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2" r:id="rId1"/>
    <p:sldMasterId id="2147483883" r:id="rId2"/>
    <p:sldMasterId id="2147484670" r:id="rId3"/>
  </p:sldMasterIdLst>
  <p:notesMasterIdLst>
    <p:notesMasterId r:id="rId16"/>
  </p:notesMasterIdLst>
  <p:sldIdLst>
    <p:sldId id="397" r:id="rId4"/>
    <p:sldId id="1018" r:id="rId5"/>
    <p:sldId id="1019" r:id="rId6"/>
    <p:sldId id="1020" r:id="rId7"/>
    <p:sldId id="1021" r:id="rId8"/>
    <p:sldId id="1023" r:id="rId9"/>
    <p:sldId id="1025" r:id="rId10"/>
    <p:sldId id="1029" r:id="rId11"/>
    <p:sldId id="1030" r:id="rId12"/>
    <p:sldId id="1027" r:id="rId13"/>
    <p:sldId id="1028" r:id="rId14"/>
    <p:sldId id="1026" r:id="rId15"/>
  </p:sldIdLst>
  <p:sldSz cx="12192000" cy="6858000"/>
  <p:notesSz cx="7010400" cy="9296400"/>
  <p:defaultTextStyle>
    <a:defPPr>
      <a:defRPr lang="en-US"/>
    </a:defPPr>
    <a:lvl1pPr marL="0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4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6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9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71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15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57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00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44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35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0033CC"/>
    <a:srgbClr val="660033"/>
    <a:srgbClr val="CC0099"/>
    <a:srgbClr val="006600"/>
    <a:srgbClr val="33CC33"/>
    <a:srgbClr val="CC6600"/>
    <a:srgbClr val="993300"/>
    <a:srgbClr val="3333FF"/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23" autoAdjust="0"/>
    <p:restoredTop sz="91741" autoAdjust="0"/>
  </p:normalViewPr>
  <p:slideViewPr>
    <p:cSldViewPr snapToGrid="0">
      <p:cViewPr>
        <p:scale>
          <a:sx n="80" d="100"/>
          <a:sy n="80" d="100"/>
        </p:scale>
        <p:origin x="-701" y="-91"/>
      </p:cViewPr>
      <p:guideLst>
        <p:guide orient="horz" pos="235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0530DB4A-D8B6-444A-97FC-B379347A49B4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888100DC-7169-4755-83CA-EBF300ECEE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576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xmlns="" id="{468F6418-2F54-45D4-A57F-70F7C2212E90}"/>
              </a:ext>
            </a:extLst>
          </p:cNvPr>
          <p:cNvSpPr/>
          <p:nvPr userDrawn="1"/>
        </p:nvSpPr>
        <p:spPr>
          <a:xfrm>
            <a:off x="-20054" y="5839006"/>
            <a:ext cx="12212054" cy="794973"/>
          </a:xfrm>
          <a:custGeom>
            <a:avLst/>
            <a:gdLst>
              <a:gd name="connsiteX0" fmla="*/ 5579269 w 5600700"/>
              <a:gd name="connsiteY0" fmla="*/ 285274 h 409575"/>
              <a:gd name="connsiteX1" fmla="*/ 5285899 w 5600700"/>
              <a:gd name="connsiteY1" fmla="*/ 285274 h 409575"/>
              <a:gd name="connsiteX2" fmla="*/ 5258277 w 5600700"/>
              <a:gd name="connsiteY2" fmla="*/ 323374 h 409575"/>
              <a:gd name="connsiteX3" fmla="*/ 5218271 w 5600700"/>
              <a:gd name="connsiteY3" fmla="*/ 153829 h 409575"/>
              <a:gd name="connsiteX4" fmla="*/ 5182077 w 5600700"/>
              <a:gd name="connsiteY4" fmla="*/ 285274 h 409575"/>
              <a:gd name="connsiteX5" fmla="*/ 5094446 w 5600700"/>
              <a:gd name="connsiteY5" fmla="*/ 285274 h 409575"/>
              <a:gd name="connsiteX6" fmla="*/ 5081111 w 5600700"/>
              <a:gd name="connsiteY6" fmla="*/ 335756 h 409575"/>
              <a:gd name="connsiteX7" fmla="*/ 5057299 w 5600700"/>
              <a:gd name="connsiteY7" fmla="*/ 277654 h 409575"/>
              <a:gd name="connsiteX8" fmla="*/ 5033486 w 5600700"/>
              <a:gd name="connsiteY8" fmla="*/ 322421 h 409575"/>
              <a:gd name="connsiteX9" fmla="*/ 4988719 w 5600700"/>
              <a:gd name="connsiteY9" fmla="*/ 21431 h 409575"/>
              <a:gd name="connsiteX10" fmla="*/ 4933474 w 5600700"/>
              <a:gd name="connsiteY10" fmla="*/ 393859 h 409575"/>
              <a:gd name="connsiteX11" fmla="*/ 4912519 w 5600700"/>
              <a:gd name="connsiteY11" fmla="*/ 285274 h 409575"/>
              <a:gd name="connsiteX12" fmla="*/ 4686777 w 5600700"/>
              <a:gd name="connsiteY12" fmla="*/ 285274 h 409575"/>
              <a:gd name="connsiteX13" fmla="*/ 4657249 w 5600700"/>
              <a:gd name="connsiteY13" fmla="*/ 344329 h 409575"/>
              <a:gd name="connsiteX14" fmla="*/ 4622006 w 5600700"/>
              <a:gd name="connsiteY14" fmla="*/ 150971 h 409575"/>
              <a:gd name="connsiteX15" fmla="*/ 4579144 w 5600700"/>
              <a:gd name="connsiteY15" fmla="*/ 285274 h 409575"/>
              <a:gd name="connsiteX16" fmla="*/ 4492466 w 5600700"/>
              <a:gd name="connsiteY16" fmla="*/ 285274 h 409575"/>
              <a:gd name="connsiteX17" fmla="*/ 4467702 w 5600700"/>
              <a:gd name="connsiteY17" fmla="*/ 322421 h 409575"/>
              <a:gd name="connsiteX18" fmla="*/ 4441984 w 5600700"/>
              <a:gd name="connsiteY18" fmla="*/ 275749 h 409575"/>
              <a:gd name="connsiteX19" fmla="*/ 4408646 w 5600700"/>
              <a:gd name="connsiteY19" fmla="*/ 336709 h 409575"/>
              <a:gd name="connsiteX20" fmla="*/ 4377214 w 5600700"/>
              <a:gd name="connsiteY20" fmla="*/ 72866 h 409575"/>
              <a:gd name="connsiteX21" fmla="*/ 4336256 w 5600700"/>
              <a:gd name="connsiteY21" fmla="*/ 377666 h 409575"/>
              <a:gd name="connsiteX22" fmla="*/ 4308634 w 5600700"/>
              <a:gd name="connsiteY22" fmla="*/ 285274 h 409575"/>
              <a:gd name="connsiteX23" fmla="*/ 4239102 w 5600700"/>
              <a:gd name="connsiteY23" fmla="*/ 285274 h 409575"/>
              <a:gd name="connsiteX24" fmla="*/ 4210527 w 5600700"/>
              <a:gd name="connsiteY24" fmla="*/ 237649 h 409575"/>
              <a:gd name="connsiteX25" fmla="*/ 4178141 w 5600700"/>
              <a:gd name="connsiteY25" fmla="*/ 285274 h 409575"/>
              <a:gd name="connsiteX26" fmla="*/ 21431 w 5600700"/>
              <a:gd name="connsiteY26" fmla="*/ 285274 h 409575"/>
              <a:gd name="connsiteX0" fmla="*/ 5196891 w 5196891"/>
              <a:gd name="connsiteY0" fmla="*/ 263843 h 372428"/>
              <a:gd name="connsiteX1" fmla="*/ 4903521 w 5196891"/>
              <a:gd name="connsiteY1" fmla="*/ 263843 h 372428"/>
              <a:gd name="connsiteX2" fmla="*/ 4875899 w 5196891"/>
              <a:gd name="connsiteY2" fmla="*/ 301943 h 372428"/>
              <a:gd name="connsiteX3" fmla="*/ 4835893 w 5196891"/>
              <a:gd name="connsiteY3" fmla="*/ 132398 h 372428"/>
              <a:gd name="connsiteX4" fmla="*/ 4799699 w 5196891"/>
              <a:gd name="connsiteY4" fmla="*/ 263843 h 372428"/>
              <a:gd name="connsiteX5" fmla="*/ 4712068 w 5196891"/>
              <a:gd name="connsiteY5" fmla="*/ 263843 h 372428"/>
              <a:gd name="connsiteX6" fmla="*/ 4698733 w 5196891"/>
              <a:gd name="connsiteY6" fmla="*/ 314325 h 372428"/>
              <a:gd name="connsiteX7" fmla="*/ 4674921 w 5196891"/>
              <a:gd name="connsiteY7" fmla="*/ 256223 h 372428"/>
              <a:gd name="connsiteX8" fmla="*/ 4651108 w 5196891"/>
              <a:gd name="connsiteY8" fmla="*/ 300990 h 372428"/>
              <a:gd name="connsiteX9" fmla="*/ 4606341 w 5196891"/>
              <a:gd name="connsiteY9" fmla="*/ 0 h 372428"/>
              <a:gd name="connsiteX10" fmla="*/ 4551096 w 5196891"/>
              <a:gd name="connsiteY10" fmla="*/ 372428 h 372428"/>
              <a:gd name="connsiteX11" fmla="*/ 4530141 w 5196891"/>
              <a:gd name="connsiteY11" fmla="*/ 263843 h 372428"/>
              <a:gd name="connsiteX12" fmla="*/ 4304399 w 5196891"/>
              <a:gd name="connsiteY12" fmla="*/ 263843 h 372428"/>
              <a:gd name="connsiteX13" fmla="*/ 4274871 w 5196891"/>
              <a:gd name="connsiteY13" fmla="*/ 322898 h 372428"/>
              <a:gd name="connsiteX14" fmla="*/ 4239628 w 5196891"/>
              <a:gd name="connsiteY14" fmla="*/ 129540 h 372428"/>
              <a:gd name="connsiteX15" fmla="*/ 4196766 w 5196891"/>
              <a:gd name="connsiteY15" fmla="*/ 263843 h 372428"/>
              <a:gd name="connsiteX16" fmla="*/ 4110088 w 5196891"/>
              <a:gd name="connsiteY16" fmla="*/ 263843 h 372428"/>
              <a:gd name="connsiteX17" fmla="*/ 4085324 w 5196891"/>
              <a:gd name="connsiteY17" fmla="*/ 300990 h 372428"/>
              <a:gd name="connsiteX18" fmla="*/ 4059606 w 5196891"/>
              <a:gd name="connsiteY18" fmla="*/ 254318 h 372428"/>
              <a:gd name="connsiteX19" fmla="*/ 4026268 w 5196891"/>
              <a:gd name="connsiteY19" fmla="*/ 315278 h 372428"/>
              <a:gd name="connsiteX20" fmla="*/ 3994836 w 5196891"/>
              <a:gd name="connsiteY20" fmla="*/ 51435 h 372428"/>
              <a:gd name="connsiteX21" fmla="*/ 3953878 w 5196891"/>
              <a:gd name="connsiteY21" fmla="*/ 356235 h 372428"/>
              <a:gd name="connsiteX22" fmla="*/ 3926256 w 5196891"/>
              <a:gd name="connsiteY22" fmla="*/ 263843 h 372428"/>
              <a:gd name="connsiteX23" fmla="*/ 3856724 w 5196891"/>
              <a:gd name="connsiteY23" fmla="*/ 263843 h 372428"/>
              <a:gd name="connsiteX24" fmla="*/ 3828149 w 5196891"/>
              <a:gd name="connsiteY24" fmla="*/ 216218 h 372428"/>
              <a:gd name="connsiteX25" fmla="*/ 3795763 w 5196891"/>
              <a:gd name="connsiteY25" fmla="*/ 263843 h 372428"/>
              <a:gd name="connsiteX26" fmla="*/ 0 w 5196891"/>
              <a:gd name="connsiteY26" fmla="*/ 275874 h 372428"/>
              <a:gd name="connsiteX0" fmla="*/ 5196891 w 5196891"/>
              <a:gd name="connsiteY0" fmla="*/ 263843 h 372428"/>
              <a:gd name="connsiteX1" fmla="*/ 4903521 w 5196891"/>
              <a:gd name="connsiteY1" fmla="*/ 263843 h 372428"/>
              <a:gd name="connsiteX2" fmla="*/ 4875899 w 5196891"/>
              <a:gd name="connsiteY2" fmla="*/ 301943 h 372428"/>
              <a:gd name="connsiteX3" fmla="*/ 4835893 w 5196891"/>
              <a:gd name="connsiteY3" fmla="*/ 132398 h 372428"/>
              <a:gd name="connsiteX4" fmla="*/ 4799699 w 5196891"/>
              <a:gd name="connsiteY4" fmla="*/ 263843 h 372428"/>
              <a:gd name="connsiteX5" fmla="*/ 4712068 w 5196891"/>
              <a:gd name="connsiteY5" fmla="*/ 263843 h 372428"/>
              <a:gd name="connsiteX6" fmla="*/ 4698733 w 5196891"/>
              <a:gd name="connsiteY6" fmla="*/ 314325 h 372428"/>
              <a:gd name="connsiteX7" fmla="*/ 4674921 w 5196891"/>
              <a:gd name="connsiteY7" fmla="*/ 256223 h 372428"/>
              <a:gd name="connsiteX8" fmla="*/ 4651108 w 5196891"/>
              <a:gd name="connsiteY8" fmla="*/ 300990 h 372428"/>
              <a:gd name="connsiteX9" fmla="*/ 4606341 w 5196891"/>
              <a:gd name="connsiteY9" fmla="*/ 0 h 372428"/>
              <a:gd name="connsiteX10" fmla="*/ 4551096 w 5196891"/>
              <a:gd name="connsiteY10" fmla="*/ 372428 h 372428"/>
              <a:gd name="connsiteX11" fmla="*/ 4530141 w 5196891"/>
              <a:gd name="connsiteY11" fmla="*/ 263843 h 372428"/>
              <a:gd name="connsiteX12" fmla="*/ 4304399 w 5196891"/>
              <a:gd name="connsiteY12" fmla="*/ 263843 h 372428"/>
              <a:gd name="connsiteX13" fmla="*/ 4274871 w 5196891"/>
              <a:gd name="connsiteY13" fmla="*/ 322898 h 372428"/>
              <a:gd name="connsiteX14" fmla="*/ 4239628 w 5196891"/>
              <a:gd name="connsiteY14" fmla="*/ 129540 h 372428"/>
              <a:gd name="connsiteX15" fmla="*/ 4196766 w 5196891"/>
              <a:gd name="connsiteY15" fmla="*/ 263843 h 372428"/>
              <a:gd name="connsiteX16" fmla="*/ 4110088 w 5196891"/>
              <a:gd name="connsiteY16" fmla="*/ 263843 h 372428"/>
              <a:gd name="connsiteX17" fmla="*/ 4085324 w 5196891"/>
              <a:gd name="connsiteY17" fmla="*/ 300990 h 372428"/>
              <a:gd name="connsiteX18" fmla="*/ 4059606 w 5196891"/>
              <a:gd name="connsiteY18" fmla="*/ 254318 h 372428"/>
              <a:gd name="connsiteX19" fmla="*/ 4026268 w 5196891"/>
              <a:gd name="connsiteY19" fmla="*/ 315278 h 372428"/>
              <a:gd name="connsiteX20" fmla="*/ 3994836 w 5196891"/>
              <a:gd name="connsiteY20" fmla="*/ 51435 h 372428"/>
              <a:gd name="connsiteX21" fmla="*/ 3953878 w 5196891"/>
              <a:gd name="connsiteY21" fmla="*/ 356235 h 372428"/>
              <a:gd name="connsiteX22" fmla="*/ 3926256 w 5196891"/>
              <a:gd name="connsiteY22" fmla="*/ 263843 h 372428"/>
              <a:gd name="connsiteX23" fmla="*/ 3856724 w 5196891"/>
              <a:gd name="connsiteY23" fmla="*/ 263843 h 372428"/>
              <a:gd name="connsiteX24" fmla="*/ 3828149 w 5196891"/>
              <a:gd name="connsiteY24" fmla="*/ 216218 h 372428"/>
              <a:gd name="connsiteX25" fmla="*/ 3795763 w 5196891"/>
              <a:gd name="connsiteY25" fmla="*/ 263843 h 372428"/>
              <a:gd name="connsiteX26" fmla="*/ 0 w 5196891"/>
              <a:gd name="connsiteY26" fmla="*/ 263842 h 372428"/>
              <a:gd name="connsiteX0" fmla="*/ 5698543 w 5698543"/>
              <a:gd name="connsiteY0" fmla="*/ 252570 h 372428"/>
              <a:gd name="connsiteX1" fmla="*/ 4903521 w 5698543"/>
              <a:gd name="connsiteY1" fmla="*/ 263843 h 372428"/>
              <a:gd name="connsiteX2" fmla="*/ 4875899 w 5698543"/>
              <a:gd name="connsiteY2" fmla="*/ 301943 h 372428"/>
              <a:gd name="connsiteX3" fmla="*/ 4835893 w 5698543"/>
              <a:gd name="connsiteY3" fmla="*/ 132398 h 372428"/>
              <a:gd name="connsiteX4" fmla="*/ 4799699 w 5698543"/>
              <a:gd name="connsiteY4" fmla="*/ 263843 h 372428"/>
              <a:gd name="connsiteX5" fmla="*/ 4712068 w 5698543"/>
              <a:gd name="connsiteY5" fmla="*/ 263843 h 372428"/>
              <a:gd name="connsiteX6" fmla="*/ 4698733 w 5698543"/>
              <a:gd name="connsiteY6" fmla="*/ 314325 h 372428"/>
              <a:gd name="connsiteX7" fmla="*/ 4674921 w 5698543"/>
              <a:gd name="connsiteY7" fmla="*/ 256223 h 372428"/>
              <a:gd name="connsiteX8" fmla="*/ 4651108 w 5698543"/>
              <a:gd name="connsiteY8" fmla="*/ 300990 h 372428"/>
              <a:gd name="connsiteX9" fmla="*/ 4606341 w 5698543"/>
              <a:gd name="connsiteY9" fmla="*/ 0 h 372428"/>
              <a:gd name="connsiteX10" fmla="*/ 4551096 w 5698543"/>
              <a:gd name="connsiteY10" fmla="*/ 372428 h 372428"/>
              <a:gd name="connsiteX11" fmla="*/ 4530141 w 5698543"/>
              <a:gd name="connsiteY11" fmla="*/ 263843 h 372428"/>
              <a:gd name="connsiteX12" fmla="*/ 4304399 w 5698543"/>
              <a:gd name="connsiteY12" fmla="*/ 263843 h 372428"/>
              <a:gd name="connsiteX13" fmla="*/ 4274871 w 5698543"/>
              <a:gd name="connsiteY13" fmla="*/ 322898 h 372428"/>
              <a:gd name="connsiteX14" fmla="*/ 4239628 w 5698543"/>
              <a:gd name="connsiteY14" fmla="*/ 129540 h 372428"/>
              <a:gd name="connsiteX15" fmla="*/ 4196766 w 5698543"/>
              <a:gd name="connsiteY15" fmla="*/ 263843 h 372428"/>
              <a:gd name="connsiteX16" fmla="*/ 4110088 w 5698543"/>
              <a:gd name="connsiteY16" fmla="*/ 263843 h 372428"/>
              <a:gd name="connsiteX17" fmla="*/ 4085324 w 5698543"/>
              <a:gd name="connsiteY17" fmla="*/ 300990 h 372428"/>
              <a:gd name="connsiteX18" fmla="*/ 4059606 w 5698543"/>
              <a:gd name="connsiteY18" fmla="*/ 254318 h 372428"/>
              <a:gd name="connsiteX19" fmla="*/ 4026268 w 5698543"/>
              <a:gd name="connsiteY19" fmla="*/ 315278 h 372428"/>
              <a:gd name="connsiteX20" fmla="*/ 3994836 w 5698543"/>
              <a:gd name="connsiteY20" fmla="*/ 51435 h 372428"/>
              <a:gd name="connsiteX21" fmla="*/ 3953878 w 5698543"/>
              <a:gd name="connsiteY21" fmla="*/ 356235 h 372428"/>
              <a:gd name="connsiteX22" fmla="*/ 3926256 w 5698543"/>
              <a:gd name="connsiteY22" fmla="*/ 263843 h 372428"/>
              <a:gd name="connsiteX23" fmla="*/ 3856724 w 5698543"/>
              <a:gd name="connsiteY23" fmla="*/ 263843 h 372428"/>
              <a:gd name="connsiteX24" fmla="*/ 3828149 w 5698543"/>
              <a:gd name="connsiteY24" fmla="*/ 216218 h 372428"/>
              <a:gd name="connsiteX25" fmla="*/ 3795763 w 5698543"/>
              <a:gd name="connsiteY25" fmla="*/ 263843 h 372428"/>
              <a:gd name="connsiteX26" fmla="*/ 0 w 5698543"/>
              <a:gd name="connsiteY26" fmla="*/ 263842 h 372428"/>
              <a:gd name="connsiteX0" fmla="*/ 5506901 w 5506901"/>
              <a:gd name="connsiteY0" fmla="*/ 252570 h 372428"/>
              <a:gd name="connsiteX1" fmla="*/ 4903521 w 5506901"/>
              <a:gd name="connsiteY1" fmla="*/ 263843 h 372428"/>
              <a:gd name="connsiteX2" fmla="*/ 4875899 w 5506901"/>
              <a:gd name="connsiteY2" fmla="*/ 301943 h 372428"/>
              <a:gd name="connsiteX3" fmla="*/ 4835893 w 5506901"/>
              <a:gd name="connsiteY3" fmla="*/ 132398 h 372428"/>
              <a:gd name="connsiteX4" fmla="*/ 4799699 w 5506901"/>
              <a:gd name="connsiteY4" fmla="*/ 263843 h 372428"/>
              <a:gd name="connsiteX5" fmla="*/ 4712068 w 5506901"/>
              <a:gd name="connsiteY5" fmla="*/ 263843 h 372428"/>
              <a:gd name="connsiteX6" fmla="*/ 4698733 w 5506901"/>
              <a:gd name="connsiteY6" fmla="*/ 314325 h 372428"/>
              <a:gd name="connsiteX7" fmla="*/ 4674921 w 5506901"/>
              <a:gd name="connsiteY7" fmla="*/ 256223 h 372428"/>
              <a:gd name="connsiteX8" fmla="*/ 4651108 w 5506901"/>
              <a:gd name="connsiteY8" fmla="*/ 300990 h 372428"/>
              <a:gd name="connsiteX9" fmla="*/ 4606341 w 5506901"/>
              <a:gd name="connsiteY9" fmla="*/ 0 h 372428"/>
              <a:gd name="connsiteX10" fmla="*/ 4551096 w 5506901"/>
              <a:gd name="connsiteY10" fmla="*/ 372428 h 372428"/>
              <a:gd name="connsiteX11" fmla="*/ 4530141 w 5506901"/>
              <a:gd name="connsiteY11" fmla="*/ 263843 h 372428"/>
              <a:gd name="connsiteX12" fmla="*/ 4304399 w 5506901"/>
              <a:gd name="connsiteY12" fmla="*/ 263843 h 372428"/>
              <a:gd name="connsiteX13" fmla="*/ 4274871 w 5506901"/>
              <a:gd name="connsiteY13" fmla="*/ 322898 h 372428"/>
              <a:gd name="connsiteX14" fmla="*/ 4239628 w 5506901"/>
              <a:gd name="connsiteY14" fmla="*/ 129540 h 372428"/>
              <a:gd name="connsiteX15" fmla="*/ 4196766 w 5506901"/>
              <a:gd name="connsiteY15" fmla="*/ 263843 h 372428"/>
              <a:gd name="connsiteX16" fmla="*/ 4110088 w 5506901"/>
              <a:gd name="connsiteY16" fmla="*/ 263843 h 372428"/>
              <a:gd name="connsiteX17" fmla="*/ 4085324 w 5506901"/>
              <a:gd name="connsiteY17" fmla="*/ 300990 h 372428"/>
              <a:gd name="connsiteX18" fmla="*/ 4059606 w 5506901"/>
              <a:gd name="connsiteY18" fmla="*/ 254318 h 372428"/>
              <a:gd name="connsiteX19" fmla="*/ 4026268 w 5506901"/>
              <a:gd name="connsiteY19" fmla="*/ 315278 h 372428"/>
              <a:gd name="connsiteX20" fmla="*/ 3994836 w 5506901"/>
              <a:gd name="connsiteY20" fmla="*/ 51435 h 372428"/>
              <a:gd name="connsiteX21" fmla="*/ 3953878 w 5506901"/>
              <a:gd name="connsiteY21" fmla="*/ 356235 h 372428"/>
              <a:gd name="connsiteX22" fmla="*/ 3926256 w 5506901"/>
              <a:gd name="connsiteY22" fmla="*/ 263843 h 372428"/>
              <a:gd name="connsiteX23" fmla="*/ 3856724 w 5506901"/>
              <a:gd name="connsiteY23" fmla="*/ 263843 h 372428"/>
              <a:gd name="connsiteX24" fmla="*/ 3828149 w 5506901"/>
              <a:gd name="connsiteY24" fmla="*/ 216218 h 372428"/>
              <a:gd name="connsiteX25" fmla="*/ 3795763 w 5506901"/>
              <a:gd name="connsiteY25" fmla="*/ 263843 h 372428"/>
              <a:gd name="connsiteX26" fmla="*/ 0 w 5506901"/>
              <a:gd name="connsiteY26" fmla="*/ 263842 h 372428"/>
              <a:gd name="connsiteX0" fmla="*/ 5721090 w 5721090"/>
              <a:gd name="connsiteY0" fmla="*/ 252570 h 372428"/>
              <a:gd name="connsiteX1" fmla="*/ 5117710 w 5721090"/>
              <a:gd name="connsiteY1" fmla="*/ 263843 h 372428"/>
              <a:gd name="connsiteX2" fmla="*/ 5090088 w 5721090"/>
              <a:gd name="connsiteY2" fmla="*/ 301943 h 372428"/>
              <a:gd name="connsiteX3" fmla="*/ 5050082 w 5721090"/>
              <a:gd name="connsiteY3" fmla="*/ 132398 h 372428"/>
              <a:gd name="connsiteX4" fmla="*/ 5013888 w 5721090"/>
              <a:gd name="connsiteY4" fmla="*/ 263843 h 372428"/>
              <a:gd name="connsiteX5" fmla="*/ 4926257 w 5721090"/>
              <a:gd name="connsiteY5" fmla="*/ 263843 h 372428"/>
              <a:gd name="connsiteX6" fmla="*/ 4912922 w 5721090"/>
              <a:gd name="connsiteY6" fmla="*/ 314325 h 372428"/>
              <a:gd name="connsiteX7" fmla="*/ 4889110 w 5721090"/>
              <a:gd name="connsiteY7" fmla="*/ 256223 h 372428"/>
              <a:gd name="connsiteX8" fmla="*/ 4865297 w 5721090"/>
              <a:gd name="connsiteY8" fmla="*/ 300990 h 372428"/>
              <a:gd name="connsiteX9" fmla="*/ 4820530 w 5721090"/>
              <a:gd name="connsiteY9" fmla="*/ 0 h 372428"/>
              <a:gd name="connsiteX10" fmla="*/ 4765285 w 5721090"/>
              <a:gd name="connsiteY10" fmla="*/ 372428 h 372428"/>
              <a:gd name="connsiteX11" fmla="*/ 4744330 w 5721090"/>
              <a:gd name="connsiteY11" fmla="*/ 263843 h 372428"/>
              <a:gd name="connsiteX12" fmla="*/ 4518588 w 5721090"/>
              <a:gd name="connsiteY12" fmla="*/ 263843 h 372428"/>
              <a:gd name="connsiteX13" fmla="*/ 4489060 w 5721090"/>
              <a:gd name="connsiteY13" fmla="*/ 322898 h 372428"/>
              <a:gd name="connsiteX14" fmla="*/ 4453817 w 5721090"/>
              <a:gd name="connsiteY14" fmla="*/ 129540 h 372428"/>
              <a:gd name="connsiteX15" fmla="*/ 4410955 w 5721090"/>
              <a:gd name="connsiteY15" fmla="*/ 263843 h 372428"/>
              <a:gd name="connsiteX16" fmla="*/ 4324277 w 5721090"/>
              <a:gd name="connsiteY16" fmla="*/ 263843 h 372428"/>
              <a:gd name="connsiteX17" fmla="*/ 4299513 w 5721090"/>
              <a:gd name="connsiteY17" fmla="*/ 300990 h 372428"/>
              <a:gd name="connsiteX18" fmla="*/ 4273795 w 5721090"/>
              <a:gd name="connsiteY18" fmla="*/ 254318 h 372428"/>
              <a:gd name="connsiteX19" fmla="*/ 4240457 w 5721090"/>
              <a:gd name="connsiteY19" fmla="*/ 315278 h 372428"/>
              <a:gd name="connsiteX20" fmla="*/ 4209025 w 5721090"/>
              <a:gd name="connsiteY20" fmla="*/ 51435 h 372428"/>
              <a:gd name="connsiteX21" fmla="*/ 4168067 w 5721090"/>
              <a:gd name="connsiteY21" fmla="*/ 356235 h 372428"/>
              <a:gd name="connsiteX22" fmla="*/ 4140445 w 5721090"/>
              <a:gd name="connsiteY22" fmla="*/ 263843 h 372428"/>
              <a:gd name="connsiteX23" fmla="*/ 4070913 w 5721090"/>
              <a:gd name="connsiteY23" fmla="*/ 263843 h 372428"/>
              <a:gd name="connsiteX24" fmla="*/ 4042338 w 5721090"/>
              <a:gd name="connsiteY24" fmla="*/ 216218 h 372428"/>
              <a:gd name="connsiteX25" fmla="*/ 4009952 w 5721090"/>
              <a:gd name="connsiteY25" fmla="*/ 263843 h 372428"/>
              <a:gd name="connsiteX26" fmla="*/ 0 w 5721090"/>
              <a:gd name="connsiteY26" fmla="*/ 258205 h 372428"/>
              <a:gd name="connsiteX0" fmla="*/ 5721090 w 5721090"/>
              <a:gd name="connsiteY0" fmla="*/ 258207 h 372428"/>
              <a:gd name="connsiteX1" fmla="*/ 5117710 w 5721090"/>
              <a:gd name="connsiteY1" fmla="*/ 263843 h 372428"/>
              <a:gd name="connsiteX2" fmla="*/ 5090088 w 5721090"/>
              <a:gd name="connsiteY2" fmla="*/ 301943 h 372428"/>
              <a:gd name="connsiteX3" fmla="*/ 5050082 w 5721090"/>
              <a:gd name="connsiteY3" fmla="*/ 132398 h 372428"/>
              <a:gd name="connsiteX4" fmla="*/ 5013888 w 5721090"/>
              <a:gd name="connsiteY4" fmla="*/ 263843 h 372428"/>
              <a:gd name="connsiteX5" fmla="*/ 4926257 w 5721090"/>
              <a:gd name="connsiteY5" fmla="*/ 263843 h 372428"/>
              <a:gd name="connsiteX6" fmla="*/ 4912922 w 5721090"/>
              <a:gd name="connsiteY6" fmla="*/ 314325 h 372428"/>
              <a:gd name="connsiteX7" fmla="*/ 4889110 w 5721090"/>
              <a:gd name="connsiteY7" fmla="*/ 256223 h 372428"/>
              <a:gd name="connsiteX8" fmla="*/ 4865297 w 5721090"/>
              <a:gd name="connsiteY8" fmla="*/ 300990 h 372428"/>
              <a:gd name="connsiteX9" fmla="*/ 4820530 w 5721090"/>
              <a:gd name="connsiteY9" fmla="*/ 0 h 372428"/>
              <a:gd name="connsiteX10" fmla="*/ 4765285 w 5721090"/>
              <a:gd name="connsiteY10" fmla="*/ 372428 h 372428"/>
              <a:gd name="connsiteX11" fmla="*/ 4744330 w 5721090"/>
              <a:gd name="connsiteY11" fmla="*/ 263843 h 372428"/>
              <a:gd name="connsiteX12" fmla="*/ 4518588 w 5721090"/>
              <a:gd name="connsiteY12" fmla="*/ 263843 h 372428"/>
              <a:gd name="connsiteX13" fmla="*/ 4489060 w 5721090"/>
              <a:gd name="connsiteY13" fmla="*/ 322898 h 372428"/>
              <a:gd name="connsiteX14" fmla="*/ 4453817 w 5721090"/>
              <a:gd name="connsiteY14" fmla="*/ 129540 h 372428"/>
              <a:gd name="connsiteX15" fmla="*/ 4410955 w 5721090"/>
              <a:gd name="connsiteY15" fmla="*/ 263843 h 372428"/>
              <a:gd name="connsiteX16" fmla="*/ 4324277 w 5721090"/>
              <a:gd name="connsiteY16" fmla="*/ 263843 h 372428"/>
              <a:gd name="connsiteX17" fmla="*/ 4299513 w 5721090"/>
              <a:gd name="connsiteY17" fmla="*/ 300990 h 372428"/>
              <a:gd name="connsiteX18" fmla="*/ 4273795 w 5721090"/>
              <a:gd name="connsiteY18" fmla="*/ 254318 h 372428"/>
              <a:gd name="connsiteX19" fmla="*/ 4240457 w 5721090"/>
              <a:gd name="connsiteY19" fmla="*/ 315278 h 372428"/>
              <a:gd name="connsiteX20" fmla="*/ 4209025 w 5721090"/>
              <a:gd name="connsiteY20" fmla="*/ 51435 h 372428"/>
              <a:gd name="connsiteX21" fmla="*/ 4168067 w 5721090"/>
              <a:gd name="connsiteY21" fmla="*/ 356235 h 372428"/>
              <a:gd name="connsiteX22" fmla="*/ 4140445 w 5721090"/>
              <a:gd name="connsiteY22" fmla="*/ 263843 h 372428"/>
              <a:gd name="connsiteX23" fmla="*/ 4070913 w 5721090"/>
              <a:gd name="connsiteY23" fmla="*/ 263843 h 372428"/>
              <a:gd name="connsiteX24" fmla="*/ 4042338 w 5721090"/>
              <a:gd name="connsiteY24" fmla="*/ 216218 h 372428"/>
              <a:gd name="connsiteX25" fmla="*/ 4009952 w 5721090"/>
              <a:gd name="connsiteY25" fmla="*/ 263843 h 372428"/>
              <a:gd name="connsiteX26" fmla="*/ 0 w 5721090"/>
              <a:gd name="connsiteY26" fmla="*/ 258205 h 372428"/>
              <a:gd name="connsiteX0" fmla="*/ 5721090 w 5721090"/>
              <a:gd name="connsiteY0" fmla="*/ 258207 h 372428"/>
              <a:gd name="connsiteX1" fmla="*/ 5117710 w 5721090"/>
              <a:gd name="connsiteY1" fmla="*/ 263843 h 372428"/>
              <a:gd name="connsiteX2" fmla="*/ 5090088 w 5721090"/>
              <a:gd name="connsiteY2" fmla="*/ 301943 h 372428"/>
              <a:gd name="connsiteX3" fmla="*/ 5050082 w 5721090"/>
              <a:gd name="connsiteY3" fmla="*/ 132398 h 372428"/>
              <a:gd name="connsiteX4" fmla="*/ 5013888 w 5721090"/>
              <a:gd name="connsiteY4" fmla="*/ 263843 h 372428"/>
              <a:gd name="connsiteX5" fmla="*/ 4926257 w 5721090"/>
              <a:gd name="connsiteY5" fmla="*/ 263843 h 372428"/>
              <a:gd name="connsiteX6" fmla="*/ 4912922 w 5721090"/>
              <a:gd name="connsiteY6" fmla="*/ 314325 h 372428"/>
              <a:gd name="connsiteX7" fmla="*/ 4889110 w 5721090"/>
              <a:gd name="connsiteY7" fmla="*/ 256223 h 372428"/>
              <a:gd name="connsiteX8" fmla="*/ 4865297 w 5721090"/>
              <a:gd name="connsiteY8" fmla="*/ 300990 h 372428"/>
              <a:gd name="connsiteX9" fmla="*/ 4820530 w 5721090"/>
              <a:gd name="connsiteY9" fmla="*/ 0 h 372428"/>
              <a:gd name="connsiteX10" fmla="*/ 4765285 w 5721090"/>
              <a:gd name="connsiteY10" fmla="*/ 372428 h 372428"/>
              <a:gd name="connsiteX11" fmla="*/ 4744330 w 5721090"/>
              <a:gd name="connsiteY11" fmla="*/ 263843 h 372428"/>
              <a:gd name="connsiteX12" fmla="*/ 4518588 w 5721090"/>
              <a:gd name="connsiteY12" fmla="*/ 263843 h 372428"/>
              <a:gd name="connsiteX13" fmla="*/ 4489060 w 5721090"/>
              <a:gd name="connsiteY13" fmla="*/ 322898 h 372428"/>
              <a:gd name="connsiteX14" fmla="*/ 4453817 w 5721090"/>
              <a:gd name="connsiteY14" fmla="*/ 129540 h 372428"/>
              <a:gd name="connsiteX15" fmla="*/ 4410955 w 5721090"/>
              <a:gd name="connsiteY15" fmla="*/ 263843 h 372428"/>
              <a:gd name="connsiteX16" fmla="*/ 4324277 w 5721090"/>
              <a:gd name="connsiteY16" fmla="*/ 263843 h 372428"/>
              <a:gd name="connsiteX17" fmla="*/ 4299513 w 5721090"/>
              <a:gd name="connsiteY17" fmla="*/ 300990 h 372428"/>
              <a:gd name="connsiteX18" fmla="*/ 4273795 w 5721090"/>
              <a:gd name="connsiteY18" fmla="*/ 254318 h 372428"/>
              <a:gd name="connsiteX19" fmla="*/ 4240457 w 5721090"/>
              <a:gd name="connsiteY19" fmla="*/ 315278 h 372428"/>
              <a:gd name="connsiteX20" fmla="*/ 4209025 w 5721090"/>
              <a:gd name="connsiteY20" fmla="*/ 51435 h 372428"/>
              <a:gd name="connsiteX21" fmla="*/ 4168067 w 5721090"/>
              <a:gd name="connsiteY21" fmla="*/ 356235 h 372428"/>
              <a:gd name="connsiteX22" fmla="*/ 4140445 w 5721090"/>
              <a:gd name="connsiteY22" fmla="*/ 263843 h 372428"/>
              <a:gd name="connsiteX23" fmla="*/ 4070913 w 5721090"/>
              <a:gd name="connsiteY23" fmla="*/ 263843 h 372428"/>
              <a:gd name="connsiteX24" fmla="*/ 4042338 w 5721090"/>
              <a:gd name="connsiteY24" fmla="*/ 216218 h 372428"/>
              <a:gd name="connsiteX25" fmla="*/ 4009952 w 5721090"/>
              <a:gd name="connsiteY25" fmla="*/ 263843 h 372428"/>
              <a:gd name="connsiteX26" fmla="*/ 0 w 5721090"/>
              <a:gd name="connsiteY26" fmla="*/ 269478 h 3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5721090" h="372428">
                <a:moveTo>
                  <a:pt x="5721090" y="258207"/>
                </a:moveTo>
                <a:lnTo>
                  <a:pt x="5117710" y="263843"/>
                </a:lnTo>
                <a:lnTo>
                  <a:pt x="5090088" y="301943"/>
                </a:lnTo>
                <a:lnTo>
                  <a:pt x="5050082" y="132398"/>
                </a:lnTo>
                <a:lnTo>
                  <a:pt x="5013888" y="263843"/>
                </a:lnTo>
                <a:lnTo>
                  <a:pt x="4926257" y="263843"/>
                </a:lnTo>
                <a:lnTo>
                  <a:pt x="4912922" y="314325"/>
                </a:lnTo>
                <a:lnTo>
                  <a:pt x="4889110" y="256223"/>
                </a:lnTo>
                <a:lnTo>
                  <a:pt x="4865297" y="300990"/>
                </a:lnTo>
                <a:lnTo>
                  <a:pt x="4820530" y="0"/>
                </a:lnTo>
                <a:lnTo>
                  <a:pt x="4765285" y="372428"/>
                </a:lnTo>
                <a:lnTo>
                  <a:pt x="4744330" y="263843"/>
                </a:lnTo>
                <a:lnTo>
                  <a:pt x="4518588" y="263843"/>
                </a:lnTo>
                <a:lnTo>
                  <a:pt x="4489060" y="322898"/>
                </a:lnTo>
                <a:lnTo>
                  <a:pt x="4453817" y="129540"/>
                </a:lnTo>
                <a:lnTo>
                  <a:pt x="4410955" y="263843"/>
                </a:lnTo>
                <a:lnTo>
                  <a:pt x="4324277" y="263843"/>
                </a:lnTo>
                <a:lnTo>
                  <a:pt x="4299513" y="300990"/>
                </a:lnTo>
                <a:lnTo>
                  <a:pt x="4273795" y="254318"/>
                </a:lnTo>
                <a:lnTo>
                  <a:pt x="4240457" y="315278"/>
                </a:lnTo>
                <a:lnTo>
                  <a:pt x="4209025" y="51435"/>
                </a:lnTo>
                <a:lnTo>
                  <a:pt x="4168067" y="356235"/>
                </a:lnTo>
                <a:lnTo>
                  <a:pt x="4140445" y="263843"/>
                </a:lnTo>
                <a:lnTo>
                  <a:pt x="4070913" y="263843"/>
                </a:lnTo>
                <a:lnTo>
                  <a:pt x="4042338" y="216218"/>
                </a:lnTo>
                <a:lnTo>
                  <a:pt x="4009952" y="263843"/>
                </a:lnTo>
                <a:lnTo>
                  <a:pt x="0" y="269478"/>
                </a:lnTo>
              </a:path>
            </a:pathLst>
          </a:custGeom>
          <a:noFill/>
          <a:ln w="28575" cap="rnd">
            <a:solidFill>
              <a:schemeClr val="accent1"/>
            </a:solidFill>
            <a:prstDash val="solid"/>
            <a:round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057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6BA95570-ABCA-4EAA-A150-DE9A778788FF}"/>
              </a:ext>
            </a:extLst>
          </p:cNvPr>
          <p:cNvGrpSpPr/>
          <p:nvPr userDrawn="1"/>
        </p:nvGrpSpPr>
        <p:grpSpPr>
          <a:xfrm rot="10800000" flipH="1" flipV="1">
            <a:off x="6286500" y="5899288"/>
            <a:ext cx="5572126" cy="862288"/>
            <a:chOff x="477110" y="4905446"/>
            <a:chExt cx="11078677" cy="1714429"/>
          </a:xfrm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xmlns="" id="{46A78A61-879F-457D-9A77-D666DFE521FF}"/>
                </a:ext>
              </a:extLst>
            </p:cNvPr>
            <p:cNvSpPr/>
            <p:nvPr/>
          </p:nvSpPr>
          <p:spPr>
            <a:xfrm>
              <a:off x="6913640" y="4905446"/>
              <a:ext cx="4642147" cy="1714429"/>
            </a:xfrm>
            <a:custGeom>
              <a:avLst/>
              <a:gdLst>
                <a:gd name="connsiteX0" fmla="*/ 4794342 w 4797505"/>
                <a:gd name="connsiteY0" fmla="*/ 184721 h 1771805"/>
                <a:gd name="connsiteX1" fmla="*/ 4759588 w 4797505"/>
                <a:gd name="connsiteY1" fmla="*/ 70236 h 1771805"/>
                <a:gd name="connsiteX2" fmla="*/ 4668953 w 4797505"/>
                <a:gd name="connsiteY2" fmla="*/ 27303 h 1771805"/>
                <a:gd name="connsiteX3" fmla="*/ 4624657 w 4797505"/>
                <a:gd name="connsiteY3" fmla="*/ 6178 h 1771805"/>
                <a:gd name="connsiteX4" fmla="*/ 4564007 w 4797505"/>
                <a:gd name="connsiteY4" fmla="*/ 39570 h 1771805"/>
                <a:gd name="connsiteX5" fmla="*/ 4616480 w 4797505"/>
                <a:gd name="connsiteY5" fmla="*/ 84546 h 1771805"/>
                <a:gd name="connsiteX6" fmla="*/ 4665545 w 4797505"/>
                <a:gd name="connsiteY6" fmla="*/ 71598 h 1771805"/>
                <a:gd name="connsiteX7" fmla="*/ 4727559 w 4797505"/>
                <a:gd name="connsiteY7" fmla="*/ 101583 h 1771805"/>
                <a:gd name="connsiteX8" fmla="*/ 4750047 w 4797505"/>
                <a:gd name="connsiteY8" fmla="*/ 180633 h 1771805"/>
                <a:gd name="connsiteX9" fmla="*/ 4663501 w 4797505"/>
                <a:gd name="connsiteY9" fmla="*/ 456625 h 1771805"/>
                <a:gd name="connsiteX10" fmla="*/ 4638968 w 4797505"/>
                <a:gd name="connsiteY10" fmla="*/ 494787 h 1771805"/>
                <a:gd name="connsiteX11" fmla="*/ 4613073 w 4797505"/>
                <a:gd name="connsiteY11" fmla="*/ 507054 h 1771805"/>
                <a:gd name="connsiteX12" fmla="*/ 4430440 w 4797505"/>
                <a:gd name="connsiteY12" fmla="*/ 593600 h 1771805"/>
                <a:gd name="connsiteX13" fmla="*/ 4257349 w 4797505"/>
                <a:gd name="connsiteY13" fmla="*/ 504328 h 1771805"/>
                <a:gd name="connsiteX14" fmla="*/ 4231453 w 4797505"/>
                <a:gd name="connsiteY14" fmla="*/ 492062 h 1771805"/>
                <a:gd name="connsiteX15" fmla="*/ 4206920 w 4797505"/>
                <a:gd name="connsiteY15" fmla="*/ 453900 h 1771805"/>
                <a:gd name="connsiteX16" fmla="*/ 4119011 w 4797505"/>
                <a:gd name="connsiteY16" fmla="*/ 178588 h 1771805"/>
                <a:gd name="connsiteX17" fmla="*/ 4140818 w 4797505"/>
                <a:gd name="connsiteY17" fmla="*/ 99538 h 1771805"/>
                <a:gd name="connsiteX18" fmla="*/ 4203513 w 4797505"/>
                <a:gd name="connsiteY18" fmla="*/ 69554 h 1771805"/>
                <a:gd name="connsiteX19" fmla="*/ 4252578 w 4797505"/>
                <a:gd name="connsiteY19" fmla="*/ 82502 h 1771805"/>
                <a:gd name="connsiteX20" fmla="*/ 4305051 w 4797505"/>
                <a:gd name="connsiteY20" fmla="*/ 37525 h 1771805"/>
                <a:gd name="connsiteX21" fmla="*/ 4244401 w 4797505"/>
                <a:gd name="connsiteY21" fmla="*/ 4134 h 1771805"/>
                <a:gd name="connsiteX22" fmla="*/ 4199424 w 4797505"/>
                <a:gd name="connsiteY22" fmla="*/ 25259 h 1771805"/>
                <a:gd name="connsiteX23" fmla="*/ 4109471 w 4797505"/>
                <a:gd name="connsiteY23" fmla="*/ 68191 h 1771805"/>
                <a:gd name="connsiteX24" fmla="*/ 4075398 w 4797505"/>
                <a:gd name="connsiteY24" fmla="*/ 183359 h 1771805"/>
                <a:gd name="connsiteX25" fmla="*/ 4196698 w 4797505"/>
                <a:gd name="connsiteY25" fmla="*/ 520002 h 1771805"/>
                <a:gd name="connsiteX26" fmla="*/ 4204195 w 4797505"/>
                <a:gd name="connsiteY26" fmla="*/ 549986 h 1771805"/>
                <a:gd name="connsiteX27" fmla="*/ 4391597 w 4797505"/>
                <a:gd name="connsiteY27" fmla="*/ 660383 h 1771805"/>
                <a:gd name="connsiteX28" fmla="*/ 4391597 w 4797505"/>
                <a:gd name="connsiteY28" fmla="*/ 928880 h 1771805"/>
                <a:gd name="connsiteX29" fmla="*/ 4318680 w 4797505"/>
                <a:gd name="connsiteY29" fmla="*/ 1031099 h 1771805"/>
                <a:gd name="connsiteX30" fmla="*/ 3718992 w 4797505"/>
                <a:gd name="connsiteY30" fmla="*/ 1031099 h 1771805"/>
                <a:gd name="connsiteX31" fmla="*/ 3638579 w 4797505"/>
                <a:gd name="connsiteY31" fmla="*/ 673331 h 1771805"/>
                <a:gd name="connsiteX32" fmla="*/ 3626313 w 4797505"/>
                <a:gd name="connsiteY32" fmla="*/ 654250 h 1771805"/>
                <a:gd name="connsiteX33" fmla="*/ 3604506 w 4797505"/>
                <a:gd name="connsiteY33" fmla="*/ 646754 h 1771805"/>
                <a:gd name="connsiteX34" fmla="*/ 3603825 w 4797505"/>
                <a:gd name="connsiteY34" fmla="*/ 646754 h 1771805"/>
                <a:gd name="connsiteX35" fmla="*/ 3582018 w 4797505"/>
                <a:gd name="connsiteY35" fmla="*/ 654931 h 1771805"/>
                <a:gd name="connsiteX36" fmla="*/ 3570433 w 4797505"/>
                <a:gd name="connsiteY36" fmla="*/ 674694 h 1771805"/>
                <a:gd name="connsiteX37" fmla="*/ 3504331 w 4797505"/>
                <a:gd name="connsiteY37" fmla="*/ 1030418 h 1771805"/>
                <a:gd name="connsiteX38" fmla="*/ 3404837 w 4797505"/>
                <a:gd name="connsiteY38" fmla="*/ 1030418 h 1771805"/>
                <a:gd name="connsiteX39" fmla="*/ 3272633 w 4797505"/>
                <a:gd name="connsiteY39" fmla="*/ 319651 h 1771805"/>
                <a:gd name="connsiteX40" fmla="*/ 3261048 w 4797505"/>
                <a:gd name="connsiteY40" fmla="*/ 298526 h 1771805"/>
                <a:gd name="connsiteX41" fmla="*/ 3238560 w 4797505"/>
                <a:gd name="connsiteY41" fmla="*/ 290348 h 1771805"/>
                <a:gd name="connsiteX42" fmla="*/ 3216072 w 4797505"/>
                <a:gd name="connsiteY42" fmla="*/ 298526 h 1771805"/>
                <a:gd name="connsiteX43" fmla="*/ 3204487 w 4797505"/>
                <a:gd name="connsiteY43" fmla="*/ 319651 h 1771805"/>
                <a:gd name="connsiteX44" fmla="*/ 3060016 w 4797505"/>
                <a:gd name="connsiteY44" fmla="*/ 1199421 h 1771805"/>
                <a:gd name="connsiteX45" fmla="*/ 3046387 w 4797505"/>
                <a:gd name="connsiteY45" fmla="*/ 1041321 h 1771805"/>
                <a:gd name="connsiteX46" fmla="*/ 3035484 w 4797505"/>
                <a:gd name="connsiteY46" fmla="*/ 1018833 h 1771805"/>
                <a:gd name="connsiteX47" fmla="*/ 3012314 w 4797505"/>
                <a:gd name="connsiteY47" fmla="*/ 1009293 h 1771805"/>
                <a:gd name="connsiteX48" fmla="*/ 2970745 w 4797505"/>
                <a:gd name="connsiteY48" fmla="*/ 1009293 h 1771805"/>
                <a:gd name="connsiteX49" fmla="*/ 2970745 w 4797505"/>
                <a:gd name="connsiteY49" fmla="*/ 1008611 h 1771805"/>
                <a:gd name="connsiteX50" fmla="*/ 2938716 w 4797505"/>
                <a:gd name="connsiteY50" fmla="*/ 1008611 h 1771805"/>
                <a:gd name="connsiteX51" fmla="*/ 2909413 w 4797505"/>
                <a:gd name="connsiteY51" fmla="*/ 1008611 h 1771805"/>
                <a:gd name="connsiteX52" fmla="*/ 1420414 w 4797505"/>
                <a:gd name="connsiteY52" fmla="*/ 1008611 h 1771805"/>
                <a:gd name="connsiteX53" fmla="*/ 1399289 w 4797505"/>
                <a:gd name="connsiteY53" fmla="*/ 1008611 h 1771805"/>
                <a:gd name="connsiteX54" fmla="*/ 1380889 w 4797505"/>
                <a:gd name="connsiteY54" fmla="*/ 1008611 h 1771805"/>
                <a:gd name="connsiteX55" fmla="*/ 1358401 w 4797505"/>
                <a:gd name="connsiteY55" fmla="*/ 1016789 h 1771805"/>
                <a:gd name="connsiteX56" fmla="*/ 1346816 w 4797505"/>
                <a:gd name="connsiteY56" fmla="*/ 1037914 h 1771805"/>
                <a:gd name="connsiteX57" fmla="*/ 1250048 w 4797505"/>
                <a:gd name="connsiteY57" fmla="*/ 1495176 h 1771805"/>
                <a:gd name="connsiteX58" fmla="*/ 1083771 w 4797505"/>
                <a:gd name="connsiteY58" fmla="*/ 567023 h 1771805"/>
                <a:gd name="connsiteX59" fmla="*/ 1072186 w 4797505"/>
                <a:gd name="connsiteY59" fmla="*/ 545897 h 1771805"/>
                <a:gd name="connsiteX60" fmla="*/ 1049698 w 4797505"/>
                <a:gd name="connsiteY60" fmla="*/ 537720 h 1771805"/>
                <a:gd name="connsiteX61" fmla="*/ 1049016 w 4797505"/>
                <a:gd name="connsiteY61" fmla="*/ 537720 h 1771805"/>
                <a:gd name="connsiteX62" fmla="*/ 1048335 w 4797505"/>
                <a:gd name="connsiteY62" fmla="*/ 537720 h 1771805"/>
                <a:gd name="connsiteX63" fmla="*/ 1025847 w 4797505"/>
                <a:gd name="connsiteY63" fmla="*/ 547260 h 1771805"/>
                <a:gd name="connsiteX64" fmla="*/ 1014943 w 4797505"/>
                <a:gd name="connsiteY64" fmla="*/ 569748 h 1771805"/>
                <a:gd name="connsiteX65" fmla="*/ 978144 w 4797505"/>
                <a:gd name="connsiteY65" fmla="*/ 1009293 h 1771805"/>
                <a:gd name="connsiteX66" fmla="*/ 899094 w 4797505"/>
                <a:gd name="connsiteY66" fmla="*/ 1009293 h 1771805"/>
                <a:gd name="connsiteX67" fmla="*/ 876606 w 4797505"/>
                <a:gd name="connsiteY67" fmla="*/ 1017470 h 1771805"/>
                <a:gd name="connsiteX68" fmla="*/ 865021 w 4797505"/>
                <a:gd name="connsiteY68" fmla="*/ 1038595 h 1771805"/>
                <a:gd name="connsiteX69" fmla="*/ 805052 w 4797505"/>
                <a:gd name="connsiteY69" fmla="*/ 1289374 h 1771805"/>
                <a:gd name="connsiteX70" fmla="*/ 775068 w 4797505"/>
                <a:gd name="connsiteY70" fmla="*/ 1052906 h 1771805"/>
                <a:gd name="connsiteX71" fmla="*/ 762801 w 4797505"/>
                <a:gd name="connsiteY71" fmla="*/ 1033144 h 1771805"/>
                <a:gd name="connsiteX72" fmla="*/ 740995 w 4797505"/>
                <a:gd name="connsiteY72" fmla="*/ 1025648 h 1771805"/>
                <a:gd name="connsiteX73" fmla="*/ 3651 w 4797505"/>
                <a:gd name="connsiteY73" fmla="*/ 1025648 h 1771805"/>
                <a:gd name="connsiteX74" fmla="*/ 3651 w 4797505"/>
                <a:gd name="connsiteY74" fmla="*/ 1095157 h 1771805"/>
                <a:gd name="connsiteX75" fmla="*/ 713055 w 4797505"/>
                <a:gd name="connsiteY75" fmla="*/ 1095157 h 1771805"/>
                <a:gd name="connsiteX76" fmla="*/ 775749 w 4797505"/>
                <a:gd name="connsiteY76" fmla="*/ 1486999 h 1771805"/>
                <a:gd name="connsiteX77" fmla="*/ 788016 w 4797505"/>
                <a:gd name="connsiteY77" fmla="*/ 1506761 h 1771805"/>
                <a:gd name="connsiteX78" fmla="*/ 810504 w 4797505"/>
                <a:gd name="connsiteY78" fmla="*/ 1514257 h 1771805"/>
                <a:gd name="connsiteX79" fmla="*/ 810504 w 4797505"/>
                <a:gd name="connsiteY79" fmla="*/ 1514257 h 1771805"/>
                <a:gd name="connsiteX80" fmla="*/ 832311 w 4797505"/>
                <a:gd name="connsiteY80" fmla="*/ 1506080 h 1771805"/>
                <a:gd name="connsiteX81" fmla="*/ 843896 w 4797505"/>
                <a:gd name="connsiteY81" fmla="*/ 1485636 h 1771805"/>
                <a:gd name="connsiteX82" fmla="*/ 929079 w 4797505"/>
                <a:gd name="connsiteY82" fmla="*/ 1080165 h 1771805"/>
                <a:gd name="connsiteX83" fmla="*/ 1010173 w 4797505"/>
                <a:gd name="connsiteY83" fmla="*/ 1080165 h 1771805"/>
                <a:gd name="connsiteX84" fmla="*/ 1033343 w 4797505"/>
                <a:gd name="connsiteY84" fmla="*/ 1071306 h 1771805"/>
                <a:gd name="connsiteX85" fmla="*/ 1044246 w 4797505"/>
                <a:gd name="connsiteY85" fmla="*/ 1048817 h 1771805"/>
                <a:gd name="connsiteX86" fmla="*/ 1057875 w 4797505"/>
                <a:gd name="connsiteY86" fmla="*/ 890036 h 1771805"/>
                <a:gd name="connsiteX87" fmla="*/ 1216656 w 4797505"/>
                <a:gd name="connsiteY87" fmla="*/ 1740503 h 1771805"/>
                <a:gd name="connsiteX88" fmla="*/ 1228241 w 4797505"/>
                <a:gd name="connsiteY88" fmla="*/ 1761629 h 1771805"/>
                <a:gd name="connsiteX89" fmla="*/ 1250730 w 4797505"/>
                <a:gd name="connsiteY89" fmla="*/ 1769806 h 1771805"/>
                <a:gd name="connsiteX90" fmla="*/ 1273218 w 4797505"/>
                <a:gd name="connsiteY90" fmla="*/ 1760947 h 1771805"/>
                <a:gd name="connsiteX91" fmla="*/ 1284803 w 4797505"/>
                <a:gd name="connsiteY91" fmla="*/ 1739822 h 1771805"/>
                <a:gd name="connsiteX92" fmla="*/ 1410192 w 4797505"/>
                <a:gd name="connsiteY92" fmla="*/ 1078802 h 1771805"/>
                <a:gd name="connsiteX93" fmla="*/ 2907369 w 4797505"/>
                <a:gd name="connsiteY93" fmla="*/ 1078802 h 1771805"/>
                <a:gd name="connsiteX94" fmla="*/ 2936671 w 4797505"/>
                <a:gd name="connsiteY94" fmla="*/ 1078802 h 1771805"/>
                <a:gd name="connsiteX95" fmla="*/ 2968700 w 4797505"/>
                <a:gd name="connsiteY95" fmla="*/ 1078802 h 1771805"/>
                <a:gd name="connsiteX96" fmla="*/ 2968700 w 4797505"/>
                <a:gd name="connsiteY96" fmla="*/ 1078120 h 1771805"/>
                <a:gd name="connsiteX97" fmla="*/ 2978922 w 4797505"/>
                <a:gd name="connsiteY97" fmla="*/ 1078120 h 1771805"/>
                <a:gd name="connsiteX98" fmla="*/ 3015721 w 4797505"/>
                <a:gd name="connsiteY98" fmla="*/ 1497221 h 1771805"/>
                <a:gd name="connsiteX99" fmla="*/ 3026625 w 4797505"/>
                <a:gd name="connsiteY99" fmla="*/ 1519027 h 1771805"/>
                <a:gd name="connsiteX100" fmla="*/ 3049113 w 4797505"/>
                <a:gd name="connsiteY100" fmla="*/ 1528568 h 1771805"/>
                <a:gd name="connsiteX101" fmla="*/ 3049794 w 4797505"/>
                <a:gd name="connsiteY101" fmla="*/ 1528568 h 1771805"/>
                <a:gd name="connsiteX102" fmla="*/ 3050476 w 4797505"/>
                <a:gd name="connsiteY102" fmla="*/ 1528568 h 1771805"/>
                <a:gd name="connsiteX103" fmla="*/ 3072964 w 4797505"/>
                <a:gd name="connsiteY103" fmla="*/ 1520390 h 1771805"/>
                <a:gd name="connsiteX104" fmla="*/ 3084549 w 4797505"/>
                <a:gd name="connsiteY104" fmla="*/ 1499265 h 1771805"/>
                <a:gd name="connsiteX105" fmla="*/ 3237197 w 4797505"/>
                <a:gd name="connsiteY105" fmla="*/ 563615 h 1771805"/>
                <a:gd name="connsiteX106" fmla="*/ 3340098 w 4797505"/>
                <a:gd name="connsiteY106" fmla="*/ 1068580 h 1771805"/>
                <a:gd name="connsiteX107" fmla="*/ 3340098 w 4797505"/>
                <a:gd name="connsiteY107" fmla="*/ 1068580 h 1771805"/>
                <a:gd name="connsiteX108" fmla="*/ 3351683 w 4797505"/>
                <a:gd name="connsiteY108" fmla="*/ 1089705 h 1771805"/>
                <a:gd name="connsiteX109" fmla="*/ 3374171 w 4797505"/>
                <a:gd name="connsiteY109" fmla="*/ 1098564 h 1771805"/>
                <a:gd name="connsiteX110" fmla="*/ 3533634 w 4797505"/>
                <a:gd name="connsiteY110" fmla="*/ 1098564 h 1771805"/>
                <a:gd name="connsiteX111" fmla="*/ 3555441 w 4797505"/>
                <a:gd name="connsiteY111" fmla="*/ 1090387 h 1771805"/>
                <a:gd name="connsiteX112" fmla="*/ 3567026 w 4797505"/>
                <a:gd name="connsiteY112" fmla="*/ 1069943 h 1771805"/>
                <a:gd name="connsiteX113" fmla="*/ 3607232 w 4797505"/>
                <a:gd name="connsiteY113" fmla="*/ 842334 h 1771805"/>
                <a:gd name="connsiteX114" fmla="*/ 3656979 w 4797505"/>
                <a:gd name="connsiteY114" fmla="*/ 1071987 h 1771805"/>
                <a:gd name="connsiteX115" fmla="*/ 3669245 w 4797505"/>
                <a:gd name="connsiteY115" fmla="*/ 1091068 h 1771805"/>
                <a:gd name="connsiteX116" fmla="*/ 3690371 w 4797505"/>
                <a:gd name="connsiteY116" fmla="*/ 1098564 h 1771805"/>
                <a:gd name="connsiteX117" fmla="*/ 4326858 w 4797505"/>
                <a:gd name="connsiteY117" fmla="*/ 1098564 h 1771805"/>
                <a:gd name="connsiteX118" fmla="*/ 4368427 w 4797505"/>
                <a:gd name="connsiteY118" fmla="*/ 1098564 h 1771805"/>
                <a:gd name="connsiteX119" fmla="*/ 4459744 w 4797505"/>
                <a:gd name="connsiteY119" fmla="*/ 1015426 h 1771805"/>
                <a:gd name="connsiteX120" fmla="*/ 4459744 w 4797505"/>
                <a:gd name="connsiteY120" fmla="*/ 659020 h 1771805"/>
                <a:gd name="connsiteX121" fmla="*/ 4665545 w 4797505"/>
                <a:gd name="connsiteY121" fmla="*/ 552030 h 1771805"/>
                <a:gd name="connsiteX122" fmla="*/ 4673042 w 4797505"/>
                <a:gd name="connsiteY122" fmla="*/ 522046 h 1771805"/>
                <a:gd name="connsiteX123" fmla="*/ 4794342 w 4797505"/>
                <a:gd name="connsiteY123" fmla="*/ 184721 h 1771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</a:cxnLst>
              <a:rect l="l" t="t" r="r" b="b"/>
              <a:pathLst>
                <a:path w="4797505" h="1771805">
                  <a:moveTo>
                    <a:pt x="4794342" y="184721"/>
                  </a:moveTo>
                  <a:cubicBezTo>
                    <a:pt x="4799112" y="137019"/>
                    <a:pt x="4787527" y="98176"/>
                    <a:pt x="4759588" y="70236"/>
                  </a:cubicBezTo>
                  <a:cubicBezTo>
                    <a:pt x="4733692" y="43658"/>
                    <a:pt x="4698256" y="32074"/>
                    <a:pt x="4668953" y="27303"/>
                  </a:cubicBezTo>
                  <a:cubicBezTo>
                    <a:pt x="4659412" y="16400"/>
                    <a:pt x="4643739" y="8222"/>
                    <a:pt x="4624657" y="6178"/>
                  </a:cubicBezTo>
                  <a:cubicBezTo>
                    <a:pt x="4593310" y="2771"/>
                    <a:pt x="4566052" y="18444"/>
                    <a:pt x="4564007" y="39570"/>
                  </a:cubicBezTo>
                  <a:cubicBezTo>
                    <a:pt x="4561963" y="61377"/>
                    <a:pt x="4585814" y="81820"/>
                    <a:pt x="4616480" y="84546"/>
                  </a:cubicBezTo>
                  <a:cubicBezTo>
                    <a:pt x="4636242" y="86591"/>
                    <a:pt x="4653961" y="81139"/>
                    <a:pt x="4665545" y="71598"/>
                  </a:cubicBezTo>
                  <a:cubicBezTo>
                    <a:pt x="4686671" y="75687"/>
                    <a:pt x="4711203" y="83865"/>
                    <a:pt x="4727559" y="101583"/>
                  </a:cubicBezTo>
                  <a:cubicBezTo>
                    <a:pt x="4745958" y="119982"/>
                    <a:pt x="4753454" y="145878"/>
                    <a:pt x="4750047" y="180633"/>
                  </a:cubicBezTo>
                  <a:cubicBezTo>
                    <a:pt x="4742551" y="254912"/>
                    <a:pt x="4715974" y="366672"/>
                    <a:pt x="4663501" y="456625"/>
                  </a:cubicBezTo>
                  <a:cubicBezTo>
                    <a:pt x="4655323" y="470255"/>
                    <a:pt x="4647146" y="483203"/>
                    <a:pt x="4638968" y="494787"/>
                  </a:cubicBezTo>
                  <a:cubicBezTo>
                    <a:pt x="4629428" y="494787"/>
                    <a:pt x="4619888" y="499558"/>
                    <a:pt x="4613073" y="507054"/>
                  </a:cubicBezTo>
                  <a:cubicBezTo>
                    <a:pt x="4561963" y="567023"/>
                    <a:pt x="4499268" y="593600"/>
                    <a:pt x="4430440" y="593600"/>
                  </a:cubicBezTo>
                  <a:cubicBezTo>
                    <a:pt x="4365020" y="591555"/>
                    <a:pt x="4306414" y="562252"/>
                    <a:pt x="4257349" y="504328"/>
                  </a:cubicBezTo>
                  <a:cubicBezTo>
                    <a:pt x="4250534" y="496150"/>
                    <a:pt x="4240993" y="492062"/>
                    <a:pt x="4231453" y="492062"/>
                  </a:cubicBezTo>
                  <a:cubicBezTo>
                    <a:pt x="4223275" y="480477"/>
                    <a:pt x="4214417" y="467529"/>
                    <a:pt x="4206920" y="453900"/>
                  </a:cubicBezTo>
                  <a:cubicBezTo>
                    <a:pt x="4153766" y="363946"/>
                    <a:pt x="4126507" y="252186"/>
                    <a:pt x="4119011" y="178588"/>
                  </a:cubicBezTo>
                  <a:cubicBezTo>
                    <a:pt x="4115604" y="143834"/>
                    <a:pt x="4122419" y="117938"/>
                    <a:pt x="4140818" y="99538"/>
                  </a:cubicBezTo>
                  <a:cubicBezTo>
                    <a:pt x="4157855" y="81820"/>
                    <a:pt x="4181706" y="73643"/>
                    <a:pt x="4203513" y="69554"/>
                  </a:cubicBezTo>
                  <a:cubicBezTo>
                    <a:pt x="4214417" y="79095"/>
                    <a:pt x="4232816" y="84546"/>
                    <a:pt x="4252578" y="82502"/>
                  </a:cubicBezTo>
                  <a:cubicBezTo>
                    <a:pt x="4283926" y="79095"/>
                    <a:pt x="4307777" y="59332"/>
                    <a:pt x="4305051" y="37525"/>
                  </a:cubicBezTo>
                  <a:cubicBezTo>
                    <a:pt x="4303007" y="15718"/>
                    <a:pt x="4275748" y="726"/>
                    <a:pt x="4244401" y="4134"/>
                  </a:cubicBezTo>
                  <a:cubicBezTo>
                    <a:pt x="4225320" y="6178"/>
                    <a:pt x="4208964" y="14356"/>
                    <a:pt x="4199424" y="25259"/>
                  </a:cubicBezTo>
                  <a:cubicBezTo>
                    <a:pt x="4170121" y="30029"/>
                    <a:pt x="4135366" y="42296"/>
                    <a:pt x="4109471" y="68191"/>
                  </a:cubicBezTo>
                  <a:cubicBezTo>
                    <a:pt x="4081531" y="96131"/>
                    <a:pt x="4069946" y="134975"/>
                    <a:pt x="4075398" y="183359"/>
                  </a:cubicBezTo>
                  <a:cubicBezTo>
                    <a:pt x="4083575" y="262408"/>
                    <a:pt x="4118330" y="413012"/>
                    <a:pt x="4196698" y="520002"/>
                  </a:cubicBezTo>
                  <a:cubicBezTo>
                    <a:pt x="4194654" y="530224"/>
                    <a:pt x="4197380" y="541127"/>
                    <a:pt x="4204195" y="549986"/>
                  </a:cubicBezTo>
                  <a:cubicBezTo>
                    <a:pt x="4258712" y="614044"/>
                    <a:pt x="4319362" y="647435"/>
                    <a:pt x="4391597" y="660383"/>
                  </a:cubicBezTo>
                  <a:lnTo>
                    <a:pt x="4391597" y="928880"/>
                  </a:lnTo>
                  <a:cubicBezTo>
                    <a:pt x="4392960" y="972494"/>
                    <a:pt x="4385464" y="1027011"/>
                    <a:pt x="4318680" y="1031099"/>
                  </a:cubicBezTo>
                  <a:lnTo>
                    <a:pt x="3718992" y="1031099"/>
                  </a:lnTo>
                  <a:lnTo>
                    <a:pt x="3638579" y="673331"/>
                  </a:lnTo>
                  <a:cubicBezTo>
                    <a:pt x="3636535" y="665153"/>
                    <a:pt x="3632446" y="659020"/>
                    <a:pt x="3626313" y="654250"/>
                  </a:cubicBezTo>
                  <a:cubicBezTo>
                    <a:pt x="3620861" y="649480"/>
                    <a:pt x="3613365" y="647435"/>
                    <a:pt x="3604506" y="646754"/>
                  </a:cubicBezTo>
                  <a:lnTo>
                    <a:pt x="3603825" y="646754"/>
                  </a:lnTo>
                  <a:cubicBezTo>
                    <a:pt x="3595647" y="646754"/>
                    <a:pt x="3588151" y="649480"/>
                    <a:pt x="3582018" y="654931"/>
                  </a:cubicBezTo>
                  <a:cubicBezTo>
                    <a:pt x="3576566" y="659702"/>
                    <a:pt x="3571796" y="666516"/>
                    <a:pt x="3570433" y="674694"/>
                  </a:cubicBezTo>
                  <a:lnTo>
                    <a:pt x="3504331" y="1030418"/>
                  </a:lnTo>
                  <a:lnTo>
                    <a:pt x="3404837" y="1030418"/>
                  </a:lnTo>
                  <a:lnTo>
                    <a:pt x="3272633" y="319651"/>
                  </a:lnTo>
                  <a:cubicBezTo>
                    <a:pt x="3271270" y="311474"/>
                    <a:pt x="3267182" y="303978"/>
                    <a:pt x="3261048" y="298526"/>
                  </a:cubicBezTo>
                  <a:cubicBezTo>
                    <a:pt x="3254915" y="293074"/>
                    <a:pt x="3246738" y="290348"/>
                    <a:pt x="3238560" y="290348"/>
                  </a:cubicBezTo>
                  <a:cubicBezTo>
                    <a:pt x="3230382" y="290348"/>
                    <a:pt x="3222205" y="293756"/>
                    <a:pt x="3216072" y="298526"/>
                  </a:cubicBezTo>
                  <a:cubicBezTo>
                    <a:pt x="3209938" y="303978"/>
                    <a:pt x="3205850" y="311474"/>
                    <a:pt x="3204487" y="319651"/>
                  </a:cubicBezTo>
                  <a:lnTo>
                    <a:pt x="3060016" y="1199421"/>
                  </a:lnTo>
                  <a:lnTo>
                    <a:pt x="3046387" y="1041321"/>
                  </a:lnTo>
                  <a:cubicBezTo>
                    <a:pt x="3045706" y="1032462"/>
                    <a:pt x="3041617" y="1024285"/>
                    <a:pt x="3035484" y="1018833"/>
                  </a:cubicBezTo>
                  <a:cubicBezTo>
                    <a:pt x="3029351" y="1013381"/>
                    <a:pt x="3021173" y="1009293"/>
                    <a:pt x="3012314" y="1009293"/>
                  </a:cubicBezTo>
                  <a:lnTo>
                    <a:pt x="2970745" y="1009293"/>
                  </a:lnTo>
                  <a:lnTo>
                    <a:pt x="2970745" y="1008611"/>
                  </a:lnTo>
                  <a:lnTo>
                    <a:pt x="2938716" y="1008611"/>
                  </a:lnTo>
                  <a:lnTo>
                    <a:pt x="2909413" y="1008611"/>
                  </a:lnTo>
                  <a:lnTo>
                    <a:pt x="1420414" y="1008611"/>
                  </a:lnTo>
                  <a:lnTo>
                    <a:pt x="1399289" y="1008611"/>
                  </a:lnTo>
                  <a:lnTo>
                    <a:pt x="1380889" y="1008611"/>
                  </a:lnTo>
                  <a:cubicBezTo>
                    <a:pt x="1372030" y="1008611"/>
                    <a:pt x="1363853" y="1012018"/>
                    <a:pt x="1358401" y="1016789"/>
                  </a:cubicBezTo>
                  <a:cubicBezTo>
                    <a:pt x="1352268" y="1022240"/>
                    <a:pt x="1347498" y="1029736"/>
                    <a:pt x="1346816" y="1037914"/>
                  </a:cubicBezTo>
                  <a:lnTo>
                    <a:pt x="1250048" y="1495176"/>
                  </a:lnTo>
                  <a:lnTo>
                    <a:pt x="1083771" y="567023"/>
                  </a:lnTo>
                  <a:cubicBezTo>
                    <a:pt x="1082408" y="558845"/>
                    <a:pt x="1078319" y="551349"/>
                    <a:pt x="1072186" y="545897"/>
                  </a:cubicBezTo>
                  <a:cubicBezTo>
                    <a:pt x="1066053" y="540446"/>
                    <a:pt x="1058557" y="537720"/>
                    <a:pt x="1049698" y="537720"/>
                  </a:cubicBezTo>
                  <a:lnTo>
                    <a:pt x="1049016" y="537720"/>
                  </a:lnTo>
                  <a:lnTo>
                    <a:pt x="1048335" y="537720"/>
                  </a:lnTo>
                  <a:cubicBezTo>
                    <a:pt x="1040157" y="537720"/>
                    <a:pt x="1031980" y="541808"/>
                    <a:pt x="1025847" y="547260"/>
                  </a:cubicBezTo>
                  <a:cubicBezTo>
                    <a:pt x="1019713" y="552712"/>
                    <a:pt x="1015625" y="560889"/>
                    <a:pt x="1014943" y="569748"/>
                  </a:cubicBezTo>
                  <a:lnTo>
                    <a:pt x="978144" y="1009293"/>
                  </a:lnTo>
                  <a:lnTo>
                    <a:pt x="899094" y="1009293"/>
                  </a:lnTo>
                  <a:cubicBezTo>
                    <a:pt x="890235" y="1009293"/>
                    <a:pt x="882739" y="1012700"/>
                    <a:pt x="876606" y="1017470"/>
                  </a:cubicBezTo>
                  <a:cubicBezTo>
                    <a:pt x="870473" y="1022922"/>
                    <a:pt x="866384" y="1029736"/>
                    <a:pt x="865021" y="1038595"/>
                  </a:cubicBezTo>
                  <a:lnTo>
                    <a:pt x="805052" y="1289374"/>
                  </a:lnTo>
                  <a:lnTo>
                    <a:pt x="775068" y="1052906"/>
                  </a:lnTo>
                  <a:cubicBezTo>
                    <a:pt x="773705" y="1044729"/>
                    <a:pt x="768935" y="1037914"/>
                    <a:pt x="762801" y="1033144"/>
                  </a:cubicBezTo>
                  <a:cubicBezTo>
                    <a:pt x="756668" y="1028374"/>
                    <a:pt x="749172" y="1025648"/>
                    <a:pt x="740995" y="1025648"/>
                  </a:cubicBezTo>
                  <a:lnTo>
                    <a:pt x="3651" y="1025648"/>
                  </a:lnTo>
                  <a:lnTo>
                    <a:pt x="3651" y="1095157"/>
                  </a:lnTo>
                  <a:lnTo>
                    <a:pt x="713055" y="1095157"/>
                  </a:lnTo>
                  <a:lnTo>
                    <a:pt x="775749" y="1486999"/>
                  </a:lnTo>
                  <a:cubicBezTo>
                    <a:pt x="777794" y="1495176"/>
                    <a:pt x="781882" y="1501991"/>
                    <a:pt x="788016" y="1506761"/>
                  </a:cubicBezTo>
                  <a:cubicBezTo>
                    <a:pt x="794149" y="1511531"/>
                    <a:pt x="802326" y="1514257"/>
                    <a:pt x="810504" y="1514257"/>
                  </a:cubicBezTo>
                  <a:lnTo>
                    <a:pt x="810504" y="1514257"/>
                  </a:lnTo>
                  <a:cubicBezTo>
                    <a:pt x="818682" y="1514257"/>
                    <a:pt x="826178" y="1510850"/>
                    <a:pt x="832311" y="1506080"/>
                  </a:cubicBezTo>
                  <a:cubicBezTo>
                    <a:pt x="838444" y="1500628"/>
                    <a:pt x="842533" y="1493813"/>
                    <a:pt x="843896" y="1485636"/>
                  </a:cubicBezTo>
                  <a:lnTo>
                    <a:pt x="929079" y="1080165"/>
                  </a:lnTo>
                  <a:lnTo>
                    <a:pt x="1010173" y="1080165"/>
                  </a:lnTo>
                  <a:cubicBezTo>
                    <a:pt x="1019032" y="1080165"/>
                    <a:pt x="1027209" y="1076758"/>
                    <a:pt x="1033343" y="1071306"/>
                  </a:cubicBezTo>
                  <a:cubicBezTo>
                    <a:pt x="1039476" y="1065854"/>
                    <a:pt x="1043565" y="1057677"/>
                    <a:pt x="1044246" y="1048817"/>
                  </a:cubicBezTo>
                  <a:lnTo>
                    <a:pt x="1057875" y="890036"/>
                  </a:lnTo>
                  <a:lnTo>
                    <a:pt x="1216656" y="1740503"/>
                  </a:lnTo>
                  <a:cubicBezTo>
                    <a:pt x="1218019" y="1748681"/>
                    <a:pt x="1222108" y="1756177"/>
                    <a:pt x="1228241" y="1761629"/>
                  </a:cubicBezTo>
                  <a:cubicBezTo>
                    <a:pt x="1234375" y="1767080"/>
                    <a:pt x="1241871" y="1769806"/>
                    <a:pt x="1250730" y="1769806"/>
                  </a:cubicBezTo>
                  <a:cubicBezTo>
                    <a:pt x="1259589" y="1769806"/>
                    <a:pt x="1267085" y="1766399"/>
                    <a:pt x="1273218" y="1760947"/>
                  </a:cubicBezTo>
                  <a:cubicBezTo>
                    <a:pt x="1279351" y="1755495"/>
                    <a:pt x="1283440" y="1747999"/>
                    <a:pt x="1284803" y="1739822"/>
                  </a:cubicBezTo>
                  <a:lnTo>
                    <a:pt x="1410192" y="1078802"/>
                  </a:lnTo>
                  <a:lnTo>
                    <a:pt x="2907369" y="1078802"/>
                  </a:lnTo>
                  <a:lnTo>
                    <a:pt x="2936671" y="1078802"/>
                  </a:lnTo>
                  <a:lnTo>
                    <a:pt x="2968700" y="1078802"/>
                  </a:lnTo>
                  <a:lnTo>
                    <a:pt x="2968700" y="1078120"/>
                  </a:lnTo>
                  <a:lnTo>
                    <a:pt x="2978922" y="1078120"/>
                  </a:lnTo>
                  <a:lnTo>
                    <a:pt x="3015721" y="1497221"/>
                  </a:lnTo>
                  <a:cubicBezTo>
                    <a:pt x="3016403" y="1505398"/>
                    <a:pt x="3020492" y="1513576"/>
                    <a:pt x="3026625" y="1519027"/>
                  </a:cubicBezTo>
                  <a:cubicBezTo>
                    <a:pt x="3032758" y="1524479"/>
                    <a:pt x="3040254" y="1528568"/>
                    <a:pt x="3049113" y="1528568"/>
                  </a:cubicBezTo>
                  <a:lnTo>
                    <a:pt x="3049794" y="1528568"/>
                  </a:lnTo>
                  <a:lnTo>
                    <a:pt x="3050476" y="1528568"/>
                  </a:lnTo>
                  <a:cubicBezTo>
                    <a:pt x="3059335" y="1528568"/>
                    <a:pt x="3066831" y="1525161"/>
                    <a:pt x="3072964" y="1520390"/>
                  </a:cubicBezTo>
                  <a:cubicBezTo>
                    <a:pt x="3079097" y="1514939"/>
                    <a:pt x="3083186" y="1507443"/>
                    <a:pt x="3084549" y="1499265"/>
                  </a:cubicBezTo>
                  <a:lnTo>
                    <a:pt x="3237197" y="563615"/>
                  </a:lnTo>
                  <a:lnTo>
                    <a:pt x="3340098" y="1068580"/>
                  </a:lnTo>
                  <a:lnTo>
                    <a:pt x="3340098" y="1068580"/>
                  </a:lnTo>
                  <a:cubicBezTo>
                    <a:pt x="3341461" y="1076758"/>
                    <a:pt x="3345550" y="1084254"/>
                    <a:pt x="3351683" y="1089705"/>
                  </a:cubicBezTo>
                  <a:cubicBezTo>
                    <a:pt x="3357816" y="1095157"/>
                    <a:pt x="3365994" y="1098564"/>
                    <a:pt x="3374171" y="1098564"/>
                  </a:cubicBezTo>
                  <a:lnTo>
                    <a:pt x="3533634" y="1098564"/>
                  </a:lnTo>
                  <a:cubicBezTo>
                    <a:pt x="3541811" y="1098564"/>
                    <a:pt x="3549307" y="1095157"/>
                    <a:pt x="3555441" y="1090387"/>
                  </a:cubicBezTo>
                  <a:cubicBezTo>
                    <a:pt x="3561574" y="1085616"/>
                    <a:pt x="3565663" y="1078802"/>
                    <a:pt x="3567026" y="1069943"/>
                  </a:cubicBezTo>
                  <a:lnTo>
                    <a:pt x="3607232" y="842334"/>
                  </a:lnTo>
                  <a:lnTo>
                    <a:pt x="3656979" y="1071987"/>
                  </a:lnTo>
                  <a:cubicBezTo>
                    <a:pt x="3659023" y="1079483"/>
                    <a:pt x="3663112" y="1086298"/>
                    <a:pt x="3669245" y="1091068"/>
                  </a:cubicBezTo>
                  <a:cubicBezTo>
                    <a:pt x="3675378" y="1095838"/>
                    <a:pt x="3682875" y="1098564"/>
                    <a:pt x="3690371" y="1098564"/>
                  </a:cubicBezTo>
                  <a:cubicBezTo>
                    <a:pt x="3854603" y="1098564"/>
                    <a:pt x="4162625" y="1098564"/>
                    <a:pt x="4326858" y="1098564"/>
                  </a:cubicBezTo>
                  <a:cubicBezTo>
                    <a:pt x="4340487" y="1098564"/>
                    <a:pt x="4354798" y="1098564"/>
                    <a:pt x="4368427" y="1098564"/>
                  </a:cubicBezTo>
                  <a:cubicBezTo>
                    <a:pt x="4405226" y="1098564"/>
                    <a:pt x="4459744" y="1066536"/>
                    <a:pt x="4459744" y="1015426"/>
                  </a:cubicBezTo>
                  <a:lnTo>
                    <a:pt x="4459744" y="659020"/>
                  </a:lnTo>
                  <a:cubicBezTo>
                    <a:pt x="4532660" y="646072"/>
                    <a:pt x="4611710" y="615407"/>
                    <a:pt x="4665545" y="552030"/>
                  </a:cubicBezTo>
                  <a:cubicBezTo>
                    <a:pt x="4672360" y="543171"/>
                    <a:pt x="4675086" y="532268"/>
                    <a:pt x="4673042" y="522046"/>
                  </a:cubicBezTo>
                  <a:cubicBezTo>
                    <a:pt x="4752091" y="414375"/>
                    <a:pt x="4786846" y="264453"/>
                    <a:pt x="4794342" y="184721"/>
                  </a:cubicBezTo>
                  <a:close/>
                </a:path>
              </a:pathLst>
            </a:custGeom>
            <a:solidFill>
              <a:schemeClr val="accent1"/>
            </a:solidFill>
            <a:ln w="68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xmlns="" id="{C36593EB-5869-4A8C-80A1-C05AA0B24BF0}"/>
                </a:ext>
              </a:extLst>
            </p:cNvPr>
            <p:cNvGrpSpPr/>
            <p:nvPr/>
          </p:nvGrpSpPr>
          <p:grpSpPr>
            <a:xfrm>
              <a:off x="477110" y="5658084"/>
              <a:ext cx="655351" cy="517912"/>
              <a:chOff x="6456816" y="5667609"/>
              <a:chExt cx="655351" cy="517912"/>
            </a:xfrm>
          </p:grpSpPr>
          <p:sp>
            <p:nvSpPr>
              <p:cNvPr id="9" name="Freeform: Shape 8">
                <a:extLst>
                  <a:ext uri="{FF2B5EF4-FFF2-40B4-BE49-F238E27FC236}">
                    <a16:creationId xmlns:a16="http://schemas.microsoft.com/office/drawing/2014/main" xmlns="" id="{063A0A4C-2BF4-47D2-AFFF-A22E96B3C12D}"/>
                  </a:ext>
                </a:extLst>
              </p:cNvPr>
              <p:cNvSpPr/>
              <p:nvPr/>
            </p:nvSpPr>
            <p:spPr>
              <a:xfrm>
                <a:off x="6456816" y="5667609"/>
                <a:ext cx="517913" cy="517912"/>
              </a:xfrm>
              <a:custGeom>
                <a:avLst/>
                <a:gdLst>
                  <a:gd name="connsiteX0" fmla="*/ 460475 w 517912"/>
                  <a:gd name="connsiteY0" fmla="*/ 259443 h 517912"/>
                  <a:gd name="connsiteX1" fmla="*/ 259443 w 517912"/>
                  <a:gd name="connsiteY1" fmla="*/ 460475 h 517912"/>
                  <a:gd name="connsiteX2" fmla="*/ 58411 w 517912"/>
                  <a:gd name="connsiteY2" fmla="*/ 259443 h 517912"/>
                  <a:gd name="connsiteX3" fmla="*/ 259443 w 517912"/>
                  <a:gd name="connsiteY3" fmla="*/ 58411 h 517912"/>
                  <a:gd name="connsiteX4" fmla="*/ 460475 w 517912"/>
                  <a:gd name="connsiteY4" fmla="*/ 259443 h 517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17912" h="517912">
                    <a:moveTo>
                      <a:pt x="460475" y="259443"/>
                    </a:moveTo>
                    <a:cubicBezTo>
                      <a:pt x="460475" y="370470"/>
                      <a:pt x="370470" y="460475"/>
                      <a:pt x="259443" y="460475"/>
                    </a:cubicBezTo>
                    <a:cubicBezTo>
                      <a:pt x="148416" y="460475"/>
                      <a:pt x="58411" y="370470"/>
                      <a:pt x="58411" y="259443"/>
                    </a:cubicBezTo>
                    <a:cubicBezTo>
                      <a:pt x="58411" y="148416"/>
                      <a:pt x="148416" y="58411"/>
                      <a:pt x="259443" y="58411"/>
                    </a:cubicBezTo>
                    <a:cubicBezTo>
                      <a:pt x="370470" y="58411"/>
                      <a:pt x="460475" y="148416"/>
                      <a:pt x="460475" y="259443"/>
                    </a:cubicBezTo>
                    <a:close/>
                  </a:path>
                </a:pathLst>
              </a:custGeom>
              <a:noFill/>
              <a:ln w="108857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" name="Rectangle: Rounded Corners 9">
                <a:extLst>
                  <a:ext uri="{FF2B5EF4-FFF2-40B4-BE49-F238E27FC236}">
                    <a16:creationId xmlns:a16="http://schemas.microsoft.com/office/drawing/2014/main" xmlns="" id="{C3DAC375-EEBC-4131-8F69-CD653EE61E82}"/>
                  </a:ext>
                </a:extLst>
              </p:cNvPr>
              <p:cNvSpPr/>
              <p:nvPr/>
            </p:nvSpPr>
            <p:spPr>
              <a:xfrm>
                <a:off x="6913640" y="5874290"/>
                <a:ext cx="198527" cy="129467"/>
              </a:xfrm>
              <a:prstGeom prst="roundRect">
                <a:avLst>
                  <a:gd name="adj" fmla="val 5000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xmlns="" id="{C9A4658B-18D9-47F9-8999-4B217D15FD5B}"/>
                </a:ext>
              </a:extLst>
            </p:cNvPr>
            <p:cNvSpPr/>
            <p:nvPr/>
          </p:nvSpPr>
          <p:spPr>
            <a:xfrm>
              <a:off x="995023" y="5898145"/>
              <a:ext cx="6479203" cy="6533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0959607F-C050-4355-908E-D24DD45D9D08}"/>
              </a:ext>
            </a:extLst>
          </p:cNvPr>
          <p:cNvGrpSpPr/>
          <p:nvPr userDrawn="1"/>
        </p:nvGrpSpPr>
        <p:grpSpPr>
          <a:xfrm rot="10800000" flipV="1">
            <a:off x="347501" y="5899288"/>
            <a:ext cx="5572126" cy="862288"/>
            <a:chOff x="477110" y="4905446"/>
            <a:chExt cx="11078677" cy="1714429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xmlns="" id="{0EA74116-9898-4A6A-84F3-F61BBB7993C6}"/>
                </a:ext>
              </a:extLst>
            </p:cNvPr>
            <p:cNvSpPr/>
            <p:nvPr/>
          </p:nvSpPr>
          <p:spPr>
            <a:xfrm>
              <a:off x="6913640" y="4905446"/>
              <a:ext cx="4642147" cy="1714429"/>
            </a:xfrm>
            <a:custGeom>
              <a:avLst/>
              <a:gdLst>
                <a:gd name="connsiteX0" fmla="*/ 4794342 w 4797505"/>
                <a:gd name="connsiteY0" fmla="*/ 184721 h 1771805"/>
                <a:gd name="connsiteX1" fmla="*/ 4759588 w 4797505"/>
                <a:gd name="connsiteY1" fmla="*/ 70236 h 1771805"/>
                <a:gd name="connsiteX2" fmla="*/ 4668953 w 4797505"/>
                <a:gd name="connsiteY2" fmla="*/ 27303 h 1771805"/>
                <a:gd name="connsiteX3" fmla="*/ 4624657 w 4797505"/>
                <a:gd name="connsiteY3" fmla="*/ 6178 h 1771805"/>
                <a:gd name="connsiteX4" fmla="*/ 4564007 w 4797505"/>
                <a:gd name="connsiteY4" fmla="*/ 39570 h 1771805"/>
                <a:gd name="connsiteX5" fmla="*/ 4616480 w 4797505"/>
                <a:gd name="connsiteY5" fmla="*/ 84546 h 1771805"/>
                <a:gd name="connsiteX6" fmla="*/ 4665545 w 4797505"/>
                <a:gd name="connsiteY6" fmla="*/ 71598 h 1771805"/>
                <a:gd name="connsiteX7" fmla="*/ 4727559 w 4797505"/>
                <a:gd name="connsiteY7" fmla="*/ 101583 h 1771805"/>
                <a:gd name="connsiteX8" fmla="*/ 4750047 w 4797505"/>
                <a:gd name="connsiteY8" fmla="*/ 180633 h 1771805"/>
                <a:gd name="connsiteX9" fmla="*/ 4663501 w 4797505"/>
                <a:gd name="connsiteY9" fmla="*/ 456625 h 1771805"/>
                <a:gd name="connsiteX10" fmla="*/ 4638968 w 4797505"/>
                <a:gd name="connsiteY10" fmla="*/ 494787 h 1771805"/>
                <a:gd name="connsiteX11" fmla="*/ 4613073 w 4797505"/>
                <a:gd name="connsiteY11" fmla="*/ 507054 h 1771805"/>
                <a:gd name="connsiteX12" fmla="*/ 4430440 w 4797505"/>
                <a:gd name="connsiteY12" fmla="*/ 593600 h 1771805"/>
                <a:gd name="connsiteX13" fmla="*/ 4257349 w 4797505"/>
                <a:gd name="connsiteY13" fmla="*/ 504328 h 1771805"/>
                <a:gd name="connsiteX14" fmla="*/ 4231453 w 4797505"/>
                <a:gd name="connsiteY14" fmla="*/ 492062 h 1771805"/>
                <a:gd name="connsiteX15" fmla="*/ 4206920 w 4797505"/>
                <a:gd name="connsiteY15" fmla="*/ 453900 h 1771805"/>
                <a:gd name="connsiteX16" fmla="*/ 4119011 w 4797505"/>
                <a:gd name="connsiteY16" fmla="*/ 178588 h 1771805"/>
                <a:gd name="connsiteX17" fmla="*/ 4140818 w 4797505"/>
                <a:gd name="connsiteY17" fmla="*/ 99538 h 1771805"/>
                <a:gd name="connsiteX18" fmla="*/ 4203513 w 4797505"/>
                <a:gd name="connsiteY18" fmla="*/ 69554 h 1771805"/>
                <a:gd name="connsiteX19" fmla="*/ 4252578 w 4797505"/>
                <a:gd name="connsiteY19" fmla="*/ 82502 h 1771805"/>
                <a:gd name="connsiteX20" fmla="*/ 4305051 w 4797505"/>
                <a:gd name="connsiteY20" fmla="*/ 37525 h 1771805"/>
                <a:gd name="connsiteX21" fmla="*/ 4244401 w 4797505"/>
                <a:gd name="connsiteY21" fmla="*/ 4134 h 1771805"/>
                <a:gd name="connsiteX22" fmla="*/ 4199424 w 4797505"/>
                <a:gd name="connsiteY22" fmla="*/ 25259 h 1771805"/>
                <a:gd name="connsiteX23" fmla="*/ 4109471 w 4797505"/>
                <a:gd name="connsiteY23" fmla="*/ 68191 h 1771805"/>
                <a:gd name="connsiteX24" fmla="*/ 4075398 w 4797505"/>
                <a:gd name="connsiteY24" fmla="*/ 183359 h 1771805"/>
                <a:gd name="connsiteX25" fmla="*/ 4196698 w 4797505"/>
                <a:gd name="connsiteY25" fmla="*/ 520002 h 1771805"/>
                <a:gd name="connsiteX26" fmla="*/ 4204195 w 4797505"/>
                <a:gd name="connsiteY26" fmla="*/ 549986 h 1771805"/>
                <a:gd name="connsiteX27" fmla="*/ 4391597 w 4797505"/>
                <a:gd name="connsiteY27" fmla="*/ 660383 h 1771805"/>
                <a:gd name="connsiteX28" fmla="*/ 4391597 w 4797505"/>
                <a:gd name="connsiteY28" fmla="*/ 928880 h 1771805"/>
                <a:gd name="connsiteX29" fmla="*/ 4318680 w 4797505"/>
                <a:gd name="connsiteY29" fmla="*/ 1031099 h 1771805"/>
                <a:gd name="connsiteX30" fmla="*/ 3718992 w 4797505"/>
                <a:gd name="connsiteY30" fmla="*/ 1031099 h 1771805"/>
                <a:gd name="connsiteX31" fmla="*/ 3638579 w 4797505"/>
                <a:gd name="connsiteY31" fmla="*/ 673331 h 1771805"/>
                <a:gd name="connsiteX32" fmla="*/ 3626313 w 4797505"/>
                <a:gd name="connsiteY32" fmla="*/ 654250 h 1771805"/>
                <a:gd name="connsiteX33" fmla="*/ 3604506 w 4797505"/>
                <a:gd name="connsiteY33" fmla="*/ 646754 h 1771805"/>
                <a:gd name="connsiteX34" fmla="*/ 3603825 w 4797505"/>
                <a:gd name="connsiteY34" fmla="*/ 646754 h 1771805"/>
                <a:gd name="connsiteX35" fmla="*/ 3582018 w 4797505"/>
                <a:gd name="connsiteY35" fmla="*/ 654931 h 1771805"/>
                <a:gd name="connsiteX36" fmla="*/ 3570433 w 4797505"/>
                <a:gd name="connsiteY36" fmla="*/ 674694 h 1771805"/>
                <a:gd name="connsiteX37" fmla="*/ 3504331 w 4797505"/>
                <a:gd name="connsiteY37" fmla="*/ 1030418 h 1771805"/>
                <a:gd name="connsiteX38" fmla="*/ 3404837 w 4797505"/>
                <a:gd name="connsiteY38" fmla="*/ 1030418 h 1771805"/>
                <a:gd name="connsiteX39" fmla="*/ 3272633 w 4797505"/>
                <a:gd name="connsiteY39" fmla="*/ 319651 h 1771805"/>
                <a:gd name="connsiteX40" fmla="*/ 3261048 w 4797505"/>
                <a:gd name="connsiteY40" fmla="*/ 298526 h 1771805"/>
                <a:gd name="connsiteX41" fmla="*/ 3238560 w 4797505"/>
                <a:gd name="connsiteY41" fmla="*/ 290348 h 1771805"/>
                <a:gd name="connsiteX42" fmla="*/ 3216072 w 4797505"/>
                <a:gd name="connsiteY42" fmla="*/ 298526 h 1771805"/>
                <a:gd name="connsiteX43" fmla="*/ 3204487 w 4797505"/>
                <a:gd name="connsiteY43" fmla="*/ 319651 h 1771805"/>
                <a:gd name="connsiteX44" fmla="*/ 3060016 w 4797505"/>
                <a:gd name="connsiteY44" fmla="*/ 1199421 h 1771805"/>
                <a:gd name="connsiteX45" fmla="*/ 3046387 w 4797505"/>
                <a:gd name="connsiteY45" fmla="*/ 1041321 h 1771805"/>
                <a:gd name="connsiteX46" fmla="*/ 3035484 w 4797505"/>
                <a:gd name="connsiteY46" fmla="*/ 1018833 h 1771805"/>
                <a:gd name="connsiteX47" fmla="*/ 3012314 w 4797505"/>
                <a:gd name="connsiteY47" fmla="*/ 1009293 h 1771805"/>
                <a:gd name="connsiteX48" fmla="*/ 2970745 w 4797505"/>
                <a:gd name="connsiteY48" fmla="*/ 1009293 h 1771805"/>
                <a:gd name="connsiteX49" fmla="*/ 2970745 w 4797505"/>
                <a:gd name="connsiteY49" fmla="*/ 1008611 h 1771805"/>
                <a:gd name="connsiteX50" fmla="*/ 2938716 w 4797505"/>
                <a:gd name="connsiteY50" fmla="*/ 1008611 h 1771805"/>
                <a:gd name="connsiteX51" fmla="*/ 2909413 w 4797505"/>
                <a:gd name="connsiteY51" fmla="*/ 1008611 h 1771805"/>
                <a:gd name="connsiteX52" fmla="*/ 1420414 w 4797505"/>
                <a:gd name="connsiteY52" fmla="*/ 1008611 h 1771805"/>
                <a:gd name="connsiteX53" fmla="*/ 1399289 w 4797505"/>
                <a:gd name="connsiteY53" fmla="*/ 1008611 h 1771805"/>
                <a:gd name="connsiteX54" fmla="*/ 1380889 w 4797505"/>
                <a:gd name="connsiteY54" fmla="*/ 1008611 h 1771805"/>
                <a:gd name="connsiteX55" fmla="*/ 1358401 w 4797505"/>
                <a:gd name="connsiteY55" fmla="*/ 1016789 h 1771805"/>
                <a:gd name="connsiteX56" fmla="*/ 1346816 w 4797505"/>
                <a:gd name="connsiteY56" fmla="*/ 1037914 h 1771805"/>
                <a:gd name="connsiteX57" fmla="*/ 1250048 w 4797505"/>
                <a:gd name="connsiteY57" fmla="*/ 1495176 h 1771805"/>
                <a:gd name="connsiteX58" fmla="*/ 1083771 w 4797505"/>
                <a:gd name="connsiteY58" fmla="*/ 567023 h 1771805"/>
                <a:gd name="connsiteX59" fmla="*/ 1072186 w 4797505"/>
                <a:gd name="connsiteY59" fmla="*/ 545897 h 1771805"/>
                <a:gd name="connsiteX60" fmla="*/ 1049698 w 4797505"/>
                <a:gd name="connsiteY60" fmla="*/ 537720 h 1771805"/>
                <a:gd name="connsiteX61" fmla="*/ 1049016 w 4797505"/>
                <a:gd name="connsiteY61" fmla="*/ 537720 h 1771805"/>
                <a:gd name="connsiteX62" fmla="*/ 1048335 w 4797505"/>
                <a:gd name="connsiteY62" fmla="*/ 537720 h 1771805"/>
                <a:gd name="connsiteX63" fmla="*/ 1025847 w 4797505"/>
                <a:gd name="connsiteY63" fmla="*/ 547260 h 1771805"/>
                <a:gd name="connsiteX64" fmla="*/ 1014943 w 4797505"/>
                <a:gd name="connsiteY64" fmla="*/ 569748 h 1771805"/>
                <a:gd name="connsiteX65" fmla="*/ 978144 w 4797505"/>
                <a:gd name="connsiteY65" fmla="*/ 1009293 h 1771805"/>
                <a:gd name="connsiteX66" fmla="*/ 899094 w 4797505"/>
                <a:gd name="connsiteY66" fmla="*/ 1009293 h 1771805"/>
                <a:gd name="connsiteX67" fmla="*/ 876606 w 4797505"/>
                <a:gd name="connsiteY67" fmla="*/ 1017470 h 1771805"/>
                <a:gd name="connsiteX68" fmla="*/ 865021 w 4797505"/>
                <a:gd name="connsiteY68" fmla="*/ 1038595 h 1771805"/>
                <a:gd name="connsiteX69" fmla="*/ 805052 w 4797505"/>
                <a:gd name="connsiteY69" fmla="*/ 1289374 h 1771805"/>
                <a:gd name="connsiteX70" fmla="*/ 775068 w 4797505"/>
                <a:gd name="connsiteY70" fmla="*/ 1052906 h 1771805"/>
                <a:gd name="connsiteX71" fmla="*/ 762801 w 4797505"/>
                <a:gd name="connsiteY71" fmla="*/ 1033144 h 1771805"/>
                <a:gd name="connsiteX72" fmla="*/ 740995 w 4797505"/>
                <a:gd name="connsiteY72" fmla="*/ 1025648 h 1771805"/>
                <a:gd name="connsiteX73" fmla="*/ 3651 w 4797505"/>
                <a:gd name="connsiteY73" fmla="*/ 1025648 h 1771805"/>
                <a:gd name="connsiteX74" fmla="*/ 3651 w 4797505"/>
                <a:gd name="connsiteY74" fmla="*/ 1095157 h 1771805"/>
                <a:gd name="connsiteX75" fmla="*/ 713055 w 4797505"/>
                <a:gd name="connsiteY75" fmla="*/ 1095157 h 1771805"/>
                <a:gd name="connsiteX76" fmla="*/ 775749 w 4797505"/>
                <a:gd name="connsiteY76" fmla="*/ 1486999 h 1771805"/>
                <a:gd name="connsiteX77" fmla="*/ 788016 w 4797505"/>
                <a:gd name="connsiteY77" fmla="*/ 1506761 h 1771805"/>
                <a:gd name="connsiteX78" fmla="*/ 810504 w 4797505"/>
                <a:gd name="connsiteY78" fmla="*/ 1514257 h 1771805"/>
                <a:gd name="connsiteX79" fmla="*/ 810504 w 4797505"/>
                <a:gd name="connsiteY79" fmla="*/ 1514257 h 1771805"/>
                <a:gd name="connsiteX80" fmla="*/ 832311 w 4797505"/>
                <a:gd name="connsiteY80" fmla="*/ 1506080 h 1771805"/>
                <a:gd name="connsiteX81" fmla="*/ 843896 w 4797505"/>
                <a:gd name="connsiteY81" fmla="*/ 1485636 h 1771805"/>
                <a:gd name="connsiteX82" fmla="*/ 929079 w 4797505"/>
                <a:gd name="connsiteY82" fmla="*/ 1080165 h 1771805"/>
                <a:gd name="connsiteX83" fmla="*/ 1010173 w 4797505"/>
                <a:gd name="connsiteY83" fmla="*/ 1080165 h 1771805"/>
                <a:gd name="connsiteX84" fmla="*/ 1033343 w 4797505"/>
                <a:gd name="connsiteY84" fmla="*/ 1071306 h 1771805"/>
                <a:gd name="connsiteX85" fmla="*/ 1044246 w 4797505"/>
                <a:gd name="connsiteY85" fmla="*/ 1048817 h 1771805"/>
                <a:gd name="connsiteX86" fmla="*/ 1057875 w 4797505"/>
                <a:gd name="connsiteY86" fmla="*/ 890036 h 1771805"/>
                <a:gd name="connsiteX87" fmla="*/ 1216656 w 4797505"/>
                <a:gd name="connsiteY87" fmla="*/ 1740503 h 1771805"/>
                <a:gd name="connsiteX88" fmla="*/ 1228241 w 4797505"/>
                <a:gd name="connsiteY88" fmla="*/ 1761629 h 1771805"/>
                <a:gd name="connsiteX89" fmla="*/ 1250730 w 4797505"/>
                <a:gd name="connsiteY89" fmla="*/ 1769806 h 1771805"/>
                <a:gd name="connsiteX90" fmla="*/ 1273218 w 4797505"/>
                <a:gd name="connsiteY90" fmla="*/ 1760947 h 1771805"/>
                <a:gd name="connsiteX91" fmla="*/ 1284803 w 4797505"/>
                <a:gd name="connsiteY91" fmla="*/ 1739822 h 1771805"/>
                <a:gd name="connsiteX92" fmla="*/ 1410192 w 4797505"/>
                <a:gd name="connsiteY92" fmla="*/ 1078802 h 1771805"/>
                <a:gd name="connsiteX93" fmla="*/ 2907369 w 4797505"/>
                <a:gd name="connsiteY93" fmla="*/ 1078802 h 1771805"/>
                <a:gd name="connsiteX94" fmla="*/ 2936671 w 4797505"/>
                <a:gd name="connsiteY94" fmla="*/ 1078802 h 1771805"/>
                <a:gd name="connsiteX95" fmla="*/ 2968700 w 4797505"/>
                <a:gd name="connsiteY95" fmla="*/ 1078802 h 1771805"/>
                <a:gd name="connsiteX96" fmla="*/ 2968700 w 4797505"/>
                <a:gd name="connsiteY96" fmla="*/ 1078120 h 1771805"/>
                <a:gd name="connsiteX97" fmla="*/ 2978922 w 4797505"/>
                <a:gd name="connsiteY97" fmla="*/ 1078120 h 1771805"/>
                <a:gd name="connsiteX98" fmla="*/ 3015721 w 4797505"/>
                <a:gd name="connsiteY98" fmla="*/ 1497221 h 1771805"/>
                <a:gd name="connsiteX99" fmla="*/ 3026625 w 4797505"/>
                <a:gd name="connsiteY99" fmla="*/ 1519027 h 1771805"/>
                <a:gd name="connsiteX100" fmla="*/ 3049113 w 4797505"/>
                <a:gd name="connsiteY100" fmla="*/ 1528568 h 1771805"/>
                <a:gd name="connsiteX101" fmla="*/ 3049794 w 4797505"/>
                <a:gd name="connsiteY101" fmla="*/ 1528568 h 1771805"/>
                <a:gd name="connsiteX102" fmla="*/ 3050476 w 4797505"/>
                <a:gd name="connsiteY102" fmla="*/ 1528568 h 1771805"/>
                <a:gd name="connsiteX103" fmla="*/ 3072964 w 4797505"/>
                <a:gd name="connsiteY103" fmla="*/ 1520390 h 1771805"/>
                <a:gd name="connsiteX104" fmla="*/ 3084549 w 4797505"/>
                <a:gd name="connsiteY104" fmla="*/ 1499265 h 1771805"/>
                <a:gd name="connsiteX105" fmla="*/ 3237197 w 4797505"/>
                <a:gd name="connsiteY105" fmla="*/ 563615 h 1771805"/>
                <a:gd name="connsiteX106" fmla="*/ 3340098 w 4797505"/>
                <a:gd name="connsiteY106" fmla="*/ 1068580 h 1771805"/>
                <a:gd name="connsiteX107" fmla="*/ 3340098 w 4797505"/>
                <a:gd name="connsiteY107" fmla="*/ 1068580 h 1771805"/>
                <a:gd name="connsiteX108" fmla="*/ 3351683 w 4797505"/>
                <a:gd name="connsiteY108" fmla="*/ 1089705 h 1771805"/>
                <a:gd name="connsiteX109" fmla="*/ 3374171 w 4797505"/>
                <a:gd name="connsiteY109" fmla="*/ 1098564 h 1771805"/>
                <a:gd name="connsiteX110" fmla="*/ 3533634 w 4797505"/>
                <a:gd name="connsiteY110" fmla="*/ 1098564 h 1771805"/>
                <a:gd name="connsiteX111" fmla="*/ 3555441 w 4797505"/>
                <a:gd name="connsiteY111" fmla="*/ 1090387 h 1771805"/>
                <a:gd name="connsiteX112" fmla="*/ 3567026 w 4797505"/>
                <a:gd name="connsiteY112" fmla="*/ 1069943 h 1771805"/>
                <a:gd name="connsiteX113" fmla="*/ 3607232 w 4797505"/>
                <a:gd name="connsiteY113" fmla="*/ 842334 h 1771805"/>
                <a:gd name="connsiteX114" fmla="*/ 3656979 w 4797505"/>
                <a:gd name="connsiteY114" fmla="*/ 1071987 h 1771805"/>
                <a:gd name="connsiteX115" fmla="*/ 3669245 w 4797505"/>
                <a:gd name="connsiteY115" fmla="*/ 1091068 h 1771805"/>
                <a:gd name="connsiteX116" fmla="*/ 3690371 w 4797505"/>
                <a:gd name="connsiteY116" fmla="*/ 1098564 h 1771805"/>
                <a:gd name="connsiteX117" fmla="*/ 4326858 w 4797505"/>
                <a:gd name="connsiteY117" fmla="*/ 1098564 h 1771805"/>
                <a:gd name="connsiteX118" fmla="*/ 4368427 w 4797505"/>
                <a:gd name="connsiteY118" fmla="*/ 1098564 h 1771805"/>
                <a:gd name="connsiteX119" fmla="*/ 4459744 w 4797505"/>
                <a:gd name="connsiteY119" fmla="*/ 1015426 h 1771805"/>
                <a:gd name="connsiteX120" fmla="*/ 4459744 w 4797505"/>
                <a:gd name="connsiteY120" fmla="*/ 659020 h 1771805"/>
                <a:gd name="connsiteX121" fmla="*/ 4665545 w 4797505"/>
                <a:gd name="connsiteY121" fmla="*/ 552030 h 1771805"/>
                <a:gd name="connsiteX122" fmla="*/ 4673042 w 4797505"/>
                <a:gd name="connsiteY122" fmla="*/ 522046 h 1771805"/>
                <a:gd name="connsiteX123" fmla="*/ 4794342 w 4797505"/>
                <a:gd name="connsiteY123" fmla="*/ 184721 h 1771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</a:cxnLst>
              <a:rect l="l" t="t" r="r" b="b"/>
              <a:pathLst>
                <a:path w="4797505" h="1771805">
                  <a:moveTo>
                    <a:pt x="4794342" y="184721"/>
                  </a:moveTo>
                  <a:cubicBezTo>
                    <a:pt x="4799112" y="137019"/>
                    <a:pt x="4787527" y="98176"/>
                    <a:pt x="4759588" y="70236"/>
                  </a:cubicBezTo>
                  <a:cubicBezTo>
                    <a:pt x="4733692" y="43658"/>
                    <a:pt x="4698256" y="32074"/>
                    <a:pt x="4668953" y="27303"/>
                  </a:cubicBezTo>
                  <a:cubicBezTo>
                    <a:pt x="4659412" y="16400"/>
                    <a:pt x="4643739" y="8222"/>
                    <a:pt x="4624657" y="6178"/>
                  </a:cubicBezTo>
                  <a:cubicBezTo>
                    <a:pt x="4593310" y="2771"/>
                    <a:pt x="4566052" y="18444"/>
                    <a:pt x="4564007" y="39570"/>
                  </a:cubicBezTo>
                  <a:cubicBezTo>
                    <a:pt x="4561963" y="61377"/>
                    <a:pt x="4585814" y="81820"/>
                    <a:pt x="4616480" y="84546"/>
                  </a:cubicBezTo>
                  <a:cubicBezTo>
                    <a:pt x="4636242" y="86591"/>
                    <a:pt x="4653961" y="81139"/>
                    <a:pt x="4665545" y="71598"/>
                  </a:cubicBezTo>
                  <a:cubicBezTo>
                    <a:pt x="4686671" y="75687"/>
                    <a:pt x="4711203" y="83865"/>
                    <a:pt x="4727559" y="101583"/>
                  </a:cubicBezTo>
                  <a:cubicBezTo>
                    <a:pt x="4745958" y="119982"/>
                    <a:pt x="4753454" y="145878"/>
                    <a:pt x="4750047" y="180633"/>
                  </a:cubicBezTo>
                  <a:cubicBezTo>
                    <a:pt x="4742551" y="254912"/>
                    <a:pt x="4715974" y="366672"/>
                    <a:pt x="4663501" y="456625"/>
                  </a:cubicBezTo>
                  <a:cubicBezTo>
                    <a:pt x="4655323" y="470255"/>
                    <a:pt x="4647146" y="483203"/>
                    <a:pt x="4638968" y="494787"/>
                  </a:cubicBezTo>
                  <a:cubicBezTo>
                    <a:pt x="4629428" y="494787"/>
                    <a:pt x="4619888" y="499558"/>
                    <a:pt x="4613073" y="507054"/>
                  </a:cubicBezTo>
                  <a:cubicBezTo>
                    <a:pt x="4561963" y="567023"/>
                    <a:pt x="4499268" y="593600"/>
                    <a:pt x="4430440" y="593600"/>
                  </a:cubicBezTo>
                  <a:cubicBezTo>
                    <a:pt x="4365020" y="591555"/>
                    <a:pt x="4306414" y="562252"/>
                    <a:pt x="4257349" y="504328"/>
                  </a:cubicBezTo>
                  <a:cubicBezTo>
                    <a:pt x="4250534" y="496150"/>
                    <a:pt x="4240993" y="492062"/>
                    <a:pt x="4231453" y="492062"/>
                  </a:cubicBezTo>
                  <a:cubicBezTo>
                    <a:pt x="4223275" y="480477"/>
                    <a:pt x="4214417" y="467529"/>
                    <a:pt x="4206920" y="453900"/>
                  </a:cubicBezTo>
                  <a:cubicBezTo>
                    <a:pt x="4153766" y="363946"/>
                    <a:pt x="4126507" y="252186"/>
                    <a:pt x="4119011" y="178588"/>
                  </a:cubicBezTo>
                  <a:cubicBezTo>
                    <a:pt x="4115604" y="143834"/>
                    <a:pt x="4122419" y="117938"/>
                    <a:pt x="4140818" y="99538"/>
                  </a:cubicBezTo>
                  <a:cubicBezTo>
                    <a:pt x="4157855" y="81820"/>
                    <a:pt x="4181706" y="73643"/>
                    <a:pt x="4203513" y="69554"/>
                  </a:cubicBezTo>
                  <a:cubicBezTo>
                    <a:pt x="4214417" y="79095"/>
                    <a:pt x="4232816" y="84546"/>
                    <a:pt x="4252578" y="82502"/>
                  </a:cubicBezTo>
                  <a:cubicBezTo>
                    <a:pt x="4283926" y="79095"/>
                    <a:pt x="4307777" y="59332"/>
                    <a:pt x="4305051" y="37525"/>
                  </a:cubicBezTo>
                  <a:cubicBezTo>
                    <a:pt x="4303007" y="15718"/>
                    <a:pt x="4275748" y="726"/>
                    <a:pt x="4244401" y="4134"/>
                  </a:cubicBezTo>
                  <a:cubicBezTo>
                    <a:pt x="4225320" y="6178"/>
                    <a:pt x="4208964" y="14356"/>
                    <a:pt x="4199424" y="25259"/>
                  </a:cubicBezTo>
                  <a:cubicBezTo>
                    <a:pt x="4170121" y="30029"/>
                    <a:pt x="4135366" y="42296"/>
                    <a:pt x="4109471" y="68191"/>
                  </a:cubicBezTo>
                  <a:cubicBezTo>
                    <a:pt x="4081531" y="96131"/>
                    <a:pt x="4069946" y="134975"/>
                    <a:pt x="4075398" y="183359"/>
                  </a:cubicBezTo>
                  <a:cubicBezTo>
                    <a:pt x="4083575" y="262408"/>
                    <a:pt x="4118330" y="413012"/>
                    <a:pt x="4196698" y="520002"/>
                  </a:cubicBezTo>
                  <a:cubicBezTo>
                    <a:pt x="4194654" y="530224"/>
                    <a:pt x="4197380" y="541127"/>
                    <a:pt x="4204195" y="549986"/>
                  </a:cubicBezTo>
                  <a:cubicBezTo>
                    <a:pt x="4258712" y="614044"/>
                    <a:pt x="4319362" y="647435"/>
                    <a:pt x="4391597" y="660383"/>
                  </a:cubicBezTo>
                  <a:lnTo>
                    <a:pt x="4391597" y="928880"/>
                  </a:lnTo>
                  <a:cubicBezTo>
                    <a:pt x="4392960" y="972494"/>
                    <a:pt x="4385464" y="1027011"/>
                    <a:pt x="4318680" y="1031099"/>
                  </a:cubicBezTo>
                  <a:lnTo>
                    <a:pt x="3718992" y="1031099"/>
                  </a:lnTo>
                  <a:lnTo>
                    <a:pt x="3638579" y="673331"/>
                  </a:lnTo>
                  <a:cubicBezTo>
                    <a:pt x="3636535" y="665153"/>
                    <a:pt x="3632446" y="659020"/>
                    <a:pt x="3626313" y="654250"/>
                  </a:cubicBezTo>
                  <a:cubicBezTo>
                    <a:pt x="3620861" y="649480"/>
                    <a:pt x="3613365" y="647435"/>
                    <a:pt x="3604506" y="646754"/>
                  </a:cubicBezTo>
                  <a:lnTo>
                    <a:pt x="3603825" y="646754"/>
                  </a:lnTo>
                  <a:cubicBezTo>
                    <a:pt x="3595647" y="646754"/>
                    <a:pt x="3588151" y="649480"/>
                    <a:pt x="3582018" y="654931"/>
                  </a:cubicBezTo>
                  <a:cubicBezTo>
                    <a:pt x="3576566" y="659702"/>
                    <a:pt x="3571796" y="666516"/>
                    <a:pt x="3570433" y="674694"/>
                  </a:cubicBezTo>
                  <a:lnTo>
                    <a:pt x="3504331" y="1030418"/>
                  </a:lnTo>
                  <a:lnTo>
                    <a:pt x="3404837" y="1030418"/>
                  </a:lnTo>
                  <a:lnTo>
                    <a:pt x="3272633" y="319651"/>
                  </a:lnTo>
                  <a:cubicBezTo>
                    <a:pt x="3271270" y="311474"/>
                    <a:pt x="3267182" y="303978"/>
                    <a:pt x="3261048" y="298526"/>
                  </a:cubicBezTo>
                  <a:cubicBezTo>
                    <a:pt x="3254915" y="293074"/>
                    <a:pt x="3246738" y="290348"/>
                    <a:pt x="3238560" y="290348"/>
                  </a:cubicBezTo>
                  <a:cubicBezTo>
                    <a:pt x="3230382" y="290348"/>
                    <a:pt x="3222205" y="293756"/>
                    <a:pt x="3216072" y="298526"/>
                  </a:cubicBezTo>
                  <a:cubicBezTo>
                    <a:pt x="3209938" y="303978"/>
                    <a:pt x="3205850" y="311474"/>
                    <a:pt x="3204487" y="319651"/>
                  </a:cubicBezTo>
                  <a:lnTo>
                    <a:pt x="3060016" y="1199421"/>
                  </a:lnTo>
                  <a:lnTo>
                    <a:pt x="3046387" y="1041321"/>
                  </a:lnTo>
                  <a:cubicBezTo>
                    <a:pt x="3045706" y="1032462"/>
                    <a:pt x="3041617" y="1024285"/>
                    <a:pt x="3035484" y="1018833"/>
                  </a:cubicBezTo>
                  <a:cubicBezTo>
                    <a:pt x="3029351" y="1013381"/>
                    <a:pt x="3021173" y="1009293"/>
                    <a:pt x="3012314" y="1009293"/>
                  </a:cubicBezTo>
                  <a:lnTo>
                    <a:pt x="2970745" y="1009293"/>
                  </a:lnTo>
                  <a:lnTo>
                    <a:pt x="2970745" y="1008611"/>
                  </a:lnTo>
                  <a:lnTo>
                    <a:pt x="2938716" y="1008611"/>
                  </a:lnTo>
                  <a:lnTo>
                    <a:pt x="2909413" y="1008611"/>
                  </a:lnTo>
                  <a:lnTo>
                    <a:pt x="1420414" y="1008611"/>
                  </a:lnTo>
                  <a:lnTo>
                    <a:pt x="1399289" y="1008611"/>
                  </a:lnTo>
                  <a:lnTo>
                    <a:pt x="1380889" y="1008611"/>
                  </a:lnTo>
                  <a:cubicBezTo>
                    <a:pt x="1372030" y="1008611"/>
                    <a:pt x="1363853" y="1012018"/>
                    <a:pt x="1358401" y="1016789"/>
                  </a:cubicBezTo>
                  <a:cubicBezTo>
                    <a:pt x="1352268" y="1022240"/>
                    <a:pt x="1347498" y="1029736"/>
                    <a:pt x="1346816" y="1037914"/>
                  </a:cubicBezTo>
                  <a:lnTo>
                    <a:pt x="1250048" y="1495176"/>
                  </a:lnTo>
                  <a:lnTo>
                    <a:pt x="1083771" y="567023"/>
                  </a:lnTo>
                  <a:cubicBezTo>
                    <a:pt x="1082408" y="558845"/>
                    <a:pt x="1078319" y="551349"/>
                    <a:pt x="1072186" y="545897"/>
                  </a:cubicBezTo>
                  <a:cubicBezTo>
                    <a:pt x="1066053" y="540446"/>
                    <a:pt x="1058557" y="537720"/>
                    <a:pt x="1049698" y="537720"/>
                  </a:cubicBezTo>
                  <a:lnTo>
                    <a:pt x="1049016" y="537720"/>
                  </a:lnTo>
                  <a:lnTo>
                    <a:pt x="1048335" y="537720"/>
                  </a:lnTo>
                  <a:cubicBezTo>
                    <a:pt x="1040157" y="537720"/>
                    <a:pt x="1031980" y="541808"/>
                    <a:pt x="1025847" y="547260"/>
                  </a:cubicBezTo>
                  <a:cubicBezTo>
                    <a:pt x="1019713" y="552712"/>
                    <a:pt x="1015625" y="560889"/>
                    <a:pt x="1014943" y="569748"/>
                  </a:cubicBezTo>
                  <a:lnTo>
                    <a:pt x="978144" y="1009293"/>
                  </a:lnTo>
                  <a:lnTo>
                    <a:pt x="899094" y="1009293"/>
                  </a:lnTo>
                  <a:cubicBezTo>
                    <a:pt x="890235" y="1009293"/>
                    <a:pt x="882739" y="1012700"/>
                    <a:pt x="876606" y="1017470"/>
                  </a:cubicBezTo>
                  <a:cubicBezTo>
                    <a:pt x="870473" y="1022922"/>
                    <a:pt x="866384" y="1029736"/>
                    <a:pt x="865021" y="1038595"/>
                  </a:cubicBezTo>
                  <a:lnTo>
                    <a:pt x="805052" y="1289374"/>
                  </a:lnTo>
                  <a:lnTo>
                    <a:pt x="775068" y="1052906"/>
                  </a:lnTo>
                  <a:cubicBezTo>
                    <a:pt x="773705" y="1044729"/>
                    <a:pt x="768935" y="1037914"/>
                    <a:pt x="762801" y="1033144"/>
                  </a:cubicBezTo>
                  <a:cubicBezTo>
                    <a:pt x="756668" y="1028374"/>
                    <a:pt x="749172" y="1025648"/>
                    <a:pt x="740995" y="1025648"/>
                  </a:cubicBezTo>
                  <a:lnTo>
                    <a:pt x="3651" y="1025648"/>
                  </a:lnTo>
                  <a:lnTo>
                    <a:pt x="3651" y="1095157"/>
                  </a:lnTo>
                  <a:lnTo>
                    <a:pt x="713055" y="1095157"/>
                  </a:lnTo>
                  <a:lnTo>
                    <a:pt x="775749" y="1486999"/>
                  </a:lnTo>
                  <a:cubicBezTo>
                    <a:pt x="777794" y="1495176"/>
                    <a:pt x="781882" y="1501991"/>
                    <a:pt x="788016" y="1506761"/>
                  </a:cubicBezTo>
                  <a:cubicBezTo>
                    <a:pt x="794149" y="1511531"/>
                    <a:pt x="802326" y="1514257"/>
                    <a:pt x="810504" y="1514257"/>
                  </a:cubicBezTo>
                  <a:lnTo>
                    <a:pt x="810504" y="1514257"/>
                  </a:lnTo>
                  <a:cubicBezTo>
                    <a:pt x="818682" y="1514257"/>
                    <a:pt x="826178" y="1510850"/>
                    <a:pt x="832311" y="1506080"/>
                  </a:cubicBezTo>
                  <a:cubicBezTo>
                    <a:pt x="838444" y="1500628"/>
                    <a:pt x="842533" y="1493813"/>
                    <a:pt x="843896" y="1485636"/>
                  </a:cubicBezTo>
                  <a:lnTo>
                    <a:pt x="929079" y="1080165"/>
                  </a:lnTo>
                  <a:lnTo>
                    <a:pt x="1010173" y="1080165"/>
                  </a:lnTo>
                  <a:cubicBezTo>
                    <a:pt x="1019032" y="1080165"/>
                    <a:pt x="1027209" y="1076758"/>
                    <a:pt x="1033343" y="1071306"/>
                  </a:cubicBezTo>
                  <a:cubicBezTo>
                    <a:pt x="1039476" y="1065854"/>
                    <a:pt x="1043565" y="1057677"/>
                    <a:pt x="1044246" y="1048817"/>
                  </a:cubicBezTo>
                  <a:lnTo>
                    <a:pt x="1057875" y="890036"/>
                  </a:lnTo>
                  <a:lnTo>
                    <a:pt x="1216656" y="1740503"/>
                  </a:lnTo>
                  <a:cubicBezTo>
                    <a:pt x="1218019" y="1748681"/>
                    <a:pt x="1222108" y="1756177"/>
                    <a:pt x="1228241" y="1761629"/>
                  </a:cubicBezTo>
                  <a:cubicBezTo>
                    <a:pt x="1234375" y="1767080"/>
                    <a:pt x="1241871" y="1769806"/>
                    <a:pt x="1250730" y="1769806"/>
                  </a:cubicBezTo>
                  <a:cubicBezTo>
                    <a:pt x="1259589" y="1769806"/>
                    <a:pt x="1267085" y="1766399"/>
                    <a:pt x="1273218" y="1760947"/>
                  </a:cubicBezTo>
                  <a:cubicBezTo>
                    <a:pt x="1279351" y="1755495"/>
                    <a:pt x="1283440" y="1747999"/>
                    <a:pt x="1284803" y="1739822"/>
                  </a:cubicBezTo>
                  <a:lnTo>
                    <a:pt x="1410192" y="1078802"/>
                  </a:lnTo>
                  <a:lnTo>
                    <a:pt x="2907369" y="1078802"/>
                  </a:lnTo>
                  <a:lnTo>
                    <a:pt x="2936671" y="1078802"/>
                  </a:lnTo>
                  <a:lnTo>
                    <a:pt x="2968700" y="1078802"/>
                  </a:lnTo>
                  <a:lnTo>
                    <a:pt x="2968700" y="1078120"/>
                  </a:lnTo>
                  <a:lnTo>
                    <a:pt x="2978922" y="1078120"/>
                  </a:lnTo>
                  <a:lnTo>
                    <a:pt x="3015721" y="1497221"/>
                  </a:lnTo>
                  <a:cubicBezTo>
                    <a:pt x="3016403" y="1505398"/>
                    <a:pt x="3020492" y="1513576"/>
                    <a:pt x="3026625" y="1519027"/>
                  </a:cubicBezTo>
                  <a:cubicBezTo>
                    <a:pt x="3032758" y="1524479"/>
                    <a:pt x="3040254" y="1528568"/>
                    <a:pt x="3049113" y="1528568"/>
                  </a:cubicBezTo>
                  <a:lnTo>
                    <a:pt x="3049794" y="1528568"/>
                  </a:lnTo>
                  <a:lnTo>
                    <a:pt x="3050476" y="1528568"/>
                  </a:lnTo>
                  <a:cubicBezTo>
                    <a:pt x="3059335" y="1528568"/>
                    <a:pt x="3066831" y="1525161"/>
                    <a:pt x="3072964" y="1520390"/>
                  </a:cubicBezTo>
                  <a:cubicBezTo>
                    <a:pt x="3079097" y="1514939"/>
                    <a:pt x="3083186" y="1507443"/>
                    <a:pt x="3084549" y="1499265"/>
                  </a:cubicBezTo>
                  <a:lnTo>
                    <a:pt x="3237197" y="563615"/>
                  </a:lnTo>
                  <a:lnTo>
                    <a:pt x="3340098" y="1068580"/>
                  </a:lnTo>
                  <a:lnTo>
                    <a:pt x="3340098" y="1068580"/>
                  </a:lnTo>
                  <a:cubicBezTo>
                    <a:pt x="3341461" y="1076758"/>
                    <a:pt x="3345550" y="1084254"/>
                    <a:pt x="3351683" y="1089705"/>
                  </a:cubicBezTo>
                  <a:cubicBezTo>
                    <a:pt x="3357816" y="1095157"/>
                    <a:pt x="3365994" y="1098564"/>
                    <a:pt x="3374171" y="1098564"/>
                  </a:cubicBezTo>
                  <a:lnTo>
                    <a:pt x="3533634" y="1098564"/>
                  </a:lnTo>
                  <a:cubicBezTo>
                    <a:pt x="3541811" y="1098564"/>
                    <a:pt x="3549307" y="1095157"/>
                    <a:pt x="3555441" y="1090387"/>
                  </a:cubicBezTo>
                  <a:cubicBezTo>
                    <a:pt x="3561574" y="1085616"/>
                    <a:pt x="3565663" y="1078802"/>
                    <a:pt x="3567026" y="1069943"/>
                  </a:cubicBezTo>
                  <a:lnTo>
                    <a:pt x="3607232" y="842334"/>
                  </a:lnTo>
                  <a:lnTo>
                    <a:pt x="3656979" y="1071987"/>
                  </a:lnTo>
                  <a:cubicBezTo>
                    <a:pt x="3659023" y="1079483"/>
                    <a:pt x="3663112" y="1086298"/>
                    <a:pt x="3669245" y="1091068"/>
                  </a:cubicBezTo>
                  <a:cubicBezTo>
                    <a:pt x="3675378" y="1095838"/>
                    <a:pt x="3682875" y="1098564"/>
                    <a:pt x="3690371" y="1098564"/>
                  </a:cubicBezTo>
                  <a:cubicBezTo>
                    <a:pt x="3854603" y="1098564"/>
                    <a:pt x="4162625" y="1098564"/>
                    <a:pt x="4326858" y="1098564"/>
                  </a:cubicBezTo>
                  <a:cubicBezTo>
                    <a:pt x="4340487" y="1098564"/>
                    <a:pt x="4354798" y="1098564"/>
                    <a:pt x="4368427" y="1098564"/>
                  </a:cubicBezTo>
                  <a:cubicBezTo>
                    <a:pt x="4405226" y="1098564"/>
                    <a:pt x="4459744" y="1066536"/>
                    <a:pt x="4459744" y="1015426"/>
                  </a:cubicBezTo>
                  <a:lnTo>
                    <a:pt x="4459744" y="659020"/>
                  </a:lnTo>
                  <a:cubicBezTo>
                    <a:pt x="4532660" y="646072"/>
                    <a:pt x="4611710" y="615407"/>
                    <a:pt x="4665545" y="552030"/>
                  </a:cubicBezTo>
                  <a:cubicBezTo>
                    <a:pt x="4672360" y="543171"/>
                    <a:pt x="4675086" y="532268"/>
                    <a:pt x="4673042" y="522046"/>
                  </a:cubicBezTo>
                  <a:cubicBezTo>
                    <a:pt x="4752091" y="414375"/>
                    <a:pt x="4786846" y="264453"/>
                    <a:pt x="4794342" y="184721"/>
                  </a:cubicBezTo>
                  <a:close/>
                </a:path>
              </a:pathLst>
            </a:custGeom>
            <a:solidFill>
              <a:schemeClr val="accent1"/>
            </a:solidFill>
            <a:ln w="68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xmlns="" id="{954DC28B-DA5D-40A5-BF5E-A8C07B13D6FD}"/>
                </a:ext>
              </a:extLst>
            </p:cNvPr>
            <p:cNvGrpSpPr/>
            <p:nvPr/>
          </p:nvGrpSpPr>
          <p:grpSpPr>
            <a:xfrm>
              <a:off x="477110" y="5658084"/>
              <a:ext cx="655351" cy="517912"/>
              <a:chOff x="6456816" y="5667609"/>
              <a:chExt cx="655351" cy="517912"/>
            </a:xfrm>
          </p:grpSpPr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xmlns="" id="{EC1A92E0-BAD3-4804-8CFB-2F36973DF453}"/>
                  </a:ext>
                </a:extLst>
              </p:cNvPr>
              <p:cNvSpPr/>
              <p:nvPr/>
            </p:nvSpPr>
            <p:spPr>
              <a:xfrm>
                <a:off x="6456816" y="5667609"/>
                <a:ext cx="517913" cy="517912"/>
              </a:xfrm>
              <a:custGeom>
                <a:avLst/>
                <a:gdLst>
                  <a:gd name="connsiteX0" fmla="*/ 460475 w 517912"/>
                  <a:gd name="connsiteY0" fmla="*/ 259443 h 517912"/>
                  <a:gd name="connsiteX1" fmla="*/ 259443 w 517912"/>
                  <a:gd name="connsiteY1" fmla="*/ 460475 h 517912"/>
                  <a:gd name="connsiteX2" fmla="*/ 58411 w 517912"/>
                  <a:gd name="connsiteY2" fmla="*/ 259443 h 517912"/>
                  <a:gd name="connsiteX3" fmla="*/ 259443 w 517912"/>
                  <a:gd name="connsiteY3" fmla="*/ 58411 h 517912"/>
                  <a:gd name="connsiteX4" fmla="*/ 460475 w 517912"/>
                  <a:gd name="connsiteY4" fmla="*/ 259443 h 517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17912" h="517912">
                    <a:moveTo>
                      <a:pt x="460475" y="259443"/>
                    </a:moveTo>
                    <a:cubicBezTo>
                      <a:pt x="460475" y="370470"/>
                      <a:pt x="370470" y="460475"/>
                      <a:pt x="259443" y="460475"/>
                    </a:cubicBezTo>
                    <a:cubicBezTo>
                      <a:pt x="148416" y="460475"/>
                      <a:pt x="58411" y="370470"/>
                      <a:pt x="58411" y="259443"/>
                    </a:cubicBezTo>
                    <a:cubicBezTo>
                      <a:pt x="58411" y="148416"/>
                      <a:pt x="148416" y="58411"/>
                      <a:pt x="259443" y="58411"/>
                    </a:cubicBezTo>
                    <a:cubicBezTo>
                      <a:pt x="370470" y="58411"/>
                      <a:pt x="460475" y="148416"/>
                      <a:pt x="460475" y="259443"/>
                    </a:cubicBezTo>
                    <a:close/>
                  </a:path>
                </a:pathLst>
              </a:custGeom>
              <a:noFill/>
              <a:ln w="108857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Rectangle: Rounded Corners 15">
                <a:extLst>
                  <a:ext uri="{FF2B5EF4-FFF2-40B4-BE49-F238E27FC236}">
                    <a16:creationId xmlns:a16="http://schemas.microsoft.com/office/drawing/2014/main" xmlns="" id="{4F7FFD43-6FA1-417C-AF01-3A54B1EB3288}"/>
                  </a:ext>
                </a:extLst>
              </p:cNvPr>
              <p:cNvSpPr/>
              <p:nvPr/>
            </p:nvSpPr>
            <p:spPr>
              <a:xfrm>
                <a:off x="6913640" y="5874290"/>
                <a:ext cx="198527" cy="129467"/>
              </a:xfrm>
              <a:prstGeom prst="roundRect">
                <a:avLst>
                  <a:gd name="adj" fmla="val 5000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xmlns="" id="{96DB8CE4-378A-4F7B-8401-E84CD0360554}"/>
                </a:ext>
              </a:extLst>
            </p:cNvPr>
            <p:cNvSpPr/>
            <p:nvPr/>
          </p:nvSpPr>
          <p:spPr>
            <a:xfrm>
              <a:off x="995023" y="5898145"/>
              <a:ext cx="6479203" cy="6533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310287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0092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tyle slide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2310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xmlns="" id="{5A62946D-F2ED-4A3A-AFF2-114E504B5745}"/>
              </a:ext>
            </a:extLst>
          </p:cNvPr>
          <p:cNvSpPr/>
          <p:nvPr userDrawn="1"/>
        </p:nvSpPr>
        <p:spPr>
          <a:xfrm>
            <a:off x="2893325" y="0"/>
            <a:ext cx="8973404" cy="6858000"/>
          </a:xfrm>
          <a:custGeom>
            <a:avLst/>
            <a:gdLst>
              <a:gd name="connsiteX0" fmla="*/ 2419756 w 9202402"/>
              <a:gd name="connsiteY0" fmla="*/ 0 h 6858000"/>
              <a:gd name="connsiteX1" fmla="*/ 9202402 w 9202402"/>
              <a:gd name="connsiteY1" fmla="*/ 0 h 6858000"/>
              <a:gd name="connsiteX2" fmla="*/ 9188795 w 9202402"/>
              <a:gd name="connsiteY2" fmla="*/ 6858000 h 6858000"/>
              <a:gd name="connsiteX3" fmla="*/ 0 w 920240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02402" h="6858000">
                <a:moveTo>
                  <a:pt x="2419756" y="0"/>
                </a:moveTo>
                <a:lnTo>
                  <a:pt x="9202402" y="0"/>
                </a:lnTo>
                <a:lnTo>
                  <a:pt x="918879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xmlns="" id="{2B98542A-477C-4DE9-BE76-734F0C55D2E2}"/>
              </a:ext>
            </a:extLst>
          </p:cNvPr>
          <p:cNvSpPr/>
          <p:nvPr userDrawn="1"/>
        </p:nvSpPr>
        <p:spPr>
          <a:xfrm>
            <a:off x="3218596" y="0"/>
            <a:ext cx="8973404" cy="6858000"/>
          </a:xfrm>
          <a:custGeom>
            <a:avLst/>
            <a:gdLst>
              <a:gd name="connsiteX0" fmla="*/ 2419756 w 9202402"/>
              <a:gd name="connsiteY0" fmla="*/ 0 h 6858000"/>
              <a:gd name="connsiteX1" fmla="*/ 9202402 w 9202402"/>
              <a:gd name="connsiteY1" fmla="*/ 0 h 6858000"/>
              <a:gd name="connsiteX2" fmla="*/ 9188795 w 9202402"/>
              <a:gd name="connsiteY2" fmla="*/ 6858000 h 6858000"/>
              <a:gd name="connsiteX3" fmla="*/ 0 w 920240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02402" h="6858000">
                <a:moveTo>
                  <a:pt x="2419756" y="0"/>
                </a:moveTo>
                <a:lnTo>
                  <a:pt x="9202402" y="0"/>
                </a:lnTo>
                <a:lnTo>
                  <a:pt x="918879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273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0974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5738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7448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3">
            <a:extLst>
              <a:ext uri="{FF2B5EF4-FFF2-40B4-BE49-F238E27FC236}">
                <a16:creationId xmlns:a16="http://schemas.microsoft.com/office/drawing/2014/main" xmlns="" id="{9724905C-0466-437C-B401-0D9138D8404B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5407010" y="2578730"/>
            <a:ext cx="1786270" cy="178627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lIns="144000" tIns="0"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Images</a:t>
            </a:r>
            <a:endParaRPr lang="ko-KR" altLang="en-US" dirty="0"/>
          </a:p>
        </p:txBody>
      </p:sp>
      <p:sp>
        <p:nvSpPr>
          <p:cNvPr id="3" name="Picture Placeholder 13">
            <a:extLst>
              <a:ext uri="{FF2B5EF4-FFF2-40B4-BE49-F238E27FC236}">
                <a16:creationId xmlns:a16="http://schemas.microsoft.com/office/drawing/2014/main" xmlns="" id="{07F0600E-0EC8-4BFF-B37B-C982DE03E9B0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584660" y="2578730"/>
            <a:ext cx="1786270" cy="178627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lIns="144000" tIns="0"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Images</a:t>
            </a:r>
            <a:endParaRPr lang="ko-KR" altLang="en-US" dirty="0"/>
          </a:p>
        </p:txBody>
      </p:sp>
      <p:sp>
        <p:nvSpPr>
          <p:cNvPr id="4" name="Picture Placeholder 13">
            <a:extLst>
              <a:ext uri="{FF2B5EF4-FFF2-40B4-BE49-F238E27FC236}">
                <a16:creationId xmlns:a16="http://schemas.microsoft.com/office/drawing/2014/main" xmlns="" id="{D49170B7-DADE-4D0A-8BF8-230A982B746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762309" y="2578730"/>
            <a:ext cx="1786270" cy="178627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lIns="144000" tIns="0"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Images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92764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8612B6C6-12D5-49A1-B688-91C869139E0E}"/>
              </a:ext>
            </a:extLst>
          </p:cNvPr>
          <p:cNvSpPr/>
          <p:nvPr userDrawn="1"/>
        </p:nvSpPr>
        <p:spPr>
          <a:xfrm>
            <a:off x="0" y="0"/>
            <a:ext cx="12192000" cy="3886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 descr="D:\KBM-정애\014-Fullppt\PNG이미지\탭.png">
            <a:extLst>
              <a:ext uri="{FF2B5EF4-FFF2-40B4-BE49-F238E27FC236}">
                <a16:creationId xmlns:a16="http://schemas.microsoft.com/office/drawing/2014/main" xmlns="" id="{71CF212A-1782-49B4-8B17-581DC5D7B36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6552" y="1709312"/>
            <a:ext cx="3530683" cy="4348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D:\KBM-정애\014-Fullppt\PNG이미지\핸드폰.png">
            <a:extLst>
              <a:ext uri="{FF2B5EF4-FFF2-40B4-BE49-F238E27FC236}">
                <a16:creationId xmlns:a16="http://schemas.microsoft.com/office/drawing/2014/main" xmlns="" id="{F6F9CC28-F54D-4BAA-BF10-18180D05E3D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310" y="3259539"/>
            <a:ext cx="2660906" cy="3223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icture Placeholder 2">
            <a:extLst>
              <a:ext uri="{FF2B5EF4-FFF2-40B4-BE49-F238E27FC236}">
                <a16:creationId xmlns:a16="http://schemas.microsoft.com/office/drawing/2014/main" xmlns="" id="{510637AE-6F5C-4D3F-9611-7DA2098A8029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8660866" y="2158177"/>
            <a:ext cx="2449154" cy="312552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xmlns="" id="{296F8098-C31E-4554-BACD-2C26FE4D24E9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6886576" y="3403405"/>
            <a:ext cx="1484457" cy="233064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51056585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xmlns="" id="{89254204-7576-4E7F-BCC2-47087CDF8998}"/>
              </a:ext>
            </a:extLst>
          </p:cNvPr>
          <p:cNvSpPr/>
          <p:nvPr/>
        </p:nvSpPr>
        <p:spPr>
          <a:xfrm rot="1200000">
            <a:off x="-311854" y="-189268"/>
            <a:ext cx="714157" cy="2226584"/>
          </a:xfrm>
          <a:custGeom>
            <a:avLst/>
            <a:gdLst>
              <a:gd name="connsiteX0" fmla="*/ 622717 w 714157"/>
              <a:gd name="connsiteY0" fmla="*/ 33281 h 2226584"/>
              <a:gd name="connsiteX1" fmla="*/ 714157 w 714157"/>
              <a:gd name="connsiteY1" fmla="*/ 0 h 2226584"/>
              <a:gd name="connsiteX2" fmla="*/ 714157 w 714157"/>
              <a:gd name="connsiteY2" fmla="*/ 2226584 h 2226584"/>
              <a:gd name="connsiteX3" fmla="*/ 622717 w 714157"/>
              <a:gd name="connsiteY3" fmla="*/ 1975355 h 2226584"/>
              <a:gd name="connsiteX4" fmla="*/ 329492 w 714157"/>
              <a:gd name="connsiteY4" fmla="*/ 140006 h 2226584"/>
              <a:gd name="connsiteX5" fmla="*/ 329492 w 714157"/>
              <a:gd name="connsiteY5" fmla="*/ 1169726 h 2226584"/>
              <a:gd name="connsiteX6" fmla="*/ 238052 w 714157"/>
              <a:gd name="connsiteY6" fmla="*/ 918496 h 2226584"/>
              <a:gd name="connsiteX7" fmla="*/ 238052 w 714157"/>
              <a:gd name="connsiteY7" fmla="*/ 173288 h 2226584"/>
              <a:gd name="connsiteX8" fmla="*/ 567544 w 714157"/>
              <a:gd name="connsiteY8" fmla="*/ 53362 h 2226584"/>
              <a:gd name="connsiteX9" fmla="*/ 567544 w 714157"/>
              <a:gd name="connsiteY9" fmla="*/ 1823768 h 2226584"/>
              <a:gd name="connsiteX10" fmla="*/ 384664 w 714157"/>
              <a:gd name="connsiteY10" fmla="*/ 1321310 h 2226584"/>
              <a:gd name="connsiteX11" fmla="*/ 384664 w 714157"/>
              <a:gd name="connsiteY11" fmla="*/ 119925 h 2226584"/>
              <a:gd name="connsiteX12" fmla="*/ 0 w 714157"/>
              <a:gd name="connsiteY12" fmla="*/ 259931 h 2226584"/>
              <a:gd name="connsiteX13" fmla="*/ 182880 w 714157"/>
              <a:gd name="connsiteY13" fmla="*/ 193369 h 2226584"/>
              <a:gd name="connsiteX14" fmla="*/ 182880 w 714157"/>
              <a:gd name="connsiteY14" fmla="*/ 766913 h 2226584"/>
              <a:gd name="connsiteX15" fmla="*/ 0 w 714157"/>
              <a:gd name="connsiteY15" fmla="*/ 264454 h 2226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14157" h="2226584">
                <a:moveTo>
                  <a:pt x="622717" y="33281"/>
                </a:moveTo>
                <a:lnTo>
                  <a:pt x="714157" y="0"/>
                </a:lnTo>
                <a:lnTo>
                  <a:pt x="714157" y="2226584"/>
                </a:lnTo>
                <a:lnTo>
                  <a:pt x="622717" y="1975355"/>
                </a:lnTo>
                <a:close/>
                <a:moveTo>
                  <a:pt x="329492" y="140006"/>
                </a:moveTo>
                <a:lnTo>
                  <a:pt x="329492" y="1169726"/>
                </a:lnTo>
                <a:lnTo>
                  <a:pt x="238052" y="918496"/>
                </a:lnTo>
                <a:lnTo>
                  <a:pt x="238052" y="173288"/>
                </a:lnTo>
                <a:close/>
                <a:moveTo>
                  <a:pt x="567544" y="53362"/>
                </a:moveTo>
                <a:lnTo>
                  <a:pt x="567544" y="1823768"/>
                </a:lnTo>
                <a:lnTo>
                  <a:pt x="384664" y="1321310"/>
                </a:lnTo>
                <a:lnTo>
                  <a:pt x="384664" y="119925"/>
                </a:lnTo>
                <a:close/>
                <a:moveTo>
                  <a:pt x="0" y="259931"/>
                </a:moveTo>
                <a:lnTo>
                  <a:pt x="182880" y="193369"/>
                </a:lnTo>
                <a:lnTo>
                  <a:pt x="182880" y="766913"/>
                </a:lnTo>
                <a:lnTo>
                  <a:pt x="0" y="264454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0808094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A444163C-3BE8-445F-BF4D-6FF683F7A99F}"/>
              </a:ext>
            </a:extLst>
          </p:cNvPr>
          <p:cNvGrpSpPr/>
          <p:nvPr userDrawn="1"/>
        </p:nvGrpSpPr>
        <p:grpSpPr>
          <a:xfrm>
            <a:off x="0" y="5030641"/>
            <a:ext cx="11784650" cy="1581249"/>
            <a:chOff x="0" y="5030641"/>
            <a:chExt cx="11784650" cy="1581249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xmlns="" id="{4C382616-4BAD-46F2-A9B1-3719C195BD07}"/>
                </a:ext>
              </a:extLst>
            </p:cNvPr>
            <p:cNvGrpSpPr/>
            <p:nvPr/>
          </p:nvGrpSpPr>
          <p:grpSpPr>
            <a:xfrm>
              <a:off x="10972494" y="5030641"/>
              <a:ext cx="812156" cy="1343445"/>
              <a:chOff x="10042059" y="85076"/>
              <a:chExt cx="1867634" cy="3089387"/>
            </a:xfrm>
          </p:grpSpPr>
          <p:sp>
            <p:nvSpPr>
              <p:cNvPr id="9" name="Freeform: Shape 8">
                <a:extLst>
                  <a:ext uri="{FF2B5EF4-FFF2-40B4-BE49-F238E27FC236}">
                    <a16:creationId xmlns:a16="http://schemas.microsoft.com/office/drawing/2014/main" xmlns="" id="{4F57692B-CB59-4909-9EE5-9842EC389960}"/>
                  </a:ext>
                </a:extLst>
              </p:cNvPr>
              <p:cNvSpPr/>
              <p:nvPr/>
            </p:nvSpPr>
            <p:spPr>
              <a:xfrm rot="16200000" flipH="1">
                <a:off x="9851011" y="276124"/>
                <a:ext cx="2249729" cy="1867634"/>
              </a:xfrm>
              <a:custGeom>
                <a:avLst/>
                <a:gdLst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710150 h 1867634"/>
                  <a:gd name="connsiteX4" fmla="*/ 2240336 w 2254431"/>
                  <a:gd name="connsiteY4" fmla="*/ 727150 h 1867634"/>
                  <a:gd name="connsiteX5" fmla="*/ 2234976 w 2254431"/>
                  <a:gd name="connsiteY5" fmla="*/ 737448 h 1867634"/>
                  <a:gd name="connsiteX6" fmla="*/ 1734909 w 2254431"/>
                  <a:gd name="connsiteY6" fmla="*/ 1232300 h 1867634"/>
                  <a:gd name="connsiteX7" fmla="*/ 1781182 w 2254431"/>
                  <a:gd name="connsiteY7" fmla="*/ 1232300 h 1867634"/>
                  <a:gd name="connsiteX8" fmla="*/ 1734909 w 2254431"/>
                  <a:gd name="connsiteY8" fmla="*/ 1237163 h 1867634"/>
                  <a:gd name="connsiteX9" fmla="*/ 1734908 w 2254431"/>
                  <a:gd name="connsiteY9" fmla="*/ 633988 h 1867634"/>
                  <a:gd name="connsiteX10" fmla="*/ 2124749 w 2254431"/>
                  <a:gd name="connsiteY10" fmla="*/ 668096 h 1867634"/>
                  <a:gd name="connsiteX11" fmla="*/ 1734908 w 2254431"/>
                  <a:gd name="connsiteY11" fmla="*/ 668096 h 1867634"/>
                  <a:gd name="connsiteX12" fmla="*/ 0 w 2254431"/>
                  <a:gd name="connsiteY12" fmla="*/ 933818 h 1867634"/>
                  <a:gd name="connsiteX13" fmla="*/ 273507 w 2254431"/>
                  <a:gd name="connsiteY13" fmla="*/ 1594126 h 1867634"/>
                  <a:gd name="connsiteX14" fmla="*/ 1594123 w 2254431"/>
                  <a:gd name="connsiteY14" fmla="*/ 1594126 h 1867634"/>
                  <a:gd name="connsiteX15" fmla="*/ 1818102 w 2254431"/>
                  <a:gd name="connsiteY15" fmla="*/ 1370146 h 1867634"/>
                  <a:gd name="connsiteX16" fmla="*/ 2067929 w 2254431"/>
                  <a:gd name="connsiteY16" fmla="*/ 1370150 h 1867634"/>
                  <a:gd name="connsiteX17" fmla="*/ 2249729 w 2254431"/>
                  <a:gd name="connsiteY17" fmla="*/ 1188348 h 1867634"/>
                  <a:gd name="connsiteX18" fmla="*/ 2249729 w 2254431"/>
                  <a:gd name="connsiteY18" fmla="*/ 938520 h 1867634"/>
                  <a:gd name="connsiteX19" fmla="*/ 2254431 w 2254431"/>
                  <a:gd name="connsiteY19" fmla="*/ 933818 h 1867634"/>
                  <a:gd name="connsiteX20" fmla="*/ 2249729 w 2254431"/>
                  <a:gd name="connsiteY20" fmla="*/ 929116 h 1867634"/>
                  <a:gd name="connsiteX21" fmla="*/ 2249729 w 2254431"/>
                  <a:gd name="connsiteY21" fmla="*/ 679292 h 1867634"/>
                  <a:gd name="connsiteX22" fmla="*/ 2067926 w 2254431"/>
                  <a:gd name="connsiteY22" fmla="*/ 497490 h 1867634"/>
                  <a:gd name="connsiteX23" fmla="*/ 1818099 w 2254431"/>
                  <a:gd name="connsiteY23" fmla="*/ 497490 h 1867634"/>
                  <a:gd name="connsiteX24" fmla="*/ 1594123 w 2254431"/>
                  <a:gd name="connsiteY24" fmla="*/ 273510 h 1867634"/>
                  <a:gd name="connsiteX25" fmla="*/ 273507 w 2254431"/>
                  <a:gd name="connsiteY25" fmla="*/ 273510 h 1867634"/>
                  <a:gd name="connsiteX26" fmla="*/ 0 w 2254431"/>
                  <a:gd name="connsiteY26" fmla="*/ 933818 h 1867634"/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1132618 h 1867634"/>
                  <a:gd name="connsiteX4" fmla="*/ 2234976 w 2254431"/>
                  <a:gd name="connsiteY4" fmla="*/ 710150 h 1867634"/>
                  <a:gd name="connsiteX5" fmla="*/ 2240336 w 2254431"/>
                  <a:gd name="connsiteY5" fmla="*/ 727150 h 1867634"/>
                  <a:gd name="connsiteX6" fmla="*/ 2234976 w 2254431"/>
                  <a:gd name="connsiteY6" fmla="*/ 737448 h 1867634"/>
                  <a:gd name="connsiteX7" fmla="*/ 2234976 w 2254431"/>
                  <a:gd name="connsiteY7" fmla="*/ 710150 h 1867634"/>
                  <a:gd name="connsiteX8" fmla="*/ 1734909 w 2254431"/>
                  <a:gd name="connsiteY8" fmla="*/ 1232300 h 1867634"/>
                  <a:gd name="connsiteX9" fmla="*/ 1781182 w 2254431"/>
                  <a:gd name="connsiteY9" fmla="*/ 1232300 h 1867634"/>
                  <a:gd name="connsiteX10" fmla="*/ 1734909 w 2254431"/>
                  <a:gd name="connsiteY10" fmla="*/ 1237163 h 1867634"/>
                  <a:gd name="connsiteX11" fmla="*/ 1734909 w 2254431"/>
                  <a:gd name="connsiteY11" fmla="*/ 1232300 h 1867634"/>
                  <a:gd name="connsiteX12" fmla="*/ 1734908 w 2254431"/>
                  <a:gd name="connsiteY12" fmla="*/ 668096 h 1867634"/>
                  <a:gd name="connsiteX13" fmla="*/ 2124749 w 2254431"/>
                  <a:gd name="connsiteY13" fmla="*/ 668096 h 1867634"/>
                  <a:gd name="connsiteX14" fmla="*/ 1734908 w 2254431"/>
                  <a:gd name="connsiteY14" fmla="*/ 668096 h 1867634"/>
                  <a:gd name="connsiteX15" fmla="*/ 0 w 2254431"/>
                  <a:gd name="connsiteY15" fmla="*/ 933818 h 1867634"/>
                  <a:gd name="connsiteX16" fmla="*/ 273507 w 2254431"/>
                  <a:gd name="connsiteY16" fmla="*/ 1594126 h 1867634"/>
                  <a:gd name="connsiteX17" fmla="*/ 1594123 w 2254431"/>
                  <a:gd name="connsiteY17" fmla="*/ 1594126 h 1867634"/>
                  <a:gd name="connsiteX18" fmla="*/ 1818102 w 2254431"/>
                  <a:gd name="connsiteY18" fmla="*/ 1370146 h 1867634"/>
                  <a:gd name="connsiteX19" fmla="*/ 2067929 w 2254431"/>
                  <a:gd name="connsiteY19" fmla="*/ 1370150 h 1867634"/>
                  <a:gd name="connsiteX20" fmla="*/ 2249729 w 2254431"/>
                  <a:gd name="connsiteY20" fmla="*/ 1188348 h 1867634"/>
                  <a:gd name="connsiteX21" fmla="*/ 2249729 w 2254431"/>
                  <a:gd name="connsiteY21" fmla="*/ 938520 h 1867634"/>
                  <a:gd name="connsiteX22" fmla="*/ 2254431 w 2254431"/>
                  <a:gd name="connsiteY22" fmla="*/ 933818 h 1867634"/>
                  <a:gd name="connsiteX23" fmla="*/ 2249729 w 2254431"/>
                  <a:gd name="connsiteY23" fmla="*/ 929116 h 1867634"/>
                  <a:gd name="connsiteX24" fmla="*/ 2249729 w 2254431"/>
                  <a:gd name="connsiteY24" fmla="*/ 679292 h 1867634"/>
                  <a:gd name="connsiteX25" fmla="*/ 2067926 w 2254431"/>
                  <a:gd name="connsiteY25" fmla="*/ 497490 h 1867634"/>
                  <a:gd name="connsiteX26" fmla="*/ 1818099 w 2254431"/>
                  <a:gd name="connsiteY26" fmla="*/ 497490 h 1867634"/>
                  <a:gd name="connsiteX27" fmla="*/ 1594123 w 2254431"/>
                  <a:gd name="connsiteY27" fmla="*/ 273510 h 1867634"/>
                  <a:gd name="connsiteX28" fmla="*/ 273507 w 2254431"/>
                  <a:gd name="connsiteY28" fmla="*/ 273510 h 1867634"/>
                  <a:gd name="connsiteX29" fmla="*/ 0 w 2254431"/>
                  <a:gd name="connsiteY29" fmla="*/ 933818 h 1867634"/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1132618 h 1867634"/>
                  <a:gd name="connsiteX4" fmla="*/ 2234976 w 2254431"/>
                  <a:gd name="connsiteY4" fmla="*/ 710150 h 1867634"/>
                  <a:gd name="connsiteX5" fmla="*/ 2240336 w 2254431"/>
                  <a:gd name="connsiteY5" fmla="*/ 727150 h 1867634"/>
                  <a:gd name="connsiteX6" fmla="*/ 2234976 w 2254431"/>
                  <a:gd name="connsiteY6" fmla="*/ 737448 h 1867634"/>
                  <a:gd name="connsiteX7" fmla="*/ 2234976 w 2254431"/>
                  <a:gd name="connsiteY7" fmla="*/ 710150 h 1867634"/>
                  <a:gd name="connsiteX8" fmla="*/ 1734909 w 2254431"/>
                  <a:gd name="connsiteY8" fmla="*/ 1232300 h 1867634"/>
                  <a:gd name="connsiteX9" fmla="*/ 1781182 w 2254431"/>
                  <a:gd name="connsiteY9" fmla="*/ 1232300 h 1867634"/>
                  <a:gd name="connsiteX10" fmla="*/ 1734909 w 2254431"/>
                  <a:gd name="connsiteY10" fmla="*/ 1237163 h 1867634"/>
                  <a:gd name="connsiteX11" fmla="*/ 1734909 w 2254431"/>
                  <a:gd name="connsiteY11" fmla="*/ 1232300 h 1867634"/>
                  <a:gd name="connsiteX12" fmla="*/ 0 w 2254431"/>
                  <a:gd name="connsiteY12" fmla="*/ 933818 h 1867634"/>
                  <a:gd name="connsiteX13" fmla="*/ 273507 w 2254431"/>
                  <a:gd name="connsiteY13" fmla="*/ 1594126 h 1867634"/>
                  <a:gd name="connsiteX14" fmla="*/ 1594123 w 2254431"/>
                  <a:gd name="connsiteY14" fmla="*/ 1594126 h 1867634"/>
                  <a:gd name="connsiteX15" fmla="*/ 1818102 w 2254431"/>
                  <a:gd name="connsiteY15" fmla="*/ 1370146 h 1867634"/>
                  <a:gd name="connsiteX16" fmla="*/ 2067929 w 2254431"/>
                  <a:gd name="connsiteY16" fmla="*/ 1370150 h 1867634"/>
                  <a:gd name="connsiteX17" fmla="*/ 2249729 w 2254431"/>
                  <a:gd name="connsiteY17" fmla="*/ 1188348 h 1867634"/>
                  <a:gd name="connsiteX18" fmla="*/ 2249729 w 2254431"/>
                  <a:gd name="connsiteY18" fmla="*/ 938520 h 1867634"/>
                  <a:gd name="connsiteX19" fmla="*/ 2254431 w 2254431"/>
                  <a:gd name="connsiteY19" fmla="*/ 933818 h 1867634"/>
                  <a:gd name="connsiteX20" fmla="*/ 2249729 w 2254431"/>
                  <a:gd name="connsiteY20" fmla="*/ 929116 h 1867634"/>
                  <a:gd name="connsiteX21" fmla="*/ 2249729 w 2254431"/>
                  <a:gd name="connsiteY21" fmla="*/ 679292 h 1867634"/>
                  <a:gd name="connsiteX22" fmla="*/ 2067926 w 2254431"/>
                  <a:gd name="connsiteY22" fmla="*/ 497490 h 1867634"/>
                  <a:gd name="connsiteX23" fmla="*/ 1818099 w 2254431"/>
                  <a:gd name="connsiteY23" fmla="*/ 497490 h 1867634"/>
                  <a:gd name="connsiteX24" fmla="*/ 1594123 w 2254431"/>
                  <a:gd name="connsiteY24" fmla="*/ 273510 h 1867634"/>
                  <a:gd name="connsiteX25" fmla="*/ 273507 w 2254431"/>
                  <a:gd name="connsiteY25" fmla="*/ 273510 h 1867634"/>
                  <a:gd name="connsiteX26" fmla="*/ 0 w 2254431"/>
                  <a:gd name="connsiteY26" fmla="*/ 933818 h 1867634"/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1132618 h 1867634"/>
                  <a:gd name="connsiteX4" fmla="*/ 2234976 w 2254431"/>
                  <a:gd name="connsiteY4" fmla="*/ 710150 h 1867634"/>
                  <a:gd name="connsiteX5" fmla="*/ 2240336 w 2254431"/>
                  <a:gd name="connsiteY5" fmla="*/ 727150 h 1867634"/>
                  <a:gd name="connsiteX6" fmla="*/ 2234976 w 2254431"/>
                  <a:gd name="connsiteY6" fmla="*/ 737448 h 1867634"/>
                  <a:gd name="connsiteX7" fmla="*/ 2234976 w 2254431"/>
                  <a:gd name="connsiteY7" fmla="*/ 710150 h 1867634"/>
                  <a:gd name="connsiteX8" fmla="*/ 1734909 w 2254431"/>
                  <a:gd name="connsiteY8" fmla="*/ 1237163 h 1867634"/>
                  <a:gd name="connsiteX9" fmla="*/ 1781182 w 2254431"/>
                  <a:gd name="connsiteY9" fmla="*/ 1232300 h 1867634"/>
                  <a:gd name="connsiteX10" fmla="*/ 1734909 w 2254431"/>
                  <a:gd name="connsiteY10" fmla="*/ 1237163 h 1867634"/>
                  <a:gd name="connsiteX11" fmla="*/ 0 w 2254431"/>
                  <a:gd name="connsiteY11" fmla="*/ 933818 h 1867634"/>
                  <a:gd name="connsiteX12" fmla="*/ 273507 w 2254431"/>
                  <a:gd name="connsiteY12" fmla="*/ 1594126 h 1867634"/>
                  <a:gd name="connsiteX13" fmla="*/ 1594123 w 2254431"/>
                  <a:gd name="connsiteY13" fmla="*/ 1594126 h 1867634"/>
                  <a:gd name="connsiteX14" fmla="*/ 1818102 w 2254431"/>
                  <a:gd name="connsiteY14" fmla="*/ 1370146 h 1867634"/>
                  <a:gd name="connsiteX15" fmla="*/ 2067929 w 2254431"/>
                  <a:gd name="connsiteY15" fmla="*/ 1370150 h 1867634"/>
                  <a:gd name="connsiteX16" fmla="*/ 2249729 w 2254431"/>
                  <a:gd name="connsiteY16" fmla="*/ 1188348 h 1867634"/>
                  <a:gd name="connsiteX17" fmla="*/ 2249729 w 2254431"/>
                  <a:gd name="connsiteY17" fmla="*/ 938520 h 1867634"/>
                  <a:gd name="connsiteX18" fmla="*/ 2254431 w 2254431"/>
                  <a:gd name="connsiteY18" fmla="*/ 933818 h 1867634"/>
                  <a:gd name="connsiteX19" fmla="*/ 2249729 w 2254431"/>
                  <a:gd name="connsiteY19" fmla="*/ 929116 h 1867634"/>
                  <a:gd name="connsiteX20" fmla="*/ 2249729 w 2254431"/>
                  <a:gd name="connsiteY20" fmla="*/ 679292 h 1867634"/>
                  <a:gd name="connsiteX21" fmla="*/ 2067926 w 2254431"/>
                  <a:gd name="connsiteY21" fmla="*/ 497490 h 1867634"/>
                  <a:gd name="connsiteX22" fmla="*/ 1818099 w 2254431"/>
                  <a:gd name="connsiteY22" fmla="*/ 497490 h 1867634"/>
                  <a:gd name="connsiteX23" fmla="*/ 1594123 w 2254431"/>
                  <a:gd name="connsiteY23" fmla="*/ 273510 h 1867634"/>
                  <a:gd name="connsiteX24" fmla="*/ 273507 w 2254431"/>
                  <a:gd name="connsiteY24" fmla="*/ 273510 h 1867634"/>
                  <a:gd name="connsiteX25" fmla="*/ 0 w 2254431"/>
                  <a:gd name="connsiteY25" fmla="*/ 933818 h 1867634"/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1132618 h 1867634"/>
                  <a:gd name="connsiteX4" fmla="*/ 2234976 w 2254431"/>
                  <a:gd name="connsiteY4" fmla="*/ 710150 h 1867634"/>
                  <a:gd name="connsiteX5" fmla="*/ 2240336 w 2254431"/>
                  <a:gd name="connsiteY5" fmla="*/ 727150 h 1867634"/>
                  <a:gd name="connsiteX6" fmla="*/ 2234976 w 2254431"/>
                  <a:gd name="connsiteY6" fmla="*/ 737448 h 1867634"/>
                  <a:gd name="connsiteX7" fmla="*/ 2234976 w 2254431"/>
                  <a:gd name="connsiteY7" fmla="*/ 710150 h 1867634"/>
                  <a:gd name="connsiteX8" fmla="*/ 0 w 2254431"/>
                  <a:gd name="connsiteY8" fmla="*/ 933818 h 1867634"/>
                  <a:gd name="connsiteX9" fmla="*/ 273507 w 2254431"/>
                  <a:gd name="connsiteY9" fmla="*/ 1594126 h 1867634"/>
                  <a:gd name="connsiteX10" fmla="*/ 1594123 w 2254431"/>
                  <a:gd name="connsiteY10" fmla="*/ 1594126 h 1867634"/>
                  <a:gd name="connsiteX11" fmla="*/ 1818102 w 2254431"/>
                  <a:gd name="connsiteY11" fmla="*/ 1370146 h 1867634"/>
                  <a:gd name="connsiteX12" fmla="*/ 2067929 w 2254431"/>
                  <a:gd name="connsiteY12" fmla="*/ 1370150 h 1867634"/>
                  <a:gd name="connsiteX13" fmla="*/ 2249729 w 2254431"/>
                  <a:gd name="connsiteY13" fmla="*/ 1188348 h 1867634"/>
                  <a:gd name="connsiteX14" fmla="*/ 2249729 w 2254431"/>
                  <a:gd name="connsiteY14" fmla="*/ 938520 h 1867634"/>
                  <a:gd name="connsiteX15" fmla="*/ 2254431 w 2254431"/>
                  <a:gd name="connsiteY15" fmla="*/ 933818 h 1867634"/>
                  <a:gd name="connsiteX16" fmla="*/ 2249729 w 2254431"/>
                  <a:gd name="connsiteY16" fmla="*/ 929116 h 1867634"/>
                  <a:gd name="connsiteX17" fmla="*/ 2249729 w 2254431"/>
                  <a:gd name="connsiteY17" fmla="*/ 679292 h 1867634"/>
                  <a:gd name="connsiteX18" fmla="*/ 2067926 w 2254431"/>
                  <a:gd name="connsiteY18" fmla="*/ 497490 h 1867634"/>
                  <a:gd name="connsiteX19" fmla="*/ 1818099 w 2254431"/>
                  <a:gd name="connsiteY19" fmla="*/ 497490 h 1867634"/>
                  <a:gd name="connsiteX20" fmla="*/ 1594123 w 2254431"/>
                  <a:gd name="connsiteY20" fmla="*/ 273510 h 1867634"/>
                  <a:gd name="connsiteX21" fmla="*/ 273507 w 2254431"/>
                  <a:gd name="connsiteY21" fmla="*/ 273510 h 1867634"/>
                  <a:gd name="connsiteX22" fmla="*/ 0 w 2254431"/>
                  <a:gd name="connsiteY22" fmla="*/ 933818 h 1867634"/>
                  <a:gd name="connsiteX0" fmla="*/ 2234976 w 2254431"/>
                  <a:gd name="connsiteY0" fmla="*/ 1140552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710150 h 1867634"/>
                  <a:gd name="connsiteX4" fmla="*/ 2240336 w 2254431"/>
                  <a:gd name="connsiteY4" fmla="*/ 727150 h 1867634"/>
                  <a:gd name="connsiteX5" fmla="*/ 2234976 w 2254431"/>
                  <a:gd name="connsiteY5" fmla="*/ 737448 h 1867634"/>
                  <a:gd name="connsiteX6" fmla="*/ 2234976 w 2254431"/>
                  <a:gd name="connsiteY6" fmla="*/ 710150 h 1867634"/>
                  <a:gd name="connsiteX7" fmla="*/ 0 w 2254431"/>
                  <a:gd name="connsiteY7" fmla="*/ 933818 h 1867634"/>
                  <a:gd name="connsiteX8" fmla="*/ 273507 w 2254431"/>
                  <a:gd name="connsiteY8" fmla="*/ 1594126 h 1867634"/>
                  <a:gd name="connsiteX9" fmla="*/ 1594123 w 2254431"/>
                  <a:gd name="connsiteY9" fmla="*/ 1594126 h 1867634"/>
                  <a:gd name="connsiteX10" fmla="*/ 1818102 w 2254431"/>
                  <a:gd name="connsiteY10" fmla="*/ 1370146 h 1867634"/>
                  <a:gd name="connsiteX11" fmla="*/ 2067929 w 2254431"/>
                  <a:gd name="connsiteY11" fmla="*/ 1370150 h 1867634"/>
                  <a:gd name="connsiteX12" fmla="*/ 2249729 w 2254431"/>
                  <a:gd name="connsiteY12" fmla="*/ 1188348 h 1867634"/>
                  <a:gd name="connsiteX13" fmla="*/ 2249729 w 2254431"/>
                  <a:gd name="connsiteY13" fmla="*/ 938520 h 1867634"/>
                  <a:gd name="connsiteX14" fmla="*/ 2254431 w 2254431"/>
                  <a:gd name="connsiteY14" fmla="*/ 933818 h 1867634"/>
                  <a:gd name="connsiteX15" fmla="*/ 2249729 w 2254431"/>
                  <a:gd name="connsiteY15" fmla="*/ 929116 h 1867634"/>
                  <a:gd name="connsiteX16" fmla="*/ 2249729 w 2254431"/>
                  <a:gd name="connsiteY16" fmla="*/ 679292 h 1867634"/>
                  <a:gd name="connsiteX17" fmla="*/ 2067926 w 2254431"/>
                  <a:gd name="connsiteY17" fmla="*/ 497490 h 1867634"/>
                  <a:gd name="connsiteX18" fmla="*/ 1818099 w 2254431"/>
                  <a:gd name="connsiteY18" fmla="*/ 497490 h 1867634"/>
                  <a:gd name="connsiteX19" fmla="*/ 1594123 w 2254431"/>
                  <a:gd name="connsiteY19" fmla="*/ 273510 h 1867634"/>
                  <a:gd name="connsiteX20" fmla="*/ 273507 w 2254431"/>
                  <a:gd name="connsiteY20" fmla="*/ 273510 h 1867634"/>
                  <a:gd name="connsiteX21" fmla="*/ 0 w 2254431"/>
                  <a:gd name="connsiteY21" fmla="*/ 933818 h 1867634"/>
                  <a:gd name="connsiteX0" fmla="*/ 2234976 w 2254431"/>
                  <a:gd name="connsiteY0" fmla="*/ 710150 h 1867634"/>
                  <a:gd name="connsiteX1" fmla="*/ 2240336 w 2254431"/>
                  <a:gd name="connsiteY1" fmla="*/ 727150 h 1867634"/>
                  <a:gd name="connsiteX2" fmla="*/ 2234976 w 2254431"/>
                  <a:gd name="connsiteY2" fmla="*/ 737448 h 1867634"/>
                  <a:gd name="connsiteX3" fmla="*/ 2234976 w 2254431"/>
                  <a:gd name="connsiteY3" fmla="*/ 710150 h 1867634"/>
                  <a:gd name="connsiteX4" fmla="*/ 0 w 2254431"/>
                  <a:gd name="connsiteY4" fmla="*/ 933818 h 1867634"/>
                  <a:gd name="connsiteX5" fmla="*/ 273507 w 2254431"/>
                  <a:gd name="connsiteY5" fmla="*/ 1594126 h 1867634"/>
                  <a:gd name="connsiteX6" fmla="*/ 1594123 w 2254431"/>
                  <a:gd name="connsiteY6" fmla="*/ 1594126 h 1867634"/>
                  <a:gd name="connsiteX7" fmla="*/ 1818102 w 2254431"/>
                  <a:gd name="connsiteY7" fmla="*/ 1370146 h 1867634"/>
                  <a:gd name="connsiteX8" fmla="*/ 2067929 w 2254431"/>
                  <a:gd name="connsiteY8" fmla="*/ 1370150 h 1867634"/>
                  <a:gd name="connsiteX9" fmla="*/ 2249729 w 2254431"/>
                  <a:gd name="connsiteY9" fmla="*/ 1188348 h 1867634"/>
                  <a:gd name="connsiteX10" fmla="*/ 2249729 w 2254431"/>
                  <a:gd name="connsiteY10" fmla="*/ 938520 h 1867634"/>
                  <a:gd name="connsiteX11" fmla="*/ 2254431 w 2254431"/>
                  <a:gd name="connsiteY11" fmla="*/ 933818 h 1867634"/>
                  <a:gd name="connsiteX12" fmla="*/ 2249729 w 2254431"/>
                  <a:gd name="connsiteY12" fmla="*/ 929116 h 1867634"/>
                  <a:gd name="connsiteX13" fmla="*/ 2249729 w 2254431"/>
                  <a:gd name="connsiteY13" fmla="*/ 679292 h 1867634"/>
                  <a:gd name="connsiteX14" fmla="*/ 2067926 w 2254431"/>
                  <a:gd name="connsiteY14" fmla="*/ 497490 h 1867634"/>
                  <a:gd name="connsiteX15" fmla="*/ 1818099 w 2254431"/>
                  <a:gd name="connsiteY15" fmla="*/ 497490 h 1867634"/>
                  <a:gd name="connsiteX16" fmla="*/ 1594123 w 2254431"/>
                  <a:gd name="connsiteY16" fmla="*/ 273510 h 1867634"/>
                  <a:gd name="connsiteX17" fmla="*/ 273507 w 2254431"/>
                  <a:gd name="connsiteY17" fmla="*/ 273510 h 1867634"/>
                  <a:gd name="connsiteX18" fmla="*/ 0 w 2254431"/>
                  <a:gd name="connsiteY18" fmla="*/ 933818 h 1867634"/>
                  <a:gd name="connsiteX0" fmla="*/ 2234976 w 2254431"/>
                  <a:gd name="connsiteY0" fmla="*/ 737448 h 1867634"/>
                  <a:gd name="connsiteX1" fmla="*/ 2240336 w 2254431"/>
                  <a:gd name="connsiteY1" fmla="*/ 727150 h 1867634"/>
                  <a:gd name="connsiteX2" fmla="*/ 2234976 w 2254431"/>
                  <a:gd name="connsiteY2" fmla="*/ 737448 h 1867634"/>
                  <a:gd name="connsiteX3" fmla="*/ 0 w 2254431"/>
                  <a:gd name="connsiteY3" fmla="*/ 933818 h 1867634"/>
                  <a:gd name="connsiteX4" fmla="*/ 273507 w 2254431"/>
                  <a:gd name="connsiteY4" fmla="*/ 1594126 h 1867634"/>
                  <a:gd name="connsiteX5" fmla="*/ 1594123 w 2254431"/>
                  <a:gd name="connsiteY5" fmla="*/ 1594126 h 1867634"/>
                  <a:gd name="connsiteX6" fmla="*/ 1818102 w 2254431"/>
                  <a:gd name="connsiteY6" fmla="*/ 1370146 h 1867634"/>
                  <a:gd name="connsiteX7" fmla="*/ 2067929 w 2254431"/>
                  <a:gd name="connsiteY7" fmla="*/ 1370150 h 1867634"/>
                  <a:gd name="connsiteX8" fmla="*/ 2249729 w 2254431"/>
                  <a:gd name="connsiteY8" fmla="*/ 1188348 h 1867634"/>
                  <a:gd name="connsiteX9" fmla="*/ 2249729 w 2254431"/>
                  <a:gd name="connsiteY9" fmla="*/ 938520 h 1867634"/>
                  <a:gd name="connsiteX10" fmla="*/ 2254431 w 2254431"/>
                  <a:gd name="connsiteY10" fmla="*/ 933818 h 1867634"/>
                  <a:gd name="connsiteX11" fmla="*/ 2249729 w 2254431"/>
                  <a:gd name="connsiteY11" fmla="*/ 929116 h 1867634"/>
                  <a:gd name="connsiteX12" fmla="*/ 2249729 w 2254431"/>
                  <a:gd name="connsiteY12" fmla="*/ 679292 h 1867634"/>
                  <a:gd name="connsiteX13" fmla="*/ 2067926 w 2254431"/>
                  <a:gd name="connsiteY13" fmla="*/ 497490 h 1867634"/>
                  <a:gd name="connsiteX14" fmla="*/ 1818099 w 2254431"/>
                  <a:gd name="connsiteY14" fmla="*/ 497490 h 1867634"/>
                  <a:gd name="connsiteX15" fmla="*/ 1594123 w 2254431"/>
                  <a:gd name="connsiteY15" fmla="*/ 273510 h 1867634"/>
                  <a:gd name="connsiteX16" fmla="*/ 273507 w 2254431"/>
                  <a:gd name="connsiteY16" fmla="*/ 273510 h 1867634"/>
                  <a:gd name="connsiteX17" fmla="*/ 0 w 2254431"/>
                  <a:gd name="connsiteY17" fmla="*/ 933818 h 1867634"/>
                  <a:gd name="connsiteX0" fmla="*/ 0 w 2254431"/>
                  <a:gd name="connsiteY0" fmla="*/ 933818 h 1867634"/>
                  <a:gd name="connsiteX1" fmla="*/ 273507 w 2254431"/>
                  <a:gd name="connsiteY1" fmla="*/ 1594126 h 1867634"/>
                  <a:gd name="connsiteX2" fmla="*/ 1594123 w 2254431"/>
                  <a:gd name="connsiteY2" fmla="*/ 1594126 h 1867634"/>
                  <a:gd name="connsiteX3" fmla="*/ 1818102 w 2254431"/>
                  <a:gd name="connsiteY3" fmla="*/ 1370146 h 1867634"/>
                  <a:gd name="connsiteX4" fmla="*/ 2067929 w 2254431"/>
                  <a:gd name="connsiteY4" fmla="*/ 1370150 h 1867634"/>
                  <a:gd name="connsiteX5" fmla="*/ 2249729 w 2254431"/>
                  <a:gd name="connsiteY5" fmla="*/ 1188348 h 1867634"/>
                  <a:gd name="connsiteX6" fmla="*/ 2249729 w 2254431"/>
                  <a:gd name="connsiteY6" fmla="*/ 938520 h 1867634"/>
                  <a:gd name="connsiteX7" fmla="*/ 2254431 w 2254431"/>
                  <a:gd name="connsiteY7" fmla="*/ 933818 h 1867634"/>
                  <a:gd name="connsiteX8" fmla="*/ 2249729 w 2254431"/>
                  <a:gd name="connsiteY8" fmla="*/ 929116 h 1867634"/>
                  <a:gd name="connsiteX9" fmla="*/ 2249729 w 2254431"/>
                  <a:gd name="connsiteY9" fmla="*/ 679292 h 1867634"/>
                  <a:gd name="connsiteX10" fmla="*/ 2067926 w 2254431"/>
                  <a:gd name="connsiteY10" fmla="*/ 497490 h 1867634"/>
                  <a:gd name="connsiteX11" fmla="*/ 1818099 w 2254431"/>
                  <a:gd name="connsiteY11" fmla="*/ 497490 h 1867634"/>
                  <a:gd name="connsiteX12" fmla="*/ 1594123 w 2254431"/>
                  <a:gd name="connsiteY12" fmla="*/ 273510 h 1867634"/>
                  <a:gd name="connsiteX13" fmla="*/ 273507 w 2254431"/>
                  <a:gd name="connsiteY13" fmla="*/ 273510 h 1867634"/>
                  <a:gd name="connsiteX14" fmla="*/ 0 w 2254431"/>
                  <a:gd name="connsiteY14" fmla="*/ 933818 h 1867634"/>
                  <a:gd name="connsiteX0" fmla="*/ 0 w 2249729"/>
                  <a:gd name="connsiteY0" fmla="*/ 933818 h 1867634"/>
                  <a:gd name="connsiteX1" fmla="*/ 273507 w 2249729"/>
                  <a:gd name="connsiteY1" fmla="*/ 1594126 h 1867634"/>
                  <a:gd name="connsiteX2" fmla="*/ 1594123 w 2249729"/>
                  <a:gd name="connsiteY2" fmla="*/ 1594126 h 1867634"/>
                  <a:gd name="connsiteX3" fmla="*/ 1818102 w 2249729"/>
                  <a:gd name="connsiteY3" fmla="*/ 1370146 h 1867634"/>
                  <a:gd name="connsiteX4" fmla="*/ 2067929 w 2249729"/>
                  <a:gd name="connsiteY4" fmla="*/ 1370150 h 1867634"/>
                  <a:gd name="connsiteX5" fmla="*/ 2249729 w 2249729"/>
                  <a:gd name="connsiteY5" fmla="*/ 1188348 h 1867634"/>
                  <a:gd name="connsiteX6" fmla="*/ 2249729 w 2249729"/>
                  <a:gd name="connsiteY6" fmla="*/ 938520 h 1867634"/>
                  <a:gd name="connsiteX7" fmla="*/ 2249729 w 2249729"/>
                  <a:gd name="connsiteY7" fmla="*/ 929116 h 1867634"/>
                  <a:gd name="connsiteX8" fmla="*/ 2249729 w 2249729"/>
                  <a:gd name="connsiteY8" fmla="*/ 679292 h 1867634"/>
                  <a:gd name="connsiteX9" fmla="*/ 2067926 w 2249729"/>
                  <a:gd name="connsiteY9" fmla="*/ 497490 h 1867634"/>
                  <a:gd name="connsiteX10" fmla="*/ 1818099 w 2249729"/>
                  <a:gd name="connsiteY10" fmla="*/ 497490 h 1867634"/>
                  <a:gd name="connsiteX11" fmla="*/ 1594123 w 2249729"/>
                  <a:gd name="connsiteY11" fmla="*/ 273510 h 1867634"/>
                  <a:gd name="connsiteX12" fmla="*/ 273507 w 2249729"/>
                  <a:gd name="connsiteY12" fmla="*/ 273510 h 1867634"/>
                  <a:gd name="connsiteX13" fmla="*/ 0 w 2249729"/>
                  <a:gd name="connsiteY13" fmla="*/ 933818 h 1867634"/>
                  <a:gd name="connsiteX0" fmla="*/ 0 w 2249729"/>
                  <a:gd name="connsiteY0" fmla="*/ 933818 h 1867634"/>
                  <a:gd name="connsiteX1" fmla="*/ 273507 w 2249729"/>
                  <a:gd name="connsiteY1" fmla="*/ 1594126 h 1867634"/>
                  <a:gd name="connsiteX2" fmla="*/ 1594123 w 2249729"/>
                  <a:gd name="connsiteY2" fmla="*/ 1594126 h 1867634"/>
                  <a:gd name="connsiteX3" fmla="*/ 1818102 w 2249729"/>
                  <a:gd name="connsiteY3" fmla="*/ 1370146 h 1867634"/>
                  <a:gd name="connsiteX4" fmla="*/ 2067929 w 2249729"/>
                  <a:gd name="connsiteY4" fmla="*/ 1370150 h 1867634"/>
                  <a:gd name="connsiteX5" fmla="*/ 2249729 w 2249729"/>
                  <a:gd name="connsiteY5" fmla="*/ 1188348 h 1867634"/>
                  <a:gd name="connsiteX6" fmla="*/ 2249729 w 2249729"/>
                  <a:gd name="connsiteY6" fmla="*/ 929116 h 1867634"/>
                  <a:gd name="connsiteX7" fmla="*/ 2249729 w 2249729"/>
                  <a:gd name="connsiteY7" fmla="*/ 679292 h 1867634"/>
                  <a:gd name="connsiteX8" fmla="*/ 2067926 w 2249729"/>
                  <a:gd name="connsiteY8" fmla="*/ 497490 h 1867634"/>
                  <a:gd name="connsiteX9" fmla="*/ 1818099 w 2249729"/>
                  <a:gd name="connsiteY9" fmla="*/ 497490 h 1867634"/>
                  <a:gd name="connsiteX10" fmla="*/ 1594123 w 2249729"/>
                  <a:gd name="connsiteY10" fmla="*/ 273510 h 1867634"/>
                  <a:gd name="connsiteX11" fmla="*/ 273507 w 2249729"/>
                  <a:gd name="connsiteY11" fmla="*/ 273510 h 1867634"/>
                  <a:gd name="connsiteX12" fmla="*/ 0 w 2249729"/>
                  <a:gd name="connsiteY12" fmla="*/ 933818 h 1867634"/>
                  <a:gd name="connsiteX0" fmla="*/ 0 w 2249729"/>
                  <a:gd name="connsiteY0" fmla="*/ 933818 h 1867634"/>
                  <a:gd name="connsiteX1" fmla="*/ 273507 w 2249729"/>
                  <a:gd name="connsiteY1" fmla="*/ 1594126 h 1867634"/>
                  <a:gd name="connsiteX2" fmla="*/ 1594123 w 2249729"/>
                  <a:gd name="connsiteY2" fmla="*/ 1594126 h 1867634"/>
                  <a:gd name="connsiteX3" fmla="*/ 1818102 w 2249729"/>
                  <a:gd name="connsiteY3" fmla="*/ 1370146 h 1867634"/>
                  <a:gd name="connsiteX4" fmla="*/ 2067929 w 2249729"/>
                  <a:gd name="connsiteY4" fmla="*/ 1370150 h 1867634"/>
                  <a:gd name="connsiteX5" fmla="*/ 2249729 w 2249729"/>
                  <a:gd name="connsiteY5" fmla="*/ 1188348 h 1867634"/>
                  <a:gd name="connsiteX6" fmla="*/ 2249729 w 2249729"/>
                  <a:gd name="connsiteY6" fmla="*/ 679292 h 1867634"/>
                  <a:gd name="connsiteX7" fmla="*/ 2067926 w 2249729"/>
                  <a:gd name="connsiteY7" fmla="*/ 497490 h 1867634"/>
                  <a:gd name="connsiteX8" fmla="*/ 1818099 w 2249729"/>
                  <a:gd name="connsiteY8" fmla="*/ 497490 h 1867634"/>
                  <a:gd name="connsiteX9" fmla="*/ 1594123 w 2249729"/>
                  <a:gd name="connsiteY9" fmla="*/ 273510 h 1867634"/>
                  <a:gd name="connsiteX10" fmla="*/ 273507 w 2249729"/>
                  <a:gd name="connsiteY10" fmla="*/ 273510 h 1867634"/>
                  <a:gd name="connsiteX11" fmla="*/ 0 w 2249729"/>
                  <a:gd name="connsiteY11" fmla="*/ 933818 h 18676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249729" h="1867634">
                    <a:moveTo>
                      <a:pt x="0" y="933818"/>
                    </a:moveTo>
                    <a:cubicBezTo>
                      <a:pt x="0" y="1172804"/>
                      <a:pt x="91169" y="1411786"/>
                      <a:pt x="273507" y="1594126"/>
                    </a:cubicBezTo>
                    <a:cubicBezTo>
                      <a:pt x="638186" y="1958804"/>
                      <a:pt x="1229447" y="1958804"/>
                      <a:pt x="1594123" y="1594126"/>
                    </a:cubicBezTo>
                    <a:lnTo>
                      <a:pt x="1818102" y="1370146"/>
                    </a:lnTo>
                    <a:lnTo>
                      <a:pt x="2067929" y="1370150"/>
                    </a:lnTo>
                    <a:cubicBezTo>
                      <a:pt x="2168336" y="1370146"/>
                      <a:pt x="2249729" y="1288752"/>
                      <a:pt x="2249729" y="1188348"/>
                    </a:cubicBezTo>
                    <a:lnTo>
                      <a:pt x="2249729" y="679292"/>
                    </a:lnTo>
                    <a:cubicBezTo>
                      <a:pt x="2249729" y="578884"/>
                      <a:pt x="2168334" y="497490"/>
                      <a:pt x="2067926" y="497490"/>
                    </a:cubicBezTo>
                    <a:lnTo>
                      <a:pt x="1818099" y="497490"/>
                    </a:lnTo>
                    <a:lnTo>
                      <a:pt x="1594123" y="273510"/>
                    </a:lnTo>
                    <a:cubicBezTo>
                      <a:pt x="1229444" y="-91169"/>
                      <a:pt x="638186" y="-91169"/>
                      <a:pt x="273507" y="273510"/>
                    </a:cubicBezTo>
                    <a:cubicBezTo>
                      <a:pt x="91169" y="455848"/>
                      <a:pt x="0" y="694834"/>
                      <a:pt x="0" y="933818"/>
                    </a:cubicBezTo>
                    <a:close/>
                  </a:path>
                </a:pathLst>
              </a:custGeom>
              <a:solidFill>
                <a:schemeClr val="bg1"/>
              </a:solidFill>
              <a:ln w="444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Freeform: Shape 9">
                <a:extLst>
                  <a:ext uri="{FF2B5EF4-FFF2-40B4-BE49-F238E27FC236}">
                    <a16:creationId xmlns:a16="http://schemas.microsoft.com/office/drawing/2014/main" xmlns="" id="{6DBEC21B-8490-4613-893F-081AAB39C3FB}"/>
                  </a:ext>
                </a:extLst>
              </p:cNvPr>
              <p:cNvSpPr/>
              <p:nvPr/>
            </p:nvSpPr>
            <p:spPr>
              <a:xfrm>
                <a:off x="10573107" y="2486534"/>
                <a:ext cx="805533" cy="687929"/>
              </a:xfrm>
              <a:custGeom>
                <a:avLst/>
                <a:gdLst>
                  <a:gd name="connsiteX0" fmla="*/ 184600 w 805532"/>
                  <a:gd name="connsiteY0" fmla="*/ 520107 h 687929"/>
                  <a:gd name="connsiteX1" fmla="*/ 620929 w 805532"/>
                  <a:gd name="connsiteY1" fmla="*/ 520110 h 687929"/>
                  <a:gd name="connsiteX2" fmla="*/ 704838 w 805532"/>
                  <a:gd name="connsiteY2" fmla="*/ 604019 h 687929"/>
                  <a:gd name="connsiteX3" fmla="*/ 620926 w 805532"/>
                  <a:gd name="connsiteY3" fmla="*/ 687929 h 687929"/>
                  <a:gd name="connsiteX4" fmla="*/ 184600 w 805532"/>
                  <a:gd name="connsiteY4" fmla="*/ 687926 h 687929"/>
                  <a:gd name="connsiteX5" fmla="*/ 100691 w 805532"/>
                  <a:gd name="connsiteY5" fmla="*/ 604019 h 687929"/>
                  <a:gd name="connsiteX6" fmla="*/ 184600 w 805532"/>
                  <a:gd name="connsiteY6" fmla="*/ 520107 h 687929"/>
                  <a:gd name="connsiteX7" fmla="*/ 117472 w 805532"/>
                  <a:gd name="connsiteY7" fmla="*/ 260053 h 687929"/>
                  <a:gd name="connsiteX8" fmla="*/ 688057 w 805532"/>
                  <a:gd name="connsiteY8" fmla="*/ 260053 h 687929"/>
                  <a:gd name="connsiteX9" fmla="*/ 771967 w 805532"/>
                  <a:gd name="connsiteY9" fmla="*/ 343963 h 687929"/>
                  <a:gd name="connsiteX10" fmla="*/ 688057 w 805532"/>
                  <a:gd name="connsiteY10" fmla="*/ 427875 h 687929"/>
                  <a:gd name="connsiteX11" fmla="*/ 117472 w 805532"/>
                  <a:gd name="connsiteY11" fmla="*/ 427872 h 687929"/>
                  <a:gd name="connsiteX12" fmla="*/ 33563 w 805532"/>
                  <a:gd name="connsiteY12" fmla="*/ 343963 h 687929"/>
                  <a:gd name="connsiteX13" fmla="*/ 117472 w 805532"/>
                  <a:gd name="connsiteY13" fmla="*/ 260053 h 687929"/>
                  <a:gd name="connsiteX14" fmla="*/ 83910 w 805532"/>
                  <a:gd name="connsiteY14" fmla="*/ 0 h 687929"/>
                  <a:gd name="connsiteX15" fmla="*/ 721623 w 805532"/>
                  <a:gd name="connsiteY15" fmla="*/ 0 h 687929"/>
                  <a:gd name="connsiteX16" fmla="*/ 805532 w 805532"/>
                  <a:gd name="connsiteY16" fmla="*/ 83910 h 687929"/>
                  <a:gd name="connsiteX17" fmla="*/ 805529 w 805532"/>
                  <a:gd name="connsiteY17" fmla="*/ 83910 h 687929"/>
                  <a:gd name="connsiteX18" fmla="*/ 721620 w 805532"/>
                  <a:gd name="connsiteY18" fmla="*/ 167819 h 687929"/>
                  <a:gd name="connsiteX19" fmla="*/ 83910 w 805532"/>
                  <a:gd name="connsiteY19" fmla="*/ 167819 h 687929"/>
                  <a:gd name="connsiteX20" fmla="*/ 0 w 805532"/>
                  <a:gd name="connsiteY20" fmla="*/ 83910 h 687929"/>
                  <a:gd name="connsiteX21" fmla="*/ 83910 w 805532"/>
                  <a:gd name="connsiteY21" fmla="*/ 0 h 6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805532" h="687929">
                    <a:moveTo>
                      <a:pt x="184600" y="520107"/>
                    </a:moveTo>
                    <a:lnTo>
                      <a:pt x="620929" y="520110"/>
                    </a:lnTo>
                    <a:cubicBezTo>
                      <a:pt x="667269" y="520110"/>
                      <a:pt x="704838" y="557676"/>
                      <a:pt x="704838" y="604019"/>
                    </a:cubicBezTo>
                    <a:cubicBezTo>
                      <a:pt x="704838" y="650360"/>
                      <a:pt x="667269" y="687929"/>
                      <a:pt x="620926" y="687929"/>
                    </a:cubicBezTo>
                    <a:lnTo>
                      <a:pt x="184600" y="687926"/>
                    </a:lnTo>
                    <a:cubicBezTo>
                      <a:pt x="138257" y="687926"/>
                      <a:pt x="100691" y="650360"/>
                      <a:pt x="100691" y="604019"/>
                    </a:cubicBezTo>
                    <a:cubicBezTo>
                      <a:pt x="100691" y="557676"/>
                      <a:pt x="138257" y="520107"/>
                      <a:pt x="184600" y="520107"/>
                    </a:cubicBezTo>
                    <a:close/>
                    <a:moveTo>
                      <a:pt x="117472" y="260053"/>
                    </a:moveTo>
                    <a:lnTo>
                      <a:pt x="688057" y="260053"/>
                    </a:lnTo>
                    <a:cubicBezTo>
                      <a:pt x="734401" y="260053"/>
                      <a:pt x="771967" y="297622"/>
                      <a:pt x="771967" y="343963"/>
                    </a:cubicBezTo>
                    <a:cubicBezTo>
                      <a:pt x="771967" y="390306"/>
                      <a:pt x="734398" y="427875"/>
                      <a:pt x="688057" y="427875"/>
                    </a:cubicBezTo>
                    <a:lnTo>
                      <a:pt x="117472" y="427872"/>
                    </a:lnTo>
                    <a:cubicBezTo>
                      <a:pt x="71132" y="427872"/>
                      <a:pt x="33566" y="390306"/>
                      <a:pt x="33563" y="343963"/>
                    </a:cubicBezTo>
                    <a:cubicBezTo>
                      <a:pt x="33566" y="297622"/>
                      <a:pt x="71132" y="260053"/>
                      <a:pt x="117472" y="260053"/>
                    </a:cubicBezTo>
                    <a:close/>
                    <a:moveTo>
                      <a:pt x="83910" y="0"/>
                    </a:moveTo>
                    <a:lnTo>
                      <a:pt x="721623" y="0"/>
                    </a:lnTo>
                    <a:cubicBezTo>
                      <a:pt x="767963" y="0"/>
                      <a:pt x="805532" y="37569"/>
                      <a:pt x="805532" y="83910"/>
                    </a:cubicBezTo>
                    <a:lnTo>
                      <a:pt x="805529" y="83910"/>
                    </a:lnTo>
                    <a:cubicBezTo>
                      <a:pt x="805529" y="130253"/>
                      <a:pt x="767963" y="167819"/>
                      <a:pt x="721620" y="167819"/>
                    </a:cubicBezTo>
                    <a:lnTo>
                      <a:pt x="83910" y="167819"/>
                    </a:lnTo>
                    <a:cubicBezTo>
                      <a:pt x="37569" y="167819"/>
                      <a:pt x="0" y="130253"/>
                      <a:pt x="0" y="83910"/>
                    </a:cubicBezTo>
                    <a:cubicBezTo>
                      <a:pt x="0" y="37566"/>
                      <a:pt x="37569" y="0"/>
                      <a:pt x="83910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Freeform: Shape 10">
                <a:extLst>
                  <a:ext uri="{FF2B5EF4-FFF2-40B4-BE49-F238E27FC236}">
                    <a16:creationId xmlns:a16="http://schemas.microsoft.com/office/drawing/2014/main" xmlns="" id="{3C12866D-7C50-423B-97C6-3A44AEC2FF89}"/>
                  </a:ext>
                </a:extLst>
              </p:cNvPr>
              <p:cNvSpPr/>
              <p:nvPr/>
            </p:nvSpPr>
            <p:spPr>
              <a:xfrm>
                <a:off x="10608146" y="1032479"/>
                <a:ext cx="761035" cy="1312187"/>
              </a:xfrm>
              <a:custGeom>
                <a:avLst/>
                <a:gdLst>
                  <a:gd name="connsiteX0" fmla="*/ 1028878 w 3847556"/>
                  <a:gd name="connsiteY0" fmla="*/ 0 h 6633998"/>
                  <a:gd name="connsiteX1" fmla="*/ 1293726 w 3847556"/>
                  <a:gd name="connsiteY1" fmla="*/ 264865 h 6633998"/>
                  <a:gd name="connsiteX2" fmla="*/ 1293726 w 3847556"/>
                  <a:gd name="connsiteY2" fmla="*/ 664770 h 6633998"/>
                  <a:gd name="connsiteX3" fmla="*/ 1656529 w 3847556"/>
                  <a:gd name="connsiteY3" fmla="*/ 664770 h 6633998"/>
                  <a:gd name="connsiteX4" fmla="*/ 1656545 w 3847556"/>
                  <a:gd name="connsiteY4" fmla="*/ 264865 h 6633998"/>
                  <a:gd name="connsiteX5" fmla="*/ 1921394 w 3847556"/>
                  <a:gd name="connsiteY5" fmla="*/ 0 h 6633998"/>
                  <a:gd name="connsiteX6" fmla="*/ 2186253 w 3847556"/>
                  <a:gd name="connsiteY6" fmla="*/ 264865 h 6633998"/>
                  <a:gd name="connsiteX7" fmla="*/ 2186253 w 3847556"/>
                  <a:gd name="connsiteY7" fmla="*/ 664770 h 6633998"/>
                  <a:gd name="connsiteX8" fmla="*/ 2549056 w 3847556"/>
                  <a:gd name="connsiteY8" fmla="*/ 664770 h 6633998"/>
                  <a:gd name="connsiteX9" fmla="*/ 2549056 w 3847556"/>
                  <a:gd name="connsiteY9" fmla="*/ 264865 h 6633998"/>
                  <a:gd name="connsiteX10" fmla="*/ 2813921 w 3847556"/>
                  <a:gd name="connsiteY10" fmla="*/ 0 h 6633998"/>
                  <a:gd name="connsiteX11" fmla="*/ 3078781 w 3847556"/>
                  <a:gd name="connsiteY11" fmla="*/ 264865 h 6633998"/>
                  <a:gd name="connsiteX12" fmla="*/ 3078764 w 3847556"/>
                  <a:gd name="connsiteY12" fmla="*/ 664770 h 6633998"/>
                  <a:gd name="connsiteX13" fmla="*/ 3512447 w 3847556"/>
                  <a:gd name="connsiteY13" fmla="*/ 664770 h 6633998"/>
                  <a:gd name="connsiteX14" fmla="*/ 3520693 w 3847556"/>
                  <a:gd name="connsiteY14" fmla="*/ 668198 h 6633998"/>
                  <a:gd name="connsiteX15" fmla="*/ 3610357 w 3847556"/>
                  <a:gd name="connsiteY15" fmla="*/ 641623 h 6633998"/>
                  <a:gd name="connsiteX16" fmla="*/ 3846084 w 3847556"/>
                  <a:gd name="connsiteY16" fmla="*/ 932715 h 6633998"/>
                  <a:gd name="connsiteX17" fmla="*/ 3273917 w 3847556"/>
                  <a:gd name="connsiteY17" fmla="*/ 6376417 h 6633998"/>
                  <a:gd name="connsiteX18" fmla="*/ 2982826 w 3847556"/>
                  <a:gd name="connsiteY18" fmla="*/ 6612116 h 6633998"/>
                  <a:gd name="connsiteX19" fmla="*/ 2747105 w 3847556"/>
                  <a:gd name="connsiteY19" fmla="*/ 6321024 h 6633998"/>
                  <a:gd name="connsiteX20" fmla="*/ 3304490 w 3847556"/>
                  <a:gd name="connsiteY20" fmla="*/ 1017914 h 6633998"/>
                  <a:gd name="connsiteX21" fmla="*/ 3078764 w 3847556"/>
                  <a:gd name="connsiteY21" fmla="*/ 1017930 h 6633998"/>
                  <a:gd name="connsiteX22" fmla="*/ 3078764 w 3847556"/>
                  <a:gd name="connsiteY22" fmla="*/ 1417857 h 6633998"/>
                  <a:gd name="connsiteX23" fmla="*/ 2813921 w 3847556"/>
                  <a:gd name="connsiteY23" fmla="*/ 1682700 h 6633998"/>
                  <a:gd name="connsiteX24" fmla="*/ 2549056 w 3847556"/>
                  <a:gd name="connsiteY24" fmla="*/ 1417841 h 6633998"/>
                  <a:gd name="connsiteX25" fmla="*/ 2549056 w 3847556"/>
                  <a:gd name="connsiteY25" fmla="*/ 1017930 h 6633998"/>
                  <a:gd name="connsiteX26" fmla="*/ 2186253 w 3847556"/>
                  <a:gd name="connsiteY26" fmla="*/ 1017930 h 6633998"/>
                  <a:gd name="connsiteX27" fmla="*/ 2186237 w 3847556"/>
                  <a:gd name="connsiteY27" fmla="*/ 1417841 h 6633998"/>
                  <a:gd name="connsiteX28" fmla="*/ 1921394 w 3847556"/>
                  <a:gd name="connsiteY28" fmla="*/ 1682700 h 6633998"/>
                  <a:gd name="connsiteX29" fmla="*/ 1656529 w 3847556"/>
                  <a:gd name="connsiteY29" fmla="*/ 1417841 h 6633998"/>
                  <a:gd name="connsiteX30" fmla="*/ 1656529 w 3847556"/>
                  <a:gd name="connsiteY30" fmla="*/ 1017930 h 6633998"/>
                  <a:gd name="connsiteX31" fmla="*/ 1293726 w 3847556"/>
                  <a:gd name="connsiteY31" fmla="*/ 1017930 h 6633998"/>
                  <a:gd name="connsiteX32" fmla="*/ 1293726 w 3847556"/>
                  <a:gd name="connsiteY32" fmla="*/ 1417841 h 6633998"/>
                  <a:gd name="connsiteX33" fmla="*/ 1216149 w 3847556"/>
                  <a:gd name="connsiteY33" fmla="*/ 1605128 h 6633998"/>
                  <a:gd name="connsiteX34" fmla="*/ 1028872 w 3847556"/>
                  <a:gd name="connsiteY34" fmla="*/ 1682700 h 6633998"/>
                  <a:gd name="connsiteX35" fmla="*/ 841580 w 3847556"/>
                  <a:gd name="connsiteY35" fmla="*/ 1605122 h 6633998"/>
                  <a:gd name="connsiteX36" fmla="*/ 764018 w 3847556"/>
                  <a:gd name="connsiteY36" fmla="*/ 1417841 h 6633998"/>
                  <a:gd name="connsiteX37" fmla="*/ 764018 w 3847556"/>
                  <a:gd name="connsiteY37" fmla="*/ 1017914 h 6633998"/>
                  <a:gd name="connsiteX38" fmla="*/ 539645 w 3847556"/>
                  <a:gd name="connsiteY38" fmla="*/ 1017930 h 6633998"/>
                  <a:gd name="connsiteX39" fmla="*/ 1005791 w 3847556"/>
                  <a:gd name="connsiteY39" fmla="*/ 6346040 h 6633998"/>
                  <a:gd name="connsiteX40" fmla="*/ 765023 w 3847556"/>
                  <a:gd name="connsiteY40" fmla="*/ 6632976 h 6633998"/>
                  <a:gd name="connsiteX41" fmla="*/ 478087 w 3847556"/>
                  <a:gd name="connsiteY41" fmla="*/ 6392208 h 6633998"/>
                  <a:gd name="connsiteX42" fmla="*/ 1023 w 3847556"/>
                  <a:gd name="connsiteY42" fmla="*/ 939358 h 6633998"/>
                  <a:gd name="connsiteX43" fmla="*/ 241807 w 3847556"/>
                  <a:gd name="connsiteY43" fmla="*/ 652422 h 6633998"/>
                  <a:gd name="connsiteX44" fmla="*/ 311187 w 3847556"/>
                  <a:gd name="connsiteY44" fmla="*/ 674309 h 6633998"/>
                  <a:gd name="connsiteX45" fmla="*/ 334193 w 3847556"/>
                  <a:gd name="connsiteY45" fmla="*/ 664770 h 6633998"/>
                  <a:gd name="connsiteX46" fmla="*/ 764018 w 3847556"/>
                  <a:gd name="connsiteY46" fmla="*/ 664770 h 6633998"/>
                  <a:gd name="connsiteX47" fmla="*/ 764018 w 3847556"/>
                  <a:gd name="connsiteY47" fmla="*/ 264865 h 6633998"/>
                  <a:gd name="connsiteX48" fmla="*/ 1028878 w 3847556"/>
                  <a:gd name="connsiteY48" fmla="*/ 0 h 66339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3847556" h="6633998">
                    <a:moveTo>
                      <a:pt x="1028878" y="0"/>
                    </a:moveTo>
                    <a:cubicBezTo>
                      <a:pt x="1175157" y="0"/>
                      <a:pt x="1293726" y="118591"/>
                      <a:pt x="1293726" y="264865"/>
                    </a:cubicBezTo>
                    <a:lnTo>
                      <a:pt x="1293726" y="664770"/>
                    </a:lnTo>
                    <a:lnTo>
                      <a:pt x="1656529" y="664770"/>
                    </a:lnTo>
                    <a:lnTo>
                      <a:pt x="1656545" y="264865"/>
                    </a:lnTo>
                    <a:cubicBezTo>
                      <a:pt x="1656529" y="118591"/>
                      <a:pt x="1775115" y="17"/>
                      <a:pt x="1921394" y="0"/>
                    </a:cubicBezTo>
                    <a:cubicBezTo>
                      <a:pt x="2067668" y="17"/>
                      <a:pt x="2186237" y="118591"/>
                      <a:pt x="2186253" y="264865"/>
                    </a:cubicBezTo>
                    <a:lnTo>
                      <a:pt x="2186253" y="664770"/>
                    </a:lnTo>
                    <a:lnTo>
                      <a:pt x="2549056" y="664770"/>
                    </a:lnTo>
                    <a:lnTo>
                      <a:pt x="2549056" y="264865"/>
                    </a:lnTo>
                    <a:cubicBezTo>
                      <a:pt x="2549056" y="118575"/>
                      <a:pt x="2667642" y="0"/>
                      <a:pt x="2813921" y="0"/>
                    </a:cubicBezTo>
                    <a:cubicBezTo>
                      <a:pt x="2960211" y="0"/>
                      <a:pt x="3078781" y="118591"/>
                      <a:pt x="3078781" y="264865"/>
                    </a:cubicBezTo>
                    <a:lnTo>
                      <a:pt x="3078764" y="664770"/>
                    </a:lnTo>
                    <a:lnTo>
                      <a:pt x="3512447" y="664770"/>
                    </a:lnTo>
                    <a:lnTo>
                      <a:pt x="3520693" y="668198"/>
                    </a:lnTo>
                    <a:cubicBezTo>
                      <a:pt x="3545659" y="640863"/>
                      <a:pt x="3577628" y="638174"/>
                      <a:pt x="3610357" y="641623"/>
                    </a:cubicBezTo>
                    <a:cubicBezTo>
                      <a:pt x="3755838" y="656915"/>
                      <a:pt x="3861375" y="787234"/>
                      <a:pt x="3846084" y="932715"/>
                    </a:cubicBezTo>
                    <a:cubicBezTo>
                      <a:pt x="3655380" y="2747282"/>
                      <a:pt x="3464643" y="4561839"/>
                      <a:pt x="3273917" y="6376417"/>
                    </a:cubicBezTo>
                    <a:cubicBezTo>
                      <a:pt x="3258626" y="6521887"/>
                      <a:pt x="3128312" y="6627419"/>
                      <a:pt x="2982826" y="6612116"/>
                    </a:cubicBezTo>
                    <a:cubicBezTo>
                      <a:pt x="2837361" y="6596835"/>
                      <a:pt x="2731824" y="6466505"/>
                      <a:pt x="2747105" y="6321024"/>
                    </a:cubicBezTo>
                    <a:lnTo>
                      <a:pt x="3304490" y="1017914"/>
                    </a:lnTo>
                    <a:lnTo>
                      <a:pt x="3078764" y="1017930"/>
                    </a:lnTo>
                    <a:cubicBezTo>
                      <a:pt x="3078764" y="1151232"/>
                      <a:pt x="3078764" y="1284539"/>
                      <a:pt x="3078764" y="1417857"/>
                    </a:cubicBezTo>
                    <a:cubicBezTo>
                      <a:pt x="3078764" y="1564114"/>
                      <a:pt x="2960195" y="1682700"/>
                      <a:pt x="2813921" y="1682700"/>
                    </a:cubicBezTo>
                    <a:cubicBezTo>
                      <a:pt x="2667631" y="1682700"/>
                      <a:pt x="2549056" y="1564131"/>
                      <a:pt x="2549056" y="1417841"/>
                    </a:cubicBezTo>
                    <a:lnTo>
                      <a:pt x="2549056" y="1017930"/>
                    </a:lnTo>
                    <a:lnTo>
                      <a:pt x="2186253" y="1017930"/>
                    </a:lnTo>
                    <a:cubicBezTo>
                      <a:pt x="2186237" y="1151221"/>
                      <a:pt x="2186237" y="1284555"/>
                      <a:pt x="2186237" y="1417841"/>
                    </a:cubicBezTo>
                    <a:cubicBezTo>
                      <a:pt x="2186237" y="1564131"/>
                      <a:pt x="2067651" y="1682700"/>
                      <a:pt x="1921394" y="1682700"/>
                    </a:cubicBezTo>
                    <a:cubicBezTo>
                      <a:pt x="1775115" y="1682700"/>
                      <a:pt x="1656529" y="1564131"/>
                      <a:pt x="1656529" y="1417841"/>
                    </a:cubicBezTo>
                    <a:lnTo>
                      <a:pt x="1656529" y="1017930"/>
                    </a:lnTo>
                    <a:lnTo>
                      <a:pt x="1293726" y="1017930"/>
                    </a:lnTo>
                    <a:cubicBezTo>
                      <a:pt x="1293710" y="1151221"/>
                      <a:pt x="1293726" y="1284539"/>
                      <a:pt x="1293726" y="1417841"/>
                    </a:cubicBezTo>
                    <a:cubicBezTo>
                      <a:pt x="1293726" y="1490986"/>
                      <a:pt x="1264077" y="1557199"/>
                      <a:pt x="1216149" y="1605128"/>
                    </a:cubicBezTo>
                    <a:lnTo>
                      <a:pt x="1028872" y="1682700"/>
                    </a:lnTo>
                    <a:lnTo>
                      <a:pt x="841580" y="1605122"/>
                    </a:lnTo>
                    <a:cubicBezTo>
                      <a:pt x="793651" y="1557199"/>
                      <a:pt x="764007" y="1490986"/>
                      <a:pt x="764018" y="1417841"/>
                    </a:cubicBezTo>
                    <a:lnTo>
                      <a:pt x="764018" y="1017914"/>
                    </a:lnTo>
                    <a:lnTo>
                      <a:pt x="539645" y="1017930"/>
                    </a:lnTo>
                    <a:cubicBezTo>
                      <a:pt x="695040" y="2793967"/>
                      <a:pt x="850418" y="4570003"/>
                      <a:pt x="1005791" y="6346040"/>
                    </a:cubicBezTo>
                    <a:cubicBezTo>
                      <a:pt x="1018529" y="6491754"/>
                      <a:pt x="910743" y="6620221"/>
                      <a:pt x="765023" y="6632976"/>
                    </a:cubicBezTo>
                    <a:cubicBezTo>
                      <a:pt x="619293" y="6645714"/>
                      <a:pt x="490842" y="6537928"/>
                      <a:pt x="478087" y="6392208"/>
                    </a:cubicBezTo>
                    <a:lnTo>
                      <a:pt x="1023" y="939358"/>
                    </a:lnTo>
                    <a:cubicBezTo>
                      <a:pt x="-11716" y="793639"/>
                      <a:pt x="96076" y="665177"/>
                      <a:pt x="241807" y="652422"/>
                    </a:cubicBezTo>
                    <a:lnTo>
                      <a:pt x="311187" y="674309"/>
                    </a:lnTo>
                    <a:cubicBezTo>
                      <a:pt x="317983" y="665335"/>
                      <a:pt x="326028" y="664770"/>
                      <a:pt x="334193" y="664770"/>
                    </a:cubicBezTo>
                    <a:lnTo>
                      <a:pt x="764018" y="664770"/>
                    </a:lnTo>
                    <a:lnTo>
                      <a:pt x="764018" y="264865"/>
                    </a:lnTo>
                    <a:cubicBezTo>
                      <a:pt x="764018" y="118591"/>
                      <a:pt x="882588" y="0"/>
                      <a:pt x="1028878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xmlns="" id="{D91F9EF7-4F87-415C-8160-7E56B60DA9F9}"/>
                </a:ext>
              </a:extLst>
            </p:cNvPr>
            <p:cNvGrpSpPr/>
            <p:nvPr/>
          </p:nvGrpSpPr>
          <p:grpSpPr>
            <a:xfrm>
              <a:off x="0" y="6374086"/>
              <a:ext cx="11401431" cy="237804"/>
              <a:chOff x="0" y="6374086"/>
              <a:chExt cx="11401431" cy="237804"/>
            </a:xfrm>
          </p:grpSpPr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xmlns="" id="{5AE59EE2-572E-4B51-AE32-612BBCC09DE1}"/>
                  </a:ext>
                </a:extLst>
              </p:cNvPr>
              <p:cNvSpPr/>
              <p:nvPr/>
            </p:nvSpPr>
            <p:spPr>
              <a:xfrm>
                <a:off x="0" y="6566170"/>
                <a:ext cx="11311128" cy="4572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xmlns="" id="{4CB77414-9E89-4E91-A109-7F250477ACA9}"/>
                  </a:ext>
                </a:extLst>
              </p:cNvPr>
              <p:cNvSpPr/>
              <p:nvPr/>
            </p:nvSpPr>
            <p:spPr>
              <a:xfrm>
                <a:off x="11355711" y="6374086"/>
                <a:ext cx="45720" cy="15544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Block Arc 7">
                <a:extLst>
                  <a:ext uri="{FF2B5EF4-FFF2-40B4-BE49-F238E27FC236}">
                    <a16:creationId xmlns:a16="http://schemas.microsoft.com/office/drawing/2014/main" xmlns="" id="{5F4ACB2E-D9DA-474D-ACD0-6D4C5B5B69E1}"/>
                  </a:ext>
                </a:extLst>
              </p:cNvPr>
              <p:cNvSpPr/>
              <p:nvPr/>
            </p:nvSpPr>
            <p:spPr>
              <a:xfrm>
                <a:off x="11229678" y="6440137"/>
                <a:ext cx="171753" cy="171753"/>
              </a:xfrm>
              <a:prstGeom prst="blockArc">
                <a:avLst>
                  <a:gd name="adj1" fmla="val 21339429"/>
                  <a:gd name="adj2" fmla="val 6091498"/>
                  <a:gd name="adj3" fmla="val 2709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black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214150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08731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657009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B22C4117-2946-4CAF-A97C-C090DC94FE14}"/>
              </a:ext>
            </a:extLst>
          </p:cNvPr>
          <p:cNvSpPr/>
          <p:nvPr userDrawn="1"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accent4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2024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33856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67FA6D39-9DFD-4F67-94B9-4D1042BB365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0638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: Shape 1">
            <a:extLst>
              <a:ext uri="{FF2B5EF4-FFF2-40B4-BE49-F238E27FC236}">
                <a16:creationId xmlns:a16="http://schemas.microsoft.com/office/drawing/2014/main" xmlns="" id="{C4437516-06DB-4972-90D9-3F56529C786D}"/>
              </a:ext>
            </a:extLst>
          </p:cNvPr>
          <p:cNvSpPr/>
          <p:nvPr userDrawn="1"/>
        </p:nvSpPr>
        <p:spPr>
          <a:xfrm>
            <a:off x="0" y="0"/>
            <a:ext cx="9569302" cy="6858000"/>
          </a:xfrm>
          <a:custGeom>
            <a:avLst/>
            <a:gdLst>
              <a:gd name="connsiteX0" fmla="*/ 0 w 9703610"/>
              <a:gd name="connsiteY0" fmla="*/ 0 h 6858000"/>
              <a:gd name="connsiteX1" fmla="*/ 5546070 w 9703610"/>
              <a:gd name="connsiteY1" fmla="*/ 0 h 6858000"/>
              <a:gd name="connsiteX2" fmla="*/ 9703610 w 9703610"/>
              <a:gd name="connsiteY2" fmla="*/ 6858000 h 6858000"/>
              <a:gd name="connsiteX3" fmla="*/ 0 w 970361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703610" h="6858000">
                <a:moveTo>
                  <a:pt x="0" y="0"/>
                </a:moveTo>
                <a:lnTo>
                  <a:pt x="5546070" y="0"/>
                </a:lnTo>
                <a:lnTo>
                  <a:pt x="970361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18314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:a16="http://schemas.microsoft.com/office/drawing/2014/main" xmlns="" id="{F246FC87-D219-463B-8334-E16E14819052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9178591" y="1010532"/>
            <a:ext cx="2286000" cy="27432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608C9F45-5627-4842-A3EA-25038EF99EC8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6186490" y="1010532"/>
            <a:ext cx="2286000" cy="27432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995836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D4E14D27-AD6A-4547-8A35-F0A6A7B2B893}"/>
              </a:ext>
            </a:extLst>
          </p:cNvPr>
          <p:cNvGrpSpPr/>
          <p:nvPr userDrawn="1"/>
        </p:nvGrpSpPr>
        <p:grpSpPr>
          <a:xfrm>
            <a:off x="739019" y="1801308"/>
            <a:ext cx="2251389" cy="4202048"/>
            <a:chOff x="3501573" y="3178068"/>
            <a:chExt cx="1340594" cy="2737840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xmlns="" id="{1FFFD2AF-5064-446A-95B2-FCACE1D003DC}"/>
                </a:ext>
              </a:extLst>
            </p:cNvPr>
            <p:cNvSpPr/>
            <p:nvPr/>
          </p:nvSpPr>
          <p:spPr>
            <a:xfrm>
              <a:off x="3504728" y="3612346"/>
              <a:ext cx="62939" cy="220286"/>
            </a:xfrm>
            <a:custGeom>
              <a:avLst/>
              <a:gdLst>
                <a:gd name="connsiteX0" fmla="*/ 12859 w 19050"/>
                <a:gd name="connsiteY0" fmla="*/ 68104 h 66675"/>
                <a:gd name="connsiteX1" fmla="*/ 12859 w 19050"/>
                <a:gd name="connsiteY1" fmla="*/ 68104 h 66675"/>
                <a:gd name="connsiteX2" fmla="*/ 7144 w 19050"/>
                <a:gd name="connsiteY2" fmla="*/ 62389 h 66675"/>
                <a:gd name="connsiteX3" fmla="*/ 7144 w 19050"/>
                <a:gd name="connsiteY3" fmla="*/ 12859 h 66675"/>
                <a:gd name="connsiteX4" fmla="*/ 12859 w 19050"/>
                <a:gd name="connsiteY4" fmla="*/ 7144 h 66675"/>
                <a:gd name="connsiteX5" fmla="*/ 12859 w 19050"/>
                <a:gd name="connsiteY5" fmla="*/ 7144 h 66675"/>
                <a:gd name="connsiteX6" fmla="*/ 18574 w 19050"/>
                <a:gd name="connsiteY6" fmla="*/ 12859 h 66675"/>
                <a:gd name="connsiteX7" fmla="*/ 18574 w 19050"/>
                <a:gd name="connsiteY7" fmla="*/ 62389 h 66675"/>
                <a:gd name="connsiteX8" fmla="*/ 12859 w 19050"/>
                <a:gd name="connsiteY8" fmla="*/ 6810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050" h="66675">
                  <a:moveTo>
                    <a:pt x="12859" y="68104"/>
                  </a:moveTo>
                  <a:lnTo>
                    <a:pt x="12859" y="68104"/>
                  </a:lnTo>
                  <a:cubicBezTo>
                    <a:pt x="10001" y="68104"/>
                    <a:pt x="7144" y="65246"/>
                    <a:pt x="7144" y="62389"/>
                  </a:cubicBezTo>
                  <a:lnTo>
                    <a:pt x="7144" y="12859"/>
                  </a:lnTo>
                  <a:cubicBezTo>
                    <a:pt x="7144" y="10001"/>
                    <a:pt x="10001" y="7144"/>
                    <a:pt x="12859" y="7144"/>
                  </a:cubicBezTo>
                  <a:lnTo>
                    <a:pt x="12859" y="7144"/>
                  </a:lnTo>
                  <a:cubicBezTo>
                    <a:pt x="15716" y="7144"/>
                    <a:pt x="18574" y="10001"/>
                    <a:pt x="18574" y="12859"/>
                  </a:cubicBezTo>
                  <a:lnTo>
                    <a:pt x="18574" y="62389"/>
                  </a:lnTo>
                  <a:cubicBezTo>
                    <a:pt x="18574" y="65246"/>
                    <a:pt x="15716" y="68104"/>
                    <a:pt x="12859" y="68104"/>
                  </a:cubicBezTo>
                  <a:close/>
                </a:path>
              </a:pathLst>
            </a:custGeom>
            <a:solidFill>
              <a:srgbClr val="80808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xmlns="" id="{CED64445-B2E0-4D7E-8491-252F042F0F6D}"/>
                </a:ext>
              </a:extLst>
            </p:cNvPr>
            <p:cNvSpPr/>
            <p:nvPr/>
          </p:nvSpPr>
          <p:spPr>
            <a:xfrm>
              <a:off x="3501573" y="3832632"/>
              <a:ext cx="62939" cy="220286"/>
            </a:xfrm>
            <a:custGeom>
              <a:avLst/>
              <a:gdLst>
                <a:gd name="connsiteX0" fmla="*/ 12859 w 19050"/>
                <a:gd name="connsiteY0" fmla="*/ 68104 h 66675"/>
                <a:gd name="connsiteX1" fmla="*/ 12859 w 19050"/>
                <a:gd name="connsiteY1" fmla="*/ 68104 h 66675"/>
                <a:gd name="connsiteX2" fmla="*/ 7144 w 19050"/>
                <a:gd name="connsiteY2" fmla="*/ 62389 h 66675"/>
                <a:gd name="connsiteX3" fmla="*/ 7144 w 19050"/>
                <a:gd name="connsiteY3" fmla="*/ 12859 h 66675"/>
                <a:gd name="connsiteX4" fmla="*/ 12859 w 19050"/>
                <a:gd name="connsiteY4" fmla="*/ 7144 h 66675"/>
                <a:gd name="connsiteX5" fmla="*/ 12859 w 19050"/>
                <a:gd name="connsiteY5" fmla="*/ 7144 h 66675"/>
                <a:gd name="connsiteX6" fmla="*/ 18574 w 19050"/>
                <a:gd name="connsiteY6" fmla="*/ 12859 h 66675"/>
                <a:gd name="connsiteX7" fmla="*/ 18574 w 19050"/>
                <a:gd name="connsiteY7" fmla="*/ 62389 h 66675"/>
                <a:gd name="connsiteX8" fmla="*/ 12859 w 19050"/>
                <a:gd name="connsiteY8" fmla="*/ 6810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050" h="66675">
                  <a:moveTo>
                    <a:pt x="12859" y="68104"/>
                  </a:moveTo>
                  <a:lnTo>
                    <a:pt x="12859" y="68104"/>
                  </a:lnTo>
                  <a:cubicBezTo>
                    <a:pt x="10001" y="68104"/>
                    <a:pt x="7144" y="65246"/>
                    <a:pt x="7144" y="62389"/>
                  </a:cubicBezTo>
                  <a:lnTo>
                    <a:pt x="7144" y="12859"/>
                  </a:lnTo>
                  <a:cubicBezTo>
                    <a:pt x="7144" y="10001"/>
                    <a:pt x="10001" y="7144"/>
                    <a:pt x="12859" y="7144"/>
                  </a:cubicBezTo>
                  <a:lnTo>
                    <a:pt x="12859" y="7144"/>
                  </a:lnTo>
                  <a:cubicBezTo>
                    <a:pt x="15716" y="7144"/>
                    <a:pt x="18574" y="10001"/>
                    <a:pt x="18574" y="12859"/>
                  </a:cubicBezTo>
                  <a:lnTo>
                    <a:pt x="18574" y="62389"/>
                  </a:lnTo>
                  <a:cubicBezTo>
                    <a:pt x="18574" y="65246"/>
                    <a:pt x="15716" y="68104"/>
                    <a:pt x="12859" y="68104"/>
                  </a:cubicBezTo>
                  <a:close/>
                </a:path>
              </a:pathLst>
            </a:custGeom>
            <a:solidFill>
              <a:srgbClr val="80808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xmlns="" id="{BA429A64-82C5-47BC-985E-3FDFE804E532}"/>
                </a:ext>
              </a:extLst>
            </p:cNvPr>
            <p:cNvSpPr/>
            <p:nvPr/>
          </p:nvSpPr>
          <p:spPr>
            <a:xfrm>
              <a:off x="4776089" y="3829487"/>
              <a:ext cx="62939" cy="220286"/>
            </a:xfrm>
            <a:custGeom>
              <a:avLst/>
              <a:gdLst>
                <a:gd name="connsiteX0" fmla="*/ 12859 w 19050"/>
                <a:gd name="connsiteY0" fmla="*/ 68104 h 66675"/>
                <a:gd name="connsiteX1" fmla="*/ 12859 w 19050"/>
                <a:gd name="connsiteY1" fmla="*/ 68104 h 66675"/>
                <a:gd name="connsiteX2" fmla="*/ 7144 w 19050"/>
                <a:gd name="connsiteY2" fmla="*/ 62389 h 66675"/>
                <a:gd name="connsiteX3" fmla="*/ 7144 w 19050"/>
                <a:gd name="connsiteY3" fmla="*/ 12859 h 66675"/>
                <a:gd name="connsiteX4" fmla="*/ 12859 w 19050"/>
                <a:gd name="connsiteY4" fmla="*/ 7144 h 66675"/>
                <a:gd name="connsiteX5" fmla="*/ 12859 w 19050"/>
                <a:gd name="connsiteY5" fmla="*/ 7144 h 66675"/>
                <a:gd name="connsiteX6" fmla="*/ 18574 w 19050"/>
                <a:gd name="connsiteY6" fmla="*/ 12859 h 66675"/>
                <a:gd name="connsiteX7" fmla="*/ 18574 w 19050"/>
                <a:gd name="connsiteY7" fmla="*/ 62389 h 66675"/>
                <a:gd name="connsiteX8" fmla="*/ 12859 w 19050"/>
                <a:gd name="connsiteY8" fmla="*/ 6810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050" h="66675">
                  <a:moveTo>
                    <a:pt x="12859" y="68104"/>
                  </a:moveTo>
                  <a:lnTo>
                    <a:pt x="12859" y="68104"/>
                  </a:lnTo>
                  <a:cubicBezTo>
                    <a:pt x="10001" y="68104"/>
                    <a:pt x="7144" y="65246"/>
                    <a:pt x="7144" y="62389"/>
                  </a:cubicBezTo>
                  <a:lnTo>
                    <a:pt x="7144" y="12859"/>
                  </a:lnTo>
                  <a:cubicBezTo>
                    <a:pt x="7144" y="10001"/>
                    <a:pt x="10001" y="7144"/>
                    <a:pt x="12859" y="7144"/>
                  </a:cubicBezTo>
                  <a:lnTo>
                    <a:pt x="12859" y="7144"/>
                  </a:lnTo>
                  <a:cubicBezTo>
                    <a:pt x="15716" y="7144"/>
                    <a:pt x="18574" y="10001"/>
                    <a:pt x="18574" y="12859"/>
                  </a:cubicBezTo>
                  <a:lnTo>
                    <a:pt x="18574" y="62389"/>
                  </a:lnTo>
                  <a:cubicBezTo>
                    <a:pt x="19526" y="65246"/>
                    <a:pt x="16669" y="68104"/>
                    <a:pt x="12859" y="68104"/>
                  </a:cubicBezTo>
                  <a:close/>
                </a:path>
              </a:pathLst>
            </a:custGeom>
            <a:solidFill>
              <a:srgbClr val="80808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xmlns="" id="{D8DF180B-C394-4B18-8CF3-2228F33ED174}"/>
                </a:ext>
              </a:extLst>
            </p:cNvPr>
            <p:cNvSpPr/>
            <p:nvPr/>
          </p:nvSpPr>
          <p:spPr>
            <a:xfrm>
              <a:off x="3520451" y="3178068"/>
              <a:ext cx="1321716" cy="2737840"/>
            </a:xfrm>
            <a:custGeom>
              <a:avLst/>
              <a:gdLst>
                <a:gd name="connsiteX0" fmla="*/ 350044 w 400050"/>
                <a:gd name="connsiteY0" fmla="*/ 7144 h 828675"/>
                <a:gd name="connsiteX1" fmla="*/ 53816 w 400050"/>
                <a:gd name="connsiteY1" fmla="*/ 7144 h 828675"/>
                <a:gd name="connsiteX2" fmla="*/ 7144 w 400050"/>
                <a:gd name="connsiteY2" fmla="*/ 53816 h 828675"/>
                <a:gd name="connsiteX3" fmla="*/ 7144 w 400050"/>
                <a:gd name="connsiteY3" fmla="*/ 781526 h 828675"/>
                <a:gd name="connsiteX4" fmla="*/ 53816 w 400050"/>
                <a:gd name="connsiteY4" fmla="*/ 828199 h 828675"/>
                <a:gd name="connsiteX5" fmla="*/ 350044 w 400050"/>
                <a:gd name="connsiteY5" fmla="*/ 828199 h 828675"/>
                <a:gd name="connsiteX6" fmla="*/ 396716 w 400050"/>
                <a:gd name="connsiteY6" fmla="*/ 781526 h 828675"/>
                <a:gd name="connsiteX7" fmla="*/ 396716 w 400050"/>
                <a:gd name="connsiteY7" fmla="*/ 53816 h 828675"/>
                <a:gd name="connsiteX8" fmla="*/ 350044 w 400050"/>
                <a:gd name="connsiteY8" fmla="*/ 7144 h 828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0050" h="828675">
                  <a:moveTo>
                    <a:pt x="350044" y="7144"/>
                  </a:moveTo>
                  <a:lnTo>
                    <a:pt x="53816" y="7144"/>
                  </a:lnTo>
                  <a:cubicBezTo>
                    <a:pt x="28099" y="7144"/>
                    <a:pt x="7144" y="28099"/>
                    <a:pt x="7144" y="53816"/>
                  </a:cubicBezTo>
                  <a:lnTo>
                    <a:pt x="7144" y="781526"/>
                  </a:lnTo>
                  <a:cubicBezTo>
                    <a:pt x="7144" y="807244"/>
                    <a:pt x="28099" y="828199"/>
                    <a:pt x="53816" y="828199"/>
                  </a:cubicBezTo>
                  <a:lnTo>
                    <a:pt x="350044" y="828199"/>
                  </a:lnTo>
                  <a:cubicBezTo>
                    <a:pt x="375761" y="828199"/>
                    <a:pt x="396716" y="807244"/>
                    <a:pt x="396716" y="781526"/>
                  </a:cubicBezTo>
                  <a:lnTo>
                    <a:pt x="396716" y="53816"/>
                  </a:lnTo>
                  <a:cubicBezTo>
                    <a:pt x="396716" y="28099"/>
                    <a:pt x="375761" y="7144"/>
                    <a:pt x="350044" y="7144"/>
                  </a:cubicBezTo>
                  <a:close/>
                </a:path>
              </a:pathLst>
            </a:custGeom>
            <a:solidFill>
              <a:srgbClr val="80808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xmlns="" id="{8B1C391E-60EC-4442-81F5-E5BD8E5FB94B}"/>
                </a:ext>
              </a:extLst>
            </p:cNvPr>
            <p:cNvSpPr/>
            <p:nvPr/>
          </p:nvSpPr>
          <p:spPr>
            <a:xfrm>
              <a:off x="3529897" y="3190652"/>
              <a:ext cx="1290246" cy="2706371"/>
            </a:xfrm>
            <a:custGeom>
              <a:avLst/>
              <a:gdLst>
                <a:gd name="connsiteX0" fmla="*/ 345281 w 390525"/>
                <a:gd name="connsiteY0" fmla="*/ 7144 h 819150"/>
                <a:gd name="connsiteX1" fmla="*/ 52864 w 390525"/>
                <a:gd name="connsiteY1" fmla="*/ 7144 h 819150"/>
                <a:gd name="connsiteX2" fmla="*/ 7144 w 390525"/>
                <a:gd name="connsiteY2" fmla="*/ 52864 h 819150"/>
                <a:gd name="connsiteX3" fmla="*/ 7144 w 390525"/>
                <a:gd name="connsiteY3" fmla="*/ 772954 h 819150"/>
                <a:gd name="connsiteX4" fmla="*/ 52864 w 390525"/>
                <a:gd name="connsiteY4" fmla="*/ 818674 h 819150"/>
                <a:gd name="connsiteX5" fmla="*/ 345281 w 390525"/>
                <a:gd name="connsiteY5" fmla="*/ 818674 h 819150"/>
                <a:gd name="connsiteX6" fmla="*/ 391001 w 390525"/>
                <a:gd name="connsiteY6" fmla="*/ 772954 h 819150"/>
                <a:gd name="connsiteX7" fmla="*/ 391001 w 390525"/>
                <a:gd name="connsiteY7" fmla="*/ 52864 h 819150"/>
                <a:gd name="connsiteX8" fmla="*/ 345281 w 390525"/>
                <a:gd name="connsiteY8" fmla="*/ 7144 h 819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90525" h="819150">
                  <a:moveTo>
                    <a:pt x="345281" y="7144"/>
                  </a:moveTo>
                  <a:lnTo>
                    <a:pt x="52864" y="7144"/>
                  </a:lnTo>
                  <a:cubicBezTo>
                    <a:pt x="27146" y="7144"/>
                    <a:pt x="7144" y="27146"/>
                    <a:pt x="7144" y="52864"/>
                  </a:cubicBezTo>
                  <a:lnTo>
                    <a:pt x="7144" y="772954"/>
                  </a:lnTo>
                  <a:cubicBezTo>
                    <a:pt x="7144" y="798671"/>
                    <a:pt x="27146" y="818674"/>
                    <a:pt x="52864" y="818674"/>
                  </a:cubicBezTo>
                  <a:lnTo>
                    <a:pt x="345281" y="818674"/>
                  </a:lnTo>
                  <a:cubicBezTo>
                    <a:pt x="370999" y="818674"/>
                    <a:pt x="391001" y="798671"/>
                    <a:pt x="391001" y="772954"/>
                  </a:cubicBezTo>
                  <a:lnTo>
                    <a:pt x="391001" y="52864"/>
                  </a:lnTo>
                  <a:cubicBezTo>
                    <a:pt x="391001" y="28099"/>
                    <a:pt x="370046" y="7144"/>
                    <a:pt x="345281" y="7144"/>
                  </a:cubicBezTo>
                  <a:close/>
                </a:path>
              </a:pathLst>
            </a:custGeom>
            <a:solidFill>
              <a:srgbClr val="1A1A1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xmlns="" id="{E1042DFF-AC0C-4A34-B83D-F94290F8566A}"/>
                </a:ext>
              </a:extLst>
            </p:cNvPr>
            <p:cNvSpPr/>
            <p:nvPr/>
          </p:nvSpPr>
          <p:spPr>
            <a:xfrm>
              <a:off x="3627447" y="3596610"/>
              <a:ext cx="1101430" cy="1951104"/>
            </a:xfrm>
            <a:custGeom>
              <a:avLst/>
              <a:gdLst>
                <a:gd name="connsiteX0" fmla="*/ 7144 w 333375"/>
                <a:gd name="connsiteY0" fmla="*/ 7144 h 590550"/>
                <a:gd name="connsiteX1" fmla="*/ 331946 w 333375"/>
                <a:gd name="connsiteY1" fmla="*/ 7144 h 590550"/>
                <a:gd name="connsiteX2" fmla="*/ 331946 w 333375"/>
                <a:gd name="connsiteY2" fmla="*/ 586264 h 590550"/>
                <a:gd name="connsiteX3" fmla="*/ 7144 w 333375"/>
                <a:gd name="connsiteY3" fmla="*/ 586264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3375" h="590550">
                  <a:moveTo>
                    <a:pt x="7144" y="7144"/>
                  </a:moveTo>
                  <a:lnTo>
                    <a:pt x="331946" y="7144"/>
                  </a:lnTo>
                  <a:lnTo>
                    <a:pt x="331946" y="586264"/>
                  </a:lnTo>
                  <a:lnTo>
                    <a:pt x="7144" y="586264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xmlns="" id="{4033404E-34F2-4512-89D1-3226AA01335F}"/>
                </a:ext>
              </a:extLst>
            </p:cNvPr>
            <p:cNvGrpSpPr/>
            <p:nvPr/>
          </p:nvGrpSpPr>
          <p:grpSpPr>
            <a:xfrm>
              <a:off x="4088508" y="5635852"/>
              <a:ext cx="173080" cy="173080"/>
              <a:chOff x="6768665" y="6038214"/>
              <a:chExt cx="147968" cy="147968"/>
            </a:xfrm>
          </p:grpSpPr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xmlns="" id="{C419DFAD-C059-430D-B51F-48079403ED7B}"/>
                  </a:ext>
                </a:extLst>
              </p:cNvPr>
              <p:cNvSpPr/>
              <p:nvPr/>
            </p:nvSpPr>
            <p:spPr>
              <a:xfrm>
                <a:off x="6768665" y="6038214"/>
                <a:ext cx="147968" cy="147968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xmlns="" id="{4BAE4FA9-2632-4576-9E0A-CDF8B2A15BA5}"/>
                  </a:ext>
                </a:extLst>
              </p:cNvPr>
              <p:cNvSpPr/>
              <p:nvPr/>
            </p:nvSpPr>
            <p:spPr>
              <a:xfrm>
                <a:off x="6802088" y="6071634"/>
                <a:ext cx="81180" cy="81180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xmlns="" id="{4B70F8A7-6A5E-4962-A676-F6F37304642E}"/>
                </a:ext>
              </a:extLst>
            </p:cNvPr>
            <p:cNvSpPr/>
            <p:nvPr/>
          </p:nvSpPr>
          <p:spPr>
            <a:xfrm>
              <a:off x="3821102" y="3628406"/>
              <a:ext cx="906450" cy="1887518"/>
            </a:xfrm>
            <a:custGeom>
              <a:avLst/>
              <a:gdLst>
                <a:gd name="connsiteX0" fmla="*/ 614149 w 1119116"/>
                <a:gd name="connsiteY0" fmla="*/ 0 h 2330356"/>
                <a:gd name="connsiteX1" fmla="*/ 1115704 w 1119116"/>
                <a:gd name="connsiteY1" fmla="*/ 6824 h 2330356"/>
                <a:gd name="connsiteX2" fmla="*/ 1119116 w 1119116"/>
                <a:gd name="connsiteY2" fmla="*/ 2330356 h 2330356"/>
                <a:gd name="connsiteX3" fmla="*/ 0 w 1119116"/>
                <a:gd name="connsiteY3" fmla="*/ 2330356 h 2330356"/>
                <a:gd name="connsiteX4" fmla="*/ 614149 w 1119116"/>
                <a:gd name="connsiteY4" fmla="*/ 0 h 2330356"/>
                <a:gd name="connsiteX0" fmla="*/ 614149 w 1119116"/>
                <a:gd name="connsiteY0" fmla="*/ 0 h 2330356"/>
                <a:gd name="connsiteX1" fmla="*/ 1115704 w 1119116"/>
                <a:gd name="connsiteY1" fmla="*/ 3412 h 2330356"/>
                <a:gd name="connsiteX2" fmla="*/ 1119116 w 1119116"/>
                <a:gd name="connsiteY2" fmla="*/ 2330356 h 2330356"/>
                <a:gd name="connsiteX3" fmla="*/ 0 w 1119116"/>
                <a:gd name="connsiteY3" fmla="*/ 2330356 h 2330356"/>
                <a:gd name="connsiteX4" fmla="*/ 614149 w 1119116"/>
                <a:gd name="connsiteY4" fmla="*/ 0 h 23303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19116" h="2330356">
                  <a:moveTo>
                    <a:pt x="614149" y="0"/>
                  </a:moveTo>
                  <a:lnTo>
                    <a:pt x="1115704" y="3412"/>
                  </a:lnTo>
                  <a:cubicBezTo>
                    <a:pt x="1116841" y="777923"/>
                    <a:pt x="1117979" y="1555845"/>
                    <a:pt x="1119116" y="2330356"/>
                  </a:cubicBezTo>
                  <a:lnTo>
                    <a:pt x="0" y="2330356"/>
                  </a:lnTo>
                  <a:lnTo>
                    <a:pt x="614149" y="0"/>
                  </a:lnTo>
                  <a:close/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xmlns="" id="{FE8FB11B-C9EA-4E18-89D9-555C50D3B3E9}"/>
                </a:ext>
              </a:extLst>
            </p:cNvPr>
            <p:cNvSpPr/>
            <p:nvPr/>
          </p:nvSpPr>
          <p:spPr>
            <a:xfrm>
              <a:off x="4058661" y="3449093"/>
              <a:ext cx="254255" cy="5839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xmlns="" id="{B55F62B4-2F6F-4328-9162-DF7E3A0CF7C4}"/>
                </a:ext>
              </a:extLst>
            </p:cNvPr>
            <p:cNvSpPr/>
            <p:nvPr/>
          </p:nvSpPr>
          <p:spPr>
            <a:xfrm>
              <a:off x="3922825" y="3449093"/>
              <a:ext cx="58393" cy="5839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6" name="Picture Placeholder 2">
            <a:extLst>
              <a:ext uri="{FF2B5EF4-FFF2-40B4-BE49-F238E27FC236}">
                <a16:creationId xmlns:a16="http://schemas.microsoft.com/office/drawing/2014/main" xmlns="" id="{FC596008-C53D-454F-8BCC-25C7C09986FE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989494" y="2484310"/>
            <a:ext cx="1808430" cy="295393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xmlns="" id="{265DD979-30EE-452B-BD97-08E76F947DDC}"/>
              </a:ext>
            </a:extLst>
          </p:cNvPr>
          <p:cNvSpPr/>
          <p:nvPr userDrawn="1"/>
        </p:nvSpPr>
        <p:spPr>
          <a:xfrm rot="1200000">
            <a:off x="-311854" y="-189268"/>
            <a:ext cx="714157" cy="2226584"/>
          </a:xfrm>
          <a:custGeom>
            <a:avLst/>
            <a:gdLst>
              <a:gd name="connsiteX0" fmla="*/ 622717 w 714157"/>
              <a:gd name="connsiteY0" fmla="*/ 33281 h 2226584"/>
              <a:gd name="connsiteX1" fmla="*/ 714157 w 714157"/>
              <a:gd name="connsiteY1" fmla="*/ 0 h 2226584"/>
              <a:gd name="connsiteX2" fmla="*/ 714157 w 714157"/>
              <a:gd name="connsiteY2" fmla="*/ 2226584 h 2226584"/>
              <a:gd name="connsiteX3" fmla="*/ 622717 w 714157"/>
              <a:gd name="connsiteY3" fmla="*/ 1975355 h 2226584"/>
              <a:gd name="connsiteX4" fmla="*/ 329492 w 714157"/>
              <a:gd name="connsiteY4" fmla="*/ 140006 h 2226584"/>
              <a:gd name="connsiteX5" fmla="*/ 329492 w 714157"/>
              <a:gd name="connsiteY5" fmla="*/ 1169726 h 2226584"/>
              <a:gd name="connsiteX6" fmla="*/ 238052 w 714157"/>
              <a:gd name="connsiteY6" fmla="*/ 918496 h 2226584"/>
              <a:gd name="connsiteX7" fmla="*/ 238052 w 714157"/>
              <a:gd name="connsiteY7" fmla="*/ 173288 h 2226584"/>
              <a:gd name="connsiteX8" fmla="*/ 567544 w 714157"/>
              <a:gd name="connsiteY8" fmla="*/ 53362 h 2226584"/>
              <a:gd name="connsiteX9" fmla="*/ 567544 w 714157"/>
              <a:gd name="connsiteY9" fmla="*/ 1823768 h 2226584"/>
              <a:gd name="connsiteX10" fmla="*/ 384664 w 714157"/>
              <a:gd name="connsiteY10" fmla="*/ 1321310 h 2226584"/>
              <a:gd name="connsiteX11" fmla="*/ 384664 w 714157"/>
              <a:gd name="connsiteY11" fmla="*/ 119925 h 2226584"/>
              <a:gd name="connsiteX12" fmla="*/ 0 w 714157"/>
              <a:gd name="connsiteY12" fmla="*/ 259931 h 2226584"/>
              <a:gd name="connsiteX13" fmla="*/ 182880 w 714157"/>
              <a:gd name="connsiteY13" fmla="*/ 193369 h 2226584"/>
              <a:gd name="connsiteX14" fmla="*/ 182880 w 714157"/>
              <a:gd name="connsiteY14" fmla="*/ 766913 h 2226584"/>
              <a:gd name="connsiteX15" fmla="*/ 0 w 714157"/>
              <a:gd name="connsiteY15" fmla="*/ 264454 h 2226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14157" h="2226584">
                <a:moveTo>
                  <a:pt x="622717" y="33281"/>
                </a:moveTo>
                <a:lnTo>
                  <a:pt x="714157" y="0"/>
                </a:lnTo>
                <a:lnTo>
                  <a:pt x="714157" y="2226584"/>
                </a:lnTo>
                <a:lnTo>
                  <a:pt x="622717" y="1975355"/>
                </a:lnTo>
                <a:close/>
                <a:moveTo>
                  <a:pt x="329492" y="140006"/>
                </a:moveTo>
                <a:lnTo>
                  <a:pt x="329492" y="1169726"/>
                </a:lnTo>
                <a:lnTo>
                  <a:pt x="238052" y="918496"/>
                </a:lnTo>
                <a:lnTo>
                  <a:pt x="238052" y="173288"/>
                </a:lnTo>
                <a:close/>
                <a:moveTo>
                  <a:pt x="567544" y="53362"/>
                </a:moveTo>
                <a:lnTo>
                  <a:pt x="567544" y="1823768"/>
                </a:lnTo>
                <a:lnTo>
                  <a:pt x="384664" y="1321310"/>
                </a:lnTo>
                <a:lnTo>
                  <a:pt x="384664" y="119925"/>
                </a:lnTo>
                <a:close/>
                <a:moveTo>
                  <a:pt x="0" y="259931"/>
                </a:moveTo>
                <a:lnTo>
                  <a:pt x="182880" y="193369"/>
                </a:lnTo>
                <a:lnTo>
                  <a:pt x="182880" y="766913"/>
                </a:lnTo>
                <a:lnTo>
                  <a:pt x="0" y="264454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Text Placeholder 9">
            <a:extLst>
              <a:ext uri="{FF2B5EF4-FFF2-40B4-BE49-F238E27FC236}">
                <a16:creationId xmlns:a16="http://schemas.microsoft.com/office/drawing/2014/main" xmlns="" id="{AEF8B7ED-1A1F-4CDE-83D3-C519FA54465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8554714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xmlns="" id="{265DD979-30EE-452B-BD97-08E76F947DDC}"/>
              </a:ext>
            </a:extLst>
          </p:cNvPr>
          <p:cNvSpPr/>
          <p:nvPr userDrawn="1"/>
        </p:nvSpPr>
        <p:spPr>
          <a:xfrm rot="1200000">
            <a:off x="-311854" y="-189268"/>
            <a:ext cx="714157" cy="2226584"/>
          </a:xfrm>
          <a:custGeom>
            <a:avLst/>
            <a:gdLst>
              <a:gd name="connsiteX0" fmla="*/ 622717 w 714157"/>
              <a:gd name="connsiteY0" fmla="*/ 33281 h 2226584"/>
              <a:gd name="connsiteX1" fmla="*/ 714157 w 714157"/>
              <a:gd name="connsiteY1" fmla="*/ 0 h 2226584"/>
              <a:gd name="connsiteX2" fmla="*/ 714157 w 714157"/>
              <a:gd name="connsiteY2" fmla="*/ 2226584 h 2226584"/>
              <a:gd name="connsiteX3" fmla="*/ 622717 w 714157"/>
              <a:gd name="connsiteY3" fmla="*/ 1975355 h 2226584"/>
              <a:gd name="connsiteX4" fmla="*/ 329492 w 714157"/>
              <a:gd name="connsiteY4" fmla="*/ 140006 h 2226584"/>
              <a:gd name="connsiteX5" fmla="*/ 329492 w 714157"/>
              <a:gd name="connsiteY5" fmla="*/ 1169726 h 2226584"/>
              <a:gd name="connsiteX6" fmla="*/ 238052 w 714157"/>
              <a:gd name="connsiteY6" fmla="*/ 918496 h 2226584"/>
              <a:gd name="connsiteX7" fmla="*/ 238052 w 714157"/>
              <a:gd name="connsiteY7" fmla="*/ 173288 h 2226584"/>
              <a:gd name="connsiteX8" fmla="*/ 567544 w 714157"/>
              <a:gd name="connsiteY8" fmla="*/ 53362 h 2226584"/>
              <a:gd name="connsiteX9" fmla="*/ 567544 w 714157"/>
              <a:gd name="connsiteY9" fmla="*/ 1823768 h 2226584"/>
              <a:gd name="connsiteX10" fmla="*/ 384664 w 714157"/>
              <a:gd name="connsiteY10" fmla="*/ 1321310 h 2226584"/>
              <a:gd name="connsiteX11" fmla="*/ 384664 w 714157"/>
              <a:gd name="connsiteY11" fmla="*/ 119925 h 2226584"/>
              <a:gd name="connsiteX12" fmla="*/ 0 w 714157"/>
              <a:gd name="connsiteY12" fmla="*/ 259931 h 2226584"/>
              <a:gd name="connsiteX13" fmla="*/ 182880 w 714157"/>
              <a:gd name="connsiteY13" fmla="*/ 193369 h 2226584"/>
              <a:gd name="connsiteX14" fmla="*/ 182880 w 714157"/>
              <a:gd name="connsiteY14" fmla="*/ 766913 h 2226584"/>
              <a:gd name="connsiteX15" fmla="*/ 0 w 714157"/>
              <a:gd name="connsiteY15" fmla="*/ 264454 h 2226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14157" h="2226584">
                <a:moveTo>
                  <a:pt x="622717" y="33281"/>
                </a:moveTo>
                <a:lnTo>
                  <a:pt x="714157" y="0"/>
                </a:lnTo>
                <a:lnTo>
                  <a:pt x="714157" y="2226584"/>
                </a:lnTo>
                <a:lnTo>
                  <a:pt x="622717" y="1975355"/>
                </a:lnTo>
                <a:close/>
                <a:moveTo>
                  <a:pt x="329492" y="140006"/>
                </a:moveTo>
                <a:lnTo>
                  <a:pt x="329492" y="1169726"/>
                </a:lnTo>
                <a:lnTo>
                  <a:pt x="238052" y="918496"/>
                </a:lnTo>
                <a:lnTo>
                  <a:pt x="238052" y="173288"/>
                </a:lnTo>
                <a:close/>
                <a:moveTo>
                  <a:pt x="567544" y="53362"/>
                </a:moveTo>
                <a:lnTo>
                  <a:pt x="567544" y="1823768"/>
                </a:lnTo>
                <a:lnTo>
                  <a:pt x="384664" y="1321310"/>
                </a:lnTo>
                <a:lnTo>
                  <a:pt x="384664" y="119925"/>
                </a:lnTo>
                <a:close/>
                <a:moveTo>
                  <a:pt x="0" y="259931"/>
                </a:moveTo>
                <a:lnTo>
                  <a:pt x="182880" y="193369"/>
                </a:lnTo>
                <a:lnTo>
                  <a:pt x="182880" y="766913"/>
                </a:lnTo>
                <a:lnTo>
                  <a:pt x="0" y="264454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Text Placeholder 9">
            <a:extLst>
              <a:ext uri="{FF2B5EF4-FFF2-40B4-BE49-F238E27FC236}">
                <a16:creationId xmlns:a16="http://schemas.microsoft.com/office/drawing/2014/main" xmlns="" id="{AEF8B7ED-1A1F-4CDE-83D3-C519FA54465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xmlns="" id="{A06CCA5E-451F-4542-B206-D2D13583114C}"/>
              </a:ext>
            </a:extLst>
          </p:cNvPr>
          <p:cNvGrpSpPr/>
          <p:nvPr userDrawn="1"/>
        </p:nvGrpSpPr>
        <p:grpSpPr>
          <a:xfrm>
            <a:off x="758507" y="2603862"/>
            <a:ext cx="5920691" cy="3565483"/>
            <a:chOff x="4098364" y="1571764"/>
            <a:chExt cx="7301609" cy="4397082"/>
          </a:xfrm>
        </p:grpSpPr>
        <p:grpSp>
          <p:nvGrpSpPr>
            <p:cNvPr id="23" name="Graphic 55">
              <a:extLst>
                <a:ext uri="{FF2B5EF4-FFF2-40B4-BE49-F238E27FC236}">
                  <a16:creationId xmlns:a16="http://schemas.microsoft.com/office/drawing/2014/main" xmlns="" id="{C49AFA94-CB02-406A-B68E-76F7985C97D6}"/>
                </a:ext>
              </a:extLst>
            </p:cNvPr>
            <p:cNvGrpSpPr/>
            <p:nvPr/>
          </p:nvGrpSpPr>
          <p:grpSpPr>
            <a:xfrm>
              <a:off x="4910815" y="1571764"/>
              <a:ext cx="5616422" cy="3644404"/>
              <a:chOff x="5769768" y="3217068"/>
              <a:chExt cx="651510" cy="422754"/>
            </a:xfrm>
          </p:grpSpPr>
          <p:sp>
            <p:nvSpPr>
              <p:cNvPr id="48" name="Freeform: Shape 47">
                <a:extLst>
                  <a:ext uri="{FF2B5EF4-FFF2-40B4-BE49-F238E27FC236}">
                    <a16:creationId xmlns:a16="http://schemas.microsoft.com/office/drawing/2014/main" xmlns="" id="{05F19F3B-FACD-4743-81B8-DE3B3FC0991C}"/>
                  </a:ext>
                </a:extLst>
              </p:cNvPr>
              <p:cNvSpPr/>
              <p:nvPr/>
            </p:nvSpPr>
            <p:spPr>
              <a:xfrm>
                <a:off x="5769768" y="3217068"/>
                <a:ext cx="647700" cy="419100"/>
              </a:xfrm>
              <a:custGeom>
                <a:avLst/>
                <a:gdLst>
                  <a:gd name="connsiteX0" fmla="*/ 639604 w 647700"/>
                  <a:gd name="connsiteY0" fmla="*/ 417671 h 419100"/>
                  <a:gd name="connsiteX1" fmla="*/ 14764 w 647700"/>
                  <a:gd name="connsiteY1" fmla="*/ 417671 h 419100"/>
                  <a:gd name="connsiteX2" fmla="*/ 7144 w 647700"/>
                  <a:gd name="connsiteY2" fmla="*/ 410051 h 419100"/>
                  <a:gd name="connsiteX3" fmla="*/ 7144 w 647700"/>
                  <a:gd name="connsiteY3" fmla="*/ 38576 h 419100"/>
                  <a:gd name="connsiteX4" fmla="*/ 37624 w 647700"/>
                  <a:gd name="connsiteY4" fmla="*/ 7144 h 419100"/>
                  <a:gd name="connsiteX5" fmla="*/ 616744 w 647700"/>
                  <a:gd name="connsiteY5" fmla="*/ 7144 h 419100"/>
                  <a:gd name="connsiteX6" fmla="*/ 647224 w 647700"/>
                  <a:gd name="connsiteY6" fmla="*/ 37624 h 419100"/>
                  <a:gd name="connsiteX7" fmla="*/ 647224 w 647700"/>
                  <a:gd name="connsiteY7" fmla="*/ 409099 h 419100"/>
                  <a:gd name="connsiteX8" fmla="*/ 639604 w 647700"/>
                  <a:gd name="connsiteY8" fmla="*/ 417671 h 419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47700" h="419100">
                    <a:moveTo>
                      <a:pt x="639604" y="417671"/>
                    </a:moveTo>
                    <a:lnTo>
                      <a:pt x="14764" y="417671"/>
                    </a:lnTo>
                    <a:cubicBezTo>
                      <a:pt x="10954" y="417671"/>
                      <a:pt x="7144" y="413861"/>
                      <a:pt x="7144" y="410051"/>
                    </a:cubicBezTo>
                    <a:lnTo>
                      <a:pt x="7144" y="38576"/>
                    </a:lnTo>
                    <a:cubicBezTo>
                      <a:pt x="7144" y="20479"/>
                      <a:pt x="20479" y="7144"/>
                      <a:pt x="37624" y="7144"/>
                    </a:cubicBezTo>
                    <a:lnTo>
                      <a:pt x="616744" y="7144"/>
                    </a:lnTo>
                    <a:cubicBezTo>
                      <a:pt x="633889" y="7144"/>
                      <a:pt x="647224" y="20479"/>
                      <a:pt x="647224" y="37624"/>
                    </a:cubicBezTo>
                    <a:lnTo>
                      <a:pt x="647224" y="409099"/>
                    </a:lnTo>
                    <a:cubicBezTo>
                      <a:pt x="647224" y="413861"/>
                      <a:pt x="643414" y="417671"/>
                      <a:pt x="639604" y="417671"/>
                    </a:cubicBezTo>
                    <a:close/>
                  </a:path>
                </a:pathLst>
              </a:custGeom>
              <a:solidFill>
                <a:srgbClr val="80808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9" name="Freeform: Shape 48">
                <a:extLst>
                  <a:ext uri="{FF2B5EF4-FFF2-40B4-BE49-F238E27FC236}">
                    <a16:creationId xmlns:a16="http://schemas.microsoft.com/office/drawing/2014/main" xmlns="" id="{611E77FD-F910-47B9-9EE0-9CA9EBB5AD17}"/>
                  </a:ext>
                </a:extLst>
              </p:cNvPr>
              <p:cNvSpPr/>
              <p:nvPr/>
            </p:nvSpPr>
            <p:spPr>
              <a:xfrm>
                <a:off x="5773578" y="3220722"/>
                <a:ext cx="647700" cy="419100"/>
              </a:xfrm>
              <a:custGeom>
                <a:avLst/>
                <a:gdLst>
                  <a:gd name="connsiteX0" fmla="*/ 631984 w 647700"/>
                  <a:gd name="connsiteY0" fmla="*/ 412909 h 419100"/>
                  <a:gd name="connsiteX1" fmla="*/ 14764 w 647700"/>
                  <a:gd name="connsiteY1" fmla="*/ 412909 h 419100"/>
                  <a:gd name="connsiteX2" fmla="*/ 7144 w 647700"/>
                  <a:gd name="connsiteY2" fmla="*/ 405289 h 419100"/>
                  <a:gd name="connsiteX3" fmla="*/ 7144 w 647700"/>
                  <a:gd name="connsiteY3" fmla="*/ 34766 h 419100"/>
                  <a:gd name="connsiteX4" fmla="*/ 34766 w 647700"/>
                  <a:gd name="connsiteY4" fmla="*/ 7144 h 419100"/>
                  <a:gd name="connsiteX5" fmla="*/ 612934 w 647700"/>
                  <a:gd name="connsiteY5" fmla="*/ 7144 h 419100"/>
                  <a:gd name="connsiteX6" fmla="*/ 640556 w 647700"/>
                  <a:gd name="connsiteY6" fmla="*/ 34766 h 419100"/>
                  <a:gd name="connsiteX7" fmla="*/ 640556 w 647700"/>
                  <a:gd name="connsiteY7" fmla="*/ 405289 h 419100"/>
                  <a:gd name="connsiteX8" fmla="*/ 631984 w 647700"/>
                  <a:gd name="connsiteY8" fmla="*/ 412909 h 419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47700" h="419100">
                    <a:moveTo>
                      <a:pt x="631984" y="412909"/>
                    </a:moveTo>
                    <a:lnTo>
                      <a:pt x="14764" y="412909"/>
                    </a:lnTo>
                    <a:cubicBezTo>
                      <a:pt x="10954" y="412909"/>
                      <a:pt x="7144" y="409099"/>
                      <a:pt x="7144" y="405289"/>
                    </a:cubicBezTo>
                    <a:lnTo>
                      <a:pt x="7144" y="34766"/>
                    </a:lnTo>
                    <a:cubicBezTo>
                      <a:pt x="7144" y="19526"/>
                      <a:pt x="19526" y="7144"/>
                      <a:pt x="34766" y="7144"/>
                    </a:cubicBezTo>
                    <a:lnTo>
                      <a:pt x="612934" y="7144"/>
                    </a:lnTo>
                    <a:cubicBezTo>
                      <a:pt x="628174" y="7144"/>
                      <a:pt x="640556" y="19526"/>
                      <a:pt x="640556" y="34766"/>
                    </a:cubicBezTo>
                    <a:lnTo>
                      <a:pt x="640556" y="405289"/>
                    </a:lnTo>
                    <a:cubicBezTo>
                      <a:pt x="639604" y="410051"/>
                      <a:pt x="635794" y="412909"/>
                      <a:pt x="631984" y="412909"/>
                    </a:cubicBezTo>
                    <a:close/>
                  </a:path>
                </a:pathLst>
              </a:custGeom>
              <a:solidFill>
                <a:srgbClr val="333333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xmlns="" id="{AB00050F-BBCF-4B07-B144-24AF043BE2C0}"/>
                </a:ext>
              </a:extLst>
            </p:cNvPr>
            <p:cNvSpPr/>
            <p:nvPr/>
          </p:nvSpPr>
          <p:spPr>
            <a:xfrm>
              <a:off x="5130280" y="1781416"/>
              <a:ext cx="5163280" cy="3278273"/>
            </a:xfrm>
            <a:custGeom>
              <a:avLst/>
              <a:gdLst>
                <a:gd name="connsiteX0" fmla="*/ 7144 w 600075"/>
                <a:gd name="connsiteY0" fmla="*/ 7144 h 381000"/>
                <a:gd name="connsiteX1" fmla="*/ 597694 w 600075"/>
                <a:gd name="connsiteY1" fmla="*/ 7144 h 381000"/>
                <a:gd name="connsiteX2" fmla="*/ 597694 w 600075"/>
                <a:gd name="connsiteY2" fmla="*/ 376714 h 381000"/>
                <a:gd name="connsiteX3" fmla="*/ 7144 w 600075"/>
                <a:gd name="connsiteY3" fmla="*/ 376714 h 38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00075" h="381000">
                  <a:moveTo>
                    <a:pt x="7144" y="7144"/>
                  </a:moveTo>
                  <a:lnTo>
                    <a:pt x="597694" y="7144"/>
                  </a:lnTo>
                  <a:lnTo>
                    <a:pt x="597694" y="376714"/>
                  </a:lnTo>
                  <a:lnTo>
                    <a:pt x="7144" y="376714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xmlns="" id="{08BADC4B-6EB9-42D0-A753-3C5C7C5FCBF3}"/>
                </a:ext>
              </a:extLst>
            </p:cNvPr>
            <p:cNvSpPr/>
            <p:nvPr/>
          </p:nvSpPr>
          <p:spPr>
            <a:xfrm>
              <a:off x="5210103" y="5108863"/>
              <a:ext cx="4999367" cy="245870"/>
            </a:xfrm>
            <a:custGeom>
              <a:avLst/>
              <a:gdLst>
                <a:gd name="connsiteX0" fmla="*/ 553174 w 581025"/>
                <a:gd name="connsiteY0" fmla="*/ 7144 h 28575"/>
                <a:gd name="connsiteX1" fmla="*/ 574129 w 581025"/>
                <a:gd name="connsiteY1" fmla="*/ 23336 h 28575"/>
                <a:gd name="connsiteX2" fmla="*/ 574129 w 581025"/>
                <a:gd name="connsiteY2" fmla="*/ 30004 h 28575"/>
                <a:gd name="connsiteX3" fmla="*/ 19774 w 581025"/>
                <a:gd name="connsiteY3" fmla="*/ 30004 h 28575"/>
                <a:gd name="connsiteX4" fmla="*/ 8344 w 581025"/>
                <a:gd name="connsiteY4" fmla="*/ 26194 h 28575"/>
                <a:gd name="connsiteX5" fmla="*/ 35014 w 581025"/>
                <a:gd name="connsiteY5" fmla="*/ 7144 h 28575"/>
                <a:gd name="connsiteX6" fmla="*/ 553174 w 581025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81025" h="28575">
                  <a:moveTo>
                    <a:pt x="553174" y="7144"/>
                  </a:moveTo>
                  <a:cubicBezTo>
                    <a:pt x="553174" y="7144"/>
                    <a:pt x="566509" y="16669"/>
                    <a:pt x="574129" y="23336"/>
                  </a:cubicBezTo>
                  <a:cubicBezTo>
                    <a:pt x="581749" y="30004"/>
                    <a:pt x="574129" y="30004"/>
                    <a:pt x="574129" y="30004"/>
                  </a:cubicBezTo>
                  <a:cubicBezTo>
                    <a:pt x="574129" y="30004"/>
                    <a:pt x="37871" y="30004"/>
                    <a:pt x="19774" y="30004"/>
                  </a:cubicBezTo>
                  <a:cubicBezTo>
                    <a:pt x="1676" y="30004"/>
                    <a:pt x="8344" y="26194"/>
                    <a:pt x="8344" y="26194"/>
                  </a:cubicBezTo>
                  <a:lnTo>
                    <a:pt x="35014" y="7144"/>
                  </a:lnTo>
                  <a:lnTo>
                    <a:pt x="553174" y="7144"/>
                  </a:lnTo>
                  <a:close/>
                </a:path>
              </a:pathLst>
            </a:custGeom>
            <a:solidFill>
              <a:srgbClr val="32333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xmlns="" id="{6378FDA6-D5BA-443E-8CD4-3C2B46AB6C8A}"/>
                </a:ext>
              </a:extLst>
            </p:cNvPr>
            <p:cNvSpPr/>
            <p:nvPr/>
          </p:nvSpPr>
          <p:spPr>
            <a:xfrm>
              <a:off x="5403495" y="5242756"/>
              <a:ext cx="4589582" cy="81957"/>
            </a:xfrm>
            <a:custGeom>
              <a:avLst/>
              <a:gdLst>
                <a:gd name="connsiteX0" fmla="*/ 538318 w 533400"/>
                <a:gd name="connsiteY0" fmla="*/ 3965 h 0"/>
                <a:gd name="connsiteX1" fmla="*/ 3965 w 533400"/>
                <a:gd name="connsiteY1" fmla="*/ 396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33400">
                  <a:moveTo>
                    <a:pt x="538318" y="3965"/>
                  </a:moveTo>
                  <a:lnTo>
                    <a:pt x="3965" y="3965"/>
                  </a:lnTo>
                </a:path>
              </a:pathLst>
            </a:custGeom>
            <a:ln w="5287" cap="rnd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xmlns="" id="{85070495-6AB5-4439-8EED-4223B30F9EAF}"/>
                </a:ext>
              </a:extLst>
            </p:cNvPr>
            <p:cNvSpPr/>
            <p:nvPr/>
          </p:nvSpPr>
          <p:spPr>
            <a:xfrm>
              <a:off x="5469061" y="5201782"/>
              <a:ext cx="4507626" cy="81957"/>
            </a:xfrm>
            <a:custGeom>
              <a:avLst/>
              <a:gdLst>
                <a:gd name="connsiteX0" fmla="*/ 3965 w 523875"/>
                <a:gd name="connsiteY0" fmla="*/ 3965 h 0"/>
                <a:gd name="connsiteX1" fmla="*/ 524031 w 523875"/>
                <a:gd name="connsiteY1" fmla="*/ 396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23875">
                  <a:moveTo>
                    <a:pt x="3965" y="3965"/>
                  </a:moveTo>
                  <a:lnTo>
                    <a:pt x="524031" y="3965"/>
                  </a:lnTo>
                </a:path>
              </a:pathLst>
            </a:custGeom>
            <a:ln w="5287" cap="rnd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xmlns="" id="{9821168E-844C-481A-B8F3-32C75B5054F4}"/>
                </a:ext>
              </a:extLst>
            </p:cNvPr>
            <p:cNvSpPr/>
            <p:nvPr/>
          </p:nvSpPr>
          <p:spPr>
            <a:xfrm>
              <a:off x="5354321" y="5291930"/>
              <a:ext cx="4753496" cy="81957"/>
            </a:xfrm>
            <a:custGeom>
              <a:avLst/>
              <a:gdLst>
                <a:gd name="connsiteX0" fmla="*/ 550701 w 552450"/>
                <a:gd name="connsiteY0" fmla="*/ 3965 h 0"/>
                <a:gd name="connsiteX1" fmla="*/ 3965 w 552450"/>
                <a:gd name="connsiteY1" fmla="*/ 396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52450">
                  <a:moveTo>
                    <a:pt x="550701" y="3965"/>
                  </a:moveTo>
                  <a:lnTo>
                    <a:pt x="3965" y="3965"/>
                  </a:lnTo>
                </a:path>
              </a:pathLst>
            </a:custGeom>
            <a:ln w="5287" cap="rnd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xmlns="" id="{BF376C1E-829F-4627-A9FC-603E3F9D8239}"/>
                </a:ext>
              </a:extLst>
            </p:cNvPr>
            <p:cNvSpPr/>
            <p:nvPr/>
          </p:nvSpPr>
          <p:spPr>
            <a:xfrm>
              <a:off x="5424729" y="5180579"/>
              <a:ext cx="4343712" cy="81957"/>
            </a:xfrm>
            <a:custGeom>
              <a:avLst/>
              <a:gdLst>
                <a:gd name="connsiteX0" fmla="*/ 1586 w 504825"/>
                <a:gd name="connsiteY0" fmla="*/ 1586 h 0"/>
                <a:gd name="connsiteX1" fmla="*/ 511173 w 504825"/>
                <a:gd name="connsiteY1" fmla="*/ 1586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1586" y="1586"/>
                  </a:moveTo>
                  <a:lnTo>
                    <a:pt x="511173" y="1586"/>
                  </a:lnTo>
                </a:path>
              </a:pathLst>
            </a:custGeom>
            <a:ln w="2115" cap="rnd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xmlns="" id="{CDCC7A37-C1A5-44ED-8513-F2059D79E78B}"/>
                </a:ext>
              </a:extLst>
            </p:cNvPr>
            <p:cNvSpPr/>
            <p:nvPr/>
          </p:nvSpPr>
          <p:spPr>
            <a:xfrm>
              <a:off x="5269602" y="5117063"/>
              <a:ext cx="4917410" cy="245870"/>
            </a:xfrm>
            <a:custGeom>
              <a:avLst/>
              <a:gdLst>
                <a:gd name="connsiteX0" fmla="*/ 32861 w 571500"/>
                <a:gd name="connsiteY0" fmla="*/ 7144 h 28575"/>
                <a:gd name="connsiteX1" fmla="*/ 7144 w 571500"/>
                <a:gd name="connsiteY1" fmla="*/ 26194 h 28575"/>
                <a:gd name="connsiteX2" fmla="*/ 566261 w 571500"/>
                <a:gd name="connsiteY2" fmla="*/ 26194 h 28575"/>
                <a:gd name="connsiteX3" fmla="*/ 541496 w 571500"/>
                <a:gd name="connsiteY3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1500" h="28575">
                  <a:moveTo>
                    <a:pt x="32861" y="7144"/>
                  </a:moveTo>
                  <a:lnTo>
                    <a:pt x="7144" y="26194"/>
                  </a:lnTo>
                  <a:lnTo>
                    <a:pt x="566261" y="26194"/>
                  </a:lnTo>
                  <a:lnTo>
                    <a:pt x="541496" y="7144"/>
                  </a:lnTo>
                  <a:close/>
                </a:path>
              </a:pathLst>
            </a:custGeom>
            <a:solidFill>
              <a:srgbClr val="323334">
                <a:alpha val="5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xmlns="" id="{FE8CCBE0-1B0C-438D-94FF-E082C11F048B}"/>
                </a:ext>
              </a:extLst>
            </p:cNvPr>
            <p:cNvSpPr/>
            <p:nvPr/>
          </p:nvSpPr>
          <p:spPr>
            <a:xfrm>
              <a:off x="4105815" y="5559062"/>
              <a:ext cx="7294158" cy="409784"/>
            </a:xfrm>
            <a:custGeom>
              <a:avLst/>
              <a:gdLst>
                <a:gd name="connsiteX0" fmla="*/ 842486 w 847725"/>
                <a:gd name="connsiteY0" fmla="*/ 30069 h 47625"/>
                <a:gd name="connsiteX1" fmla="*/ 830104 w 847725"/>
                <a:gd name="connsiteY1" fmla="*/ 44357 h 47625"/>
                <a:gd name="connsiteX2" fmla="*/ 41434 w 847725"/>
                <a:gd name="connsiteY2" fmla="*/ 44357 h 47625"/>
                <a:gd name="connsiteX3" fmla="*/ 20479 w 847725"/>
                <a:gd name="connsiteY3" fmla="*/ 43404 h 47625"/>
                <a:gd name="connsiteX4" fmla="*/ 7144 w 847725"/>
                <a:gd name="connsiteY4" fmla="*/ 29117 h 47625"/>
                <a:gd name="connsiteX5" fmla="*/ 7144 w 847725"/>
                <a:gd name="connsiteY5" fmla="*/ 9114 h 47625"/>
                <a:gd name="connsiteX6" fmla="*/ 9049 w 847725"/>
                <a:gd name="connsiteY6" fmla="*/ 9114 h 47625"/>
                <a:gd name="connsiteX7" fmla="*/ 27146 w 847725"/>
                <a:gd name="connsiteY7" fmla="*/ 9114 h 47625"/>
                <a:gd name="connsiteX8" fmla="*/ 752951 w 847725"/>
                <a:gd name="connsiteY8" fmla="*/ 7209 h 47625"/>
                <a:gd name="connsiteX9" fmla="*/ 842486 w 847725"/>
                <a:gd name="connsiteY9" fmla="*/ 7209 h 47625"/>
                <a:gd name="connsiteX10" fmla="*/ 842486 w 847725"/>
                <a:gd name="connsiteY10" fmla="*/ 7209 h 47625"/>
                <a:gd name="connsiteX11" fmla="*/ 842486 w 847725"/>
                <a:gd name="connsiteY11" fmla="*/ 30069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47725" h="47625">
                  <a:moveTo>
                    <a:pt x="842486" y="30069"/>
                  </a:moveTo>
                  <a:cubicBezTo>
                    <a:pt x="842486" y="44357"/>
                    <a:pt x="830104" y="44357"/>
                    <a:pt x="830104" y="44357"/>
                  </a:cubicBezTo>
                  <a:cubicBezTo>
                    <a:pt x="830104" y="44357"/>
                    <a:pt x="71914" y="44357"/>
                    <a:pt x="41434" y="44357"/>
                  </a:cubicBezTo>
                  <a:cubicBezTo>
                    <a:pt x="31909" y="44357"/>
                    <a:pt x="25241" y="44357"/>
                    <a:pt x="20479" y="43404"/>
                  </a:cubicBezTo>
                  <a:cubicBezTo>
                    <a:pt x="12859" y="42452"/>
                    <a:pt x="7144" y="36737"/>
                    <a:pt x="7144" y="29117"/>
                  </a:cubicBezTo>
                  <a:lnTo>
                    <a:pt x="7144" y="9114"/>
                  </a:lnTo>
                  <a:lnTo>
                    <a:pt x="9049" y="9114"/>
                  </a:lnTo>
                  <a:lnTo>
                    <a:pt x="27146" y="9114"/>
                  </a:lnTo>
                  <a:lnTo>
                    <a:pt x="752951" y="7209"/>
                  </a:lnTo>
                  <a:lnTo>
                    <a:pt x="842486" y="7209"/>
                  </a:lnTo>
                  <a:lnTo>
                    <a:pt x="842486" y="7209"/>
                  </a:lnTo>
                  <a:cubicBezTo>
                    <a:pt x="841534" y="6257"/>
                    <a:pt x="842486" y="15782"/>
                    <a:pt x="842486" y="30069"/>
                  </a:cubicBezTo>
                  <a:close/>
                </a:path>
              </a:pathLst>
            </a:custGeom>
            <a:solidFill>
              <a:srgbClr val="66666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xmlns="" id="{143BC099-A056-42DA-9F53-27069C0E9109}"/>
                </a:ext>
              </a:extLst>
            </p:cNvPr>
            <p:cNvSpPr/>
            <p:nvPr/>
          </p:nvSpPr>
          <p:spPr>
            <a:xfrm>
              <a:off x="4098364" y="5051498"/>
              <a:ext cx="7294158" cy="655655"/>
            </a:xfrm>
            <a:custGeom>
              <a:avLst/>
              <a:gdLst>
                <a:gd name="connsiteX0" fmla="*/ 827161 w 847725"/>
                <a:gd name="connsiteY0" fmla="*/ 70009 h 76200"/>
                <a:gd name="connsiteX1" fmla="*/ 753818 w 847725"/>
                <a:gd name="connsiteY1" fmla="*/ 70009 h 76200"/>
                <a:gd name="connsiteX2" fmla="*/ 24203 w 847725"/>
                <a:gd name="connsiteY2" fmla="*/ 70009 h 76200"/>
                <a:gd name="connsiteX3" fmla="*/ 17535 w 847725"/>
                <a:gd name="connsiteY3" fmla="*/ 70009 h 76200"/>
                <a:gd name="connsiteX4" fmla="*/ 8010 w 847725"/>
                <a:gd name="connsiteY4" fmla="*/ 67151 h 76200"/>
                <a:gd name="connsiteX5" fmla="*/ 13725 w 847725"/>
                <a:gd name="connsiteY5" fmla="*/ 58579 h 76200"/>
                <a:gd name="connsiteX6" fmla="*/ 97545 w 847725"/>
                <a:gd name="connsiteY6" fmla="*/ 9049 h 76200"/>
                <a:gd name="connsiteX7" fmla="*/ 101355 w 847725"/>
                <a:gd name="connsiteY7" fmla="*/ 7144 h 76200"/>
                <a:gd name="connsiteX8" fmla="*/ 739531 w 847725"/>
                <a:gd name="connsiteY8" fmla="*/ 7144 h 76200"/>
                <a:gd name="connsiteX9" fmla="*/ 742388 w 847725"/>
                <a:gd name="connsiteY9" fmla="*/ 8096 h 76200"/>
                <a:gd name="connsiteX10" fmla="*/ 746198 w 847725"/>
                <a:gd name="connsiteY10" fmla="*/ 9049 h 76200"/>
                <a:gd name="connsiteX11" fmla="*/ 747150 w 847725"/>
                <a:gd name="connsiteY11" fmla="*/ 9049 h 76200"/>
                <a:gd name="connsiteX12" fmla="*/ 757628 w 847725"/>
                <a:gd name="connsiteY12" fmla="*/ 14764 h 76200"/>
                <a:gd name="connsiteX13" fmla="*/ 840496 w 847725"/>
                <a:gd name="connsiteY13" fmla="*/ 62389 h 76200"/>
                <a:gd name="connsiteX14" fmla="*/ 842400 w 847725"/>
                <a:gd name="connsiteY14" fmla="*/ 65246 h 76200"/>
                <a:gd name="connsiteX15" fmla="*/ 827161 w 847725"/>
                <a:gd name="connsiteY15" fmla="*/ 70009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847725" h="76200">
                  <a:moveTo>
                    <a:pt x="827161" y="70009"/>
                  </a:moveTo>
                  <a:cubicBezTo>
                    <a:pt x="823350" y="70009"/>
                    <a:pt x="795728" y="70009"/>
                    <a:pt x="753818" y="70009"/>
                  </a:cubicBezTo>
                  <a:cubicBezTo>
                    <a:pt x="566175" y="70009"/>
                    <a:pt x="85163" y="70009"/>
                    <a:pt x="24203" y="70009"/>
                  </a:cubicBezTo>
                  <a:cubicBezTo>
                    <a:pt x="20393" y="70009"/>
                    <a:pt x="17535" y="70009"/>
                    <a:pt x="17535" y="70009"/>
                  </a:cubicBezTo>
                  <a:cubicBezTo>
                    <a:pt x="17535" y="70009"/>
                    <a:pt x="10868" y="70009"/>
                    <a:pt x="8010" y="67151"/>
                  </a:cubicBezTo>
                  <a:cubicBezTo>
                    <a:pt x="6105" y="65246"/>
                    <a:pt x="7058" y="63341"/>
                    <a:pt x="13725" y="58579"/>
                  </a:cubicBezTo>
                  <a:cubicBezTo>
                    <a:pt x="27060" y="49054"/>
                    <a:pt x="82305" y="17621"/>
                    <a:pt x="97545" y="9049"/>
                  </a:cubicBezTo>
                  <a:cubicBezTo>
                    <a:pt x="100403" y="8096"/>
                    <a:pt x="101355" y="7144"/>
                    <a:pt x="101355" y="7144"/>
                  </a:cubicBezTo>
                  <a:lnTo>
                    <a:pt x="739531" y="7144"/>
                  </a:lnTo>
                  <a:cubicBezTo>
                    <a:pt x="739531" y="7144"/>
                    <a:pt x="740483" y="7144"/>
                    <a:pt x="742388" y="8096"/>
                  </a:cubicBezTo>
                  <a:cubicBezTo>
                    <a:pt x="743340" y="8096"/>
                    <a:pt x="744293" y="9049"/>
                    <a:pt x="746198" y="9049"/>
                  </a:cubicBezTo>
                  <a:cubicBezTo>
                    <a:pt x="746198" y="9049"/>
                    <a:pt x="746198" y="9049"/>
                    <a:pt x="747150" y="9049"/>
                  </a:cubicBezTo>
                  <a:cubicBezTo>
                    <a:pt x="750008" y="10001"/>
                    <a:pt x="753818" y="11906"/>
                    <a:pt x="757628" y="14764"/>
                  </a:cubicBezTo>
                  <a:cubicBezTo>
                    <a:pt x="770963" y="23336"/>
                    <a:pt x="840496" y="62389"/>
                    <a:pt x="840496" y="62389"/>
                  </a:cubicBezTo>
                  <a:cubicBezTo>
                    <a:pt x="840496" y="62389"/>
                    <a:pt x="842400" y="63341"/>
                    <a:pt x="842400" y="65246"/>
                  </a:cubicBezTo>
                  <a:cubicBezTo>
                    <a:pt x="844306" y="67151"/>
                    <a:pt x="842400" y="70009"/>
                    <a:pt x="827161" y="70009"/>
                  </a:cubicBezTo>
                  <a:close/>
                </a:path>
              </a:pathLst>
            </a:custGeom>
            <a:solidFill>
              <a:srgbClr val="9DA4A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xmlns="" id="{42B8C23E-608C-4981-A399-48E23E7525CC}"/>
                </a:ext>
              </a:extLst>
            </p:cNvPr>
            <p:cNvSpPr/>
            <p:nvPr/>
          </p:nvSpPr>
          <p:spPr>
            <a:xfrm>
              <a:off x="6803481" y="5354734"/>
              <a:ext cx="1868616" cy="245870"/>
            </a:xfrm>
            <a:custGeom>
              <a:avLst/>
              <a:gdLst>
                <a:gd name="connsiteX0" fmla="*/ 23187 w 209550"/>
                <a:gd name="connsiteY0" fmla="*/ 7144 h 28575"/>
                <a:gd name="connsiteX1" fmla="*/ 12710 w 209550"/>
                <a:gd name="connsiteY1" fmla="*/ 12859 h 28575"/>
                <a:gd name="connsiteX2" fmla="*/ 7947 w 209550"/>
                <a:gd name="connsiteY2" fmla="*/ 19526 h 28575"/>
                <a:gd name="connsiteX3" fmla="*/ 21282 w 209550"/>
                <a:gd name="connsiteY3" fmla="*/ 25241 h 28575"/>
                <a:gd name="connsiteX4" fmla="*/ 111770 w 209550"/>
                <a:gd name="connsiteY4" fmla="*/ 25241 h 28575"/>
                <a:gd name="connsiteX5" fmla="*/ 111770 w 209550"/>
                <a:gd name="connsiteY5" fmla="*/ 25241 h 28575"/>
                <a:gd name="connsiteX6" fmla="*/ 195590 w 209550"/>
                <a:gd name="connsiteY6" fmla="*/ 25241 h 28575"/>
                <a:gd name="connsiteX7" fmla="*/ 208925 w 209550"/>
                <a:gd name="connsiteY7" fmla="*/ 19526 h 28575"/>
                <a:gd name="connsiteX8" fmla="*/ 204162 w 209550"/>
                <a:gd name="connsiteY8" fmla="*/ 12859 h 28575"/>
                <a:gd name="connsiteX9" fmla="*/ 193685 w 209550"/>
                <a:gd name="connsiteY9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09550" h="28575">
                  <a:moveTo>
                    <a:pt x="23187" y="7144"/>
                  </a:moveTo>
                  <a:cubicBezTo>
                    <a:pt x="19377" y="7144"/>
                    <a:pt x="15567" y="9049"/>
                    <a:pt x="12710" y="12859"/>
                  </a:cubicBezTo>
                  <a:lnTo>
                    <a:pt x="7947" y="19526"/>
                  </a:lnTo>
                  <a:cubicBezTo>
                    <a:pt x="7947" y="19526"/>
                    <a:pt x="2232" y="26194"/>
                    <a:pt x="21282" y="25241"/>
                  </a:cubicBezTo>
                  <a:cubicBezTo>
                    <a:pt x="30807" y="25241"/>
                    <a:pt x="72717" y="25241"/>
                    <a:pt x="111770" y="25241"/>
                  </a:cubicBezTo>
                  <a:lnTo>
                    <a:pt x="111770" y="25241"/>
                  </a:lnTo>
                  <a:cubicBezTo>
                    <a:pt x="148917" y="25241"/>
                    <a:pt x="187017" y="25241"/>
                    <a:pt x="195590" y="25241"/>
                  </a:cubicBezTo>
                  <a:cubicBezTo>
                    <a:pt x="213687" y="26194"/>
                    <a:pt x="208925" y="19526"/>
                    <a:pt x="208925" y="19526"/>
                  </a:cubicBezTo>
                  <a:lnTo>
                    <a:pt x="204162" y="12859"/>
                  </a:lnTo>
                  <a:cubicBezTo>
                    <a:pt x="202257" y="9049"/>
                    <a:pt x="198447" y="7144"/>
                    <a:pt x="193685" y="7144"/>
                  </a:cubicBezTo>
                </a:path>
              </a:pathLst>
            </a:custGeom>
            <a:solidFill>
              <a:srgbClr val="70757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xmlns="" id="{FD903373-9B9B-454A-8CB4-E269AA113942}"/>
                </a:ext>
              </a:extLst>
            </p:cNvPr>
            <p:cNvSpPr/>
            <p:nvPr/>
          </p:nvSpPr>
          <p:spPr>
            <a:xfrm>
              <a:off x="5179454" y="5125255"/>
              <a:ext cx="4917410" cy="245870"/>
            </a:xfrm>
            <a:custGeom>
              <a:avLst/>
              <a:gdLst>
                <a:gd name="connsiteX0" fmla="*/ 566261 w 571500"/>
                <a:gd name="connsiteY0" fmla="*/ 30004 h 28575"/>
                <a:gd name="connsiteX1" fmla="*/ 7144 w 571500"/>
                <a:gd name="connsiteY1" fmla="*/ 30004 h 28575"/>
                <a:gd name="connsiteX2" fmla="*/ 28099 w 571500"/>
                <a:gd name="connsiteY2" fmla="*/ 7144 h 28575"/>
                <a:gd name="connsiteX3" fmla="*/ 543401 w 571500"/>
                <a:gd name="connsiteY3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1500" h="28575">
                  <a:moveTo>
                    <a:pt x="566261" y="30004"/>
                  </a:moveTo>
                  <a:lnTo>
                    <a:pt x="7144" y="30004"/>
                  </a:lnTo>
                  <a:lnTo>
                    <a:pt x="28099" y="7144"/>
                  </a:lnTo>
                  <a:lnTo>
                    <a:pt x="543401" y="7144"/>
                  </a:lnTo>
                  <a:close/>
                </a:path>
              </a:pathLst>
            </a:custGeom>
            <a:solidFill>
              <a:srgbClr val="575A5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xmlns="" id="{72F0A2CF-6C4D-4D84-9F0B-0C8B25E6F53C}"/>
                </a:ext>
              </a:extLst>
            </p:cNvPr>
            <p:cNvSpPr/>
            <p:nvPr/>
          </p:nvSpPr>
          <p:spPr>
            <a:xfrm>
              <a:off x="5146671" y="5125255"/>
              <a:ext cx="4917410" cy="245870"/>
            </a:xfrm>
            <a:custGeom>
              <a:avLst/>
              <a:gdLst>
                <a:gd name="connsiteX0" fmla="*/ 571024 w 571500"/>
                <a:gd name="connsiteY0" fmla="*/ 30004 h 28575"/>
                <a:gd name="connsiteX1" fmla="*/ 7144 w 571500"/>
                <a:gd name="connsiteY1" fmla="*/ 30004 h 28575"/>
                <a:gd name="connsiteX2" fmla="*/ 28099 w 571500"/>
                <a:gd name="connsiteY2" fmla="*/ 7144 h 28575"/>
                <a:gd name="connsiteX3" fmla="*/ 548164 w 571500"/>
                <a:gd name="connsiteY3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1500" h="28575">
                  <a:moveTo>
                    <a:pt x="571024" y="30004"/>
                  </a:moveTo>
                  <a:lnTo>
                    <a:pt x="7144" y="30004"/>
                  </a:lnTo>
                  <a:lnTo>
                    <a:pt x="28099" y="7144"/>
                  </a:lnTo>
                  <a:lnTo>
                    <a:pt x="548164" y="7144"/>
                  </a:lnTo>
                  <a:close/>
                </a:path>
              </a:pathLst>
            </a:custGeom>
            <a:solidFill>
              <a:srgbClr val="575A5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xmlns="" id="{C3A2E818-EF4F-458C-8F18-9578121D3660}"/>
                </a:ext>
              </a:extLst>
            </p:cNvPr>
            <p:cNvSpPr/>
            <p:nvPr/>
          </p:nvSpPr>
          <p:spPr>
            <a:xfrm>
              <a:off x="7022398" y="1844838"/>
              <a:ext cx="3271162" cy="3198464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xmlns="" id="{63C6B529-B489-4639-A7B2-5AA9180E9729}"/>
                </a:ext>
              </a:extLst>
            </p:cNvPr>
            <p:cNvGrpSpPr/>
            <p:nvPr/>
          </p:nvGrpSpPr>
          <p:grpSpPr>
            <a:xfrm>
              <a:off x="5370712" y="5206368"/>
              <a:ext cx="4572000" cy="149296"/>
              <a:chOff x="5370712" y="5206368"/>
              <a:chExt cx="4572000" cy="149296"/>
            </a:xfrm>
          </p:grpSpPr>
          <p:sp>
            <p:nvSpPr>
              <p:cNvPr id="44" name="Rectangle 43">
                <a:extLst>
                  <a:ext uri="{FF2B5EF4-FFF2-40B4-BE49-F238E27FC236}">
                    <a16:creationId xmlns:a16="http://schemas.microsoft.com/office/drawing/2014/main" xmlns="" id="{4F3DA74A-1C4B-4138-A563-129A39FD9B7F}"/>
                  </a:ext>
                </a:extLst>
              </p:cNvPr>
              <p:cNvSpPr/>
              <p:nvPr/>
            </p:nvSpPr>
            <p:spPr>
              <a:xfrm>
                <a:off x="5370712" y="5337376"/>
                <a:ext cx="4572000" cy="182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5" name="Rectangle 44">
                <a:extLst>
                  <a:ext uri="{FF2B5EF4-FFF2-40B4-BE49-F238E27FC236}">
                    <a16:creationId xmlns:a16="http://schemas.microsoft.com/office/drawing/2014/main" xmlns="" id="{E22AAAA6-2F39-4DD6-8134-716B9CF62E97}"/>
                  </a:ext>
                </a:extLst>
              </p:cNvPr>
              <p:cNvSpPr/>
              <p:nvPr/>
            </p:nvSpPr>
            <p:spPr>
              <a:xfrm>
                <a:off x="5416432" y="5293706"/>
                <a:ext cx="4480560" cy="182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6" name="Rectangle 45">
                <a:extLst>
                  <a:ext uri="{FF2B5EF4-FFF2-40B4-BE49-F238E27FC236}">
                    <a16:creationId xmlns:a16="http://schemas.microsoft.com/office/drawing/2014/main" xmlns="" id="{BE744CD6-14E4-479D-8F9D-0DF957DAAD2D}"/>
                  </a:ext>
                </a:extLst>
              </p:cNvPr>
              <p:cNvSpPr/>
              <p:nvPr/>
            </p:nvSpPr>
            <p:spPr>
              <a:xfrm>
                <a:off x="5462152" y="5250037"/>
                <a:ext cx="4389120" cy="182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xmlns="" id="{531A40E9-999D-4DB7-A1CE-6B1F19EA0EF4}"/>
                  </a:ext>
                </a:extLst>
              </p:cNvPr>
              <p:cNvSpPr/>
              <p:nvPr/>
            </p:nvSpPr>
            <p:spPr>
              <a:xfrm>
                <a:off x="5507872" y="5206368"/>
                <a:ext cx="4297680" cy="182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xmlns="" id="{68C9FECB-7A52-4CDC-994B-69A5B24ABCE8}"/>
                </a:ext>
              </a:extLst>
            </p:cNvPr>
            <p:cNvGrpSpPr/>
            <p:nvPr/>
          </p:nvGrpSpPr>
          <p:grpSpPr>
            <a:xfrm>
              <a:off x="7661590" y="1698465"/>
              <a:ext cx="114873" cy="114873"/>
              <a:chOff x="7627525" y="1132589"/>
              <a:chExt cx="234846" cy="234846"/>
            </a:xfrm>
          </p:grpSpPr>
          <p:sp>
            <p:nvSpPr>
              <p:cNvPr id="41" name="Oval 40">
                <a:extLst>
                  <a:ext uri="{FF2B5EF4-FFF2-40B4-BE49-F238E27FC236}">
                    <a16:creationId xmlns:a16="http://schemas.microsoft.com/office/drawing/2014/main" xmlns="" id="{A6AAC56F-62D7-45DE-87B5-B9D9F6A9BFCE}"/>
                  </a:ext>
                </a:extLst>
              </p:cNvPr>
              <p:cNvSpPr/>
              <p:nvPr/>
            </p:nvSpPr>
            <p:spPr>
              <a:xfrm>
                <a:off x="7627525" y="1132589"/>
                <a:ext cx="234846" cy="234846"/>
              </a:xfrm>
              <a:prstGeom prst="ellipse">
                <a:avLst/>
              </a:prstGeom>
              <a:solidFill>
                <a:schemeClr val="bg1">
                  <a:lumMod val="5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2" name="Oval 41">
                <a:extLst>
                  <a:ext uri="{FF2B5EF4-FFF2-40B4-BE49-F238E27FC236}">
                    <a16:creationId xmlns:a16="http://schemas.microsoft.com/office/drawing/2014/main" xmlns="" id="{E075BA51-0F2B-4136-85AE-6668752886FD}"/>
                  </a:ext>
                </a:extLst>
              </p:cNvPr>
              <p:cNvSpPr/>
              <p:nvPr/>
            </p:nvSpPr>
            <p:spPr>
              <a:xfrm>
                <a:off x="7656971" y="1162035"/>
                <a:ext cx="175955" cy="175955"/>
              </a:xfrm>
              <a:prstGeom prst="ellipse">
                <a:avLst/>
              </a:prstGeom>
              <a:solidFill>
                <a:schemeClr val="bg1">
                  <a:lumMod val="5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3" name="Oval 42">
                <a:extLst>
                  <a:ext uri="{FF2B5EF4-FFF2-40B4-BE49-F238E27FC236}">
                    <a16:creationId xmlns:a16="http://schemas.microsoft.com/office/drawing/2014/main" xmlns="" id="{2599569D-ABEC-4CDC-8AEC-FB8A512A7CB6}"/>
                  </a:ext>
                </a:extLst>
              </p:cNvPr>
              <p:cNvSpPr/>
              <p:nvPr/>
            </p:nvSpPr>
            <p:spPr>
              <a:xfrm>
                <a:off x="7683825" y="1188889"/>
                <a:ext cx="122247" cy="122247"/>
              </a:xfrm>
              <a:prstGeom prst="ellipse">
                <a:avLst/>
              </a:prstGeom>
              <a:solidFill>
                <a:schemeClr val="bg1">
                  <a:lumMod val="5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9" name="Rectangle: Rounded Corners 38">
              <a:extLst>
                <a:ext uri="{FF2B5EF4-FFF2-40B4-BE49-F238E27FC236}">
                  <a16:creationId xmlns:a16="http://schemas.microsoft.com/office/drawing/2014/main" xmlns="" id="{FFF08BBD-F12B-4D72-905D-82425437657C}"/>
                </a:ext>
              </a:extLst>
            </p:cNvPr>
            <p:cNvSpPr/>
            <p:nvPr/>
          </p:nvSpPr>
          <p:spPr>
            <a:xfrm>
              <a:off x="7370377" y="5752599"/>
              <a:ext cx="748642" cy="8850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xmlns="" id="{B37A376A-6189-420B-8C13-3900F127BE7C}"/>
                </a:ext>
              </a:extLst>
            </p:cNvPr>
            <p:cNvSpPr/>
            <p:nvPr/>
          </p:nvSpPr>
          <p:spPr>
            <a:xfrm>
              <a:off x="7133919" y="5752598"/>
              <a:ext cx="101303" cy="10130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6" name="Picture Placeholder 2">
            <a:extLst>
              <a:ext uri="{FF2B5EF4-FFF2-40B4-BE49-F238E27FC236}">
                <a16:creationId xmlns:a16="http://schemas.microsoft.com/office/drawing/2014/main" xmlns="" id="{FC596008-C53D-454F-8BCC-25C7C09986FE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1619684" y="2798339"/>
            <a:ext cx="4140889" cy="261223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042459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icture Placeholder 20">
            <a:extLst>
              <a:ext uri="{FF2B5EF4-FFF2-40B4-BE49-F238E27FC236}">
                <a16:creationId xmlns:a16="http://schemas.microsoft.com/office/drawing/2014/main" xmlns="" id="{6FE311F5-A9A3-4147-874B-14B212E901EC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6587381" y="3577044"/>
            <a:ext cx="3100540" cy="3100540"/>
          </a:xfrm>
          <a:custGeom>
            <a:avLst/>
            <a:gdLst>
              <a:gd name="connsiteX0" fmla="*/ 1550270 w 3100540"/>
              <a:gd name="connsiteY0" fmla="*/ 0 h 3100540"/>
              <a:gd name="connsiteX1" fmla="*/ 1677815 w 3100540"/>
              <a:gd name="connsiteY1" fmla="*/ 52831 h 3100540"/>
              <a:gd name="connsiteX2" fmla="*/ 3047709 w 3100540"/>
              <a:gd name="connsiteY2" fmla="*/ 1422726 h 3100540"/>
              <a:gd name="connsiteX3" fmla="*/ 3047709 w 3100540"/>
              <a:gd name="connsiteY3" fmla="*/ 1677816 h 3100540"/>
              <a:gd name="connsiteX4" fmla="*/ 1677816 w 3100540"/>
              <a:gd name="connsiteY4" fmla="*/ 3047710 h 3100540"/>
              <a:gd name="connsiteX5" fmla="*/ 1422726 w 3100540"/>
              <a:gd name="connsiteY5" fmla="*/ 3047710 h 3100540"/>
              <a:gd name="connsiteX6" fmla="*/ 52831 w 3100540"/>
              <a:gd name="connsiteY6" fmla="*/ 1677815 h 3100540"/>
              <a:gd name="connsiteX7" fmla="*/ 52831 w 3100540"/>
              <a:gd name="connsiteY7" fmla="*/ 1422724 h 3100540"/>
              <a:gd name="connsiteX8" fmla="*/ 1422724 w 3100540"/>
              <a:gd name="connsiteY8" fmla="*/ 52831 h 3100540"/>
              <a:gd name="connsiteX9" fmla="*/ 1550270 w 3100540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0" h="3100540">
                <a:moveTo>
                  <a:pt x="1550270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09" y="1422726"/>
                </a:lnTo>
                <a:cubicBezTo>
                  <a:pt x="3118151" y="1493167"/>
                  <a:pt x="3118151" y="1607375"/>
                  <a:pt x="3047709" y="1677816"/>
                </a:cubicBezTo>
                <a:lnTo>
                  <a:pt x="1677816" y="3047710"/>
                </a:lnTo>
                <a:cubicBezTo>
                  <a:pt x="1607375" y="3118151"/>
                  <a:pt x="1493167" y="3118151"/>
                  <a:pt x="1422726" y="3047710"/>
                </a:cubicBezTo>
                <a:lnTo>
                  <a:pt x="52831" y="1677815"/>
                </a:lnTo>
                <a:cubicBezTo>
                  <a:pt x="-17610" y="1607373"/>
                  <a:pt x="-17610" y="1493166"/>
                  <a:pt x="52831" y="1422724"/>
                </a:cubicBezTo>
                <a:lnTo>
                  <a:pt x="1422724" y="52831"/>
                </a:lnTo>
                <a:cubicBezTo>
                  <a:pt x="1457945" y="17610"/>
                  <a:pt x="1504107" y="0"/>
                  <a:pt x="155027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1" name="Picture Placeholder 18">
            <a:extLst>
              <a:ext uri="{FF2B5EF4-FFF2-40B4-BE49-F238E27FC236}">
                <a16:creationId xmlns:a16="http://schemas.microsoft.com/office/drawing/2014/main" xmlns="" id="{11224CB0-F9E0-437C-86B4-895C27988953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6587381" y="204021"/>
            <a:ext cx="3100540" cy="3100540"/>
          </a:xfrm>
          <a:custGeom>
            <a:avLst/>
            <a:gdLst>
              <a:gd name="connsiteX0" fmla="*/ 1550269 w 3100540"/>
              <a:gd name="connsiteY0" fmla="*/ 0 h 3100540"/>
              <a:gd name="connsiteX1" fmla="*/ 1677815 w 3100540"/>
              <a:gd name="connsiteY1" fmla="*/ 52831 h 3100540"/>
              <a:gd name="connsiteX2" fmla="*/ 3047709 w 3100540"/>
              <a:gd name="connsiteY2" fmla="*/ 1422726 h 3100540"/>
              <a:gd name="connsiteX3" fmla="*/ 3047709 w 3100540"/>
              <a:gd name="connsiteY3" fmla="*/ 1677816 h 3100540"/>
              <a:gd name="connsiteX4" fmla="*/ 1677816 w 3100540"/>
              <a:gd name="connsiteY4" fmla="*/ 3047709 h 3100540"/>
              <a:gd name="connsiteX5" fmla="*/ 1422726 w 3100540"/>
              <a:gd name="connsiteY5" fmla="*/ 3047709 h 3100540"/>
              <a:gd name="connsiteX6" fmla="*/ 52831 w 3100540"/>
              <a:gd name="connsiteY6" fmla="*/ 1677814 h 3100540"/>
              <a:gd name="connsiteX7" fmla="*/ 52831 w 3100540"/>
              <a:gd name="connsiteY7" fmla="*/ 1422724 h 3100540"/>
              <a:gd name="connsiteX8" fmla="*/ 1422724 w 3100540"/>
              <a:gd name="connsiteY8" fmla="*/ 52831 h 3100540"/>
              <a:gd name="connsiteX9" fmla="*/ 1550269 w 3100540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0" h="3100540">
                <a:moveTo>
                  <a:pt x="1550269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09" y="1422726"/>
                </a:lnTo>
                <a:cubicBezTo>
                  <a:pt x="3118151" y="1493167"/>
                  <a:pt x="3118151" y="1607375"/>
                  <a:pt x="3047709" y="1677816"/>
                </a:cubicBezTo>
                <a:lnTo>
                  <a:pt x="1677816" y="3047709"/>
                </a:lnTo>
                <a:cubicBezTo>
                  <a:pt x="1607375" y="3118151"/>
                  <a:pt x="1493167" y="3118151"/>
                  <a:pt x="1422726" y="3047709"/>
                </a:cubicBezTo>
                <a:lnTo>
                  <a:pt x="52831" y="1677814"/>
                </a:lnTo>
                <a:cubicBezTo>
                  <a:pt x="-17610" y="1607373"/>
                  <a:pt x="-17610" y="1493166"/>
                  <a:pt x="52831" y="1422724"/>
                </a:cubicBezTo>
                <a:lnTo>
                  <a:pt x="1422724" y="52831"/>
                </a:lnTo>
                <a:cubicBezTo>
                  <a:pt x="1457945" y="17610"/>
                  <a:pt x="1504107" y="0"/>
                  <a:pt x="155026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2" name="Picture Placeholder 19">
            <a:extLst>
              <a:ext uri="{FF2B5EF4-FFF2-40B4-BE49-F238E27FC236}">
                <a16:creationId xmlns:a16="http://schemas.microsoft.com/office/drawing/2014/main" xmlns="" id="{90C4F28F-E0C5-4C6F-9778-5071266AA6DB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8420748" y="1890533"/>
            <a:ext cx="3100541" cy="3100540"/>
          </a:xfrm>
          <a:custGeom>
            <a:avLst/>
            <a:gdLst>
              <a:gd name="connsiteX0" fmla="*/ 1550270 w 3100541"/>
              <a:gd name="connsiteY0" fmla="*/ 0 h 3100540"/>
              <a:gd name="connsiteX1" fmla="*/ 1677815 w 3100541"/>
              <a:gd name="connsiteY1" fmla="*/ 52831 h 3100540"/>
              <a:gd name="connsiteX2" fmla="*/ 3047710 w 3100541"/>
              <a:gd name="connsiteY2" fmla="*/ 1422726 h 3100540"/>
              <a:gd name="connsiteX3" fmla="*/ 3047710 w 3100541"/>
              <a:gd name="connsiteY3" fmla="*/ 1677816 h 3100540"/>
              <a:gd name="connsiteX4" fmla="*/ 1677817 w 3100541"/>
              <a:gd name="connsiteY4" fmla="*/ 3047710 h 3100540"/>
              <a:gd name="connsiteX5" fmla="*/ 1422727 w 3100541"/>
              <a:gd name="connsiteY5" fmla="*/ 3047710 h 3100540"/>
              <a:gd name="connsiteX6" fmla="*/ 52832 w 3100541"/>
              <a:gd name="connsiteY6" fmla="*/ 1677815 h 3100540"/>
              <a:gd name="connsiteX7" fmla="*/ 52832 w 3100541"/>
              <a:gd name="connsiteY7" fmla="*/ 1422724 h 3100540"/>
              <a:gd name="connsiteX8" fmla="*/ 1422725 w 3100541"/>
              <a:gd name="connsiteY8" fmla="*/ 52831 h 3100540"/>
              <a:gd name="connsiteX9" fmla="*/ 1550270 w 3100541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1" h="3100540">
                <a:moveTo>
                  <a:pt x="1550270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10" y="1422726"/>
                </a:lnTo>
                <a:cubicBezTo>
                  <a:pt x="3118152" y="1493167"/>
                  <a:pt x="3118152" y="1607375"/>
                  <a:pt x="3047710" y="1677816"/>
                </a:cubicBezTo>
                <a:lnTo>
                  <a:pt x="1677817" y="3047710"/>
                </a:lnTo>
                <a:cubicBezTo>
                  <a:pt x="1607376" y="3118151"/>
                  <a:pt x="1493168" y="3118151"/>
                  <a:pt x="1422727" y="3047710"/>
                </a:cubicBezTo>
                <a:lnTo>
                  <a:pt x="52832" y="1677815"/>
                </a:lnTo>
                <a:cubicBezTo>
                  <a:pt x="-17610" y="1607373"/>
                  <a:pt x="-17610" y="1493166"/>
                  <a:pt x="52832" y="1422724"/>
                </a:cubicBezTo>
                <a:lnTo>
                  <a:pt x="1422725" y="52831"/>
                </a:lnTo>
                <a:cubicBezTo>
                  <a:pt x="1457946" y="17610"/>
                  <a:pt x="1504108" y="0"/>
                  <a:pt x="155027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8777945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icture Placeholder 18">
            <a:extLst>
              <a:ext uri="{FF2B5EF4-FFF2-40B4-BE49-F238E27FC236}">
                <a16:creationId xmlns:a16="http://schemas.microsoft.com/office/drawing/2014/main" xmlns="" id="{11224CB0-F9E0-437C-86B4-895C27988953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6480636" y="1431517"/>
            <a:ext cx="3994966" cy="3994966"/>
          </a:xfrm>
          <a:custGeom>
            <a:avLst/>
            <a:gdLst>
              <a:gd name="connsiteX0" fmla="*/ 1550269 w 3100540"/>
              <a:gd name="connsiteY0" fmla="*/ 0 h 3100540"/>
              <a:gd name="connsiteX1" fmla="*/ 1677815 w 3100540"/>
              <a:gd name="connsiteY1" fmla="*/ 52831 h 3100540"/>
              <a:gd name="connsiteX2" fmla="*/ 3047709 w 3100540"/>
              <a:gd name="connsiteY2" fmla="*/ 1422726 h 3100540"/>
              <a:gd name="connsiteX3" fmla="*/ 3047709 w 3100540"/>
              <a:gd name="connsiteY3" fmla="*/ 1677816 h 3100540"/>
              <a:gd name="connsiteX4" fmla="*/ 1677816 w 3100540"/>
              <a:gd name="connsiteY4" fmla="*/ 3047709 h 3100540"/>
              <a:gd name="connsiteX5" fmla="*/ 1422726 w 3100540"/>
              <a:gd name="connsiteY5" fmla="*/ 3047709 h 3100540"/>
              <a:gd name="connsiteX6" fmla="*/ 52831 w 3100540"/>
              <a:gd name="connsiteY6" fmla="*/ 1677814 h 3100540"/>
              <a:gd name="connsiteX7" fmla="*/ 52831 w 3100540"/>
              <a:gd name="connsiteY7" fmla="*/ 1422724 h 3100540"/>
              <a:gd name="connsiteX8" fmla="*/ 1422724 w 3100540"/>
              <a:gd name="connsiteY8" fmla="*/ 52831 h 3100540"/>
              <a:gd name="connsiteX9" fmla="*/ 1550269 w 3100540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0" h="3100540">
                <a:moveTo>
                  <a:pt x="1550269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09" y="1422726"/>
                </a:lnTo>
                <a:cubicBezTo>
                  <a:pt x="3118151" y="1493167"/>
                  <a:pt x="3118151" y="1607375"/>
                  <a:pt x="3047709" y="1677816"/>
                </a:cubicBezTo>
                <a:lnTo>
                  <a:pt x="1677816" y="3047709"/>
                </a:lnTo>
                <a:cubicBezTo>
                  <a:pt x="1607375" y="3118151"/>
                  <a:pt x="1493167" y="3118151"/>
                  <a:pt x="1422726" y="3047709"/>
                </a:cubicBezTo>
                <a:lnTo>
                  <a:pt x="52831" y="1677814"/>
                </a:lnTo>
                <a:cubicBezTo>
                  <a:pt x="-17610" y="1607373"/>
                  <a:pt x="-17610" y="1493166"/>
                  <a:pt x="52831" y="1422724"/>
                </a:cubicBezTo>
                <a:lnTo>
                  <a:pt x="1422724" y="52831"/>
                </a:lnTo>
                <a:cubicBezTo>
                  <a:pt x="1457945" y="17610"/>
                  <a:pt x="1504107" y="0"/>
                  <a:pt x="155026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0904401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icture Placeholder 18">
            <a:extLst>
              <a:ext uri="{FF2B5EF4-FFF2-40B4-BE49-F238E27FC236}">
                <a16:creationId xmlns:a16="http://schemas.microsoft.com/office/drawing/2014/main" xmlns="" id="{11224CB0-F9E0-437C-86B4-895C27988953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6977882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그림 개체 틀 29">
            <a:extLst>
              <a:ext uri="{FF2B5EF4-FFF2-40B4-BE49-F238E27FC236}">
                <a16:creationId xmlns:a16="http://schemas.microsoft.com/office/drawing/2014/main" xmlns="" id="{7B60FE99-DD5E-4D6E-99F4-535645C4CB03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2" y="0"/>
            <a:ext cx="6569477" cy="6858000"/>
          </a:xfrm>
          <a:custGeom>
            <a:avLst/>
            <a:gdLst>
              <a:gd name="connsiteX0" fmla="*/ 4117221 w 6569477"/>
              <a:gd name="connsiteY0" fmla="*/ 6784486 h 6858000"/>
              <a:gd name="connsiteX1" fmla="*/ 4065123 w 6569477"/>
              <a:gd name="connsiteY1" fmla="*/ 6846362 h 6858000"/>
              <a:gd name="connsiteX2" fmla="*/ 4054153 w 6569477"/>
              <a:gd name="connsiteY2" fmla="*/ 6858000 h 6858000"/>
              <a:gd name="connsiteX3" fmla="*/ 4025354 w 6569477"/>
              <a:gd name="connsiteY3" fmla="*/ 6858000 h 6858000"/>
              <a:gd name="connsiteX4" fmla="*/ 4042817 w 6569477"/>
              <a:gd name="connsiteY4" fmla="*/ 6837081 h 6858000"/>
              <a:gd name="connsiteX5" fmla="*/ 4117221 w 6569477"/>
              <a:gd name="connsiteY5" fmla="*/ 6784486 h 6858000"/>
              <a:gd name="connsiteX6" fmla="*/ 4098863 w 6569477"/>
              <a:gd name="connsiteY6" fmla="*/ 6687079 h 6858000"/>
              <a:gd name="connsiteX7" fmla="*/ 4016483 w 6569477"/>
              <a:gd name="connsiteY7" fmla="*/ 6816306 h 6858000"/>
              <a:gd name="connsiteX8" fmla="*/ 3967818 w 6569477"/>
              <a:gd name="connsiteY8" fmla="*/ 6856958 h 6858000"/>
              <a:gd name="connsiteX9" fmla="*/ 3966685 w 6569477"/>
              <a:gd name="connsiteY9" fmla="*/ 6858000 h 6858000"/>
              <a:gd name="connsiteX10" fmla="*/ 3929841 w 6569477"/>
              <a:gd name="connsiteY10" fmla="*/ 6858000 h 6858000"/>
              <a:gd name="connsiteX11" fmla="*/ 4004165 w 6569477"/>
              <a:gd name="connsiteY11" fmla="*/ 6784103 h 6858000"/>
              <a:gd name="connsiteX12" fmla="*/ 4098863 w 6569477"/>
              <a:gd name="connsiteY12" fmla="*/ 6687079 h 6858000"/>
              <a:gd name="connsiteX13" fmla="*/ 5739924 w 6569477"/>
              <a:gd name="connsiteY13" fmla="*/ 6488019 h 6858000"/>
              <a:gd name="connsiteX14" fmla="*/ 5746811 w 6569477"/>
              <a:gd name="connsiteY14" fmla="*/ 6494900 h 6858000"/>
              <a:gd name="connsiteX15" fmla="*/ 5746479 w 6569477"/>
              <a:gd name="connsiteY15" fmla="*/ 6496223 h 6858000"/>
              <a:gd name="connsiteX16" fmla="*/ 5739923 w 6569477"/>
              <a:gd name="connsiteY16" fmla="*/ 6501783 h 6858000"/>
              <a:gd name="connsiteX17" fmla="*/ 5739923 w 6569477"/>
              <a:gd name="connsiteY17" fmla="*/ 6494900 h 6858000"/>
              <a:gd name="connsiteX18" fmla="*/ 4189806 w 6569477"/>
              <a:gd name="connsiteY18" fmla="*/ 6433624 h 6858000"/>
              <a:gd name="connsiteX19" fmla="*/ 4188863 w 6569477"/>
              <a:gd name="connsiteY19" fmla="*/ 6437396 h 6858000"/>
              <a:gd name="connsiteX20" fmla="*/ 4181480 w 6569477"/>
              <a:gd name="connsiteY20" fmla="*/ 6441614 h 6858000"/>
              <a:gd name="connsiteX21" fmla="*/ 4190270 w 6569477"/>
              <a:gd name="connsiteY21" fmla="*/ 6433178 h 6858000"/>
              <a:gd name="connsiteX22" fmla="*/ 4189806 w 6569477"/>
              <a:gd name="connsiteY22" fmla="*/ 6433624 h 6858000"/>
              <a:gd name="connsiteX23" fmla="*/ 4189918 w 6569477"/>
              <a:gd name="connsiteY23" fmla="*/ 6433179 h 6858000"/>
              <a:gd name="connsiteX24" fmla="*/ 4080254 w 6569477"/>
              <a:gd name="connsiteY24" fmla="*/ 6424489 h 6858000"/>
              <a:gd name="connsiteX25" fmla="*/ 4080253 w 6569477"/>
              <a:gd name="connsiteY25" fmla="*/ 6424742 h 6858000"/>
              <a:gd name="connsiteX26" fmla="*/ 4071818 w 6569477"/>
              <a:gd name="connsiteY26" fmla="*/ 6433178 h 6858000"/>
              <a:gd name="connsiteX27" fmla="*/ 4239510 w 6569477"/>
              <a:gd name="connsiteY27" fmla="*/ 6367480 h 6858000"/>
              <a:gd name="connsiteX28" fmla="*/ 4236315 w 6569477"/>
              <a:gd name="connsiteY28" fmla="*/ 6373075 h 6858000"/>
              <a:gd name="connsiteX29" fmla="*/ 4232912 w 6569477"/>
              <a:gd name="connsiteY29" fmla="*/ 6373925 h 6858000"/>
              <a:gd name="connsiteX30" fmla="*/ 4238687 w 6569477"/>
              <a:gd name="connsiteY30" fmla="*/ 6368327 h 6858000"/>
              <a:gd name="connsiteX31" fmla="*/ 4265838 w 6569477"/>
              <a:gd name="connsiteY31" fmla="*/ 6340386 h 6858000"/>
              <a:gd name="connsiteX32" fmla="*/ 4239510 w 6569477"/>
              <a:gd name="connsiteY32" fmla="*/ 6367480 h 6858000"/>
              <a:gd name="connsiteX33" fmla="*/ 4240531 w 6569477"/>
              <a:gd name="connsiteY33" fmla="*/ 6365693 h 6858000"/>
              <a:gd name="connsiteX34" fmla="*/ 4248968 w 6569477"/>
              <a:gd name="connsiteY34" fmla="*/ 6357257 h 6858000"/>
              <a:gd name="connsiteX35" fmla="*/ 4265838 w 6569477"/>
              <a:gd name="connsiteY35" fmla="*/ 6340386 h 6858000"/>
              <a:gd name="connsiteX36" fmla="*/ 4291147 w 6569477"/>
              <a:gd name="connsiteY36" fmla="*/ 6272900 h 6858000"/>
              <a:gd name="connsiteX37" fmla="*/ 4299581 w 6569477"/>
              <a:gd name="connsiteY37" fmla="*/ 6272900 h 6858000"/>
              <a:gd name="connsiteX38" fmla="*/ 4308018 w 6569477"/>
              <a:gd name="connsiteY38" fmla="*/ 6272900 h 6858000"/>
              <a:gd name="connsiteX39" fmla="*/ 4291147 w 6569477"/>
              <a:gd name="connsiteY39" fmla="*/ 6289772 h 6858000"/>
              <a:gd name="connsiteX40" fmla="*/ 4274273 w 6569477"/>
              <a:gd name="connsiteY40" fmla="*/ 6306643 h 6858000"/>
              <a:gd name="connsiteX41" fmla="*/ 4257404 w 6569477"/>
              <a:gd name="connsiteY41" fmla="*/ 6323512 h 6858000"/>
              <a:gd name="connsiteX42" fmla="*/ 4257404 w 6569477"/>
              <a:gd name="connsiteY42" fmla="*/ 6331950 h 6858000"/>
              <a:gd name="connsiteX43" fmla="*/ 4215224 w 6569477"/>
              <a:gd name="connsiteY43" fmla="*/ 6374128 h 6858000"/>
              <a:gd name="connsiteX44" fmla="*/ 4215223 w 6569477"/>
              <a:gd name="connsiteY44" fmla="*/ 6382562 h 6858000"/>
              <a:gd name="connsiteX45" fmla="*/ 4223663 w 6569477"/>
              <a:gd name="connsiteY45" fmla="*/ 6382564 h 6858000"/>
              <a:gd name="connsiteX46" fmla="*/ 4232099 w 6569477"/>
              <a:gd name="connsiteY46" fmla="*/ 6374128 h 6858000"/>
              <a:gd name="connsiteX47" fmla="*/ 4232912 w 6569477"/>
              <a:gd name="connsiteY47" fmla="*/ 6373925 h 6858000"/>
              <a:gd name="connsiteX48" fmla="*/ 4215378 w 6569477"/>
              <a:gd name="connsiteY48" fmla="*/ 6390919 h 6858000"/>
              <a:gd name="connsiteX49" fmla="*/ 4215224 w 6569477"/>
              <a:gd name="connsiteY49" fmla="*/ 6391000 h 6858000"/>
              <a:gd name="connsiteX50" fmla="*/ 4215199 w 6569477"/>
              <a:gd name="connsiteY50" fmla="*/ 6391088 h 6858000"/>
              <a:gd name="connsiteX51" fmla="*/ 4213115 w 6569477"/>
              <a:gd name="connsiteY51" fmla="*/ 6393108 h 6858000"/>
              <a:gd name="connsiteX52" fmla="*/ 4198356 w 6569477"/>
              <a:gd name="connsiteY52" fmla="*/ 6382564 h 6858000"/>
              <a:gd name="connsiteX53" fmla="*/ 4113994 w 6569477"/>
              <a:gd name="connsiteY53" fmla="*/ 6475357 h 6858000"/>
              <a:gd name="connsiteX54" fmla="*/ 4122431 w 6569477"/>
              <a:gd name="connsiteY54" fmla="*/ 6475355 h 6858000"/>
              <a:gd name="connsiteX55" fmla="*/ 4097125 w 6569477"/>
              <a:gd name="connsiteY55" fmla="*/ 6500664 h 6858000"/>
              <a:gd name="connsiteX56" fmla="*/ 4088687 w 6569477"/>
              <a:gd name="connsiteY56" fmla="*/ 6500664 h 6858000"/>
              <a:gd name="connsiteX57" fmla="*/ 4088688 w 6569477"/>
              <a:gd name="connsiteY57" fmla="*/ 6509098 h 6858000"/>
              <a:gd name="connsiteX58" fmla="*/ 4080256 w 6569477"/>
              <a:gd name="connsiteY58" fmla="*/ 6509098 h 6858000"/>
              <a:gd name="connsiteX59" fmla="*/ 4063383 w 6569477"/>
              <a:gd name="connsiteY59" fmla="*/ 6525971 h 6858000"/>
              <a:gd name="connsiteX60" fmla="*/ 4054946 w 6569477"/>
              <a:gd name="connsiteY60" fmla="*/ 6542841 h 6858000"/>
              <a:gd name="connsiteX61" fmla="*/ 4046513 w 6569477"/>
              <a:gd name="connsiteY61" fmla="*/ 6551277 h 6858000"/>
              <a:gd name="connsiteX62" fmla="*/ 4021201 w 6569477"/>
              <a:gd name="connsiteY62" fmla="*/ 6576584 h 6858000"/>
              <a:gd name="connsiteX63" fmla="*/ 4021203 w 6569477"/>
              <a:gd name="connsiteY63" fmla="*/ 6585021 h 6858000"/>
              <a:gd name="connsiteX64" fmla="*/ 4012768 w 6569477"/>
              <a:gd name="connsiteY64" fmla="*/ 6593455 h 6858000"/>
              <a:gd name="connsiteX65" fmla="*/ 3936845 w 6569477"/>
              <a:gd name="connsiteY65" fmla="*/ 6660941 h 6858000"/>
              <a:gd name="connsiteX66" fmla="*/ 3928411 w 6569477"/>
              <a:gd name="connsiteY66" fmla="*/ 6652505 h 6858000"/>
              <a:gd name="connsiteX67" fmla="*/ 3936844 w 6569477"/>
              <a:gd name="connsiteY67" fmla="*/ 6644069 h 6858000"/>
              <a:gd name="connsiteX68" fmla="*/ 3945281 w 6569477"/>
              <a:gd name="connsiteY68" fmla="*/ 6635634 h 6858000"/>
              <a:gd name="connsiteX69" fmla="*/ 3936845 w 6569477"/>
              <a:gd name="connsiteY69" fmla="*/ 6635634 h 6858000"/>
              <a:gd name="connsiteX70" fmla="*/ 3928411 w 6569477"/>
              <a:gd name="connsiteY70" fmla="*/ 6644072 h 6858000"/>
              <a:gd name="connsiteX71" fmla="*/ 3919975 w 6569477"/>
              <a:gd name="connsiteY71" fmla="*/ 6652505 h 6858000"/>
              <a:gd name="connsiteX72" fmla="*/ 3919975 w 6569477"/>
              <a:gd name="connsiteY72" fmla="*/ 6660941 h 6858000"/>
              <a:gd name="connsiteX73" fmla="*/ 3919974 w 6569477"/>
              <a:gd name="connsiteY73" fmla="*/ 6669377 h 6858000"/>
              <a:gd name="connsiteX74" fmla="*/ 3844054 w 6569477"/>
              <a:gd name="connsiteY74" fmla="*/ 6728426 h 6858000"/>
              <a:gd name="connsiteX75" fmla="*/ 3844051 w 6569477"/>
              <a:gd name="connsiteY75" fmla="*/ 6736860 h 6858000"/>
              <a:gd name="connsiteX76" fmla="*/ 3675339 w 6569477"/>
              <a:gd name="connsiteY76" fmla="*/ 6854962 h 6858000"/>
              <a:gd name="connsiteX77" fmla="*/ 3671147 w 6569477"/>
              <a:gd name="connsiteY77" fmla="*/ 6858000 h 6858000"/>
              <a:gd name="connsiteX78" fmla="*/ 3532438 w 6569477"/>
              <a:gd name="connsiteY78" fmla="*/ 6858000 h 6858000"/>
              <a:gd name="connsiteX79" fmla="*/ 3566728 w 6569477"/>
              <a:gd name="connsiteY79" fmla="*/ 6830708 h 6858000"/>
              <a:gd name="connsiteX80" fmla="*/ 3624722 w 6569477"/>
              <a:gd name="connsiteY80" fmla="*/ 6795912 h 6858000"/>
              <a:gd name="connsiteX81" fmla="*/ 3633161 w 6569477"/>
              <a:gd name="connsiteY81" fmla="*/ 6787476 h 6858000"/>
              <a:gd name="connsiteX82" fmla="*/ 3633160 w 6569477"/>
              <a:gd name="connsiteY82" fmla="*/ 6779041 h 6858000"/>
              <a:gd name="connsiteX83" fmla="*/ 3641596 w 6569477"/>
              <a:gd name="connsiteY83" fmla="*/ 6779041 h 6858000"/>
              <a:gd name="connsiteX84" fmla="*/ 3641596 w 6569477"/>
              <a:gd name="connsiteY84" fmla="*/ 6787476 h 6858000"/>
              <a:gd name="connsiteX85" fmla="*/ 3683775 w 6569477"/>
              <a:gd name="connsiteY85" fmla="*/ 6770605 h 6858000"/>
              <a:gd name="connsiteX86" fmla="*/ 3683775 w 6569477"/>
              <a:gd name="connsiteY86" fmla="*/ 6762169 h 6858000"/>
              <a:gd name="connsiteX87" fmla="*/ 3675339 w 6569477"/>
              <a:gd name="connsiteY87" fmla="*/ 6787476 h 6858000"/>
              <a:gd name="connsiteX88" fmla="*/ 3742824 w 6569477"/>
              <a:gd name="connsiteY88" fmla="*/ 6736862 h 6858000"/>
              <a:gd name="connsiteX89" fmla="*/ 3785001 w 6569477"/>
              <a:gd name="connsiteY89" fmla="*/ 6703120 h 6858000"/>
              <a:gd name="connsiteX90" fmla="*/ 3827182 w 6569477"/>
              <a:gd name="connsiteY90" fmla="*/ 6669377 h 6858000"/>
              <a:gd name="connsiteX91" fmla="*/ 3903102 w 6569477"/>
              <a:gd name="connsiteY91" fmla="*/ 6601891 h 6858000"/>
              <a:gd name="connsiteX92" fmla="*/ 3928411 w 6569477"/>
              <a:gd name="connsiteY92" fmla="*/ 6585021 h 6858000"/>
              <a:gd name="connsiteX93" fmla="*/ 3945281 w 6569477"/>
              <a:gd name="connsiteY93" fmla="*/ 6568148 h 6858000"/>
              <a:gd name="connsiteX94" fmla="*/ 3962152 w 6569477"/>
              <a:gd name="connsiteY94" fmla="*/ 6559714 h 6858000"/>
              <a:gd name="connsiteX95" fmla="*/ 3987461 w 6569477"/>
              <a:gd name="connsiteY95" fmla="*/ 6534407 h 6858000"/>
              <a:gd name="connsiteX96" fmla="*/ 4012768 w 6569477"/>
              <a:gd name="connsiteY96" fmla="*/ 6517534 h 6858000"/>
              <a:gd name="connsiteX97" fmla="*/ 4029637 w 6569477"/>
              <a:gd name="connsiteY97" fmla="*/ 6492227 h 6858000"/>
              <a:gd name="connsiteX98" fmla="*/ 4038075 w 6569477"/>
              <a:gd name="connsiteY98" fmla="*/ 6492227 h 6858000"/>
              <a:gd name="connsiteX99" fmla="*/ 4291147 w 6569477"/>
              <a:gd name="connsiteY99" fmla="*/ 6272900 h 6858000"/>
              <a:gd name="connsiteX100" fmla="*/ 4561089 w 6569477"/>
              <a:gd name="connsiteY100" fmla="*/ 6171673 h 6858000"/>
              <a:gd name="connsiteX101" fmla="*/ 4556321 w 6569477"/>
              <a:gd name="connsiteY101" fmla="*/ 6179312 h 6858000"/>
              <a:gd name="connsiteX102" fmla="*/ 4554763 w 6569477"/>
              <a:gd name="connsiteY102" fmla="*/ 6179053 h 6858000"/>
              <a:gd name="connsiteX103" fmla="*/ 4561089 w 6569477"/>
              <a:gd name="connsiteY103" fmla="*/ 6171673 h 6858000"/>
              <a:gd name="connsiteX104" fmla="*/ 4671175 w 6569477"/>
              <a:gd name="connsiteY104" fmla="*/ 5979022 h 6858000"/>
              <a:gd name="connsiteX105" fmla="*/ 4669173 w 6569477"/>
              <a:gd name="connsiteY105" fmla="*/ 5981473 h 6858000"/>
              <a:gd name="connsiteX106" fmla="*/ 4645447 w 6569477"/>
              <a:gd name="connsiteY106" fmla="*/ 5994524 h 6858000"/>
              <a:gd name="connsiteX107" fmla="*/ 4644391 w 6569477"/>
              <a:gd name="connsiteY107" fmla="*/ 6000718 h 6858000"/>
              <a:gd name="connsiteX108" fmla="*/ 4645606 w 6569477"/>
              <a:gd name="connsiteY108" fmla="*/ 6000505 h 6858000"/>
              <a:gd name="connsiteX109" fmla="*/ 4646686 w 6569477"/>
              <a:gd name="connsiteY109" fmla="*/ 5998475 h 6858000"/>
              <a:gd name="connsiteX110" fmla="*/ 4647927 w 6569477"/>
              <a:gd name="connsiteY110" fmla="*/ 6000099 h 6858000"/>
              <a:gd name="connsiteX111" fmla="*/ 4649663 w 6569477"/>
              <a:gd name="connsiteY111" fmla="*/ 5999795 h 6858000"/>
              <a:gd name="connsiteX112" fmla="*/ 4654936 w 6569477"/>
              <a:gd name="connsiteY112" fmla="*/ 6000454 h 6858000"/>
              <a:gd name="connsiteX113" fmla="*/ 4654647 w 6569477"/>
              <a:gd name="connsiteY113" fmla="*/ 6003455 h 6858000"/>
              <a:gd name="connsiteX114" fmla="*/ 4658944 w 6569477"/>
              <a:gd name="connsiteY114" fmla="*/ 5998240 h 6858000"/>
              <a:gd name="connsiteX115" fmla="*/ 5823292 w 6569477"/>
              <a:gd name="connsiteY115" fmla="*/ 5722907 h 6858000"/>
              <a:gd name="connsiteX116" fmla="*/ 5800797 w 6569477"/>
              <a:gd name="connsiteY116" fmla="*/ 5768179 h 6858000"/>
              <a:gd name="connsiteX117" fmla="*/ 5806978 w 6569477"/>
              <a:gd name="connsiteY117" fmla="*/ 5758327 h 6858000"/>
              <a:gd name="connsiteX118" fmla="*/ 5818310 w 6569477"/>
              <a:gd name="connsiteY118" fmla="*/ 5744909 h 6858000"/>
              <a:gd name="connsiteX119" fmla="*/ 5822096 w 6569477"/>
              <a:gd name="connsiteY119" fmla="*/ 5732580 h 6858000"/>
              <a:gd name="connsiteX120" fmla="*/ 5907073 w 6569477"/>
              <a:gd name="connsiteY120" fmla="*/ 5708785 h 6858000"/>
              <a:gd name="connsiteX121" fmla="*/ 5869741 w 6569477"/>
              <a:gd name="connsiteY121" fmla="*/ 5783136 h 6858000"/>
              <a:gd name="connsiteX122" fmla="*/ 5842500 w 6569477"/>
              <a:gd name="connsiteY122" fmla="*/ 5863847 h 6858000"/>
              <a:gd name="connsiteX123" fmla="*/ 5690433 w 6569477"/>
              <a:gd name="connsiteY123" fmla="*/ 6081162 h 6858000"/>
              <a:gd name="connsiteX124" fmla="*/ 5663883 w 6569477"/>
              <a:gd name="connsiteY124" fmla="*/ 6103351 h 6858000"/>
              <a:gd name="connsiteX125" fmla="*/ 5636415 w 6569477"/>
              <a:gd name="connsiteY125" fmla="*/ 6152111 h 6858000"/>
              <a:gd name="connsiteX126" fmla="*/ 5637318 w 6569477"/>
              <a:gd name="connsiteY126" fmla="*/ 6151784 h 6858000"/>
              <a:gd name="connsiteX127" fmla="*/ 5618612 w 6569477"/>
              <a:gd name="connsiteY127" fmla="*/ 6190081 h 6858000"/>
              <a:gd name="connsiteX128" fmla="*/ 5611094 w 6569477"/>
              <a:gd name="connsiteY128" fmla="*/ 6205514 h 6858000"/>
              <a:gd name="connsiteX129" fmla="*/ 5619596 w 6569477"/>
              <a:gd name="connsiteY129" fmla="*/ 6194628 h 6858000"/>
              <a:gd name="connsiteX130" fmla="*/ 5636991 w 6569477"/>
              <a:gd name="connsiteY130" fmla="*/ 6166061 h 6858000"/>
              <a:gd name="connsiteX131" fmla="*/ 5657339 w 6569477"/>
              <a:gd name="connsiteY131" fmla="*/ 6161951 h 6858000"/>
              <a:gd name="connsiteX132" fmla="*/ 5638432 w 6569477"/>
              <a:gd name="connsiteY132" fmla="*/ 6208150 h 6858000"/>
              <a:gd name="connsiteX133" fmla="*/ 5718245 w 6569477"/>
              <a:gd name="connsiteY133" fmla="*/ 6079013 h 6858000"/>
              <a:gd name="connsiteX134" fmla="*/ 5802168 w 6569477"/>
              <a:gd name="connsiteY134" fmla="*/ 5970237 h 6858000"/>
              <a:gd name="connsiteX135" fmla="*/ 5917053 w 6569477"/>
              <a:gd name="connsiteY135" fmla="*/ 5735129 h 6858000"/>
              <a:gd name="connsiteX136" fmla="*/ 5902116 w 6569477"/>
              <a:gd name="connsiteY136" fmla="*/ 5731083 h 6858000"/>
              <a:gd name="connsiteX137" fmla="*/ 5917201 w 6569477"/>
              <a:gd name="connsiteY137" fmla="*/ 5634092 h 6858000"/>
              <a:gd name="connsiteX138" fmla="*/ 5891750 w 6569477"/>
              <a:gd name="connsiteY138" fmla="*/ 5667883 h 6858000"/>
              <a:gd name="connsiteX139" fmla="*/ 5781231 w 6569477"/>
              <a:gd name="connsiteY139" fmla="*/ 5830035 h 6858000"/>
              <a:gd name="connsiteX140" fmla="*/ 5766290 w 6569477"/>
              <a:gd name="connsiteY140" fmla="*/ 5839137 h 6858000"/>
              <a:gd name="connsiteX141" fmla="*/ 5764238 w 6569477"/>
              <a:gd name="connsiteY141" fmla="*/ 5841451 h 6858000"/>
              <a:gd name="connsiteX142" fmla="*/ 5588834 w 6569477"/>
              <a:gd name="connsiteY142" fmla="*/ 6142779 h 6858000"/>
              <a:gd name="connsiteX143" fmla="*/ 5549933 w 6569477"/>
              <a:gd name="connsiteY143" fmla="*/ 6201116 h 6858000"/>
              <a:gd name="connsiteX144" fmla="*/ 5547357 w 6569477"/>
              <a:gd name="connsiteY144" fmla="*/ 6207173 h 6858000"/>
              <a:gd name="connsiteX145" fmla="*/ 5529789 w 6569477"/>
              <a:gd name="connsiteY145" fmla="*/ 6231324 h 6858000"/>
              <a:gd name="connsiteX146" fmla="*/ 5464244 w 6569477"/>
              <a:gd name="connsiteY146" fmla="*/ 6329615 h 6858000"/>
              <a:gd name="connsiteX147" fmla="*/ 5402037 w 6569477"/>
              <a:gd name="connsiteY147" fmla="*/ 6435651 h 6858000"/>
              <a:gd name="connsiteX148" fmla="*/ 5408957 w 6569477"/>
              <a:gd name="connsiteY148" fmla="*/ 6435651 h 6858000"/>
              <a:gd name="connsiteX149" fmla="*/ 5422798 w 6569477"/>
              <a:gd name="connsiteY149" fmla="*/ 6428728 h 6858000"/>
              <a:gd name="connsiteX150" fmla="*/ 5421385 w 6569477"/>
              <a:gd name="connsiteY150" fmla="*/ 6432963 h 6858000"/>
              <a:gd name="connsiteX151" fmla="*/ 5408956 w 6569477"/>
              <a:gd name="connsiteY151" fmla="*/ 6449499 h 6858000"/>
              <a:gd name="connsiteX152" fmla="*/ 5415877 w 6569477"/>
              <a:gd name="connsiteY152" fmla="*/ 6449499 h 6858000"/>
              <a:gd name="connsiteX153" fmla="*/ 5421385 w 6569477"/>
              <a:gd name="connsiteY153" fmla="*/ 6432963 h 6858000"/>
              <a:gd name="connsiteX154" fmla="*/ 5487674 w 6569477"/>
              <a:gd name="connsiteY154" fmla="*/ 6344780 h 6858000"/>
              <a:gd name="connsiteX155" fmla="*/ 5495039 w 6569477"/>
              <a:gd name="connsiteY155" fmla="*/ 6334691 h 6858000"/>
              <a:gd name="connsiteX156" fmla="*/ 5485269 w 6569477"/>
              <a:gd name="connsiteY156" fmla="*/ 6342855 h 6858000"/>
              <a:gd name="connsiteX157" fmla="*/ 5480829 w 6569477"/>
              <a:gd name="connsiteY157" fmla="*/ 6337541 h 6858000"/>
              <a:gd name="connsiteX158" fmla="*/ 5525918 w 6569477"/>
              <a:gd name="connsiteY158" fmla="*/ 6272793 h 6858000"/>
              <a:gd name="connsiteX159" fmla="*/ 5577186 w 6569477"/>
              <a:gd name="connsiteY159" fmla="*/ 6193853 h 6858000"/>
              <a:gd name="connsiteX160" fmla="*/ 5598425 w 6569477"/>
              <a:gd name="connsiteY160" fmla="*/ 6176103 h 6858000"/>
              <a:gd name="connsiteX161" fmla="*/ 5613302 w 6569477"/>
              <a:gd name="connsiteY161" fmla="*/ 6163670 h 6858000"/>
              <a:gd name="connsiteX162" fmla="*/ 5616665 w 6569477"/>
              <a:gd name="connsiteY162" fmla="*/ 6159249 h 6858000"/>
              <a:gd name="connsiteX163" fmla="*/ 5619814 w 6569477"/>
              <a:gd name="connsiteY163" fmla="*/ 6158111 h 6858000"/>
              <a:gd name="connsiteX164" fmla="*/ 5641844 w 6569477"/>
              <a:gd name="connsiteY164" fmla="*/ 6122335 h 6858000"/>
              <a:gd name="connsiteX165" fmla="*/ 5694784 w 6569477"/>
              <a:gd name="connsiteY165" fmla="*/ 6032412 h 6858000"/>
              <a:gd name="connsiteX166" fmla="*/ 5727512 w 6569477"/>
              <a:gd name="connsiteY166" fmla="*/ 5996037 h 6858000"/>
              <a:gd name="connsiteX167" fmla="*/ 5723942 w 6569477"/>
              <a:gd name="connsiteY167" fmla="*/ 5980974 h 6858000"/>
              <a:gd name="connsiteX168" fmla="*/ 5822911 w 6569477"/>
              <a:gd name="connsiteY168" fmla="*/ 5808034 h 6858000"/>
              <a:gd name="connsiteX169" fmla="*/ 5877583 w 6569477"/>
              <a:gd name="connsiteY169" fmla="*/ 5711587 h 6858000"/>
              <a:gd name="connsiteX170" fmla="*/ 6242698 w 6569477"/>
              <a:gd name="connsiteY170" fmla="*/ 5517691 h 6858000"/>
              <a:gd name="connsiteX171" fmla="*/ 6208261 w 6569477"/>
              <a:gd name="connsiteY171" fmla="*/ 5662208 h 6858000"/>
              <a:gd name="connsiteX172" fmla="*/ 6146276 w 6569477"/>
              <a:gd name="connsiteY172" fmla="*/ 5765433 h 6858000"/>
              <a:gd name="connsiteX173" fmla="*/ 6153163 w 6569477"/>
              <a:gd name="connsiteY173" fmla="*/ 5772316 h 6858000"/>
              <a:gd name="connsiteX174" fmla="*/ 6139388 w 6569477"/>
              <a:gd name="connsiteY174" fmla="*/ 5792960 h 6858000"/>
              <a:gd name="connsiteX175" fmla="*/ 6132502 w 6569477"/>
              <a:gd name="connsiteY175" fmla="*/ 5799841 h 6858000"/>
              <a:gd name="connsiteX176" fmla="*/ 6139387 w 6569477"/>
              <a:gd name="connsiteY176" fmla="*/ 5799843 h 6858000"/>
              <a:gd name="connsiteX177" fmla="*/ 6098063 w 6569477"/>
              <a:gd name="connsiteY177" fmla="*/ 5903069 h 6858000"/>
              <a:gd name="connsiteX178" fmla="*/ 6098064 w 6569477"/>
              <a:gd name="connsiteY178" fmla="*/ 5909950 h 6858000"/>
              <a:gd name="connsiteX179" fmla="*/ 6098065 w 6569477"/>
              <a:gd name="connsiteY179" fmla="*/ 5916833 h 6858000"/>
              <a:gd name="connsiteX180" fmla="*/ 6098065 w 6569477"/>
              <a:gd name="connsiteY180" fmla="*/ 5923714 h 6858000"/>
              <a:gd name="connsiteX181" fmla="*/ 6091178 w 6569477"/>
              <a:gd name="connsiteY181" fmla="*/ 5923714 h 6858000"/>
              <a:gd name="connsiteX182" fmla="*/ 6098065 w 6569477"/>
              <a:gd name="connsiteY182" fmla="*/ 5930597 h 6858000"/>
              <a:gd name="connsiteX183" fmla="*/ 6084290 w 6569477"/>
              <a:gd name="connsiteY183" fmla="*/ 5985651 h 6858000"/>
              <a:gd name="connsiteX184" fmla="*/ 6118727 w 6569477"/>
              <a:gd name="connsiteY184" fmla="*/ 5965005 h 6858000"/>
              <a:gd name="connsiteX185" fmla="*/ 6115283 w 6569477"/>
              <a:gd name="connsiteY185" fmla="*/ 5978768 h 6858000"/>
              <a:gd name="connsiteX186" fmla="*/ 6113562 w 6569477"/>
              <a:gd name="connsiteY186" fmla="*/ 5985649 h 6858000"/>
              <a:gd name="connsiteX187" fmla="*/ 6111840 w 6569477"/>
              <a:gd name="connsiteY187" fmla="*/ 5985651 h 6858000"/>
              <a:gd name="connsiteX188" fmla="*/ 6111840 w 6569477"/>
              <a:gd name="connsiteY188" fmla="*/ 5992530 h 6858000"/>
              <a:gd name="connsiteX189" fmla="*/ 6113562 w 6569477"/>
              <a:gd name="connsiteY189" fmla="*/ 5985649 h 6858000"/>
              <a:gd name="connsiteX190" fmla="*/ 6118727 w 6569477"/>
              <a:gd name="connsiteY190" fmla="*/ 5985649 h 6858000"/>
              <a:gd name="connsiteX191" fmla="*/ 6118727 w 6569477"/>
              <a:gd name="connsiteY191" fmla="*/ 5992532 h 6858000"/>
              <a:gd name="connsiteX192" fmla="*/ 6118727 w 6569477"/>
              <a:gd name="connsiteY192" fmla="*/ 5999413 h 6858000"/>
              <a:gd name="connsiteX193" fmla="*/ 6098065 w 6569477"/>
              <a:gd name="connsiteY193" fmla="*/ 6033823 h 6858000"/>
              <a:gd name="connsiteX194" fmla="*/ 6091178 w 6569477"/>
              <a:gd name="connsiteY194" fmla="*/ 6040704 h 6858000"/>
              <a:gd name="connsiteX195" fmla="*/ 6084290 w 6569477"/>
              <a:gd name="connsiteY195" fmla="*/ 6054467 h 6858000"/>
              <a:gd name="connsiteX196" fmla="*/ 6077403 w 6569477"/>
              <a:gd name="connsiteY196" fmla="*/ 6061350 h 6858000"/>
              <a:gd name="connsiteX197" fmla="*/ 6084290 w 6569477"/>
              <a:gd name="connsiteY197" fmla="*/ 6047585 h 6858000"/>
              <a:gd name="connsiteX198" fmla="*/ 6091178 w 6569477"/>
              <a:gd name="connsiteY198" fmla="*/ 6033821 h 6858000"/>
              <a:gd name="connsiteX199" fmla="*/ 6056740 w 6569477"/>
              <a:gd name="connsiteY199" fmla="*/ 6068231 h 6858000"/>
              <a:gd name="connsiteX200" fmla="*/ 6036078 w 6569477"/>
              <a:gd name="connsiteY200" fmla="*/ 6047587 h 6858000"/>
              <a:gd name="connsiteX201" fmla="*/ 5884558 w 6569477"/>
              <a:gd name="connsiteY201" fmla="*/ 6329737 h 6858000"/>
              <a:gd name="connsiteX202" fmla="*/ 5877670 w 6569477"/>
              <a:gd name="connsiteY202" fmla="*/ 6343502 h 6858000"/>
              <a:gd name="connsiteX203" fmla="*/ 5870783 w 6569477"/>
              <a:gd name="connsiteY203" fmla="*/ 6350383 h 6858000"/>
              <a:gd name="connsiteX204" fmla="*/ 5801910 w 6569477"/>
              <a:gd name="connsiteY204" fmla="*/ 6460490 h 6858000"/>
              <a:gd name="connsiteX205" fmla="*/ 5719261 w 6569477"/>
              <a:gd name="connsiteY205" fmla="*/ 6598128 h 6858000"/>
              <a:gd name="connsiteX206" fmla="*/ 5615952 w 6569477"/>
              <a:gd name="connsiteY206" fmla="*/ 6728880 h 6858000"/>
              <a:gd name="connsiteX207" fmla="*/ 5540191 w 6569477"/>
              <a:gd name="connsiteY207" fmla="*/ 6825223 h 6858000"/>
              <a:gd name="connsiteX208" fmla="*/ 5514417 w 6569477"/>
              <a:gd name="connsiteY208" fmla="*/ 6858000 h 6858000"/>
              <a:gd name="connsiteX209" fmla="*/ 5432172 w 6569477"/>
              <a:gd name="connsiteY209" fmla="*/ 6858000 h 6858000"/>
              <a:gd name="connsiteX210" fmla="*/ 5485092 w 6569477"/>
              <a:gd name="connsiteY210" fmla="*/ 6818343 h 6858000"/>
              <a:gd name="connsiteX211" fmla="*/ 5498867 w 6569477"/>
              <a:gd name="connsiteY211" fmla="*/ 6832106 h 6858000"/>
              <a:gd name="connsiteX212" fmla="*/ 5547078 w 6569477"/>
              <a:gd name="connsiteY212" fmla="*/ 6777051 h 6858000"/>
              <a:gd name="connsiteX213" fmla="*/ 5540191 w 6569477"/>
              <a:gd name="connsiteY213" fmla="*/ 6777052 h 6858000"/>
              <a:gd name="connsiteX214" fmla="*/ 5533303 w 6569477"/>
              <a:gd name="connsiteY214" fmla="*/ 6783935 h 6858000"/>
              <a:gd name="connsiteX215" fmla="*/ 5533304 w 6569477"/>
              <a:gd name="connsiteY215" fmla="*/ 6777052 h 6858000"/>
              <a:gd name="connsiteX216" fmla="*/ 5512641 w 6569477"/>
              <a:gd name="connsiteY216" fmla="*/ 6783935 h 6858000"/>
              <a:gd name="connsiteX217" fmla="*/ 5547078 w 6569477"/>
              <a:gd name="connsiteY217" fmla="*/ 6742645 h 6858000"/>
              <a:gd name="connsiteX218" fmla="*/ 5547077 w 6569477"/>
              <a:gd name="connsiteY218" fmla="*/ 6735761 h 6858000"/>
              <a:gd name="connsiteX219" fmla="*/ 5553964 w 6569477"/>
              <a:gd name="connsiteY219" fmla="*/ 6735759 h 6858000"/>
              <a:gd name="connsiteX220" fmla="*/ 5560853 w 6569477"/>
              <a:gd name="connsiteY220" fmla="*/ 6721997 h 6858000"/>
              <a:gd name="connsiteX221" fmla="*/ 5567740 w 6569477"/>
              <a:gd name="connsiteY221" fmla="*/ 6721999 h 6858000"/>
              <a:gd name="connsiteX222" fmla="*/ 5615951 w 6569477"/>
              <a:gd name="connsiteY222" fmla="*/ 6639417 h 6858000"/>
              <a:gd name="connsiteX223" fmla="*/ 5677937 w 6569477"/>
              <a:gd name="connsiteY223" fmla="*/ 6591244 h 6858000"/>
              <a:gd name="connsiteX224" fmla="*/ 5684824 w 6569477"/>
              <a:gd name="connsiteY224" fmla="*/ 6584361 h 6858000"/>
              <a:gd name="connsiteX225" fmla="*/ 5698599 w 6569477"/>
              <a:gd name="connsiteY225" fmla="*/ 6570599 h 6858000"/>
              <a:gd name="connsiteX226" fmla="*/ 5698600 w 6569477"/>
              <a:gd name="connsiteY226" fmla="*/ 6577480 h 6858000"/>
              <a:gd name="connsiteX227" fmla="*/ 5691712 w 6569477"/>
              <a:gd name="connsiteY227" fmla="*/ 6584363 h 6858000"/>
              <a:gd name="connsiteX228" fmla="*/ 5691711 w 6569477"/>
              <a:gd name="connsiteY228" fmla="*/ 6591244 h 6858000"/>
              <a:gd name="connsiteX229" fmla="*/ 5719261 w 6569477"/>
              <a:gd name="connsiteY229" fmla="*/ 6543072 h 6858000"/>
              <a:gd name="connsiteX230" fmla="*/ 5712373 w 6569477"/>
              <a:gd name="connsiteY230" fmla="*/ 6549953 h 6858000"/>
              <a:gd name="connsiteX231" fmla="*/ 5712373 w 6569477"/>
              <a:gd name="connsiteY231" fmla="*/ 6543070 h 6858000"/>
              <a:gd name="connsiteX232" fmla="*/ 5712374 w 6569477"/>
              <a:gd name="connsiteY232" fmla="*/ 6536189 h 6858000"/>
              <a:gd name="connsiteX233" fmla="*/ 5698599 w 6569477"/>
              <a:gd name="connsiteY233" fmla="*/ 6543072 h 6858000"/>
              <a:gd name="connsiteX234" fmla="*/ 5733036 w 6569477"/>
              <a:gd name="connsiteY234" fmla="*/ 6508664 h 6858000"/>
              <a:gd name="connsiteX235" fmla="*/ 5739923 w 6569477"/>
              <a:gd name="connsiteY235" fmla="*/ 6501783 h 6858000"/>
              <a:gd name="connsiteX236" fmla="*/ 5745949 w 6569477"/>
              <a:gd name="connsiteY236" fmla="*/ 6498341 h 6858000"/>
              <a:gd name="connsiteX237" fmla="*/ 5746479 w 6569477"/>
              <a:gd name="connsiteY237" fmla="*/ 6496223 h 6858000"/>
              <a:gd name="connsiteX238" fmla="*/ 5774791 w 6569477"/>
              <a:gd name="connsiteY238" fmla="*/ 6472212 h 6858000"/>
              <a:gd name="connsiteX239" fmla="*/ 5863896 w 6569477"/>
              <a:gd name="connsiteY239" fmla="*/ 6343502 h 6858000"/>
              <a:gd name="connsiteX240" fmla="*/ 5870782 w 6569477"/>
              <a:gd name="connsiteY240" fmla="*/ 6336621 h 6858000"/>
              <a:gd name="connsiteX241" fmla="*/ 5877670 w 6569477"/>
              <a:gd name="connsiteY241" fmla="*/ 6322854 h 6858000"/>
              <a:gd name="connsiteX242" fmla="*/ 5877670 w 6569477"/>
              <a:gd name="connsiteY242" fmla="*/ 6329736 h 6858000"/>
              <a:gd name="connsiteX243" fmla="*/ 5896073 w 6569477"/>
              <a:gd name="connsiteY243" fmla="*/ 6274575 h 6858000"/>
              <a:gd name="connsiteX244" fmla="*/ 5897128 w 6569477"/>
              <a:gd name="connsiteY244" fmla="*/ 6268192 h 6858000"/>
              <a:gd name="connsiteX245" fmla="*/ 5897471 w 6569477"/>
              <a:gd name="connsiteY245" fmla="*/ 6267801 h 6858000"/>
              <a:gd name="connsiteX246" fmla="*/ 5898331 w 6569477"/>
              <a:gd name="connsiteY246" fmla="*/ 6260920 h 6858000"/>
              <a:gd name="connsiteX247" fmla="*/ 5897128 w 6569477"/>
              <a:gd name="connsiteY247" fmla="*/ 6268192 h 6858000"/>
              <a:gd name="connsiteX248" fmla="*/ 5891445 w 6569477"/>
              <a:gd name="connsiteY248" fmla="*/ 6274682 h 6858000"/>
              <a:gd name="connsiteX249" fmla="*/ 5884558 w 6569477"/>
              <a:gd name="connsiteY249" fmla="*/ 6274684 h 6858000"/>
              <a:gd name="connsiteX250" fmla="*/ 5891444 w 6569477"/>
              <a:gd name="connsiteY250" fmla="*/ 6260922 h 6858000"/>
              <a:gd name="connsiteX251" fmla="*/ 5891445 w 6569477"/>
              <a:gd name="connsiteY251" fmla="*/ 6258416 h 6858000"/>
              <a:gd name="connsiteX252" fmla="*/ 5894028 w 6569477"/>
              <a:gd name="connsiteY252" fmla="*/ 6254899 h 6858000"/>
              <a:gd name="connsiteX253" fmla="*/ 5898332 w 6569477"/>
              <a:gd name="connsiteY253" fmla="*/ 6247155 h 6858000"/>
              <a:gd name="connsiteX254" fmla="*/ 5891444 w 6569477"/>
              <a:gd name="connsiteY254" fmla="*/ 6254039 h 6858000"/>
              <a:gd name="connsiteX255" fmla="*/ 5891445 w 6569477"/>
              <a:gd name="connsiteY255" fmla="*/ 6258416 h 6858000"/>
              <a:gd name="connsiteX256" fmla="*/ 5884558 w 6569477"/>
              <a:gd name="connsiteY256" fmla="*/ 6267801 h 6858000"/>
              <a:gd name="connsiteX257" fmla="*/ 6022303 w 6569477"/>
              <a:gd name="connsiteY257" fmla="*/ 5992532 h 6858000"/>
              <a:gd name="connsiteX258" fmla="*/ 6049854 w 6569477"/>
              <a:gd name="connsiteY258" fmla="*/ 5958122 h 6858000"/>
              <a:gd name="connsiteX259" fmla="*/ 6042968 w 6569477"/>
              <a:gd name="connsiteY259" fmla="*/ 5944358 h 6858000"/>
              <a:gd name="connsiteX260" fmla="*/ 6049853 w 6569477"/>
              <a:gd name="connsiteY260" fmla="*/ 5937477 h 6858000"/>
              <a:gd name="connsiteX261" fmla="*/ 6056739 w 6569477"/>
              <a:gd name="connsiteY261" fmla="*/ 5923714 h 6858000"/>
              <a:gd name="connsiteX262" fmla="*/ 6110010 w 6569477"/>
              <a:gd name="connsiteY262" fmla="*/ 5829842 h 6858000"/>
              <a:gd name="connsiteX263" fmla="*/ 6122376 w 6569477"/>
              <a:gd name="connsiteY263" fmla="*/ 5811522 h 6858000"/>
              <a:gd name="connsiteX264" fmla="*/ 6124752 w 6569477"/>
              <a:gd name="connsiteY264" fmla="*/ 5810165 h 6858000"/>
              <a:gd name="connsiteX265" fmla="*/ 6125614 w 6569477"/>
              <a:gd name="connsiteY265" fmla="*/ 5806724 h 6858000"/>
              <a:gd name="connsiteX266" fmla="*/ 6122376 w 6569477"/>
              <a:gd name="connsiteY266" fmla="*/ 5811522 h 6858000"/>
              <a:gd name="connsiteX267" fmla="*/ 6118726 w 6569477"/>
              <a:gd name="connsiteY267" fmla="*/ 5813605 h 6858000"/>
              <a:gd name="connsiteX268" fmla="*/ 6111839 w 6569477"/>
              <a:gd name="connsiteY268" fmla="*/ 5806722 h 6858000"/>
              <a:gd name="connsiteX269" fmla="*/ 6118725 w 6569477"/>
              <a:gd name="connsiteY269" fmla="*/ 5799843 h 6858000"/>
              <a:gd name="connsiteX270" fmla="*/ 6118726 w 6569477"/>
              <a:gd name="connsiteY270" fmla="*/ 5792960 h 6858000"/>
              <a:gd name="connsiteX271" fmla="*/ 6180713 w 6569477"/>
              <a:gd name="connsiteY271" fmla="*/ 5682851 h 6858000"/>
              <a:gd name="connsiteX272" fmla="*/ 6242698 w 6569477"/>
              <a:gd name="connsiteY272" fmla="*/ 5517691 h 6858000"/>
              <a:gd name="connsiteX273" fmla="*/ 6031724 w 6569477"/>
              <a:gd name="connsiteY273" fmla="*/ 5503741 h 6858000"/>
              <a:gd name="connsiteX274" fmla="*/ 6030787 w 6569477"/>
              <a:gd name="connsiteY274" fmla="*/ 5503894 h 6858000"/>
              <a:gd name="connsiteX275" fmla="*/ 6006746 w 6569477"/>
              <a:gd name="connsiteY275" fmla="*/ 5510028 h 6858000"/>
              <a:gd name="connsiteX276" fmla="*/ 5958107 w 6569477"/>
              <a:gd name="connsiteY276" fmla="*/ 5613697 h 6858000"/>
              <a:gd name="connsiteX277" fmla="*/ 5918354 w 6569477"/>
              <a:gd name="connsiteY277" fmla="*/ 5687414 h 6858000"/>
              <a:gd name="connsiteX278" fmla="*/ 5923128 w 6569477"/>
              <a:gd name="connsiteY278" fmla="*/ 5688762 h 6858000"/>
              <a:gd name="connsiteX279" fmla="*/ 5945484 w 6569477"/>
              <a:gd name="connsiteY279" fmla="*/ 5701131 h 6858000"/>
              <a:gd name="connsiteX280" fmla="*/ 6002207 w 6569477"/>
              <a:gd name="connsiteY280" fmla="*/ 5562534 h 6858000"/>
              <a:gd name="connsiteX281" fmla="*/ 4900498 w 6569477"/>
              <a:gd name="connsiteY281" fmla="*/ 5370762 h 6858000"/>
              <a:gd name="connsiteX282" fmla="*/ 4900627 w 6569477"/>
              <a:gd name="connsiteY282" fmla="*/ 5371339 h 6858000"/>
              <a:gd name="connsiteX283" fmla="*/ 4890083 w 6569477"/>
              <a:gd name="connsiteY283" fmla="*/ 5387153 h 6858000"/>
              <a:gd name="connsiteX284" fmla="*/ 6059700 w 6569477"/>
              <a:gd name="connsiteY284" fmla="*/ 5339561 h 6858000"/>
              <a:gd name="connsiteX285" fmla="*/ 6048904 w 6569477"/>
              <a:gd name="connsiteY285" fmla="*/ 5362569 h 6858000"/>
              <a:gd name="connsiteX286" fmla="*/ 5960539 w 6569477"/>
              <a:gd name="connsiteY286" fmla="*/ 5532008 h 6858000"/>
              <a:gd name="connsiteX287" fmla="*/ 5934065 w 6569477"/>
              <a:gd name="connsiteY287" fmla="*/ 5610445 h 6858000"/>
              <a:gd name="connsiteX288" fmla="*/ 5937012 w 6569477"/>
              <a:gd name="connsiteY288" fmla="*/ 5610037 h 6858000"/>
              <a:gd name="connsiteX289" fmla="*/ 5948427 w 6569477"/>
              <a:gd name="connsiteY289" fmla="*/ 5612905 h 6858000"/>
              <a:gd name="connsiteX290" fmla="*/ 6012835 w 6569477"/>
              <a:gd name="connsiteY290" fmla="*/ 5441778 h 6858000"/>
              <a:gd name="connsiteX291" fmla="*/ 6060534 w 6569477"/>
              <a:gd name="connsiteY291" fmla="*/ 5347774 h 6858000"/>
              <a:gd name="connsiteX292" fmla="*/ 5092541 w 6569477"/>
              <a:gd name="connsiteY292" fmla="*/ 5302798 h 6858000"/>
              <a:gd name="connsiteX293" fmla="*/ 5084105 w 6569477"/>
              <a:gd name="connsiteY293" fmla="*/ 5311234 h 6858000"/>
              <a:gd name="connsiteX294" fmla="*/ 5092541 w 6569477"/>
              <a:gd name="connsiteY294" fmla="*/ 5302798 h 6858000"/>
              <a:gd name="connsiteX295" fmla="*/ 4274497 w 6569477"/>
              <a:gd name="connsiteY295" fmla="*/ 5281926 h 6858000"/>
              <a:gd name="connsiteX296" fmla="*/ 4273967 w 6569477"/>
              <a:gd name="connsiteY296" fmla="*/ 5284044 h 6858000"/>
              <a:gd name="connsiteX297" fmla="*/ 4267941 w 6569477"/>
              <a:gd name="connsiteY297" fmla="*/ 5287486 h 6858000"/>
              <a:gd name="connsiteX298" fmla="*/ 6147025 w 6569477"/>
              <a:gd name="connsiteY298" fmla="*/ 5207320 h 6858000"/>
              <a:gd name="connsiteX299" fmla="*/ 6127664 w 6569477"/>
              <a:gd name="connsiteY299" fmla="*/ 5251775 h 6858000"/>
              <a:gd name="connsiteX300" fmla="*/ 6127242 w 6569477"/>
              <a:gd name="connsiteY300" fmla="*/ 5251844 h 6858000"/>
              <a:gd name="connsiteX301" fmla="*/ 6127919 w 6569477"/>
              <a:gd name="connsiteY301" fmla="*/ 5262990 h 6858000"/>
              <a:gd name="connsiteX302" fmla="*/ 6131360 w 6569477"/>
              <a:gd name="connsiteY302" fmla="*/ 5253356 h 6858000"/>
              <a:gd name="connsiteX303" fmla="*/ 5028123 w 6569477"/>
              <a:gd name="connsiteY303" fmla="*/ 5195433 h 6858000"/>
              <a:gd name="connsiteX304" fmla="*/ 5025054 w 6569477"/>
              <a:gd name="connsiteY304" fmla="*/ 5201570 h 6858000"/>
              <a:gd name="connsiteX305" fmla="*/ 5025055 w 6569477"/>
              <a:gd name="connsiteY305" fmla="*/ 5210004 h 6858000"/>
              <a:gd name="connsiteX306" fmla="*/ 5016618 w 6569477"/>
              <a:gd name="connsiteY306" fmla="*/ 5218441 h 6858000"/>
              <a:gd name="connsiteX307" fmla="*/ 5016619 w 6569477"/>
              <a:gd name="connsiteY307" fmla="*/ 5201568 h 6858000"/>
              <a:gd name="connsiteX308" fmla="*/ 5038512 w 6569477"/>
              <a:gd name="connsiteY308" fmla="*/ 5179677 h 6858000"/>
              <a:gd name="connsiteX309" fmla="*/ 5030458 w 6569477"/>
              <a:gd name="connsiteY309" fmla="*/ 5194189 h 6858000"/>
              <a:gd name="connsiteX310" fmla="*/ 5028123 w 6569477"/>
              <a:gd name="connsiteY310" fmla="*/ 5195433 h 6858000"/>
              <a:gd name="connsiteX311" fmla="*/ 5033492 w 6569477"/>
              <a:gd name="connsiteY311" fmla="*/ 5184698 h 6858000"/>
              <a:gd name="connsiteX312" fmla="*/ 5051826 w 6569477"/>
              <a:gd name="connsiteY312" fmla="*/ 5150955 h 6858000"/>
              <a:gd name="connsiteX313" fmla="*/ 5058797 w 6569477"/>
              <a:gd name="connsiteY313" fmla="*/ 5150956 h 6858000"/>
              <a:gd name="connsiteX314" fmla="*/ 5041926 w 6569477"/>
              <a:gd name="connsiteY314" fmla="*/ 5176263 h 6858000"/>
              <a:gd name="connsiteX315" fmla="*/ 5038512 w 6569477"/>
              <a:gd name="connsiteY315" fmla="*/ 5179677 h 6858000"/>
              <a:gd name="connsiteX316" fmla="*/ 5045089 w 6569477"/>
              <a:gd name="connsiteY316" fmla="*/ 5167825 h 6858000"/>
              <a:gd name="connsiteX317" fmla="*/ 5057164 w 6569477"/>
              <a:gd name="connsiteY317" fmla="*/ 5137575 h 6858000"/>
              <a:gd name="connsiteX318" fmla="*/ 5051826 w 6569477"/>
              <a:gd name="connsiteY318" fmla="*/ 5150955 h 6858000"/>
              <a:gd name="connsiteX319" fmla="*/ 5050362 w 6569477"/>
              <a:gd name="connsiteY319" fmla="*/ 5150956 h 6858000"/>
              <a:gd name="connsiteX320" fmla="*/ 4431848 w 6569477"/>
              <a:gd name="connsiteY320" fmla="*/ 5083476 h 6858000"/>
              <a:gd name="connsiteX321" fmla="*/ 4414009 w 6569477"/>
              <a:gd name="connsiteY321" fmla="*/ 5091602 h 6858000"/>
              <a:gd name="connsiteX322" fmla="*/ 4405686 w 6569477"/>
              <a:gd name="connsiteY322" fmla="*/ 5115441 h 6858000"/>
              <a:gd name="connsiteX323" fmla="*/ 4405685 w 6569477"/>
              <a:gd name="connsiteY323" fmla="*/ 5108559 h 6858000"/>
              <a:gd name="connsiteX324" fmla="*/ 4398800 w 6569477"/>
              <a:gd name="connsiteY324" fmla="*/ 5122323 h 6858000"/>
              <a:gd name="connsiteX325" fmla="*/ 4391913 w 6569477"/>
              <a:gd name="connsiteY325" fmla="*/ 5129203 h 6858000"/>
              <a:gd name="connsiteX326" fmla="*/ 4302808 w 6569477"/>
              <a:gd name="connsiteY326" fmla="*/ 5257916 h 6858000"/>
              <a:gd name="connsiteX327" fmla="*/ 4274497 w 6569477"/>
              <a:gd name="connsiteY327" fmla="*/ 5281926 h 6858000"/>
              <a:gd name="connsiteX328" fmla="*/ 4274828 w 6569477"/>
              <a:gd name="connsiteY328" fmla="*/ 5280603 h 6858000"/>
              <a:gd name="connsiteX329" fmla="*/ 4267941 w 6569477"/>
              <a:gd name="connsiteY329" fmla="*/ 5273721 h 6858000"/>
              <a:gd name="connsiteX330" fmla="*/ 4267941 w 6569477"/>
              <a:gd name="connsiteY330" fmla="*/ 5280603 h 6858000"/>
              <a:gd name="connsiteX331" fmla="*/ 4267941 w 6569477"/>
              <a:gd name="connsiteY331" fmla="*/ 5287486 h 6858000"/>
              <a:gd name="connsiteX332" fmla="*/ 4261052 w 6569477"/>
              <a:gd name="connsiteY332" fmla="*/ 5294367 h 6858000"/>
              <a:gd name="connsiteX333" fmla="*/ 4226617 w 6569477"/>
              <a:gd name="connsiteY333" fmla="*/ 5328775 h 6858000"/>
              <a:gd name="connsiteX334" fmla="*/ 4240390 w 6569477"/>
              <a:gd name="connsiteY334" fmla="*/ 5321894 h 6858000"/>
              <a:gd name="connsiteX335" fmla="*/ 4240389 w 6569477"/>
              <a:gd name="connsiteY335" fmla="*/ 5328775 h 6858000"/>
              <a:gd name="connsiteX336" fmla="*/ 4240390 w 6569477"/>
              <a:gd name="connsiteY336" fmla="*/ 5335658 h 6858000"/>
              <a:gd name="connsiteX337" fmla="*/ 4247279 w 6569477"/>
              <a:gd name="connsiteY337" fmla="*/ 5328773 h 6858000"/>
              <a:gd name="connsiteX338" fmla="*/ 4219728 w 6569477"/>
              <a:gd name="connsiteY338" fmla="*/ 5376947 h 6858000"/>
              <a:gd name="connsiteX339" fmla="*/ 4219727 w 6569477"/>
              <a:gd name="connsiteY339" fmla="*/ 5370066 h 6858000"/>
              <a:gd name="connsiteX340" fmla="*/ 4226616 w 6569477"/>
              <a:gd name="connsiteY340" fmla="*/ 5363185 h 6858000"/>
              <a:gd name="connsiteX341" fmla="*/ 4226617 w 6569477"/>
              <a:gd name="connsiteY341" fmla="*/ 5356304 h 6858000"/>
              <a:gd name="connsiteX342" fmla="*/ 4212842 w 6569477"/>
              <a:gd name="connsiteY342" fmla="*/ 5370066 h 6858000"/>
              <a:gd name="connsiteX343" fmla="*/ 4205955 w 6569477"/>
              <a:gd name="connsiteY343" fmla="*/ 5376946 h 6858000"/>
              <a:gd name="connsiteX344" fmla="*/ 4143968 w 6569477"/>
              <a:gd name="connsiteY344" fmla="*/ 5425119 h 6858000"/>
              <a:gd name="connsiteX345" fmla="*/ 4114698 w 6569477"/>
              <a:gd name="connsiteY345" fmla="*/ 5468991 h 6858000"/>
              <a:gd name="connsiteX346" fmla="*/ 4106774 w 6569477"/>
              <a:gd name="connsiteY346" fmla="*/ 5485182 h 6858000"/>
              <a:gd name="connsiteX347" fmla="*/ 4105934 w 6569477"/>
              <a:gd name="connsiteY347" fmla="*/ 5519940 h 6858000"/>
              <a:gd name="connsiteX348" fmla="*/ 4076469 w 6569477"/>
              <a:gd name="connsiteY348" fmla="*/ 5566880 h 6858000"/>
              <a:gd name="connsiteX349" fmla="*/ 4038190 w 6569477"/>
              <a:gd name="connsiteY349" fmla="*/ 5604898 h 6858000"/>
              <a:gd name="connsiteX350" fmla="*/ 4036241 w 6569477"/>
              <a:gd name="connsiteY350" fmla="*/ 5607124 h 6858000"/>
              <a:gd name="connsiteX351" fmla="*/ 4050421 w 6569477"/>
              <a:gd name="connsiteY351" fmla="*/ 5633545 h 6858000"/>
              <a:gd name="connsiteX352" fmla="*/ 4143968 w 6569477"/>
              <a:gd name="connsiteY352" fmla="*/ 5514583 h 6858000"/>
              <a:gd name="connsiteX353" fmla="*/ 4247279 w 6569477"/>
              <a:gd name="connsiteY353" fmla="*/ 5383830 h 6858000"/>
              <a:gd name="connsiteX354" fmla="*/ 4329927 w 6569477"/>
              <a:gd name="connsiteY354" fmla="*/ 5246195 h 6858000"/>
              <a:gd name="connsiteX355" fmla="*/ 4398800 w 6569477"/>
              <a:gd name="connsiteY355" fmla="*/ 5136086 h 6858000"/>
              <a:gd name="connsiteX356" fmla="*/ 4405686 w 6569477"/>
              <a:gd name="connsiteY356" fmla="*/ 5129203 h 6858000"/>
              <a:gd name="connsiteX357" fmla="*/ 4412575 w 6569477"/>
              <a:gd name="connsiteY357" fmla="*/ 5115438 h 6858000"/>
              <a:gd name="connsiteX358" fmla="*/ 4424641 w 6569477"/>
              <a:gd name="connsiteY358" fmla="*/ 5024444 h 6858000"/>
              <a:gd name="connsiteX359" fmla="*/ 4412574 w 6569477"/>
              <a:gd name="connsiteY359" fmla="*/ 5053506 h 6858000"/>
              <a:gd name="connsiteX360" fmla="*/ 4419461 w 6569477"/>
              <a:gd name="connsiteY360" fmla="*/ 5044121 h 6858000"/>
              <a:gd name="connsiteX361" fmla="*/ 4419461 w 6569477"/>
              <a:gd name="connsiteY361" fmla="*/ 5046624 h 6858000"/>
              <a:gd name="connsiteX362" fmla="*/ 4412574 w 6569477"/>
              <a:gd name="connsiteY362" fmla="*/ 5060387 h 6858000"/>
              <a:gd name="connsiteX363" fmla="*/ 4416932 w 6569477"/>
              <a:gd name="connsiteY363" fmla="*/ 5060387 h 6858000"/>
              <a:gd name="connsiteX364" fmla="*/ 4420817 w 6569477"/>
              <a:gd name="connsiteY364" fmla="*/ 5042274 h 6858000"/>
              <a:gd name="connsiteX365" fmla="*/ 4419461 w 6569477"/>
              <a:gd name="connsiteY365" fmla="*/ 5044121 h 6858000"/>
              <a:gd name="connsiteX366" fmla="*/ 4419462 w 6569477"/>
              <a:gd name="connsiteY366" fmla="*/ 5039742 h 6858000"/>
              <a:gd name="connsiteX367" fmla="*/ 4421877 w 6569477"/>
              <a:gd name="connsiteY367" fmla="*/ 5037328 h 6858000"/>
              <a:gd name="connsiteX368" fmla="*/ 6184910 w 6569477"/>
              <a:gd name="connsiteY368" fmla="*/ 5000207 h 6858000"/>
              <a:gd name="connsiteX369" fmla="*/ 6182308 w 6569477"/>
              <a:gd name="connsiteY369" fmla="*/ 5002382 h 6858000"/>
              <a:gd name="connsiteX370" fmla="*/ 6184369 w 6569477"/>
              <a:gd name="connsiteY370" fmla="*/ 5004325 h 6858000"/>
              <a:gd name="connsiteX371" fmla="*/ 6185038 w 6569477"/>
              <a:gd name="connsiteY371" fmla="*/ 5003800 h 6858000"/>
              <a:gd name="connsiteX372" fmla="*/ 4530169 w 6569477"/>
              <a:gd name="connsiteY372" fmla="*/ 4904952 h 6858000"/>
              <a:gd name="connsiteX373" fmla="*/ 4471060 w 6569477"/>
              <a:gd name="connsiteY373" fmla="*/ 5018446 h 6858000"/>
              <a:gd name="connsiteX374" fmla="*/ 4496083 w 6569477"/>
              <a:gd name="connsiteY374" fmla="*/ 4976946 h 6858000"/>
              <a:gd name="connsiteX375" fmla="*/ 5279291 w 6569477"/>
              <a:gd name="connsiteY375" fmla="*/ 4811201 h 6858000"/>
              <a:gd name="connsiteX376" fmla="*/ 5278126 w 6569477"/>
              <a:gd name="connsiteY376" fmla="*/ 4830398 h 6858000"/>
              <a:gd name="connsiteX377" fmla="*/ 5278126 w 6569477"/>
              <a:gd name="connsiteY377" fmla="*/ 4821965 h 6858000"/>
              <a:gd name="connsiteX378" fmla="*/ 5278125 w 6569477"/>
              <a:gd name="connsiteY378" fmla="*/ 4813529 h 6858000"/>
              <a:gd name="connsiteX379" fmla="*/ 4639857 w 6569477"/>
              <a:gd name="connsiteY379" fmla="*/ 4771353 h 6858000"/>
              <a:gd name="connsiteX380" fmla="*/ 4641578 w 6569477"/>
              <a:gd name="connsiteY380" fmla="*/ 4771353 h 6858000"/>
              <a:gd name="connsiteX381" fmla="*/ 4639859 w 6569477"/>
              <a:gd name="connsiteY381" fmla="*/ 4778235 h 6858000"/>
              <a:gd name="connsiteX382" fmla="*/ 4639857 w 6569477"/>
              <a:gd name="connsiteY382" fmla="*/ 4771353 h 6858000"/>
              <a:gd name="connsiteX383" fmla="*/ 6300040 w 6569477"/>
              <a:gd name="connsiteY383" fmla="*/ 4758666 h 6858000"/>
              <a:gd name="connsiteX384" fmla="*/ 6294570 w 6569477"/>
              <a:gd name="connsiteY384" fmla="*/ 4787455 h 6858000"/>
              <a:gd name="connsiteX385" fmla="*/ 6297038 w 6569477"/>
              <a:gd name="connsiteY385" fmla="*/ 4785392 h 6858000"/>
              <a:gd name="connsiteX386" fmla="*/ 6301896 w 6569477"/>
              <a:gd name="connsiteY386" fmla="*/ 4759338 h 6858000"/>
              <a:gd name="connsiteX387" fmla="*/ 4624114 w 6569477"/>
              <a:gd name="connsiteY387" fmla="*/ 4714333 h 6858000"/>
              <a:gd name="connsiteX388" fmla="*/ 4608083 w 6569477"/>
              <a:gd name="connsiteY388" fmla="*/ 4755346 h 6858000"/>
              <a:gd name="connsiteX389" fmla="*/ 4566989 w 6569477"/>
              <a:gd name="connsiteY389" fmla="*/ 4834251 h 6858000"/>
              <a:gd name="connsiteX390" fmla="*/ 4579591 w 6569477"/>
              <a:gd name="connsiteY390" fmla="*/ 4838449 h 6858000"/>
              <a:gd name="connsiteX391" fmla="*/ 4584759 w 6569477"/>
              <a:gd name="connsiteY391" fmla="*/ 4853934 h 6858000"/>
              <a:gd name="connsiteX392" fmla="*/ 4619195 w 6569477"/>
              <a:gd name="connsiteY392" fmla="*/ 4819526 h 6858000"/>
              <a:gd name="connsiteX393" fmla="*/ 4612310 w 6569477"/>
              <a:gd name="connsiteY393" fmla="*/ 4833285 h 6858000"/>
              <a:gd name="connsiteX394" fmla="*/ 4605419 w 6569477"/>
              <a:gd name="connsiteY394" fmla="*/ 4847052 h 6858000"/>
              <a:gd name="connsiteX395" fmla="*/ 4612308 w 6569477"/>
              <a:gd name="connsiteY395" fmla="*/ 4840169 h 6858000"/>
              <a:gd name="connsiteX396" fmla="*/ 4619195 w 6569477"/>
              <a:gd name="connsiteY396" fmla="*/ 4826408 h 6858000"/>
              <a:gd name="connsiteX397" fmla="*/ 4626081 w 6569477"/>
              <a:gd name="connsiteY397" fmla="*/ 4819526 h 6858000"/>
              <a:gd name="connsiteX398" fmla="*/ 4646742 w 6569477"/>
              <a:gd name="connsiteY398" fmla="*/ 4785116 h 6858000"/>
              <a:gd name="connsiteX399" fmla="*/ 4646742 w 6569477"/>
              <a:gd name="connsiteY399" fmla="*/ 4778236 h 6858000"/>
              <a:gd name="connsiteX400" fmla="*/ 4646742 w 6569477"/>
              <a:gd name="connsiteY400" fmla="*/ 4771353 h 6858000"/>
              <a:gd name="connsiteX401" fmla="*/ 4641578 w 6569477"/>
              <a:gd name="connsiteY401" fmla="*/ 4771353 h 6858000"/>
              <a:gd name="connsiteX402" fmla="*/ 4643300 w 6569477"/>
              <a:gd name="connsiteY402" fmla="*/ 4764470 h 6858000"/>
              <a:gd name="connsiteX403" fmla="*/ 4646744 w 6569477"/>
              <a:gd name="connsiteY403" fmla="*/ 4750706 h 6858000"/>
              <a:gd name="connsiteX404" fmla="*/ 4612308 w 6569477"/>
              <a:gd name="connsiteY404" fmla="*/ 4771353 h 6858000"/>
              <a:gd name="connsiteX405" fmla="*/ 4626081 w 6569477"/>
              <a:gd name="connsiteY405" fmla="*/ 4716301 h 6858000"/>
              <a:gd name="connsiteX406" fmla="*/ 4626083 w 6569477"/>
              <a:gd name="connsiteY406" fmla="*/ 4709296 h 6858000"/>
              <a:gd name="connsiteX407" fmla="*/ 4626036 w 6569477"/>
              <a:gd name="connsiteY407" fmla="*/ 4709417 h 6858000"/>
              <a:gd name="connsiteX408" fmla="*/ 4626083 w 6569477"/>
              <a:gd name="connsiteY408" fmla="*/ 4709417 h 6858000"/>
              <a:gd name="connsiteX409" fmla="*/ 4669890 w 6569477"/>
              <a:gd name="connsiteY409" fmla="*/ 4597214 h 6858000"/>
              <a:gd name="connsiteX410" fmla="*/ 4652597 w 6569477"/>
              <a:gd name="connsiteY410" fmla="*/ 4641464 h 6858000"/>
              <a:gd name="connsiteX411" fmla="*/ 4662239 w 6569477"/>
              <a:gd name="connsiteY411" fmla="*/ 4624254 h 6858000"/>
              <a:gd name="connsiteX412" fmla="*/ 4670635 w 6569477"/>
              <a:gd name="connsiteY412" fmla="*/ 4600705 h 6858000"/>
              <a:gd name="connsiteX413" fmla="*/ 6312651 w 6569477"/>
              <a:gd name="connsiteY413" fmla="*/ 4449732 h 6858000"/>
              <a:gd name="connsiteX414" fmla="*/ 6267859 w 6569477"/>
              <a:gd name="connsiteY414" fmla="*/ 4610691 h 6858000"/>
              <a:gd name="connsiteX415" fmla="*/ 6182372 w 6569477"/>
              <a:gd name="connsiteY415" fmla="*/ 4871073 h 6858000"/>
              <a:gd name="connsiteX416" fmla="*/ 5921253 w 6569477"/>
              <a:gd name="connsiteY416" fmla="*/ 5525765 h 6858000"/>
              <a:gd name="connsiteX417" fmla="*/ 5877945 w 6569477"/>
              <a:gd name="connsiteY417" fmla="*/ 5612921 h 6858000"/>
              <a:gd name="connsiteX418" fmla="*/ 5913709 w 6569477"/>
              <a:gd name="connsiteY418" fmla="*/ 5556906 h 6858000"/>
              <a:gd name="connsiteX419" fmla="*/ 6019724 w 6569477"/>
              <a:gd name="connsiteY419" fmla="*/ 5360027 h 6858000"/>
              <a:gd name="connsiteX420" fmla="*/ 6039225 w 6569477"/>
              <a:gd name="connsiteY420" fmla="*/ 5361777 h 6858000"/>
              <a:gd name="connsiteX421" fmla="*/ 6048547 w 6569477"/>
              <a:gd name="connsiteY421" fmla="*/ 5341824 h 6858000"/>
              <a:gd name="connsiteX422" fmla="*/ 6046345 w 6569477"/>
              <a:gd name="connsiteY422" fmla="*/ 5341588 h 6858000"/>
              <a:gd name="connsiteX423" fmla="*/ 6084294 w 6569477"/>
              <a:gd name="connsiteY423" fmla="*/ 5246712 h 6858000"/>
              <a:gd name="connsiteX424" fmla="*/ 6089991 w 6569477"/>
              <a:gd name="connsiteY424" fmla="*/ 5252078 h 6858000"/>
              <a:gd name="connsiteX425" fmla="*/ 6098822 w 6569477"/>
              <a:gd name="connsiteY425" fmla="*/ 5228225 h 6858000"/>
              <a:gd name="connsiteX426" fmla="*/ 6103633 w 6569477"/>
              <a:gd name="connsiteY426" fmla="*/ 5190650 h 6858000"/>
              <a:gd name="connsiteX427" fmla="*/ 6151332 w 6569477"/>
              <a:gd name="connsiteY427" fmla="*/ 5096646 h 6858000"/>
              <a:gd name="connsiteX428" fmla="*/ 6137143 w 6569477"/>
              <a:gd name="connsiteY428" fmla="*/ 5090460 h 6858000"/>
              <a:gd name="connsiteX429" fmla="*/ 6155791 w 6569477"/>
              <a:gd name="connsiteY429" fmla="*/ 5046678 h 6858000"/>
              <a:gd name="connsiteX430" fmla="*/ 6163274 w 6569477"/>
              <a:gd name="connsiteY430" fmla="*/ 5026869 h 6858000"/>
              <a:gd name="connsiteX431" fmla="*/ 6160038 w 6569477"/>
              <a:gd name="connsiteY431" fmla="*/ 5031146 h 6858000"/>
              <a:gd name="connsiteX432" fmla="*/ 6158362 w 6569477"/>
              <a:gd name="connsiteY432" fmla="*/ 5022395 h 6858000"/>
              <a:gd name="connsiteX433" fmla="*/ 6191781 w 6569477"/>
              <a:gd name="connsiteY433" fmla="*/ 4868143 h 6858000"/>
              <a:gd name="connsiteX434" fmla="*/ 6200750 w 6569477"/>
              <a:gd name="connsiteY434" fmla="*/ 4932832 h 6858000"/>
              <a:gd name="connsiteX435" fmla="*/ 6218420 w 6569477"/>
              <a:gd name="connsiteY435" fmla="*/ 4900018 h 6858000"/>
              <a:gd name="connsiteX436" fmla="*/ 6222771 w 6569477"/>
              <a:gd name="connsiteY436" fmla="*/ 4851267 h 6858000"/>
              <a:gd name="connsiteX437" fmla="*/ 6309018 w 6569477"/>
              <a:gd name="connsiteY437" fmla="*/ 4490449 h 6858000"/>
              <a:gd name="connsiteX438" fmla="*/ 6312390 w 6569477"/>
              <a:gd name="connsiteY438" fmla="*/ 4452667 h 6858000"/>
              <a:gd name="connsiteX439" fmla="*/ 4770714 w 6569477"/>
              <a:gd name="connsiteY439" fmla="*/ 4303393 h 6858000"/>
              <a:gd name="connsiteX440" fmla="*/ 4768098 w 6569477"/>
              <a:gd name="connsiteY440" fmla="*/ 4309185 h 6858000"/>
              <a:gd name="connsiteX441" fmla="*/ 4730786 w 6569477"/>
              <a:gd name="connsiteY441" fmla="*/ 4441413 h 6858000"/>
              <a:gd name="connsiteX442" fmla="*/ 4697881 w 6569477"/>
              <a:gd name="connsiteY442" fmla="*/ 4525604 h 6858000"/>
              <a:gd name="connsiteX443" fmla="*/ 4705286 w 6569477"/>
              <a:gd name="connsiteY443" fmla="*/ 4517587 h 6858000"/>
              <a:gd name="connsiteX444" fmla="*/ 4736280 w 6569477"/>
              <a:gd name="connsiteY444" fmla="*/ 4447908 h 6858000"/>
              <a:gd name="connsiteX445" fmla="*/ 4770714 w 6569477"/>
              <a:gd name="connsiteY445" fmla="*/ 4303393 h 6858000"/>
              <a:gd name="connsiteX446" fmla="*/ 5516941 w 6569477"/>
              <a:gd name="connsiteY446" fmla="*/ 4034216 h 6858000"/>
              <a:gd name="connsiteX447" fmla="*/ 5516585 w 6569477"/>
              <a:gd name="connsiteY447" fmla="*/ 4035638 h 6858000"/>
              <a:gd name="connsiteX448" fmla="*/ 5517415 w 6569477"/>
              <a:gd name="connsiteY448" fmla="*/ 4034843 h 6858000"/>
              <a:gd name="connsiteX449" fmla="*/ 4464361 w 6569477"/>
              <a:gd name="connsiteY449" fmla="*/ 3887629 h 6858000"/>
              <a:gd name="connsiteX450" fmla="*/ 4447219 w 6569477"/>
              <a:gd name="connsiteY450" fmla="*/ 3951032 h 6858000"/>
              <a:gd name="connsiteX451" fmla="*/ 4449788 w 6569477"/>
              <a:gd name="connsiteY451" fmla="*/ 3945610 h 6858000"/>
              <a:gd name="connsiteX452" fmla="*/ 4458042 w 6569477"/>
              <a:gd name="connsiteY452" fmla="*/ 3931642 h 6858000"/>
              <a:gd name="connsiteX453" fmla="*/ 5497455 w 6569477"/>
              <a:gd name="connsiteY453" fmla="*/ 3860297 h 6858000"/>
              <a:gd name="connsiteX454" fmla="*/ 5497454 w 6569477"/>
              <a:gd name="connsiteY454" fmla="*/ 3868735 h 6858000"/>
              <a:gd name="connsiteX455" fmla="*/ 5496941 w 6569477"/>
              <a:gd name="connsiteY455" fmla="*/ 3868220 h 6858000"/>
              <a:gd name="connsiteX456" fmla="*/ 5489018 w 6569477"/>
              <a:gd name="connsiteY456" fmla="*/ 3851862 h 6858000"/>
              <a:gd name="connsiteX457" fmla="*/ 5489416 w 6569477"/>
              <a:gd name="connsiteY457" fmla="*/ 3851862 h 6858000"/>
              <a:gd name="connsiteX458" fmla="*/ 5489019 w 6569477"/>
              <a:gd name="connsiteY458" fmla="*/ 3860299 h 6858000"/>
              <a:gd name="connsiteX459" fmla="*/ 5911079 w 6569477"/>
              <a:gd name="connsiteY459" fmla="*/ 3772494 h 6858000"/>
              <a:gd name="connsiteX460" fmla="*/ 5910807 w 6569477"/>
              <a:gd name="connsiteY460" fmla="*/ 3775940 h 6858000"/>
              <a:gd name="connsiteX461" fmla="*/ 5911685 w 6569477"/>
              <a:gd name="connsiteY461" fmla="*/ 3774713 h 6858000"/>
              <a:gd name="connsiteX462" fmla="*/ 6449798 w 6569477"/>
              <a:gd name="connsiteY462" fmla="*/ 3769517 h 6858000"/>
              <a:gd name="connsiteX463" fmla="*/ 6435579 w 6569477"/>
              <a:gd name="connsiteY463" fmla="*/ 3779144 h 6858000"/>
              <a:gd name="connsiteX464" fmla="*/ 6426392 w 6569477"/>
              <a:gd name="connsiteY464" fmla="*/ 3784213 h 6858000"/>
              <a:gd name="connsiteX465" fmla="*/ 6421513 w 6569477"/>
              <a:gd name="connsiteY465" fmla="*/ 3924977 h 6858000"/>
              <a:gd name="connsiteX466" fmla="*/ 6405797 w 6569477"/>
              <a:gd name="connsiteY466" fmla="*/ 4066691 h 6858000"/>
              <a:gd name="connsiteX467" fmla="*/ 6410326 w 6569477"/>
              <a:gd name="connsiteY467" fmla="*/ 4126067 h 6858000"/>
              <a:gd name="connsiteX468" fmla="*/ 6395881 w 6569477"/>
              <a:gd name="connsiteY468" fmla="*/ 4232882 h 6858000"/>
              <a:gd name="connsiteX469" fmla="*/ 6391736 w 6569477"/>
              <a:gd name="connsiteY469" fmla="*/ 4265027 h 6858000"/>
              <a:gd name="connsiteX470" fmla="*/ 6399816 w 6569477"/>
              <a:gd name="connsiteY470" fmla="*/ 4239321 h 6858000"/>
              <a:gd name="connsiteX471" fmla="*/ 6405907 w 6569477"/>
              <a:gd name="connsiteY471" fmla="*/ 4171069 h 6858000"/>
              <a:gd name="connsiteX472" fmla="*/ 6428796 w 6569477"/>
              <a:gd name="connsiteY472" fmla="*/ 4079755 h 6858000"/>
              <a:gd name="connsiteX473" fmla="*/ 6419916 w 6569477"/>
              <a:gd name="connsiteY473" fmla="*/ 4069130 h 6858000"/>
              <a:gd name="connsiteX474" fmla="*/ 6433836 w 6569477"/>
              <a:gd name="connsiteY474" fmla="*/ 3913127 h 6858000"/>
              <a:gd name="connsiteX475" fmla="*/ 6455766 w 6569477"/>
              <a:gd name="connsiteY475" fmla="*/ 3777500 h 6858000"/>
              <a:gd name="connsiteX476" fmla="*/ 6449798 w 6569477"/>
              <a:gd name="connsiteY476" fmla="*/ 3769517 h 6858000"/>
              <a:gd name="connsiteX477" fmla="*/ 6431269 w 6569477"/>
              <a:gd name="connsiteY477" fmla="*/ 3677444 h 6858000"/>
              <a:gd name="connsiteX478" fmla="*/ 6429099 w 6569477"/>
              <a:gd name="connsiteY478" fmla="*/ 3684082 h 6858000"/>
              <a:gd name="connsiteX479" fmla="*/ 6428712 w 6569477"/>
              <a:gd name="connsiteY479" fmla="*/ 3698653 h 6858000"/>
              <a:gd name="connsiteX480" fmla="*/ 6430840 w 6569477"/>
              <a:gd name="connsiteY480" fmla="*/ 3685964 h 6858000"/>
              <a:gd name="connsiteX481" fmla="*/ 6441196 w 6569477"/>
              <a:gd name="connsiteY481" fmla="*/ 3504743 h 6858000"/>
              <a:gd name="connsiteX482" fmla="*/ 6440326 w 6569477"/>
              <a:gd name="connsiteY482" fmla="*/ 3514494 h 6858000"/>
              <a:gd name="connsiteX483" fmla="*/ 6440393 w 6569477"/>
              <a:gd name="connsiteY483" fmla="*/ 3514771 h 6858000"/>
              <a:gd name="connsiteX484" fmla="*/ 6438704 w 6569477"/>
              <a:gd name="connsiteY484" fmla="*/ 3535807 h 6858000"/>
              <a:gd name="connsiteX485" fmla="*/ 6440401 w 6569477"/>
              <a:gd name="connsiteY485" fmla="*/ 3531965 h 6858000"/>
              <a:gd name="connsiteX486" fmla="*/ 6441548 w 6569477"/>
              <a:gd name="connsiteY486" fmla="*/ 3519646 h 6858000"/>
              <a:gd name="connsiteX487" fmla="*/ 6440393 w 6569477"/>
              <a:gd name="connsiteY487" fmla="*/ 3514771 h 6858000"/>
              <a:gd name="connsiteX488" fmla="*/ 6458019 w 6569477"/>
              <a:gd name="connsiteY488" fmla="*/ 3495196 h 6858000"/>
              <a:gd name="connsiteX489" fmla="*/ 6453910 w 6569477"/>
              <a:gd name="connsiteY489" fmla="*/ 3495641 h 6858000"/>
              <a:gd name="connsiteX490" fmla="*/ 6451579 w 6569477"/>
              <a:gd name="connsiteY490" fmla="*/ 3538789 h 6858000"/>
              <a:gd name="connsiteX491" fmla="*/ 6438544 w 6569477"/>
              <a:gd name="connsiteY491" fmla="*/ 3621912 h 6858000"/>
              <a:gd name="connsiteX492" fmla="*/ 6434839 w 6569477"/>
              <a:gd name="connsiteY492" fmla="*/ 3651648 h 6858000"/>
              <a:gd name="connsiteX493" fmla="*/ 6440156 w 6569477"/>
              <a:gd name="connsiteY493" fmla="*/ 3649560 h 6858000"/>
              <a:gd name="connsiteX494" fmla="*/ 6448445 w 6569477"/>
              <a:gd name="connsiteY494" fmla="*/ 3639248 h 6858000"/>
              <a:gd name="connsiteX495" fmla="*/ 6452125 w 6569477"/>
              <a:gd name="connsiteY495" fmla="*/ 3653091 h 6858000"/>
              <a:gd name="connsiteX496" fmla="*/ 6452316 w 6569477"/>
              <a:gd name="connsiteY496" fmla="*/ 3654200 h 6858000"/>
              <a:gd name="connsiteX497" fmla="*/ 6453358 w 6569477"/>
              <a:gd name="connsiteY497" fmla="*/ 3623160 h 6858000"/>
              <a:gd name="connsiteX498" fmla="*/ 6456256 w 6569477"/>
              <a:gd name="connsiteY498" fmla="*/ 3501181 h 6858000"/>
              <a:gd name="connsiteX499" fmla="*/ 6458019 w 6569477"/>
              <a:gd name="connsiteY499" fmla="*/ 3495196 h 6858000"/>
              <a:gd name="connsiteX500" fmla="*/ 5472148 w 6569477"/>
              <a:gd name="connsiteY500" fmla="*/ 3455387 h 6858000"/>
              <a:gd name="connsiteX501" fmla="*/ 5480584 w 6569477"/>
              <a:gd name="connsiteY501" fmla="*/ 3463821 h 6858000"/>
              <a:gd name="connsiteX502" fmla="*/ 5472148 w 6569477"/>
              <a:gd name="connsiteY502" fmla="*/ 3463821 h 6858000"/>
              <a:gd name="connsiteX503" fmla="*/ 5489019 w 6569477"/>
              <a:gd name="connsiteY503" fmla="*/ 3362594 h 6858000"/>
              <a:gd name="connsiteX504" fmla="*/ 5497455 w 6569477"/>
              <a:gd name="connsiteY504" fmla="*/ 3514435 h 6858000"/>
              <a:gd name="connsiteX505" fmla="*/ 5522761 w 6569477"/>
              <a:gd name="connsiteY505" fmla="*/ 3581921 h 6858000"/>
              <a:gd name="connsiteX506" fmla="*/ 5531197 w 6569477"/>
              <a:gd name="connsiteY506" fmla="*/ 3666278 h 6858000"/>
              <a:gd name="connsiteX507" fmla="*/ 5514328 w 6569477"/>
              <a:gd name="connsiteY507" fmla="*/ 3809685 h 6858000"/>
              <a:gd name="connsiteX508" fmla="*/ 5505888 w 6569477"/>
              <a:gd name="connsiteY508" fmla="*/ 3801249 h 6858000"/>
              <a:gd name="connsiteX509" fmla="*/ 5505890 w 6569477"/>
              <a:gd name="connsiteY509" fmla="*/ 3809685 h 6858000"/>
              <a:gd name="connsiteX510" fmla="*/ 5497454 w 6569477"/>
              <a:gd name="connsiteY510" fmla="*/ 3843426 h 6858000"/>
              <a:gd name="connsiteX511" fmla="*/ 5497455 w 6569477"/>
              <a:gd name="connsiteY511" fmla="*/ 3851862 h 6858000"/>
              <a:gd name="connsiteX512" fmla="*/ 5489416 w 6569477"/>
              <a:gd name="connsiteY512" fmla="*/ 3851862 h 6858000"/>
              <a:gd name="connsiteX513" fmla="*/ 5490073 w 6569477"/>
              <a:gd name="connsiteY513" fmla="*/ 3838023 h 6858000"/>
              <a:gd name="connsiteX514" fmla="*/ 5480584 w 6569477"/>
              <a:gd name="connsiteY514" fmla="*/ 3801246 h 6858000"/>
              <a:gd name="connsiteX515" fmla="*/ 5489019 w 6569477"/>
              <a:gd name="connsiteY515" fmla="*/ 3792812 h 6858000"/>
              <a:gd name="connsiteX516" fmla="*/ 5489019 w 6569477"/>
              <a:gd name="connsiteY516" fmla="*/ 3784378 h 6858000"/>
              <a:gd name="connsiteX517" fmla="*/ 5497455 w 6569477"/>
              <a:gd name="connsiteY517" fmla="*/ 3775942 h 6858000"/>
              <a:gd name="connsiteX518" fmla="*/ 5497455 w 6569477"/>
              <a:gd name="connsiteY518" fmla="*/ 3767506 h 6858000"/>
              <a:gd name="connsiteX519" fmla="*/ 5489019 w 6569477"/>
              <a:gd name="connsiteY519" fmla="*/ 3767506 h 6858000"/>
              <a:gd name="connsiteX520" fmla="*/ 5480584 w 6569477"/>
              <a:gd name="connsiteY520" fmla="*/ 3700021 h 6858000"/>
              <a:gd name="connsiteX521" fmla="*/ 5489019 w 6569477"/>
              <a:gd name="connsiteY521" fmla="*/ 3700021 h 6858000"/>
              <a:gd name="connsiteX522" fmla="*/ 5489018 w 6569477"/>
              <a:gd name="connsiteY522" fmla="*/ 3683147 h 6858000"/>
              <a:gd name="connsiteX523" fmla="*/ 5489019 w 6569477"/>
              <a:gd name="connsiteY523" fmla="*/ 3674714 h 6858000"/>
              <a:gd name="connsiteX524" fmla="*/ 5497455 w 6569477"/>
              <a:gd name="connsiteY524" fmla="*/ 3590358 h 6858000"/>
              <a:gd name="connsiteX525" fmla="*/ 5489019 w 6569477"/>
              <a:gd name="connsiteY525" fmla="*/ 3590355 h 6858000"/>
              <a:gd name="connsiteX526" fmla="*/ 5497454 w 6569477"/>
              <a:gd name="connsiteY526" fmla="*/ 3581921 h 6858000"/>
              <a:gd name="connsiteX527" fmla="*/ 5489016 w 6569477"/>
              <a:gd name="connsiteY527" fmla="*/ 3573485 h 6858000"/>
              <a:gd name="connsiteX528" fmla="*/ 5489019 w 6569477"/>
              <a:gd name="connsiteY528" fmla="*/ 3522871 h 6858000"/>
              <a:gd name="connsiteX529" fmla="*/ 5480583 w 6569477"/>
              <a:gd name="connsiteY529" fmla="*/ 3497564 h 6858000"/>
              <a:gd name="connsiteX530" fmla="*/ 5489019 w 6569477"/>
              <a:gd name="connsiteY530" fmla="*/ 3489128 h 6858000"/>
              <a:gd name="connsiteX531" fmla="*/ 5472148 w 6569477"/>
              <a:gd name="connsiteY531" fmla="*/ 3480692 h 6858000"/>
              <a:gd name="connsiteX532" fmla="*/ 5480583 w 6569477"/>
              <a:gd name="connsiteY532" fmla="*/ 3480694 h 6858000"/>
              <a:gd name="connsiteX533" fmla="*/ 5480584 w 6569477"/>
              <a:gd name="connsiteY533" fmla="*/ 3472258 h 6858000"/>
              <a:gd name="connsiteX534" fmla="*/ 5480584 w 6569477"/>
              <a:gd name="connsiteY534" fmla="*/ 3463821 h 6858000"/>
              <a:gd name="connsiteX535" fmla="*/ 5480583 w 6569477"/>
              <a:gd name="connsiteY535" fmla="*/ 3455387 h 6858000"/>
              <a:gd name="connsiteX536" fmla="*/ 5480584 w 6569477"/>
              <a:gd name="connsiteY536" fmla="*/ 3446949 h 6858000"/>
              <a:gd name="connsiteX537" fmla="*/ 5489018 w 6569477"/>
              <a:gd name="connsiteY537" fmla="*/ 3430080 h 6858000"/>
              <a:gd name="connsiteX538" fmla="*/ 5480583 w 6569477"/>
              <a:gd name="connsiteY538" fmla="*/ 3413208 h 6858000"/>
              <a:gd name="connsiteX539" fmla="*/ 5489019 w 6569477"/>
              <a:gd name="connsiteY539" fmla="*/ 3362594 h 6858000"/>
              <a:gd name="connsiteX540" fmla="*/ 6476672 w 6569477"/>
              <a:gd name="connsiteY540" fmla="*/ 3330681 h 6858000"/>
              <a:gd name="connsiteX541" fmla="*/ 6474216 w 6569477"/>
              <a:gd name="connsiteY541" fmla="*/ 3344735 h 6858000"/>
              <a:gd name="connsiteX542" fmla="*/ 6474237 w 6569477"/>
              <a:gd name="connsiteY542" fmla="*/ 3389156 h 6858000"/>
              <a:gd name="connsiteX543" fmla="*/ 6473057 w 6569477"/>
              <a:gd name="connsiteY543" fmla="*/ 3436128 h 6858000"/>
              <a:gd name="connsiteX544" fmla="*/ 6474117 w 6569477"/>
              <a:gd name="connsiteY544" fmla="*/ 3429860 h 6858000"/>
              <a:gd name="connsiteX545" fmla="*/ 6484385 w 6569477"/>
              <a:gd name="connsiteY545" fmla="*/ 3401681 h 6858000"/>
              <a:gd name="connsiteX546" fmla="*/ 6476754 w 6569477"/>
              <a:gd name="connsiteY546" fmla="*/ 3334041 h 6858000"/>
              <a:gd name="connsiteX547" fmla="*/ 4591997 w 6569477"/>
              <a:gd name="connsiteY547" fmla="*/ 3197452 h 6858000"/>
              <a:gd name="connsiteX548" fmla="*/ 4573874 w 6569477"/>
              <a:gd name="connsiteY548" fmla="*/ 3239660 h 6858000"/>
              <a:gd name="connsiteX549" fmla="*/ 4466612 w 6569477"/>
              <a:gd name="connsiteY549" fmla="*/ 4099989 h 6858000"/>
              <a:gd name="connsiteX550" fmla="*/ 4461265 w 6569477"/>
              <a:gd name="connsiteY550" fmla="*/ 4132980 h 6858000"/>
              <a:gd name="connsiteX551" fmla="*/ 4451817 w 6569477"/>
              <a:gd name="connsiteY551" fmla="*/ 4150441 h 6858000"/>
              <a:gd name="connsiteX552" fmla="*/ 4445021 w 6569477"/>
              <a:gd name="connsiteY552" fmla="*/ 4150252 h 6858000"/>
              <a:gd name="connsiteX553" fmla="*/ 4440617 w 6569477"/>
              <a:gd name="connsiteY553" fmla="*/ 4171396 h 6858000"/>
              <a:gd name="connsiteX554" fmla="*/ 4419203 w 6569477"/>
              <a:gd name="connsiteY554" fmla="*/ 4256889 h 6858000"/>
              <a:gd name="connsiteX555" fmla="*/ 4407405 w 6569477"/>
              <a:gd name="connsiteY555" fmla="*/ 4258040 h 6858000"/>
              <a:gd name="connsiteX556" fmla="*/ 4396892 w 6569477"/>
              <a:gd name="connsiteY556" fmla="*/ 4321021 h 6858000"/>
              <a:gd name="connsiteX557" fmla="*/ 4369578 w 6569477"/>
              <a:gd name="connsiteY557" fmla="*/ 4407090 h 6858000"/>
              <a:gd name="connsiteX558" fmla="*/ 4333800 w 6569477"/>
              <a:gd name="connsiteY558" fmla="*/ 4479686 h 6858000"/>
              <a:gd name="connsiteX559" fmla="*/ 4325334 w 6569477"/>
              <a:gd name="connsiteY559" fmla="*/ 4466213 h 6858000"/>
              <a:gd name="connsiteX560" fmla="*/ 4280710 w 6569477"/>
              <a:gd name="connsiteY560" fmla="*/ 4594480 h 6858000"/>
              <a:gd name="connsiteX561" fmla="*/ 4225440 w 6569477"/>
              <a:gd name="connsiteY561" fmla="*/ 4735700 h 6858000"/>
              <a:gd name="connsiteX562" fmla="*/ 4207997 w 6569477"/>
              <a:gd name="connsiteY562" fmla="*/ 4727870 h 6858000"/>
              <a:gd name="connsiteX563" fmla="*/ 4197352 w 6569477"/>
              <a:gd name="connsiteY563" fmla="*/ 4740823 h 6858000"/>
              <a:gd name="connsiteX564" fmla="*/ 4196197 w 6569477"/>
              <a:gd name="connsiteY564" fmla="*/ 4729021 h 6858000"/>
              <a:gd name="connsiteX565" fmla="*/ 4197864 w 6569477"/>
              <a:gd name="connsiteY565" fmla="*/ 4721710 h 6858000"/>
              <a:gd name="connsiteX566" fmla="*/ 4198377 w 6569477"/>
              <a:gd name="connsiteY566" fmla="*/ 4702596 h 6858000"/>
              <a:gd name="connsiteX567" fmla="*/ 4205687 w 6569477"/>
              <a:gd name="connsiteY567" fmla="*/ 4704265 h 6858000"/>
              <a:gd name="connsiteX568" fmla="*/ 4211842 w 6569477"/>
              <a:gd name="connsiteY568" fmla="*/ 4694134 h 6858000"/>
              <a:gd name="connsiteX569" fmla="*/ 4212998 w 6569477"/>
              <a:gd name="connsiteY569" fmla="*/ 4705936 h 6858000"/>
              <a:gd name="connsiteX570" fmla="*/ 4211331 w 6569477"/>
              <a:gd name="connsiteY570" fmla="*/ 4713247 h 6858000"/>
              <a:gd name="connsiteX571" fmla="*/ 4241466 w 6569477"/>
              <a:gd name="connsiteY571" fmla="*/ 4631670 h 6858000"/>
              <a:gd name="connsiteX572" fmla="*/ 4288913 w 6569477"/>
              <a:gd name="connsiteY572" fmla="*/ 4507894 h 6858000"/>
              <a:gd name="connsiteX573" fmla="*/ 4316357 w 6569477"/>
              <a:gd name="connsiteY573" fmla="*/ 4471856 h 6858000"/>
              <a:gd name="connsiteX574" fmla="*/ 4320714 w 6569477"/>
              <a:gd name="connsiteY574" fmla="*/ 4419005 h 6858000"/>
              <a:gd name="connsiteX575" fmla="*/ 4355338 w 6569477"/>
              <a:gd name="connsiteY575" fmla="*/ 4334607 h 6858000"/>
              <a:gd name="connsiteX576" fmla="*/ 4378161 w 6569477"/>
              <a:gd name="connsiteY576" fmla="*/ 4251360 h 6858000"/>
              <a:gd name="connsiteX577" fmla="*/ 4394450 w 6569477"/>
              <a:gd name="connsiteY577" fmla="*/ 4247389 h 6858000"/>
              <a:gd name="connsiteX578" fmla="*/ 4413578 w 6569477"/>
              <a:gd name="connsiteY578" fmla="*/ 4184571 h 6858000"/>
              <a:gd name="connsiteX579" fmla="*/ 4421652 w 6569477"/>
              <a:gd name="connsiteY579" fmla="*/ 4146369 h 6858000"/>
              <a:gd name="connsiteX580" fmla="*/ 4419667 w 6569477"/>
              <a:gd name="connsiteY580" fmla="*/ 4145669 h 6858000"/>
              <a:gd name="connsiteX581" fmla="*/ 4417525 w 6569477"/>
              <a:gd name="connsiteY581" fmla="*/ 4118952 h 6858000"/>
              <a:gd name="connsiteX582" fmla="*/ 4441264 w 6569477"/>
              <a:gd name="connsiteY582" fmla="*/ 4013294 h 6858000"/>
              <a:gd name="connsiteX583" fmla="*/ 4436422 w 6569477"/>
              <a:gd name="connsiteY583" fmla="*/ 4018999 h 6858000"/>
              <a:gd name="connsiteX584" fmla="*/ 4431567 w 6569477"/>
              <a:gd name="connsiteY584" fmla="*/ 4022637 h 6858000"/>
              <a:gd name="connsiteX585" fmla="*/ 4428326 w 6569477"/>
              <a:gd name="connsiteY585" fmla="*/ 4020913 h 6858000"/>
              <a:gd name="connsiteX586" fmla="*/ 4391474 w 6569477"/>
              <a:gd name="connsiteY586" fmla="*/ 4157215 h 6858000"/>
              <a:gd name="connsiteX587" fmla="*/ 3740297 w 6569477"/>
              <a:gd name="connsiteY587" fmla="*/ 5325287 h 6858000"/>
              <a:gd name="connsiteX588" fmla="*/ 3673269 w 6569477"/>
              <a:gd name="connsiteY588" fmla="*/ 5399037 h 6858000"/>
              <a:gd name="connsiteX589" fmla="*/ 3669727 w 6569477"/>
              <a:gd name="connsiteY589" fmla="*/ 5403831 h 6858000"/>
              <a:gd name="connsiteX590" fmla="*/ 3640004 w 6569477"/>
              <a:gd name="connsiteY590" fmla="*/ 5455366 h 6858000"/>
              <a:gd name="connsiteX591" fmla="*/ 3518669 w 6569477"/>
              <a:gd name="connsiteY591" fmla="*/ 5580675 h 6858000"/>
              <a:gd name="connsiteX592" fmla="*/ 3333378 w 6569477"/>
              <a:gd name="connsiteY592" fmla="*/ 5787546 h 6858000"/>
              <a:gd name="connsiteX593" fmla="*/ 2632692 w 6569477"/>
              <a:gd name="connsiteY593" fmla="*/ 6357958 h 6858000"/>
              <a:gd name="connsiteX594" fmla="*/ 2932959 w 6569477"/>
              <a:gd name="connsiteY594" fmla="*/ 6170259 h 6858000"/>
              <a:gd name="connsiteX595" fmla="*/ 3209727 w 6569477"/>
              <a:gd name="connsiteY595" fmla="*/ 5975694 h 6858000"/>
              <a:gd name="connsiteX596" fmla="*/ 3479318 w 6569477"/>
              <a:gd name="connsiteY596" fmla="*/ 5724393 h 6858000"/>
              <a:gd name="connsiteX597" fmla="*/ 3630789 w 6569477"/>
              <a:gd name="connsiteY597" fmla="*/ 5574052 h 6858000"/>
              <a:gd name="connsiteX598" fmla="*/ 3641784 w 6569477"/>
              <a:gd name="connsiteY598" fmla="*/ 5558498 h 6858000"/>
              <a:gd name="connsiteX599" fmla="*/ 3648847 w 6569477"/>
              <a:gd name="connsiteY599" fmla="*/ 5558267 h 6858000"/>
              <a:gd name="connsiteX600" fmla="*/ 3723992 w 6569477"/>
              <a:gd name="connsiteY600" fmla="*/ 5473810 h 6858000"/>
              <a:gd name="connsiteX601" fmla="*/ 3661585 w 6569477"/>
              <a:gd name="connsiteY601" fmla="*/ 5560315 h 6858000"/>
              <a:gd name="connsiteX602" fmla="*/ 3668289 w 6569477"/>
              <a:gd name="connsiteY602" fmla="*/ 5568400 h 6858000"/>
              <a:gd name="connsiteX603" fmla="*/ 3671349 w 6569477"/>
              <a:gd name="connsiteY603" fmla="*/ 5565159 h 6858000"/>
              <a:gd name="connsiteX604" fmla="*/ 3704743 w 6569477"/>
              <a:gd name="connsiteY604" fmla="*/ 5518593 h 6858000"/>
              <a:gd name="connsiteX605" fmla="*/ 3742448 w 6569477"/>
              <a:gd name="connsiteY605" fmla="*/ 5493487 h 6858000"/>
              <a:gd name="connsiteX606" fmla="*/ 3763817 w 6569477"/>
              <a:gd name="connsiteY606" fmla="*/ 5444954 h 6858000"/>
              <a:gd name="connsiteX607" fmla="*/ 3824093 w 6569477"/>
              <a:gd name="connsiteY607" fmla="*/ 5376481 h 6858000"/>
              <a:gd name="connsiteX608" fmla="*/ 3872840 w 6569477"/>
              <a:gd name="connsiteY608" fmla="*/ 5305243 h 6858000"/>
              <a:gd name="connsiteX609" fmla="*/ 3889533 w 6569477"/>
              <a:gd name="connsiteY609" fmla="*/ 5306806 h 6858000"/>
              <a:gd name="connsiteX610" fmla="*/ 4015119 w 6569477"/>
              <a:gd name="connsiteY610" fmla="*/ 5097899 h 6858000"/>
              <a:gd name="connsiteX611" fmla="*/ 3994464 w 6569477"/>
              <a:gd name="connsiteY611" fmla="*/ 5102704 h 6858000"/>
              <a:gd name="connsiteX612" fmla="*/ 4092802 w 6569477"/>
              <a:gd name="connsiteY612" fmla="*/ 4987260 h 6858000"/>
              <a:gd name="connsiteX613" fmla="*/ 4080850 w 6569477"/>
              <a:gd name="connsiteY613" fmla="*/ 5021436 h 6858000"/>
              <a:gd name="connsiteX614" fmla="*/ 4078382 w 6569477"/>
              <a:gd name="connsiteY614" fmla="*/ 5029071 h 6858000"/>
              <a:gd name="connsiteX615" fmla="*/ 4076190 w 6569477"/>
              <a:gd name="connsiteY615" fmla="*/ 5029922 h 6858000"/>
              <a:gd name="connsiteX616" fmla="*/ 4076596 w 6569477"/>
              <a:gd name="connsiteY616" fmla="*/ 5034592 h 6858000"/>
              <a:gd name="connsiteX617" fmla="*/ 4078382 w 6569477"/>
              <a:gd name="connsiteY617" fmla="*/ 5029071 h 6858000"/>
              <a:gd name="connsiteX618" fmla="*/ 4080559 w 6569477"/>
              <a:gd name="connsiteY618" fmla="*/ 5028225 h 6858000"/>
              <a:gd name="connsiteX619" fmla="*/ 4085722 w 6569477"/>
              <a:gd name="connsiteY619" fmla="*/ 5027024 h 6858000"/>
              <a:gd name="connsiteX620" fmla="*/ 4077797 w 6569477"/>
              <a:gd name="connsiteY620" fmla="*/ 5039757 h 6858000"/>
              <a:gd name="connsiteX621" fmla="*/ 4079000 w 6569477"/>
              <a:gd name="connsiteY621" fmla="*/ 5044924 h 6858000"/>
              <a:gd name="connsiteX622" fmla="*/ 4073836 w 6569477"/>
              <a:gd name="connsiteY622" fmla="*/ 5046125 h 6858000"/>
              <a:gd name="connsiteX623" fmla="*/ 3990632 w 6569477"/>
              <a:gd name="connsiteY623" fmla="*/ 5179830 h 6858000"/>
              <a:gd name="connsiteX624" fmla="*/ 3909830 w 6569477"/>
              <a:gd name="connsiteY624" fmla="*/ 5323866 h 6858000"/>
              <a:gd name="connsiteX625" fmla="*/ 3898301 w 6569477"/>
              <a:gd name="connsiteY625" fmla="*/ 5321102 h 6858000"/>
              <a:gd name="connsiteX626" fmla="*/ 3867806 w 6569477"/>
              <a:gd name="connsiteY626" fmla="*/ 5377204 h 6858000"/>
              <a:gd name="connsiteX627" fmla="*/ 3813895 w 6569477"/>
              <a:gd name="connsiteY627" fmla="*/ 5449641 h 6858000"/>
              <a:gd name="connsiteX628" fmla="*/ 3756379 w 6569477"/>
              <a:gd name="connsiteY628" fmla="*/ 5506583 h 6858000"/>
              <a:gd name="connsiteX629" fmla="*/ 3752775 w 6569477"/>
              <a:gd name="connsiteY629" fmla="*/ 5491084 h 6858000"/>
              <a:gd name="connsiteX630" fmla="*/ 3709265 w 6569477"/>
              <a:gd name="connsiteY630" fmla="*/ 5546809 h 6858000"/>
              <a:gd name="connsiteX631" fmla="*/ 3669885 w 6569477"/>
              <a:gd name="connsiteY631" fmla="*/ 5596303 h 6858000"/>
              <a:gd name="connsiteX632" fmla="*/ 3646499 w 6569477"/>
              <a:gd name="connsiteY632" fmla="*/ 5639958 h 6858000"/>
              <a:gd name="connsiteX633" fmla="*/ 3613620 w 6569477"/>
              <a:gd name="connsiteY633" fmla="*/ 5675270 h 6858000"/>
              <a:gd name="connsiteX634" fmla="*/ 3413507 w 6569477"/>
              <a:gd name="connsiteY634" fmla="*/ 5872624 h 6858000"/>
              <a:gd name="connsiteX635" fmla="*/ 3322805 w 6569477"/>
              <a:gd name="connsiteY635" fmla="*/ 5952776 h 6858000"/>
              <a:gd name="connsiteX636" fmla="*/ 3320558 w 6569477"/>
              <a:gd name="connsiteY636" fmla="*/ 5955085 h 6858000"/>
              <a:gd name="connsiteX637" fmla="*/ 3314757 w 6569477"/>
              <a:gd name="connsiteY637" fmla="*/ 5959888 h 6858000"/>
              <a:gd name="connsiteX638" fmla="*/ 3307300 w 6569477"/>
              <a:gd name="connsiteY638" fmla="*/ 5966478 h 6858000"/>
              <a:gd name="connsiteX639" fmla="*/ 3303928 w 6569477"/>
              <a:gd name="connsiteY639" fmla="*/ 5968852 h 6858000"/>
              <a:gd name="connsiteX640" fmla="*/ 3201349 w 6569477"/>
              <a:gd name="connsiteY640" fmla="*/ 6053762 h 6858000"/>
              <a:gd name="connsiteX641" fmla="*/ 3207992 w 6569477"/>
              <a:gd name="connsiteY641" fmla="*/ 6056670 h 6858000"/>
              <a:gd name="connsiteX642" fmla="*/ 3225724 w 6569477"/>
              <a:gd name="connsiteY642" fmla="*/ 6055701 h 6858000"/>
              <a:gd name="connsiteX643" fmla="*/ 3234055 w 6569477"/>
              <a:gd name="connsiteY643" fmla="*/ 6055584 h 6858000"/>
              <a:gd name="connsiteX644" fmla="*/ 3383085 w 6569477"/>
              <a:gd name="connsiteY644" fmla="*/ 5947757 h 6858000"/>
              <a:gd name="connsiteX645" fmla="*/ 3692178 w 6569477"/>
              <a:gd name="connsiteY645" fmla="*/ 5663100 h 6858000"/>
              <a:gd name="connsiteX646" fmla="*/ 3726668 w 6569477"/>
              <a:gd name="connsiteY646" fmla="*/ 5628774 h 6858000"/>
              <a:gd name="connsiteX647" fmla="*/ 3751517 w 6569477"/>
              <a:gd name="connsiteY647" fmla="*/ 5601329 h 6858000"/>
              <a:gd name="connsiteX648" fmla="*/ 3758066 w 6569477"/>
              <a:gd name="connsiteY648" fmla="*/ 5598201 h 6858000"/>
              <a:gd name="connsiteX649" fmla="*/ 4021526 w 6569477"/>
              <a:gd name="connsiteY649" fmla="*/ 5278330 h 6858000"/>
              <a:gd name="connsiteX650" fmla="*/ 4018741 w 6569477"/>
              <a:gd name="connsiteY650" fmla="*/ 5279415 h 6858000"/>
              <a:gd name="connsiteX651" fmla="*/ 4005846 w 6569477"/>
              <a:gd name="connsiteY651" fmla="*/ 5290131 h 6858000"/>
              <a:gd name="connsiteX652" fmla="*/ 4006936 w 6569477"/>
              <a:gd name="connsiteY652" fmla="*/ 5278323 h 6858000"/>
              <a:gd name="connsiteX653" fmla="*/ 4009950 w 6569477"/>
              <a:gd name="connsiteY653" fmla="*/ 5271457 h 6858000"/>
              <a:gd name="connsiteX654" fmla="*/ 4014054 w 6569477"/>
              <a:gd name="connsiteY654" fmla="*/ 5252781 h 6858000"/>
              <a:gd name="connsiteX655" fmla="*/ 4020918 w 6569477"/>
              <a:gd name="connsiteY655" fmla="*/ 5255799 h 6858000"/>
              <a:gd name="connsiteX656" fmla="*/ 4028873 w 6569477"/>
              <a:gd name="connsiteY656" fmla="*/ 5247008 h 6858000"/>
              <a:gd name="connsiteX657" fmla="*/ 4027784 w 6569477"/>
              <a:gd name="connsiteY657" fmla="*/ 5258816 h 6858000"/>
              <a:gd name="connsiteX658" fmla="*/ 4024769 w 6569477"/>
              <a:gd name="connsiteY658" fmla="*/ 5265682 h 6858000"/>
              <a:gd name="connsiteX659" fmla="*/ 4069734 w 6569477"/>
              <a:gd name="connsiteY659" fmla="*/ 5191244 h 6858000"/>
              <a:gd name="connsiteX660" fmla="*/ 4139652 w 6569477"/>
              <a:gd name="connsiteY660" fmla="*/ 5078624 h 6858000"/>
              <a:gd name="connsiteX661" fmla="*/ 4173395 w 6569477"/>
              <a:gd name="connsiteY661" fmla="*/ 5048402 h 6858000"/>
              <a:gd name="connsiteX662" fmla="*/ 4187632 w 6569477"/>
              <a:gd name="connsiteY662" fmla="*/ 4997320 h 6858000"/>
              <a:gd name="connsiteX663" fmla="*/ 4237537 w 6569477"/>
              <a:gd name="connsiteY663" fmla="*/ 4920957 h 6858000"/>
              <a:gd name="connsiteX664" fmla="*/ 4275637 w 6569477"/>
              <a:gd name="connsiteY664" fmla="*/ 4843501 h 6858000"/>
              <a:gd name="connsiteX665" fmla="*/ 4292382 w 6569477"/>
              <a:gd name="connsiteY665" fmla="*/ 4842669 h 6858000"/>
              <a:gd name="connsiteX666" fmla="*/ 4386922 w 6569477"/>
              <a:gd name="connsiteY666" fmla="*/ 4618000 h 6858000"/>
              <a:gd name="connsiteX667" fmla="*/ 4367162 w 6569477"/>
              <a:gd name="connsiteY667" fmla="*/ 4625699 h 6858000"/>
              <a:gd name="connsiteX668" fmla="*/ 4425731 w 6569477"/>
              <a:gd name="connsiteY668" fmla="*/ 4531642 h 6858000"/>
              <a:gd name="connsiteX669" fmla="*/ 4440463 w 6569477"/>
              <a:gd name="connsiteY669" fmla="*/ 4509053 h 6858000"/>
              <a:gd name="connsiteX670" fmla="*/ 4496479 w 6569477"/>
              <a:gd name="connsiteY670" fmla="*/ 4324901 h 6858000"/>
              <a:gd name="connsiteX671" fmla="*/ 4558379 w 6569477"/>
              <a:gd name="connsiteY671" fmla="*/ 4048002 h 6858000"/>
              <a:gd name="connsiteX672" fmla="*/ 4558015 w 6569477"/>
              <a:gd name="connsiteY672" fmla="*/ 3905566 h 6858000"/>
              <a:gd name="connsiteX673" fmla="*/ 4557679 w 6569477"/>
              <a:gd name="connsiteY673" fmla="*/ 3800467 h 6858000"/>
              <a:gd name="connsiteX674" fmla="*/ 4604555 w 6569477"/>
              <a:gd name="connsiteY674" fmla="*/ 3232475 h 6858000"/>
              <a:gd name="connsiteX675" fmla="*/ 4591997 w 6569477"/>
              <a:gd name="connsiteY675" fmla="*/ 3197452 h 6858000"/>
              <a:gd name="connsiteX676" fmla="*/ 6452746 w 6569477"/>
              <a:gd name="connsiteY676" fmla="*/ 3122946 h 6858000"/>
              <a:gd name="connsiteX677" fmla="*/ 6453162 w 6569477"/>
              <a:gd name="connsiteY677" fmla="*/ 3130579 h 6858000"/>
              <a:gd name="connsiteX678" fmla="*/ 6456587 w 6569477"/>
              <a:gd name="connsiteY678" fmla="*/ 3167050 h 6858000"/>
              <a:gd name="connsiteX679" fmla="*/ 6461451 w 6569477"/>
              <a:gd name="connsiteY679" fmla="*/ 3181937 h 6858000"/>
              <a:gd name="connsiteX680" fmla="*/ 6467043 w 6569477"/>
              <a:gd name="connsiteY680" fmla="*/ 3130919 h 6858000"/>
              <a:gd name="connsiteX681" fmla="*/ 6466334 w 6569477"/>
              <a:gd name="connsiteY681" fmla="*/ 3130706 h 6858000"/>
              <a:gd name="connsiteX682" fmla="*/ 6458257 w 6569477"/>
              <a:gd name="connsiteY682" fmla="*/ 3143801 h 6858000"/>
              <a:gd name="connsiteX683" fmla="*/ 6455200 w 6569477"/>
              <a:gd name="connsiteY683" fmla="*/ 3129015 h 6858000"/>
              <a:gd name="connsiteX684" fmla="*/ 5899755 w 6569477"/>
              <a:gd name="connsiteY684" fmla="*/ 3090904 h 6858000"/>
              <a:gd name="connsiteX685" fmla="*/ 5899749 w 6569477"/>
              <a:gd name="connsiteY685" fmla="*/ 3090971 h 6858000"/>
              <a:gd name="connsiteX686" fmla="*/ 5913876 w 6569477"/>
              <a:gd name="connsiteY686" fmla="*/ 3255517 h 6858000"/>
              <a:gd name="connsiteX687" fmla="*/ 5902787 w 6569477"/>
              <a:gd name="connsiteY687" fmla="*/ 3259712 h 6858000"/>
              <a:gd name="connsiteX688" fmla="*/ 5909097 w 6569477"/>
              <a:gd name="connsiteY688" fmla="*/ 3323253 h 6858000"/>
              <a:gd name="connsiteX689" fmla="*/ 5905223 w 6569477"/>
              <a:gd name="connsiteY689" fmla="*/ 3413467 h 6858000"/>
              <a:gd name="connsiteX690" fmla="*/ 5889655 w 6569477"/>
              <a:gd name="connsiteY690" fmla="*/ 3492889 h 6858000"/>
              <a:gd name="connsiteX691" fmla="*/ 5877964 w 6569477"/>
              <a:gd name="connsiteY691" fmla="*/ 3482098 h 6858000"/>
              <a:gd name="connsiteX692" fmla="*/ 5873297 w 6569477"/>
              <a:gd name="connsiteY692" fmla="*/ 3552644 h 6858000"/>
              <a:gd name="connsiteX693" fmla="*/ 5868721 w 6569477"/>
              <a:gd name="connsiteY693" fmla="*/ 3613366 h 6858000"/>
              <a:gd name="connsiteX694" fmla="*/ 5868626 w 6569477"/>
              <a:gd name="connsiteY694" fmla="*/ 3615664 h 6858000"/>
              <a:gd name="connsiteX695" fmla="*/ 5902370 w 6569477"/>
              <a:gd name="connsiteY695" fmla="*/ 3649406 h 6858000"/>
              <a:gd name="connsiteX696" fmla="*/ 5893933 w 6569477"/>
              <a:gd name="connsiteY696" fmla="*/ 3759069 h 6858000"/>
              <a:gd name="connsiteX697" fmla="*/ 5910807 w 6569477"/>
              <a:gd name="connsiteY697" fmla="*/ 3708454 h 6858000"/>
              <a:gd name="connsiteX698" fmla="*/ 5913969 w 6569477"/>
              <a:gd name="connsiteY698" fmla="*/ 3735871 h 6858000"/>
              <a:gd name="connsiteX699" fmla="*/ 5913771 w 6569477"/>
              <a:gd name="connsiteY699" fmla="*/ 3738386 h 6858000"/>
              <a:gd name="connsiteX700" fmla="*/ 5919568 w 6569477"/>
              <a:gd name="connsiteY700" fmla="*/ 3702380 h 6858000"/>
              <a:gd name="connsiteX701" fmla="*/ 5920803 w 6569477"/>
              <a:gd name="connsiteY701" fmla="*/ 3653480 h 6858000"/>
              <a:gd name="connsiteX702" fmla="*/ 5935379 w 6569477"/>
              <a:gd name="connsiteY702" fmla="*/ 3617663 h 6858000"/>
              <a:gd name="connsiteX703" fmla="*/ 5927180 w 6569477"/>
              <a:gd name="connsiteY703" fmla="*/ 3573144 h 6858000"/>
              <a:gd name="connsiteX704" fmla="*/ 5936885 w 6569477"/>
              <a:gd name="connsiteY704" fmla="*/ 3495878 h 6858000"/>
              <a:gd name="connsiteX705" fmla="*/ 5937123 w 6569477"/>
              <a:gd name="connsiteY705" fmla="*/ 3422193 h 6858000"/>
              <a:gd name="connsiteX706" fmla="*/ 5949659 w 6569477"/>
              <a:gd name="connsiteY706" fmla="*/ 3415287 h 6858000"/>
              <a:gd name="connsiteX707" fmla="*/ 5948577 w 6569477"/>
              <a:gd name="connsiteY707" fmla="*/ 3308820 h 6858000"/>
              <a:gd name="connsiteX708" fmla="*/ 5940173 w 6569477"/>
              <a:gd name="connsiteY708" fmla="*/ 3227623 h 6858000"/>
              <a:gd name="connsiteX709" fmla="*/ 5936112 w 6569477"/>
              <a:gd name="connsiteY709" fmla="*/ 3227623 h 6858000"/>
              <a:gd name="connsiteX710" fmla="*/ 5934113 w 6569477"/>
              <a:gd name="connsiteY710" fmla="*/ 3216005 h 6858000"/>
              <a:gd name="connsiteX711" fmla="*/ 5933300 w 6569477"/>
              <a:gd name="connsiteY711" fmla="*/ 3217735 h 6858000"/>
              <a:gd name="connsiteX712" fmla="*/ 5925816 w 6569477"/>
              <a:gd name="connsiteY712" fmla="*/ 3220835 h 6858000"/>
              <a:gd name="connsiteX713" fmla="*/ 5922789 w 6569477"/>
              <a:gd name="connsiteY713" fmla="*/ 3182917 h 6858000"/>
              <a:gd name="connsiteX714" fmla="*/ 5925668 w 6569477"/>
              <a:gd name="connsiteY714" fmla="*/ 3166923 h 6858000"/>
              <a:gd name="connsiteX715" fmla="*/ 5922799 w 6569477"/>
              <a:gd name="connsiteY715" fmla="*/ 3150253 h 6858000"/>
              <a:gd name="connsiteX716" fmla="*/ 6470079 w 6569477"/>
              <a:gd name="connsiteY716" fmla="*/ 2971783 h 6858000"/>
              <a:gd name="connsiteX717" fmla="*/ 6459848 w 6569477"/>
              <a:gd name="connsiteY717" fmla="*/ 2985189 h 6858000"/>
              <a:gd name="connsiteX718" fmla="*/ 6446665 w 6569477"/>
              <a:gd name="connsiteY718" fmla="*/ 2989730 h 6858000"/>
              <a:gd name="connsiteX719" fmla="*/ 6447438 w 6569477"/>
              <a:gd name="connsiteY719" fmla="*/ 2994236 h 6858000"/>
              <a:gd name="connsiteX720" fmla="*/ 6440386 w 6569477"/>
              <a:gd name="connsiteY720" fmla="*/ 3018174 h 6858000"/>
              <a:gd name="connsiteX721" fmla="*/ 6450805 w 6569477"/>
              <a:gd name="connsiteY721" fmla="*/ 3087293 h 6858000"/>
              <a:gd name="connsiteX722" fmla="*/ 6451373 w 6569477"/>
              <a:gd name="connsiteY722" fmla="*/ 3097752 h 6858000"/>
              <a:gd name="connsiteX723" fmla="*/ 6456557 w 6569477"/>
              <a:gd name="connsiteY723" fmla="*/ 3096583 h 6858000"/>
              <a:gd name="connsiteX724" fmla="*/ 6467490 w 6569477"/>
              <a:gd name="connsiteY724" fmla="*/ 3085383 h 6858000"/>
              <a:gd name="connsiteX725" fmla="*/ 6469775 w 6569477"/>
              <a:gd name="connsiteY725" fmla="*/ 3085600 h 6858000"/>
              <a:gd name="connsiteX726" fmla="*/ 6473655 w 6569477"/>
              <a:gd name="connsiteY726" fmla="*/ 3017169 h 6858000"/>
              <a:gd name="connsiteX727" fmla="*/ 6473968 w 6569477"/>
              <a:gd name="connsiteY727" fmla="*/ 2994029 h 6858000"/>
              <a:gd name="connsiteX728" fmla="*/ 5796128 w 6569477"/>
              <a:gd name="connsiteY728" fmla="*/ 2808658 h 6858000"/>
              <a:gd name="connsiteX729" fmla="*/ 5796854 w 6569477"/>
              <a:gd name="connsiteY729" fmla="*/ 2813211 h 6858000"/>
              <a:gd name="connsiteX730" fmla="*/ 5790016 w 6569477"/>
              <a:gd name="connsiteY730" fmla="*/ 2888065 h 6858000"/>
              <a:gd name="connsiteX731" fmla="*/ 5804143 w 6569477"/>
              <a:gd name="connsiteY731" fmla="*/ 3052612 h 6858000"/>
              <a:gd name="connsiteX732" fmla="*/ 5793054 w 6569477"/>
              <a:gd name="connsiteY732" fmla="*/ 3056806 h 6858000"/>
              <a:gd name="connsiteX733" fmla="*/ 5799363 w 6569477"/>
              <a:gd name="connsiteY733" fmla="*/ 3120348 h 6858000"/>
              <a:gd name="connsiteX734" fmla="*/ 5795489 w 6569477"/>
              <a:gd name="connsiteY734" fmla="*/ 3210561 h 6858000"/>
              <a:gd name="connsiteX735" fmla="*/ 5779922 w 6569477"/>
              <a:gd name="connsiteY735" fmla="*/ 3289984 h 6858000"/>
              <a:gd name="connsiteX736" fmla="*/ 5768230 w 6569477"/>
              <a:gd name="connsiteY736" fmla="*/ 3279192 h 6858000"/>
              <a:gd name="connsiteX737" fmla="*/ 5758672 w 6569477"/>
              <a:gd name="connsiteY737" fmla="*/ 3414663 h 6858000"/>
              <a:gd name="connsiteX738" fmla="*/ 5755841 w 6569477"/>
              <a:gd name="connsiteY738" fmla="*/ 3484197 h 6858000"/>
              <a:gd name="connsiteX739" fmla="*/ 5751250 w 6569477"/>
              <a:gd name="connsiteY739" fmla="*/ 3511578 h 6858000"/>
              <a:gd name="connsiteX740" fmla="*/ 5753689 w 6569477"/>
              <a:gd name="connsiteY740" fmla="*/ 3558722 h 6858000"/>
              <a:gd name="connsiteX741" fmla="*/ 5750526 w 6569477"/>
              <a:gd name="connsiteY741" fmla="*/ 3632535 h 6858000"/>
              <a:gd name="connsiteX742" fmla="*/ 5834884 w 6569477"/>
              <a:gd name="connsiteY742" fmla="*/ 3413208 h 6858000"/>
              <a:gd name="connsiteX743" fmla="*/ 5868624 w 6569477"/>
              <a:gd name="connsiteY743" fmla="*/ 3387901 h 6858000"/>
              <a:gd name="connsiteX744" fmla="*/ 5866517 w 6569477"/>
              <a:gd name="connsiteY744" fmla="*/ 3410045 h 6858000"/>
              <a:gd name="connsiteX745" fmla="*/ 5867131 w 6569477"/>
              <a:gd name="connsiteY745" fmla="*/ 3410229 h 6858000"/>
              <a:gd name="connsiteX746" fmla="*/ 5872246 w 6569477"/>
              <a:gd name="connsiteY746" fmla="*/ 3386637 h 6858000"/>
              <a:gd name="connsiteX747" fmla="*/ 5872535 w 6569477"/>
              <a:gd name="connsiteY747" fmla="*/ 3347224 h 6858000"/>
              <a:gd name="connsiteX748" fmla="*/ 5872815 w 6569477"/>
              <a:gd name="connsiteY748" fmla="*/ 3260906 h 6858000"/>
              <a:gd name="connsiteX749" fmla="*/ 5887499 w 6569477"/>
              <a:gd name="connsiteY749" fmla="*/ 3252816 h 6858000"/>
              <a:gd name="connsiteX750" fmla="*/ 5880163 w 6569477"/>
              <a:gd name="connsiteY750" fmla="*/ 3070525 h 6858000"/>
              <a:gd name="connsiteX751" fmla="*/ 5878087 w 6569477"/>
              <a:gd name="connsiteY751" fmla="*/ 3050101 h 6858000"/>
              <a:gd name="connsiteX752" fmla="*/ 5870867 w 6569477"/>
              <a:gd name="connsiteY752" fmla="*/ 3036635 h 6858000"/>
              <a:gd name="connsiteX753" fmla="*/ 5865140 w 6569477"/>
              <a:gd name="connsiteY753" fmla="*/ 3025482 h 6858000"/>
              <a:gd name="connsiteX754" fmla="*/ 5864600 w 6569477"/>
              <a:gd name="connsiteY754" fmla="*/ 3026174 h 6858000"/>
              <a:gd name="connsiteX755" fmla="*/ 5859570 w 6569477"/>
              <a:gd name="connsiteY755" fmla="*/ 3025027 h 6858000"/>
              <a:gd name="connsiteX756" fmla="*/ 5858588 w 6569477"/>
              <a:gd name="connsiteY756" fmla="*/ 3012722 h 6858000"/>
              <a:gd name="connsiteX757" fmla="*/ 5843319 w 6569477"/>
              <a:gd name="connsiteY757" fmla="*/ 2982990 h 6858000"/>
              <a:gd name="connsiteX758" fmla="*/ 5834884 w 6569477"/>
              <a:gd name="connsiteY758" fmla="*/ 3016734 h 6858000"/>
              <a:gd name="connsiteX759" fmla="*/ 5818012 w 6569477"/>
              <a:gd name="connsiteY759" fmla="*/ 2864891 h 6858000"/>
              <a:gd name="connsiteX760" fmla="*/ 5804304 w 6569477"/>
              <a:gd name="connsiteY760" fmla="*/ 2829962 h 6858000"/>
              <a:gd name="connsiteX761" fmla="*/ 6508420 w 6569477"/>
              <a:gd name="connsiteY761" fmla="*/ 2779156 h 6858000"/>
              <a:gd name="connsiteX762" fmla="*/ 6507136 w 6569477"/>
              <a:gd name="connsiteY762" fmla="*/ 2780799 h 6858000"/>
              <a:gd name="connsiteX763" fmla="*/ 6500134 w 6569477"/>
              <a:gd name="connsiteY763" fmla="*/ 2779246 h 6858000"/>
              <a:gd name="connsiteX764" fmla="*/ 6502399 w 6569477"/>
              <a:gd name="connsiteY764" fmla="*/ 2890359 h 6858000"/>
              <a:gd name="connsiteX765" fmla="*/ 6505686 w 6569477"/>
              <a:gd name="connsiteY765" fmla="*/ 2887611 h 6858000"/>
              <a:gd name="connsiteX766" fmla="*/ 6511866 w 6569477"/>
              <a:gd name="connsiteY766" fmla="*/ 2873422 h 6858000"/>
              <a:gd name="connsiteX767" fmla="*/ 6513497 w 6569477"/>
              <a:gd name="connsiteY767" fmla="*/ 2877577 h 6858000"/>
              <a:gd name="connsiteX768" fmla="*/ 6514565 w 6569477"/>
              <a:gd name="connsiteY768" fmla="*/ 2898237 h 6858000"/>
              <a:gd name="connsiteX769" fmla="*/ 6519875 w 6569477"/>
              <a:gd name="connsiteY769" fmla="*/ 2893798 h 6858000"/>
              <a:gd name="connsiteX770" fmla="*/ 6513497 w 6569477"/>
              <a:gd name="connsiteY770" fmla="*/ 2877577 h 6858000"/>
              <a:gd name="connsiteX771" fmla="*/ 5404661 w 6569477"/>
              <a:gd name="connsiteY771" fmla="*/ 2763661 h 6858000"/>
              <a:gd name="connsiteX772" fmla="*/ 5413098 w 6569477"/>
              <a:gd name="connsiteY772" fmla="*/ 2788968 h 6858000"/>
              <a:gd name="connsiteX773" fmla="*/ 5413098 w 6569477"/>
              <a:gd name="connsiteY773" fmla="*/ 2797406 h 6858000"/>
              <a:gd name="connsiteX774" fmla="*/ 5413098 w 6569477"/>
              <a:gd name="connsiteY774" fmla="*/ 2805841 h 6858000"/>
              <a:gd name="connsiteX775" fmla="*/ 5413098 w 6569477"/>
              <a:gd name="connsiteY775" fmla="*/ 2814276 h 6858000"/>
              <a:gd name="connsiteX776" fmla="*/ 5404662 w 6569477"/>
              <a:gd name="connsiteY776" fmla="*/ 2797406 h 6858000"/>
              <a:gd name="connsiteX777" fmla="*/ 6368014 w 6569477"/>
              <a:gd name="connsiteY777" fmla="*/ 2752114 h 6858000"/>
              <a:gd name="connsiteX778" fmla="*/ 6354550 w 6569477"/>
              <a:gd name="connsiteY778" fmla="*/ 2796770 h 6858000"/>
              <a:gd name="connsiteX779" fmla="*/ 6353593 w 6569477"/>
              <a:gd name="connsiteY779" fmla="*/ 2805446 h 6858000"/>
              <a:gd name="connsiteX780" fmla="*/ 6374570 w 6569477"/>
              <a:gd name="connsiteY780" fmla="*/ 2874671 h 6858000"/>
              <a:gd name="connsiteX781" fmla="*/ 6409578 w 6569477"/>
              <a:gd name="connsiteY781" fmla="*/ 3143175 h 6858000"/>
              <a:gd name="connsiteX782" fmla="*/ 6414888 w 6569477"/>
              <a:gd name="connsiteY782" fmla="*/ 3138739 h 6858000"/>
              <a:gd name="connsiteX783" fmla="*/ 6421068 w 6569477"/>
              <a:gd name="connsiteY783" fmla="*/ 3124551 h 6858000"/>
              <a:gd name="connsiteX784" fmla="*/ 6422700 w 6569477"/>
              <a:gd name="connsiteY784" fmla="*/ 3128706 h 6858000"/>
              <a:gd name="connsiteX785" fmla="*/ 6423768 w 6569477"/>
              <a:gd name="connsiteY785" fmla="*/ 3149362 h 6858000"/>
              <a:gd name="connsiteX786" fmla="*/ 6429077 w 6569477"/>
              <a:gd name="connsiteY786" fmla="*/ 3144926 h 6858000"/>
              <a:gd name="connsiteX787" fmla="*/ 6422700 w 6569477"/>
              <a:gd name="connsiteY787" fmla="*/ 3128706 h 6858000"/>
              <a:gd name="connsiteX788" fmla="*/ 6417015 w 6569477"/>
              <a:gd name="connsiteY788" fmla="*/ 3018534 h 6858000"/>
              <a:gd name="connsiteX789" fmla="*/ 6414015 w 6569477"/>
              <a:gd name="connsiteY789" fmla="*/ 2972866 h 6858000"/>
              <a:gd name="connsiteX790" fmla="*/ 6406544 w 6569477"/>
              <a:gd name="connsiteY790" fmla="*/ 2951752 h 6858000"/>
              <a:gd name="connsiteX791" fmla="*/ 6389030 w 6569477"/>
              <a:gd name="connsiteY791" fmla="*/ 2804652 h 6858000"/>
              <a:gd name="connsiteX792" fmla="*/ 6368014 w 6569477"/>
              <a:gd name="connsiteY792" fmla="*/ 2752114 h 6858000"/>
              <a:gd name="connsiteX793" fmla="*/ 6478241 w 6569477"/>
              <a:gd name="connsiteY793" fmla="*/ 2723750 h 6858000"/>
              <a:gd name="connsiteX794" fmla="*/ 6481412 w 6569477"/>
              <a:gd name="connsiteY794" fmla="*/ 2772854 h 6858000"/>
              <a:gd name="connsiteX795" fmla="*/ 6481359 w 6569477"/>
              <a:gd name="connsiteY795" fmla="*/ 2778262 h 6858000"/>
              <a:gd name="connsiteX796" fmla="*/ 6492255 w 6569477"/>
              <a:gd name="connsiteY796" fmla="*/ 2843453 h 6858000"/>
              <a:gd name="connsiteX797" fmla="*/ 6492103 w 6569477"/>
              <a:gd name="connsiteY797" fmla="*/ 2836567 h 6858000"/>
              <a:gd name="connsiteX798" fmla="*/ 6487688 w 6569477"/>
              <a:gd name="connsiteY798" fmla="*/ 2751180 h 6858000"/>
              <a:gd name="connsiteX799" fmla="*/ 6471948 w 6569477"/>
              <a:gd name="connsiteY799" fmla="*/ 2602764 h 6858000"/>
              <a:gd name="connsiteX800" fmla="*/ 6470476 w 6569477"/>
              <a:gd name="connsiteY800" fmla="*/ 2603507 h 6858000"/>
              <a:gd name="connsiteX801" fmla="*/ 6474714 w 6569477"/>
              <a:gd name="connsiteY801" fmla="*/ 2669154 h 6858000"/>
              <a:gd name="connsiteX802" fmla="*/ 6474578 w 6569477"/>
              <a:gd name="connsiteY802" fmla="*/ 2659237 h 6858000"/>
              <a:gd name="connsiteX803" fmla="*/ 6476460 w 6569477"/>
              <a:gd name="connsiteY803" fmla="*/ 2609956 h 6858000"/>
              <a:gd name="connsiteX804" fmla="*/ 6471948 w 6569477"/>
              <a:gd name="connsiteY804" fmla="*/ 2602764 h 6858000"/>
              <a:gd name="connsiteX805" fmla="*/ 6458450 w 6569477"/>
              <a:gd name="connsiteY805" fmla="*/ 2239645 h 6858000"/>
              <a:gd name="connsiteX806" fmla="*/ 6450161 w 6569477"/>
              <a:gd name="connsiteY806" fmla="*/ 2257976 h 6858000"/>
              <a:gd name="connsiteX807" fmla="*/ 6433952 w 6569477"/>
              <a:gd name="connsiteY807" fmla="*/ 2243260 h 6858000"/>
              <a:gd name="connsiteX808" fmla="*/ 6419984 w 6569477"/>
              <a:gd name="connsiteY808" fmla="*/ 2274915 h 6858000"/>
              <a:gd name="connsiteX809" fmla="*/ 6412070 w 6569477"/>
              <a:gd name="connsiteY809" fmla="*/ 2253880 h 6858000"/>
              <a:gd name="connsiteX810" fmla="*/ 6438066 w 6569477"/>
              <a:gd name="connsiteY810" fmla="*/ 2377354 h 6858000"/>
              <a:gd name="connsiteX811" fmla="*/ 6458698 w 6569477"/>
              <a:gd name="connsiteY811" fmla="*/ 2510576 h 6858000"/>
              <a:gd name="connsiteX812" fmla="*/ 6465170 w 6569477"/>
              <a:gd name="connsiteY812" fmla="*/ 2512554 h 6858000"/>
              <a:gd name="connsiteX813" fmla="*/ 6466949 w 6569477"/>
              <a:gd name="connsiteY813" fmla="*/ 2477172 h 6858000"/>
              <a:gd name="connsiteX814" fmla="*/ 6512779 w 6569477"/>
              <a:gd name="connsiteY814" fmla="*/ 2527655 h 6858000"/>
              <a:gd name="connsiteX815" fmla="*/ 6482025 w 6569477"/>
              <a:gd name="connsiteY815" fmla="*/ 2340112 h 6858000"/>
              <a:gd name="connsiteX816" fmla="*/ 6479231 w 6569477"/>
              <a:gd name="connsiteY816" fmla="*/ 2346442 h 6858000"/>
              <a:gd name="connsiteX817" fmla="*/ 6476437 w 6569477"/>
              <a:gd name="connsiteY817" fmla="*/ 2352774 h 6858000"/>
              <a:gd name="connsiteX818" fmla="*/ 6472897 w 6569477"/>
              <a:gd name="connsiteY818" fmla="*/ 2343650 h 6858000"/>
              <a:gd name="connsiteX819" fmla="*/ 6472151 w 6569477"/>
              <a:gd name="connsiteY819" fmla="*/ 2328192 h 6858000"/>
              <a:gd name="connsiteX820" fmla="*/ 6469356 w 6569477"/>
              <a:gd name="connsiteY820" fmla="*/ 2334523 h 6858000"/>
              <a:gd name="connsiteX821" fmla="*/ 6467117 w 6569477"/>
              <a:gd name="connsiteY821" fmla="*/ 2288151 h 6858000"/>
              <a:gd name="connsiteX822" fmla="*/ 6460782 w 6569477"/>
              <a:gd name="connsiteY822" fmla="*/ 2285355 h 6858000"/>
              <a:gd name="connsiteX823" fmla="*/ 6457242 w 6569477"/>
              <a:gd name="connsiteY823" fmla="*/ 2276229 h 6858000"/>
              <a:gd name="connsiteX824" fmla="*/ 6460035 w 6569477"/>
              <a:gd name="connsiteY824" fmla="*/ 2269898 h 6858000"/>
              <a:gd name="connsiteX825" fmla="*/ 6462830 w 6569477"/>
              <a:gd name="connsiteY825" fmla="*/ 2263567 h 6858000"/>
              <a:gd name="connsiteX826" fmla="*/ 6466369 w 6569477"/>
              <a:gd name="connsiteY826" fmla="*/ 2272693 h 6858000"/>
              <a:gd name="connsiteX827" fmla="*/ 6469164 w 6569477"/>
              <a:gd name="connsiteY827" fmla="*/ 2266362 h 6858000"/>
              <a:gd name="connsiteX828" fmla="*/ 6461975 w 6569477"/>
              <a:gd name="connsiteY828" fmla="*/ 2240852 h 6858000"/>
              <a:gd name="connsiteX829" fmla="*/ 6458450 w 6569477"/>
              <a:gd name="connsiteY829" fmla="*/ 2239645 h 6858000"/>
              <a:gd name="connsiteX830" fmla="*/ 6119324 w 6569477"/>
              <a:gd name="connsiteY830" fmla="*/ 1470230 h 6858000"/>
              <a:gd name="connsiteX831" fmla="*/ 6182372 w 6569477"/>
              <a:gd name="connsiteY831" fmla="*/ 1708395 h 6858000"/>
              <a:gd name="connsiteX832" fmla="*/ 6213896 w 6569477"/>
              <a:gd name="connsiteY832" fmla="*/ 1718901 h 6858000"/>
              <a:gd name="connsiteX833" fmla="*/ 6230856 w 6569477"/>
              <a:gd name="connsiteY833" fmla="*/ 1709003 h 6858000"/>
              <a:gd name="connsiteX834" fmla="*/ 6226890 w 6569477"/>
              <a:gd name="connsiteY834" fmla="*/ 1691895 h 6858000"/>
              <a:gd name="connsiteX835" fmla="*/ 6185731 w 6569477"/>
              <a:gd name="connsiteY835" fmla="*/ 1576670 h 6858000"/>
              <a:gd name="connsiteX836" fmla="*/ 6173508 w 6569477"/>
              <a:gd name="connsiteY836" fmla="*/ 1521886 h 6858000"/>
              <a:gd name="connsiteX837" fmla="*/ 6172469 w 6569477"/>
              <a:gd name="connsiteY837" fmla="*/ 1515742 h 6858000"/>
              <a:gd name="connsiteX838" fmla="*/ 6170551 w 6569477"/>
              <a:gd name="connsiteY838" fmla="*/ 1514447 h 6858000"/>
              <a:gd name="connsiteX839" fmla="*/ 6119324 w 6569477"/>
              <a:gd name="connsiteY839" fmla="*/ 1470230 h 6858000"/>
              <a:gd name="connsiteX840" fmla="*/ 6220785 w 6569477"/>
              <a:gd name="connsiteY840" fmla="*/ 1467284 h 6858000"/>
              <a:gd name="connsiteX841" fmla="*/ 6224419 w 6569477"/>
              <a:gd name="connsiteY841" fmla="*/ 1484860 h 6858000"/>
              <a:gd name="connsiteX842" fmla="*/ 6221902 w 6569477"/>
              <a:gd name="connsiteY842" fmla="*/ 1506545 h 6858000"/>
              <a:gd name="connsiteX843" fmla="*/ 6228674 w 6569477"/>
              <a:gd name="connsiteY843" fmla="*/ 1507988 h 6858000"/>
              <a:gd name="connsiteX844" fmla="*/ 6234004 w 6569477"/>
              <a:gd name="connsiteY844" fmla="*/ 1516199 h 6858000"/>
              <a:gd name="connsiteX845" fmla="*/ 6229680 w 6569477"/>
              <a:gd name="connsiteY845" fmla="*/ 1536503 h 6858000"/>
              <a:gd name="connsiteX846" fmla="*/ 6224350 w 6569477"/>
              <a:gd name="connsiteY846" fmla="*/ 1528292 h 6858000"/>
              <a:gd name="connsiteX847" fmla="*/ 6223684 w 6569477"/>
              <a:gd name="connsiteY847" fmla="*/ 1527266 h 6858000"/>
              <a:gd name="connsiteX848" fmla="*/ 6220817 w 6569477"/>
              <a:gd name="connsiteY848" fmla="*/ 1522851 h 6858000"/>
              <a:gd name="connsiteX849" fmla="*/ 6221874 w 6569477"/>
              <a:gd name="connsiteY849" fmla="*/ 1531073 h 6858000"/>
              <a:gd name="connsiteX850" fmla="*/ 6242353 w 6569477"/>
              <a:gd name="connsiteY850" fmla="*/ 1609953 h 6858000"/>
              <a:gd name="connsiteX851" fmla="*/ 6223042 w 6569477"/>
              <a:gd name="connsiteY851" fmla="*/ 1634143 h 6858000"/>
              <a:gd name="connsiteX852" fmla="*/ 6239473 w 6569477"/>
              <a:gd name="connsiteY852" fmla="*/ 1705560 h 6858000"/>
              <a:gd name="connsiteX853" fmla="*/ 6250673 w 6569477"/>
              <a:gd name="connsiteY853" fmla="*/ 1702375 h 6858000"/>
              <a:gd name="connsiteX854" fmla="*/ 6297961 w 6569477"/>
              <a:gd name="connsiteY854" fmla="*/ 1764435 h 6858000"/>
              <a:gd name="connsiteX855" fmla="*/ 6373267 w 6569477"/>
              <a:gd name="connsiteY855" fmla="*/ 2069581 h 6858000"/>
              <a:gd name="connsiteX856" fmla="*/ 6384393 w 6569477"/>
              <a:gd name="connsiteY856" fmla="*/ 2122429 h 6858000"/>
              <a:gd name="connsiteX857" fmla="*/ 6393144 w 6569477"/>
              <a:gd name="connsiteY857" fmla="*/ 2124321 h 6858000"/>
              <a:gd name="connsiteX858" fmla="*/ 6418298 w 6569477"/>
              <a:gd name="connsiteY858" fmla="*/ 2175842 h 6858000"/>
              <a:gd name="connsiteX859" fmla="*/ 6419599 w 6569477"/>
              <a:gd name="connsiteY859" fmla="*/ 2138595 h 6858000"/>
              <a:gd name="connsiteX860" fmla="*/ 6401898 w 6569477"/>
              <a:gd name="connsiteY860" fmla="*/ 2092964 h 6858000"/>
              <a:gd name="connsiteX861" fmla="*/ 6319338 w 6569477"/>
              <a:gd name="connsiteY861" fmla="*/ 1731284 h 6858000"/>
              <a:gd name="connsiteX862" fmla="*/ 6294555 w 6569477"/>
              <a:gd name="connsiteY862" fmla="*/ 1667400 h 6858000"/>
              <a:gd name="connsiteX863" fmla="*/ 6274614 w 6569477"/>
              <a:gd name="connsiteY863" fmla="*/ 1575398 h 6858000"/>
              <a:gd name="connsiteX864" fmla="*/ 6261945 w 6569477"/>
              <a:gd name="connsiteY864" fmla="*/ 1569807 h 6858000"/>
              <a:gd name="connsiteX865" fmla="*/ 6227264 w 6569477"/>
              <a:gd name="connsiteY865" fmla="*/ 1485482 h 6858000"/>
              <a:gd name="connsiteX866" fmla="*/ 6163232 w 6569477"/>
              <a:gd name="connsiteY866" fmla="*/ 1291657 h 6858000"/>
              <a:gd name="connsiteX867" fmla="*/ 6169423 w 6569477"/>
              <a:gd name="connsiteY867" fmla="*/ 1308672 h 6858000"/>
              <a:gd name="connsiteX868" fmla="*/ 6164862 w 6569477"/>
              <a:gd name="connsiteY868" fmla="*/ 1292485 h 6858000"/>
              <a:gd name="connsiteX869" fmla="*/ 4999747 w 6569477"/>
              <a:gd name="connsiteY869" fmla="*/ 1084964 h 6858000"/>
              <a:gd name="connsiteX870" fmla="*/ 5004170 w 6569477"/>
              <a:gd name="connsiteY870" fmla="*/ 1092826 h 6858000"/>
              <a:gd name="connsiteX871" fmla="*/ 5000801 w 6569477"/>
              <a:gd name="connsiteY871" fmla="*/ 1092344 h 6858000"/>
              <a:gd name="connsiteX872" fmla="*/ 4999747 w 6569477"/>
              <a:gd name="connsiteY872" fmla="*/ 1084964 h 6858000"/>
              <a:gd name="connsiteX873" fmla="*/ 4933923 w 6569477"/>
              <a:gd name="connsiteY873" fmla="*/ 1003153 h 6858000"/>
              <a:gd name="connsiteX874" fmla="*/ 4947450 w 6569477"/>
              <a:gd name="connsiteY874" fmla="*/ 1028780 h 6858000"/>
              <a:gd name="connsiteX875" fmla="*/ 4940697 w 6569477"/>
              <a:gd name="connsiteY875" fmla="*/ 1009043 h 6858000"/>
              <a:gd name="connsiteX876" fmla="*/ 4932262 w 6569477"/>
              <a:gd name="connsiteY876" fmla="*/ 644497 h 6858000"/>
              <a:gd name="connsiteX877" fmla="*/ 4940697 w 6569477"/>
              <a:gd name="connsiteY877" fmla="*/ 654745 h 6858000"/>
              <a:gd name="connsiteX878" fmla="*/ 4932262 w 6569477"/>
              <a:gd name="connsiteY878" fmla="*/ 646309 h 6858000"/>
              <a:gd name="connsiteX879" fmla="*/ 5581482 w 6569477"/>
              <a:gd name="connsiteY879" fmla="*/ 244629 h 6858000"/>
              <a:gd name="connsiteX880" fmla="*/ 5577991 w 6569477"/>
              <a:gd name="connsiteY880" fmla="*/ 250629 h 6858000"/>
              <a:gd name="connsiteX881" fmla="*/ 5577495 w 6569477"/>
              <a:gd name="connsiteY881" fmla="*/ 252297 h 6858000"/>
              <a:gd name="connsiteX882" fmla="*/ 5647778 w 6569477"/>
              <a:gd name="connsiteY882" fmla="*/ 373537 h 6858000"/>
              <a:gd name="connsiteX883" fmla="*/ 5709512 w 6569477"/>
              <a:gd name="connsiteY883" fmla="*/ 510569 h 6858000"/>
              <a:gd name="connsiteX884" fmla="*/ 5951197 w 6569477"/>
              <a:gd name="connsiteY884" fmla="*/ 1025425 h 6858000"/>
              <a:gd name="connsiteX885" fmla="*/ 5942878 w 6569477"/>
              <a:gd name="connsiteY885" fmla="*/ 913784 h 6858000"/>
              <a:gd name="connsiteX886" fmla="*/ 5930115 w 6569477"/>
              <a:gd name="connsiteY886" fmla="*/ 859785 h 6858000"/>
              <a:gd name="connsiteX887" fmla="*/ 5902782 w 6569477"/>
              <a:gd name="connsiteY887" fmla="*/ 807112 h 6858000"/>
              <a:gd name="connsiteX888" fmla="*/ 5831966 w 6569477"/>
              <a:gd name="connsiteY888" fmla="*/ 645218 h 6858000"/>
              <a:gd name="connsiteX889" fmla="*/ 5794655 w 6569477"/>
              <a:gd name="connsiteY889" fmla="*/ 587744 h 6858000"/>
              <a:gd name="connsiteX890" fmla="*/ 5756339 w 6569477"/>
              <a:gd name="connsiteY890" fmla="*/ 501756 h 6858000"/>
              <a:gd name="connsiteX891" fmla="*/ 5742795 w 6569477"/>
              <a:gd name="connsiteY891" fmla="*/ 498872 h 6858000"/>
              <a:gd name="connsiteX892" fmla="*/ 5657513 w 6569477"/>
              <a:gd name="connsiteY892" fmla="*/ 367504 h 6858000"/>
              <a:gd name="connsiteX893" fmla="*/ 5591104 w 6569477"/>
              <a:gd name="connsiteY893" fmla="*/ 247231 h 6858000"/>
              <a:gd name="connsiteX894" fmla="*/ 5581482 w 6569477"/>
              <a:gd name="connsiteY894" fmla="*/ 244629 h 6858000"/>
              <a:gd name="connsiteX895" fmla="*/ 4684964 w 6569477"/>
              <a:gd name="connsiteY895" fmla="*/ 0 h 6858000"/>
              <a:gd name="connsiteX896" fmla="*/ 5380578 w 6569477"/>
              <a:gd name="connsiteY896" fmla="*/ 0 h 6858000"/>
              <a:gd name="connsiteX897" fmla="*/ 5478611 w 6569477"/>
              <a:gd name="connsiteY897" fmla="*/ 117479 h 6858000"/>
              <a:gd name="connsiteX898" fmla="*/ 5500013 w 6569477"/>
              <a:gd name="connsiteY898" fmla="*/ 146283 h 6858000"/>
              <a:gd name="connsiteX899" fmla="*/ 5500055 w 6569477"/>
              <a:gd name="connsiteY899" fmla="*/ 142937 h 6858000"/>
              <a:gd name="connsiteX900" fmla="*/ 5534919 w 6569477"/>
              <a:gd name="connsiteY900" fmla="*/ 178662 h 6858000"/>
              <a:gd name="connsiteX901" fmla="*/ 5448194 w 6569477"/>
              <a:gd name="connsiteY901" fmla="*/ 54062 h 6858000"/>
              <a:gd name="connsiteX902" fmla="*/ 5412460 w 6569477"/>
              <a:gd name="connsiteY902" fmla="*/ 0 h 6858000"/>
              <a:gd name="connsiteX903" fmla="*/ 5476134 w 6569477"/>
              <a:gd name="connsiteY903" fmla="*/ 0 h 6858000"/>
              <a:gd name="connsiteX904" fmla="*/ 5485373 w 6569477"/>
              <a:gd name="connsiteY904" fmla="*/ 12455 h 6858000"/>
              <a:gd name="connsiteX905" fmla="*/ 5571665 w 6569477"/>
              <a:gd name="connsiteY905" fmla="*/ 130771 h 6858000"/>
              <a:gd name="connsiteX906" fmla="*/ 5619902 w 6569477"/>
              <a:gd name="connsiteY906" fmla="*/ 208686 h 6858000"/>
              <a:gd name="connsiteX907" fmla="*/ 5662149 w 6569477"/>
              <a:gd name="connsiteY907" fmla="*/ 253738 h 6858000"/>
              <a:gd name="connsiteX908" fmla="*/ 5686327 w 6569477"/>
              <a:gd name="connsiteY908" fmla="*/ 295355 h 6858000"/>
              <a:gd name="connsiteX909" fmla="*/ 5686913 w 6569477"/>
              <a:gd name="connsiteY909" fmla="*/ 295939 h 6858000"/>
              <a:gd name="connsiteX910" fmla="*/ 5696157 w 6569477"/>
              <a:gd name="connsiteY910" fmla="*/ 311903 h 6858000"/>
              <a:gd name="connsiteX911" fmla="*/ 5731531 w 6569477"/>
              <a:gd name="connsiteY911" fmla="*/ 366614 h 6858000"/>
              <a:gd name="connsiteX912" fmla="*/ 5812509 w 6569477"/>
              <a:gd name="connsiteY912" fmla="*/ 478933 h 6858000"/>
              <a:gd name="connsiteX913" fmla="*/ 5815302 w 6569477"/>
              <a:gd name="connsiteY913" fmla="*/ 472602 h 6858000"/>
              <a:gd name="connsiteX914" fmla="*/ 5814555 w 6569477"/>
              <a:gd name="connsiteY914" fmla="*/ 457145 h 6858000"/>
              <a:gd name="connsiteX915" fmla="*/ 5817860 w 6569477"/>
              <a:gd name="connsiteY915" fmla="*/ 460147 h 6858000"/>
              <a:gd name="connsiteX916" fmla="*/ 5827972 w 6569477"/>
              <a:gd name="connsiteY916" fmla="*/ 478193 h 6858000"/>
              <a:gd name="connsiteX917" fmla="*/ 5830766 w 6569477"/>
              <a:gd name="connsiteY917" fmla="*/ 471862 h 6858000"/>
              <a:gd name="connsiteX918" fmla="*/ 5817860 w 6569477"/>
              <a:gd name="connsiteY918" fmla="*/ 460147 h 6858000"/>
              <a:gd name="connsiteX919" fmla="*/ 5763946 w 6569477"/>
              <a:gd name="connsiteY919" fmla="*/ 363899 h 6858000"/>
              <a:gd name="connsiteX920" fmla="*/ 5712077 w 6569477"/>
              <a:gd name="connsiteY920" fmla="*/ 260643 h 6858000"/>
              <a:gd name="connsiteX921" fmla="*/ 5647795 w 6569477"/>
              <a:gd name="connsiteY921" fmla="*/ 149075 h 6858000"/>
              <a:gd name="connsiteX922" fmla="*/ 5750084 w 6569477"/>
              <a:gd name="connsiteY922" fmla="*/ 277415 h 6858000"/>
              <a:gd name="connsiteX923" fmla="*/ 5737415 w 6569477"/>
              <a:gd name="connsiteY923" fmla="*/ 271824 h 6858000"/>
              <a:gd name="connsiteX924" fmla="*/ 5780454 w 6569477"/>
              <a:gd name="connsiteY924" fmla="*/ 328637 h 6858000"/>
              <a:gd name="connsiteX925" fmla="*/ 5784739 w 6569477"/>
              <a:gd name="connsiteY925" fmla="*/ 353221 h 6858000"/>
              <a:gd name="connsiteX926" fmla="*/ 5865230 w 6569477"/>
              <a:gd name="connsiteY926" fmla="*/ 479507 h 6858000"/>
              <a:gd name="connsiteX927" fmla="*/ 5891313 w 6569477"/>
              <a:gd name="connsiteY927" fmla="*/ 506145 h 6858000"/>
              <a:gd name="connsiteX928" fmla="*/ 6056025 w 6569477"/>
              <a:gd name="connsiteY928" fmla="*/ 836005 h 6858000"/>
              <a:gd name="connsiteX929" fmla="*/ 6104098 w 6569477"/>
              <a:gd name="connsiteY929" fmla="*/ 932857 h 6858000"/>
              <a:gd name="connsiteX930" fmla="*/ 6138008 w 6569477"/>
              <a:gd name="connsiteY930" fmla="*/ 993205 h 6858000"/>
              <a:gd name="connsiteX931" fmla="*/ 6123293 w 6569477"/>
              <a:gd name="connsiteY931" fmla="*/ 1009405 h 6858000"/>
              <a:gd name="connsiteX932" fmla="*/ 6012986 w 6569477"/>
              <a:gd name="connsiteY932" fmla="*/ 779192 h 6858000"/>
              <a:gd name="connsiteX933" fmla="*/ 6006652 w 6569477"/>
              <a:gd name="connsiteY933" fmla="*/ 776396 h 6858000"/>
              <a:gd name="connsiteX934" fmla="*/ 6010193 w 6569477"/>
              <a:gd name="connsiteY934" fmla="*/ 785523 h 6858000"/>
              <a:gd name="connsiteX935" fmla="*/ 6014480 w 6569477"/>
              <a:gd name="connsiteY935" fmla="*/ 810107 h 6858000"/>
              <a:gd name="connsiteX936" fmla="*/ 6004788 w 6569477"/>
              <a:gd name="connsiteY936" fmla="*/ 798404 h 6858000"/>
              <a:gd name="connsiteX937" fmla="*/ 6001064 w 6569477"/>
              <a:gd name="connsiteY937" fmla="*/ 789058 h 6858000"/>
              <a:gd name="connsiteX938" fmla="*/ 6004605 w 6569477"/>
              <a:gd name="connsiteY938" fmla="*/ 798185 h 6858000"/>
              <a:gd name="connsiteX939" fmla="*/ 6004788 w 6569477"/>
              <a:gd name="connsiteY939" fmla="*/ 798404 h 6858000"/>
              <a:gd name="connsiteX940" fmla="*/ 6051771 w 6569477"/>
              <a:gd name="connsiteY940" fmla="*/ 916385 h 6858000"/>
              <a:gd name="connsiteX941" fmla="*/ 6109323 w 6569477"/>
              <a:gd name="connsiteY941" fmla="*/ 1041059 h 6858000"/>
              <a:gd name="connsiteX942" fmla="*/ 6218330 w 6569477"/>
              <a:gd name="connsiteY942" fmla="*/ 1308516 h 6858000"/>
              <a:gd name="connsiteX943" fmla="*/ 6248699 w 6569477"/>
              <a:gd name="connsiteY943" fmla="*/ 1359737 h 6858000"/>
              <a:gd name="connsiteX944" fmla="*/ 6317460 w 6569477"/>
              <a:gd name="connsiteY944" fmla="*/ 1564049 h 6858000"/>
              <a:gd name="connsiteX945" fmla="*/ 6327364 w 6569477"/>
              <a:gd name="connsiteY945" fmla="*/ 1565758 h 6858000"/>
              <a:gd name="connsiteX946" fmla="*/ 6405224 w 6569477"/>
              <a:gd name="connsiteY946" fmla="*/ 1840478 h 6858000"/>
              <a:gd name="connsiteX947" fmla="*/ 6402944 w 6569477"/>
              <a:gd name="connsiteY947" fmla="*/ 1841928 h 6858000"/>
              <a:gd name="connsiteX948" fmla="*/ 6401876 w 6569477"/>
              <a:gd name="connsiteY948" fmla="*/ 1835782 h 6858000"/>
              <a:gd name="connsiteX949" fmla="*/ 6399693 w 6569477"/>
              <a:gd name="connsiteY949" fmla="*/ 1834088 h 6858000"/>
              <a:gd name="connsiteX950" fmla="*/ 6398335 w 6569477"/>
              <a:gd name="connsiteY950" fmla="*/ 1826656 h 6858000"/>
              <a:gd name="connsiteX951" fmla="*/ 6399057 w 6569477"/>
              <a:gd name="connsiteY951" fmla="*/ 1833594 h 6858000"/>
              <a:gd name="connsiteX952" fmla="*/ 6399693 w 6569477"/>
              <a:gd name="connsiteY952" fmla="*/ 1834088 h 6858000"/>
              <a:gd name="connsiteX953" fmla="*/ 6403601 w 6569477"/>
              <a:gd name="connsiteY953" fmla="*/ 1855454 h 6858000"/>
              <a:gd name="connsiteX954" fmla="*/ 6404114 w 6569477"/>
              <a:gd name="connsiteY954" fmla="*/ 1882153 h 6858000"/>
              <a:gd name="connsiteX955" fmla="*/ 6473067 w 6569477"/>
              <a:gd name="connsiteY955" fmla="*/ 2154626 h 6858000"/>
              <a:gd name="connsiteX956" fmla="*/ 6483134 w 6569477"/>
              <a:gd name="connsiteY956" fmla="*/ 2234707 h 6858000"/>
              <a:gd name="connsiteX957" fmla="*/ 6520415 w 6569477"/>
              <a:gd name="connsiteY957" fmla="*/ 2493203 h 6858000"/>
              <a:gd name="connsiteX958" fmla="*/ 6531980 w 6569477"/>
              <a:gd name="connsiteY958" fmla="*/ 2633394 h 6858000"/>
              <a:gd name="connsiteX959" fmla="*/ 6527593 w 6569477"/>
              <a:gd name="connsiteY959" fmla="*/ 2646575 h 6858000"/>
              <a:gd name="connsiteX960" fmla="*/ 6529126 w 6569477"/>
              <a:gd name="connsiteY960" fmla="*/ 2655889 h 6858000"/>
              <a:gd name="connsiteX961" fmla="*/ 6530629 w 6569477"/>
              <a:gd name="connsiteY961" fmla="*/ 2656552 h 6858000"/>
              <a:gd name="connsiteX962" fmla="*/ 6531421 w 6569477"/>
              <a:gd name="connsiteY962" fmla="*/ 2656903 h 6858000"/>
              <a:gd name="connsiteX963" fmla="*/ 6534962 w 6569477"/>
              <a:gd name="connsiteY963" fmla="*/ 2666028 h 6858000"/>
              <a:gd name="connsiteX964" fmla="*/ 6531926 w 6569477"/>
              <a:gd name="connsiteY964" fmla="*/ 2672908 h 6858000"/>
              <a:gd name="connsiteX965" fmla="*/ 6533706 w 6569477"/>
              <a:gd name="connsiteY965" fmla="*/ 2683731 h 6858000"/>
              <a:gd name="connsiteX966" fmla="*/ 6528462 w 6569477"/>
              <a:gd name="connsiteY966" fmla="*/ 2680756 h 6858000"/>
              <a:gd name="connsiteX967" fmla="*/ 6526580 w 6569477"/>
              <a:gd name="connsiteY967" fmla="*/ 2685022 h 6858000"/>
              <a:gd name="connsiteX968" fmla="*/ 6526136 w 6569477"/>
              <a:gd name="connsiteY968" fmla="*/ 2683881 h 6858000"/>
              <a:gd name="connsiteX969" fmla="*/ 6524812 w 6569477"/>
              <a:gd name="connsiteY969" fmla="*/ 2680466 h 6858000"/>
              <a:gd name="connsiteX970" fmla="*/ 6524804 w 6569477"/>
              <a:gd name="connsiteY970" fmla="*/ 2684545 h 6858000"/>
              <a:gd name="connsiteX971" fmla="*/ 6538236 w 6569477"/>
              <a:gd name="connsiteY971" fmla="*/ 2743109 h 6858000"/>
              <a:gd name="connsiteX972" fmla="*/ 6531185 w 6569477"/>
              <a:gd name="connsiteY972" fmla="*/ 2767044 h 6858000"/>
              <a:gd name="connsiteX973" fmla="*/ 6547385 w 6569477"/>
              <a:gd name="connsiteY973" fmla="*/ 2915923 h 6858000"/>
              <a:gd name="connsiteX974" fmla="*/ 6558964 w 6569477"/>
              <a:gd name="connsiteY974" fmla="*/ 2951360 h 6858000"/>
              <a:gd name="connsiteX975" fmla="*/ 6560463 w 6569477"/>
              <a:gd name="connsiteY975" fmla="*/ 3320054 h 6858000"/>
              <a:gd name="connsiteX976" fmla="*/ 6560643 w 6569477"/>
              <a:gd name="connsiteY976" fmla="*/ 3428182 h 6858000"/>
              <a:gd name="connsiteX977" fmla="*/ 6564303 w 6569477"/>
              <a:gd name="connsiteY977" fmla="*/ 3497307 h 6858000"/>
              <a:gd name="connsiteX978" fmla="*/ 6543934 w 6569477"/>
              <a:gd name="connsiteY978" fmla="*/ 3505308 h 6858000"/>
              <a:gd name="connsiteX979" fmla="*/ 6547053 w 6569477"/>
              <a:gd name="connsiteY979" fmla="*/ 3250053 h 6858000"/>
              <a:gd name="connsiteX980" fmla="*/ 6542614 w 6569477"/>
              <a:gd name="connsiteY980" fmla="*/ 3244740 h 6858000"/>
              <a:gd name="connsiteX981" fmla="*/ 6541744 w 6569477"/>
              <a:gd name="connsiteY981" fmla="*/ 3254490 h 6858000"/>
              <a:gd name="connsiteX982" fmla="*/ 6534694 w 6569477"/>
              <a:gd name="connsiteY982" fmla="*/ 3278429 h 6858000"/>
              <a:gd name="connsiteX983" fmla="*/ 6531190 w 6569477"/>
              <a:gd name="connsiteY983" fmla="*/ 3263643 h 6858000"/>
              <a:gd name="connsiteX984" fmla="*/ 6531994 w 6569477"/>
              <a:gd name="connsiteY984" fmla="*/ 3253615 h 6858000"/>
              <a:gd name="connsiteX985" fmla="*/ 6531124 w 6569477"/>
              <a:gd name="connsiteY985" fmla="*/ 3263366 h 6858000"/>
              <a:gd name="connsiteX986" fmla="*/ 6531190 w 6569477"/>
              <a:gd name="connsiteY986" fmla="*/ 3263643 h 6858000"/>
              <a:gd name="connsiteX987" fmla="*/ 6521033 w 6569477"/>
              <a:gd name="connsiteY987" fmla="*/ 3390229 h 6858000"/>
              <a:gd name="connsiteX988" fmla="*/ 6517384 w 6569477"/>
              <a:gd name="connsiteY988" fmla="*/ 3527497 h 6858000"/>
              <a:gd name="connsiteX989" fmla="*/ 6496595 w 6569477"/>
              <a:gd name="connsiteY989" fmla="*/ 3815563 h 6858000"/>
              <a:gd name="connsiteX990" fmla="*/ 6501124 w 6569477"/>
              <a:gd name="connsiteY990" fmla="*/ 3874940 h 6858000"/>
              <a:gd name="connsiteX991" fmla="*/ 6472234 w 6569477"/>
              <a:gd name="connsiteY991" fmla="*/ 4088567 h 6858000"/>
              <a:gd name="connsiteX992" fmla="*/ 6480357 w 6569477"/>
              <a:gd name="connsiteY992" fmla="*/ 4094487 h 6858000"/>
              <a:gd name="connsiteX993" fmla="*/ 6428427 w 6569477"/>
              <a:gd name="connsiteY993" fmla="*/ 4375267 h 6858000"/>
              <a:gd name="connsiteX994" fmla="*/ 6425741 w 6569477"/>
              <a:gd name="connsiteY994" fmla="*/ 4375556 h 6858000"/>
              <a:gd name="connsiteX995" fmla="*/ 6427506 w 6569477"/>
              <a:gd name="connsiteY995" fmla="*/ 4369573 h 6858000"/>
              <a:gd name="connsiteX996" fmla="*/ 6426300 w 6569477"/>
              <a:gd name="connsiteY996" fmla="*/ 4367087 h 6858000"/>
              <a:gd name="connsiteX997" fmla="*/ 6428376 w 6569477"/>
              <a:gd name="connsiteY997" fmla="*/ 4359822 h 6858000"/>
              <a:gd name="connsiteX998" fmla="*/ 6425949 w 6569477"/>
              <a:gd name="connsiteY998" fmla="*/ 4366362 h 6858000"/>
              <a:gd name="connsiteX999" fmla="*/ 6426300 w 6569477"/>
              <a:gd name="connsiteY999" fmla="*/ 4367087 h 6858000"/>
              <a:gd name="connsiteX1000" fmla="*/ 6420336 w 6569477"/>
              <a:gd name="connsiteY1000" fmla="*/ 4387972 h 6858000"/>
              <a:gd name="connsiteX1001" fmla="*/ 6408966 w 6569477"/>
              <a:gd name="connsiteY1001" fmla="*/ 4412135 h 6858000"/>
              <a:gd name="connsiteX1002" fmla="*/ 6350047 w 6569477"/>
              <a:gd name="connsiteY1002" fmla="*/ 4686953 h 6858000"/>
              <a:gd name="connsiteX1003" fmla="*/ 6323588 w 6569477"/>
              <a:gd name="connsiteY1003" fmla="*/ 4763203 h 6858000"/>
              <a:gd name="connsiteX1004" fmla="*/ 6242470 w 6569477"/>
              <a:gd name="connsiteY1004" fmla="*/ 5011457 h 6858000"/>
              <a:gd name="connsiteX1005" fmla="*/ 6206632 w 6569477"/>
              <a:gd name="connsiteY1005" fmla="*/ 5110210 h 6858000"/>
              <a:gd name="connsiteX1006" fmla="*/ 6191507 w 6569477"/>
              <a:gd name="connsiteY1006" fmla="*/ 5140673 h 6858000"/>
              <a:gd name="connsiteX1007" fmla="*/ 6172300 w 6569477"/>
              <a:gd name="connsiteY1007" fmla="*/ 5199455 h 6858000"/>
              <a:gd name="connsiteX1008" fmla="*/ 6156345 w 6569477"/>
              <a:gd name="connsiteY1008" fmla="*/ 5277115 h 6858000"/>
              <a:gd name="connsiteX1009" fmla="*/ 6059140 w 6569477"/>
              <a:gd name="connsiteY1009" fmla="*/ 5529842 h 6858000"/>
              <a:gd name="connsiteX1010" fmla="*/ 6065922 w 6569477"/>
              <a:gd name="connsiteY1010" fmla="*/ 5528472 h 6858000"/>
              <a:gd name="connsiteX1011" fmla="*/ 6078119 w 6569477"/>
              <a:gd name="connsiteY1011" fmla="*/ 5518945 h 6858000"/>
              <a:gd name="connsiteX1012" fmla="*/ 6077573 w 6569477"/>
              <a:gd name="connsiteY1012" fmla="*/ 5523376 h 6858000"/>
              <a:gd name="connsiteX1013" fmla="*/ 6068664 w 6569477"/>
              <a:gd name="connsiteY1013" fmla="*/ 5542046 h 6858000"/>
              <a:gd name="connsiteX1014" fmla="*/ 6075448 w 6569477"/>
              <a:gd name="connsiteY1014" fmla="*/ 5540675 h 6858000"/>
              <a:gd name="connsiteX1015" fmla="*/ 6077573 w 6569477"/>
              <a:gd name="connsiteY1015" fmla="*/ 5523376 h 6858000"/>
              <a:gd name="connsiteX1016" fmla="*/ 6125089 w 6569477"/>
              <a:gd name="connsiteY1016" fmla="*/ 5423814 h 6858000"/>
              <a:gd name="connsiteX1017" fmla="*/ 6179507 w 6569477"/>
              <a:gd name="connsiteY1017" fmla="*/ 5321879 h 6858000"/>
              <a:gd name="connsiteX1018" fmla="*/ 6233557 w 6569477"/>
              <a:gd name="connsiteY1018" fmla="*/ 5205010 h 6858000"/>
              <a:gd name="connsiteX1019" fmla="*/ 6187733 w 6569477"/>
              <a:gd name="connsiteY1019" fmla="*/ 5362599 h 6858000"/>
              <a:gd name="connsiteX1020" fmla="*/ 6184992 w 6569477"/>
              <a:gd name="connsiteY1020" fmla="*/ 5349026 h 6858000"/>
              <a:gd name="connsiteX1021" fmla="*/ 6163414 w 6569477"/>
              <a:gd name="connsiteY1021" fmla="*/ 5416956 h 6858000"/>
              <a:gd name="connsiteX1022" fmla="*/ 6145805 w 6569477"/>
              <a:gd name="connsiteY1022" fmla="*/ 5434638 h 6858000"/>
              <a:gd name="connsiteX1023" fmla="*/ 6089085 w 6569477"/>
              <a:gd name="connsiteY1023" fmla="*/ 5573237 h 6858000"/>
              <a:gd name="connsiteX1024" fmla="*/ 6082373 w 6569477"/>
              <a:gd name="connsiteY1024" fmla="*/ 5609909 h 6858000"/>
              <a:gd name="connsiteX1025" fmla="*/ 5907955 w 6569477"/>
              <a:gd name="connsiteY1025" fmla="*/ 5934742 h 6858000"/>
              <a:gd name="connsiteX1026" fmla="*/ 5856575 w 6569477"/>
              <a:gd name="connsiteY1026" fmla="*/ 6029882 h 6858000"/>
              <a:gd name="connsiteX1027" fmla="*/ 5826843 w 6569477"/>
              <a:gd name="connsiteY1027" fmla="*/ 6092393 h 6858000"/>
              <a:gd name="connsiteX1028" fmla="*/ 5805124 w 6569477"/>
              <a:gd name="connsiteY1028" fmla="*/ 6089719 h 6858000"/>
              <a:gd name="connsiteX1029" fmla="*/ 5929533 w 6569477"/>
              <a:gd name="connsiteY1029" fmla="*/ 5866812 h 6858000"/>
              <a:gd name="connsiteX1030" fmla="*/ 5928163 w 6569477"/>
              <a:gd name="connsiteY1030" fmla="*/ 5860025 h 6858000"/>
              <a:gd name="connsiteX1031" fmla="*/ 5922749 w 6569477"/>
              <a:gd name="connsiteY1031" fmla="*/ 5868182 h 6858000"/>
              <a:gd name="connsiteX1032" fmla="*/ 5905143 w 6569477"/>
              <a:gd name="connsiteY1032" fmla="*/ 5885866 h 6858000"/>
              <a:gd name="connsiteX1033" fmla="*/ 5909110 w 6569477"/>
              <a:gd name="connsiteY1033" fmla="*/ 5871199 h 6858000"/>
              <a:gd name="connsiteX1034" fmla="*/ 5914596 w 6569477"/>
              <a:gd name="connsiteY1034" fmla="*/ 5862765 h 6858000"/>
              <a:gd name="connsiteX1035" fmla="*/ 5909184 w 6569477"/>
              <a:gd name="connsiteY1035" fmla="*/ 5870922 h 6858000"/>
              <a:gd name="connsiteX1036" fmla="*/ 5909110 w 6569477"/>
              <a:gd name="connsiteY1036" fmla="*/ 5871199 h 6858000"/>
              <a:gd name="connsiteX1037" fmla="*/ 5839843 w 6569477"/>
              <a:gd name="connsiteY1037" fmla="*/ 5977637 h 6858000"/>
              <a:gd name="connsiteX1038" fmla="*/ 5771208 w 6569477"/>
              <a:gd name="connsiteY1038" fmla="*/ 6096571 h 6858000"/>
              <a:gd name="connsiteX1039" fmla="*/ 5615626 w 6569477"/>
              <a:gd name="connsiteY1039" fmla="*/ 6339899 h 6858000"/>
              <a:gd name="connsiteX1040" fmla="*/ 5591306 w 6569477"/>
              <a:gd name="connsiteY1040" fmla="*/ 6394255 h 6858000"/>
              <a:gd name="connsiteX1041" fmla="*/ 5464086 w 6569477"/>
              <a:gd name="connsiteY1041" fmla="*/ 6568285 h 6858000"/>
              <a:gd name="connsiteX1042" fmla="*/ 5468405 w 6569477"/>
              <a:gd name="connsiteY1042" fmla="*/ 6577359 h 6858000"/>
              <a:gd name="connsiteX1043" fmla="*/ 5288922 w 6569477"/>
              <a:gd name="connsiteY1043" fmla="*/ 6799441 h 6858000"/>
              <a:gd name="connsiteX1044" fmla="*/ 5286422 w 6569477"/>
              <a:gd name="connsiteY1044" fmla="*/ 6798415 h 6858000"/>
              <a:gd name="connsiteX1045" fmla="*/ 5290826 w 6569477"/>
              <a:gd name="connsiteY1045" fmla="*/ 6793995 h 6858000"/>
              <a:gd name="connsiteX1046" fmla="*/ 5290950 w 6569477"/>
              <a:gd name="connsiteY1046" fmla="*/ 6791235 h 6858000"/>
              <a:gd name="connsiteX1047" fmla="*/ 5296238 w 6569477"/>
              <a:gd name="connsiteY1047" fmla="*/ 6785838 h 6858000"/>
              <a:gd name="connsiteX1048" fmla="*/ 5290987 w 6569477"/>
              <a:gd name="connsiteY1048" fmla="*/ 6790431 h 6858000"/>
              <a:gd name="connsiteX1049" fmla="*/ 5290950 w 6569477"/>
              <a:gd name="connsiteY1049" fmla="*/ 6791235 h 6858000"/>
              <a:gd name="connsiteX1050" fmla="*/ 5275753 w 6569477"/>
              <a:gd name="connsiteY1050" fmla="*/ 6806752 h 6858000"/>
              <a:gd name="connsiteX1051" fmla="*/ 5254239 w 6569477"/>
              <a:gd name="connsiteY1051" fmla="*/ 6822575 h 6858000"/>
              <a:gd name="connsiteX1052" fmla="*/ 5225321 w 6569477"/>
              <a:gd name="connsiteY1052" fmla="*/ 6858000 h 6858000"/>
              <a:gd name="connsiteX1053" fmla="*/ 5157501 w 6569477"/>
              <a:gd name="connsiteY1053" fmla="*/ 6858000 h 6858000"/>
              <a:gd name="connsiteX1054" fmla="*/ 5208211 w 6569477"/>
              <a:gd name="connsiteY1054" fmla="*/ 6795673 h 6858000"/>
              <a:gd name="connsiteX1055" fmla="*/ 5328568 w 6569477"/>
              <a:gd name="connsiteY1055" fmla="*/ 6666293 h 6858000"/>
              <a:gd name="connsiteX1056" fmla="*/ 5366453 w 6569477"/>
              <a:gd name="connsiteY1056" fmla="*/ 6609197 h 6858000"/>
              <a:gd name="connsiteX1057" fmla="*/ 5430099 w 6569477"/>
              <a:gd name="connsiteY1057" fmla="*/ 6539833 h 6858000"/>
              <a:gd name="connsiteX1058" fmla="*/ 5427358 w 6569477"/>
              <a:gd name="connsiteY1058" fmla="*/ 6526259 h 6858000"/>
              <a:gd name="connsiteX1059" fmla="*/ 5513952 w 6569477"/>
              <a:gd name="connsiteY1059" fmla="*/ 6395753 h 6858000"/>
              <a:gd name="connsiteX1060" fmla="*/ 5597877 w 6569477"/>
              <a:gd name="connsiteY1060" fmla="*/ 6286977 h 6858000"/>
              <a:gd name="connsiteX1061" fmla="*/ 5589542 w 6569477"/>
              <a:gd name="connsiteY1061" fmla="*/ 6276299 h 6858000"/>
              <a:gd name="connsiteX1062" fmla="*/ 5579347 w 6569477"/>
              <a:gd name="connsiteY1062" fmla="*/ 6278801 h 6858000"/>
              <a:gd name="connsiteX1063" fmla="*/ 5572013 w 6569477"/>
              <a:gd name="connsiteY1063" fmla="*/ 6278854 h 6858000"/>
              <a:gd name="connsiteX1064" fmla="*/ 5561199 w 6569477"/>
              <a:gd name="connsiteY1064" fmla="*/ 6297181 h 6858000"/>
              <a:gd name="connsiteX1065" fmla="*/ 5561199 w 6569477"/>
              <a:gd name="connsiteY1065" fmla="*/ 6283333 h 6858000"/>
              <a:gd name="connsiteX1066" fmla="*/ 5526598 w 6569477"/>
              <a:gd name="connsiteY1066" fmla="*/ 6345645 h 6858000"/>
              <a:gd name="connsiteX1067" fmla="*/ 5505837 w 6569477"/>
              <a:gd name="connsiteY1067" fmla="*/ 6359491 h 6858000"/>
              <a:gd name="connsiteX1068" fmla="*/ 5422797 w 6569477"/>
              <a:gd name="connsiteY1068" fmla="*/ 6484116 h 6858000"/>
              <a:gd name="connsiteX1069" fmla="*/ 5408957 w 6569477"/>
              <a:gd name="connsiteY1069" fmla="*/ 6518733 h 6858000"/>
              <a:gd name="connsiteX1070" fmla="*/ 5173676 w 6569477"/>
              <a:gd name="connsiteY1070" fmla="*/ 6802601 h 6858000"/>
              <a:gd name="connsiteX1071" fmla="*/ 5153132 w 6569477"/>
              <a:gd name="connsiteY1071" fmla="*/ 6832134 h 6858000"/>
              <a:gd name="connsiteX1072" fmla="*/ 5136638 w 6569477"/>
              <a:gd name="connsiteY1072" fmla="*/ 6858000 h 6858000"/>
              <a:gd name="connsiteX1073" fmla="*/ 5106051 w 6569477"/>
              <a:gd name="connsiteY1073" fmla="*/ 6858000 h 6858000"/>
              <a:gd name="connsiteX1074" fmla="*/ 5127832 w 6569477"/>
              <a:gd name="connsiteY1074" fmla="*/ 6832026 h 6858000"/>
              <a:gd name="connsiteX1075" fmla="*/ 5208277 w 6569477"/>
              <a:gd name="connsiteY1075" fmla="*/ 6740288 h 6858000"/>
              <a:gd name="connsiteX1076" fmla="*/ 5208277 w 6569477"/>
              <a:gd name="connsiteY1076" fmla="*/ 6733364 h 6858000"/>
              <a:gd name="connsiteX1077" fmla="*/ 5201357 w 6569477"/>
              <a:gd name="connsiteY1077" fmla="*/ 6740288 h 6858000"/>
              <a:gd name="connsiteX1078" fmla="*/ 5180596 w 6569477"/>
              <a:gd name="connsiteY1078" fmla="*/ 6754136 h 6858000"/>
              <a:gd name="connsiteX1079" fmla="*/ 5187389 w 6569477"/>
              <a:gd name="connsiteY1079" fmla="*/ 6740544 h 6858000"/>
              <a:gd name="connsiteX1080" fmla="*/ 5194437 w 6569477"/>
              <a:gd name="connsiteY1080" fmla="*/ 6733364 h 6858000"/>
              <a:gd name="connsiteX1081" fmla="*/ 5187516 w 6569477"/>
              <a:gd name="connsiteY1081" fmla="*/ 6740288 h 6858000"/>
              <a:gd name="connsiteX1082" fmla="*/ 5187389 w 6569477"/>
              <a:gd name="connsiteY1082" fmla="*/ 6740544 h 6858000"/>
              <a:gd name="connsiteX1083" fmla="*/ 5098421 w 6569477"/>
              <a:gd name="connsiteY1083" fmla="*/ 6831161 h 6858000"/>
              <a:gd name="connsiteX1084" fmla="*/ 5074751 w 6569477"/>
              <a:gd name="connsiteY1084" fmla="*/ 6858000 h 6858000"/>
              <a:gd name="connsiteX1085" fmla="*/ 4627783 w 6569477"/>
              <a:gd name="connsiteY1085" fmla="*/ 6858000 h 6858000"/>
              <a:gd name="connsiteX1086" fmla="*/ 4759894 w 6569477"/>
              <a:gd name="connsiteY1086" fmla="*/ 6716663 h 6858000"/>
              <a:gd name="connsiteX1087" fmla="*/ 5986727 w 6569477"/>
              <a:gd name="connsiteY1087" fmla="*/ 3868735 h 6858000"/>
              <a:gd name="connsiteX1088" fmla="*/ 6003597 w 6569477"/>
              <a:gd name="connsiteY1088" fmla="*/ 3548178 h 6858000"/>
              <a:gd name="connsiteX1089" fmla="*/ 6012034 w 6569477"/>
              <a:gd name="connsiteY1089" fmla="*/ 3539742 h 6858000"/>
              <a:gd name="connsiteX1090" fmla="*/ 6012033 w 6569477"/>
              <a:gd name="connsiteY1090" fmla="*/ 3514433 h 6858000"/>
              <a:gd name="connsiteX1091" fmla="*/ 6003597 w 6569477"/>
              <a:gd name="connsiteY1091" fmla="*/ 3506001 h 6858000"/>
              <a:gd name="connsiteX1092" fmla="*/ 6003597 w 6569477"/>
              <a:gd name="connsiteY1092" fmla="*/ 3269799 h 6858000"/>
              <a:gd name="connsiteX1093" fmla="*/ 5952984 w 6569477"/>
              <a:gd name="connsiteY1093" fmla="*/ 2721484 h 6858000"/>
              <a:gd name="connsiteX1094" fmla="*/ 5404662 w 6569477"/>
              <a:gd name="connsiteY1094" fmla="*/ 1051221 h 6858000"/>
              <a:gd name="connsiteX1095" fmla="*/ 4873211 w 6569477"/>
              <a:gd name="connsiteY1095" fmla="*/ 224525 h 6858000"/>
              <a:gd name="connsiteX1096" fmla="*/ 4890083 w 6569477"/>
              <a:gd name="connsiteY1096" fmla="*/ 232961 h 6858000"/>
              <a:gd name="connsiteX1097" fmla="*/ 4797289 w 6569477"/>
              <a:gd name="connsiteY1097" fmla="*/ 114861 h 6858000"/>
              <a:gd name="connsiteX1098" fmla="*/ 4738239 w 6569477"/>
              <a:gd name="connsiteY1098" fmla="*/ 55811 h 6858000"/>
              <a:gd name="connsiteX1099" fmla="*/ 0 w 6569477"/>
              <a:gd name="connsiteY1099" fmla="*/ 0 h 6858000"/>
              <a:gd name="connsiteX1100" fmla="*/ 4229922 w 6569477"/>
              <a:gd name="connsiteY1100" fmla="*/ 0 h 6858000"/>
              <a:gd name="connsiteX1101" fmla="*/ 4372273 w 6569477"/>
              <a:gd name="connsiteY1101" fmla="*/ 157015 h 6858000"/>
              <a:gd name="connsiteX1102" fmla="*/ 4543809 w 6569477"/>
              <a:gd name="connsiteY1102" fmla="*/ 370769 h 6858000"/>
              <a:gd name="connsiteX1103" fmla="*/ 4849592 w 6569477"/>
              <a:gd name="connsiteY1103" fmla="*/ 843375 h 6858000"/>
              <a:gd name="connsiteX1104" fmla="*/ 4914877 w 6569477"/>
              <a:gd name="connsiteY1104" fmla="*/ 967066 h 6858000"/>
              <a:gd name="connsiteX1105" fmla="*/ 4925933 w 6569477"/>
              <a:gd name="connsiteY1105" fmla="*/ 979122 h 6858000"/>
              <a:gd name="connsiteX1106" fmla="*/ 4982878 w 6569477"/>
              <a:gd name="connsiteY1106" fmla="*/ 1068093 h 6858000"/>
              <a:gd name="connsiteX1107" fmla="*/ 4982876 w 6569477"/>
              <a:gd name="connsiteY1107" fmla="*/ 1076527 h 6858000"/>
              <a:gd name="connsiteX1108" fmla="*/ 4982876 w 6569477"/>
              <a:gd name="connsiteY1108" fmla="*/ 1084962 h 6858000"/>
              <a:gd name="connsiteX1109" fmla="*/ 4991312 w 6569477"/>
              <a:gd name="connsiteY1109" fmla="*/ 1084964 h 6858000"/>
              <a:gd name="connsiteX1110" fmla="*/ 5008183 w 6569477"/>
              <a:gd name="connsiteY1110" fmla="*/ 1127139 h 6858000"/>
              <a:gd name="connsiteX1111" fmla="*/ 5008183 w 6569477"/>
              <a:gd name="connsiteY1111" fmla="*/ 1135577 h 6858000"/>
              <a:gd name="connsiteX1112" fmla="*/ 5016618 w 6569477"/>
              <a:gd name="connsiteY1112" fmla="*/ 1144015 h 6858000"/>
              <a:gd name="connsiteX1113" fmla="*/ 5016619 w 6569477"/>
              <a:gd name="connsiteY1113" fmla="*/ 1135576 h 6858000"/>
              <a:gd name="connsiteX1114" fmla="*/ 5075670 w 6569477"/>
              <a:gd name="connsiteY1114" fmla="*/ 1228369 h 6858000"/>
              <a:gd name="connsiteX1115" fmla="*/ 5067232 w 6569477"/>
              <a:gd name="connsiteY1115" fmla="*/ 1228371 h 6858000"/>
              <a:gd name="connsiteX1116" fmla="*/ 5067232 w 6569477"/>
              <a:gd name="connsiteY1116" fmla="*/ 1236805 h 6858000"/>
              <a:gd name="connsiteX1117" fmla="*/ 5075669 w 6569477"/>
              <a:gd name="connsiteY1117" fmla="*/ 1245241 h 6858000"/>
              <a:gd name="connsiteX1118" fmla="*/ 5084105 w 6569477"/>
              <a:gd name="connsiteY1118" fmla="*/ 1245241 h 6858000"/>
              <a:gd name="connsiteX1119" fmla="*/ 5084107 w 6569477"/>
              <a:gd name="connsiteY1119" fmla="*/ 1253677 h 6858000"/>
              <a:gd name="connsiteX1120" fmla="*/ 5100976 w 6569477"/>
              <a:gd name="connsiteY1120" fmla="*/ 1304291 h 6858000"/>
              <a:gd name="connsiteX1121" fmla="*/ 5117847 w 6569477"/>
              <a:gd name="connsiteY1121" fmla="*/ 1312726 h 6858000"/>
              <a:gd name="connsiteX1122" fmla="*/ 5126282 w 6569477"/>
              <a:gd name="connsiteY1122" fmla="*/ 1329598 h 6858000"/>
              <a:gd name="connsiteX1123" fmla="*/ 5117847 w 6569477"/>
              <a:gd name="connsiteY1123" fmla="*/ 1338033 h 6858000"/>
              <a:gd name="connsiteX1124" fmla="*/ 5126283 w 6569477"/>
              <a:gd name="connsiteY1124" fmla="*/ 1346469 h 6858000"/>
              <a:gd name="connsiteX1125" fmla="*/ 5134719 w 6569477"/>
              <a:gd name="connsiteY1125" fmla="*/ 1354905 h 6858000"/>
              <a:gd name="connsiteX1126" fmla="*/ 5176898 w 6569477"/>
              <a:gd name="connsiteY1126" fmla="*/ 1430824 h 6858000"/>
              <a:gd name="connsiteX1127" fmla="*/ 5168461 w 6569477"/>
              <a:gd name="connsiteY1127" fmla="*/ 1397082 h 6858000"/>
              <a:gd name="connsiteX1128" fmla="*/ 5143155 w 6569477"/>
              <a:gd name="connsiteY1128" fmla="*/ 1363341 h 6858000"/>
              <a:gd name="connsiteX1129" fmla="*/ 5143154 w 6569477"/>
              <a:gd name="connsiteY1129" fmla="*/ 1354903 h 6858000"/>
              <a:gd name="connsiteX1130" fmla="*/ 5143155 w 6569477"/>
              <a:gd name="connsiteY1130" fmla="*/ 1346469 h 6858000"/>
              <a:gd name="connsiteX1131" fmla="*/ 5134719 w 6569477"/>
              <a:gd name="connsiteY1131" fmla="*/ 1329598 h 6858000"/>
              <a:gd name="connsiteX1132" fmla="*/ 5092539 w 6569477"/>
              <a:gd name="connsiteY1132" fmla="*/ 1262112 h 6858000"/>
              <a:gd name="connsiteX1133" fmla="*/ 5092540 w 6569477"/>
              <a:gd name="connsiteY1133" fmla="*/ 1245241 h 6858000"/>
              <a:gd name="connsiteX1134" fmla="*/ 5092539 w 6569477"/>
              <a:gd name="connsiteY1134" fmla="*/ 1236803 h 6858000"/>
              <a:gd name="connsiteX1135" fmla="*/ 5092539 w 6569477"/>
              <a:gd name="connsiteY1135" fmla="*/ 1219933 h 6858000"/>
              <a:gd name="connsiteX1136" fmla="*/ 5084107 w 6569477"/>
              <a:gd name="connsiteY1136" fmla="*/ 1219935 h 6858000"/>
              <a:gd name="connsiteX1137" fmla="*/ 5075668 w 6569477"/>
              <a:gd name="connsiteY1137" fmla="*/ 1219935 h 6858000"/>
              <a:gd name="connsiteX1138" fmla="*/ 5050362 w 6569477"/>
              <a:gd name="connsiteY1138" fmla="*/ 1186189 h 6858000"/>
              <a:gd name="connsiteX1139" fmla="*/ 5025055 w 6569477"/>
              <a:gd name="connsiteY1139" fmla="*/ 1135578 h 6858000"/>
              <a:gd name="connsiteX1140" fmla="*/ 5025054 w 6569477"/>
              <a:gd name="connsiteY1140" fmla="*/ 1127141 h 6858000"/>
              <a:gd name="connsiteX1141" fmla="*/ 5025055 w 6569477"/>
              <a:gd name="connsiteY1141" fmla="*/ 1118707 h 6858000"/>
              <a:gd name="connsiteX1142" fmla="*/ 5009238 w 6569477"/>
              <a:gd name="connsiteY1142" fmla="*/ 1101833 h 6858000"/>
              <a:gd name="connsiteX1143" fmla="*/ 5004170 w 6569477"/>
              <a:gd name="connsiteY1143" fmla="*/ 1092826 h 6858000"/>
              <a:gd name="connsiteX1144" fmla="*/ 5008183 w 6569477"/>
              <a:gd name="connsiteY1144" fmla="*/ 1093400 h 6858000"/>
              <a:gd name="connsiteX1145" fmla="*/ 5008182 w 6569477"/>
              <a:gd name="connsiteY1145" fmla="*/ 1084964 h 6858000"/>
              <a:gd name="connsiteX1146" fmla="*/ 4999746 w 6569477"/>
              <a:gd name="connsiteY1146" fmla="*/ 1076527 h 6858000"/>
              <a:gd name="connsiteX1147" fmla="*/ 4991312 w 6569477"/>
              <a:gd name="connsiteY1147" fmla="*/ 1068091 h 6858000"/>
              <a:gd name="connsiteX1148" fmla="*/ 4982876 w 6569477"/>
              <a:gd name="connsiteY1148" fmla="*/ 1042786 h 6858000"/>
              <a:gd name="connsiteX1149" fmla="*/ 4966004 w 6569477"/>
              <a:gd name="connsiteY1149" fmla="*/ 1025912 h 6858000"/>
              <a:gd name="connsiteX1150" fmla="*/ 4982876 w 6569477"/>
              <a:gd name="connsiteY1150" fmla="*/ 1034349 h 6858000"/>
              <a:gd name="connsiteX1151" fmla="*/ 4957571 w 6569477"/>
              <a:gd name="connsiteY1151" fmla="*/ 1009043 h 6858000"/>
              <a:gd name="connsiteX1152" fmla="*/ 4932262 w 6569477"/>
              <a:gd name="connsiteY1152" fmla="*/ 966864 h 6858000"/>
              <a:gd name="connsiteX1153" fmla="*/ 4957569 w 6569477"/>
              <a:gd name="connsiteY1153" fmla="*/ 966864 h 6858000"/>
              <a:gd name="connsiteX1154" fmla="*/ 4923825 w 6569477"/>
              <a:gd name="connsiteY1154" fmla="*/ 933123 h 6858000"/>
              <a:gd name="connsiteX1155" fmla="*/ 4932261 w 6569477"/>
              <a:gd name="connsiteY1155" fmla="*/ 933122 h 6858000"/>
              <a:gd name="connsiteX1156" fmla="*/ 4932262 w 6569477"/>
              <a:gd name="connsiteY1156" fmla="*/ 924686 h 6858000"/>
              <a:gd name="connsiteX1157" fmla="*/ 4923825 w 6569477"/>
              <a:gd name="connsiteY1157" fmla="*/ 916250 h 6858000"/>
              <a:gd name="connsiteX1158" fmla="*/ 4898518 w 6569477"/>
              <a:gd name="connsiteY1158" fmla="*/ 890943 h 6858000"/>
              <a:gd name="connsiteX1159" fmla="*/ 4890083 w 6569477"/>
              <a:gd name="connsiteY1159" fmla="*/ 874073 h 6858000"/>
              <a:gd name="connsiteX1160" fmla="*/ 4881646 w 6569477"/>
              <a:gd name="connsiteY1160" fmla="*/ 865638 h 6858000"/>
              <a:gd name="connsiteX1161" fmla="*/ 4881647 w 6569477"/>
              <a:gd name="connsiteY1161" fmla="*/ 874073 h 6858000"/>
              <a:gd name="connsiteX1162" fmla="*/ 4881647 w 6569477"/>
              <a:gd name="connsiteY1162" fmla="*/ 882507 h 6858000"/>
              <a:gd name="connsiteX1163" fmla="*/ 4839470 w 6569477"/>
              <a:gd name="connsiteY1163" fmla="*/ 815023 h 6858000"/>
              <a:gd name="connsiteX1164" fmla="*/ 4864776 w 6569477"/>
              <a:gd name="connsiteY1164" fmla="*/ 823459 h 6858000"/>
              <a:gd name="connsiteX1165" fmla="*/ 4814160 w 6569477"/>
              <a:gd name="connsiteY1165" fmla="*/ 772843 h 6858000"/>
              <a:gd name="connsiteX1166" fmla="*/ 4771982 w 6569477"/>
              <a:gd name="connsiteY1166" fmla="*/ 705360 h 6858000"/>
              <a:gd name="connsiteX1167" fmla="*/ 4780419 w 6569477"/>
              <a:gd name="connsiteY1167" fmla="*/ 713795 h 6858000"/>
              <a:gd name="connsiteX1168" fmla="*/ 4788853 w 6569477"/>
              <a:gd name="connsiteY1168" fmla="*/ 713795 h 6858000"/>
              <a:gd name="connsiteX1169" fmla="*/ 4797292 w 6569477"/>
              <a:gd name="connsiteY1169" fmla="*/ 713795 h 6858000"/>
              <a:gd name="connsiteX1170" fmla="*/ 4788854 w 6569477"/>
              <a:gd name="connsiteY1170" fmla="*/ 696923 h 6858000"/>
              <a:gd name="connsiteX1171" fmla="*/ 4797290 w 6569477"/>
              <a:gd name="connsiteY1171" fmla="*/ 696923 h 6858000"/>
              <a:gd name="connsiteX1172" fmla="*/ 4805728 w 6569477"/>
              <a:gd name="connsiteY1172" fmla="*/ 705359 h 6858000"/>
              <a:gd name="connsiteX1173" fmla="*/ 4805726 w 6569477"/>
              <a:gd name="connsiteY1173" fmla="*/ 713795 h 6858000"/>
              <a:gd name="connsiteX1174" fmla="*/ 4814160 w 6569477"/>
              <a:gd name="connsiteY1174" fmla="*/ 722229 h 6858000"/>
              <a:gd name="connsiteX1175" fmla="*/ 4822596 w 6569477"/>
              <a:gd name="connsiteY1175" fmla="*/ 730666 h 6858000"/>
              <a:gd name="connsiteX1176" fmla="*/ 4991311 w 6569477"/>
              <a:gd name="connsiteY1176" fmla="*/ 1000607 h 6858000"/>
              <a:gd name="connsiteX1177" fmla="*/ 4991312 w 6569477"/>
              <a:gd name="connsiteY1177" fmla="*/ 1009043 h 6858000"/>
              <a:gd name="connsiteX1178" fmla="*/ 4999746 w 6569477"/>
              <a:gd name="connsiteY1178" fmla="*/ 1017476 h 6858000"/>
              <a:gd name="connsiteX1179" fmla="*/ 5033490 w 6569477"/>
              <a:gd name="connsiteY1179" fmla="*/ 1068093 h 6858000"/>
              <a:gd name="connsiteX1180" fmla="*/ 5041925 w 6569477"/>
              <a:gd name="connsiteY1180" fmla="*/ 1093401 h 6858000"/>
              <a:gd name="connsiteX1181" fmla="*/ 5050362 w 6569477"/>
              <a:gd name="connsiteY1181" fmla="*/ 1101835 h 6858000"/>
              <a:gd name="connsiteX1182" fmla="*/ 5092540 w 6569477"/>
              <a:gd name="connsiteY1182" fmla="*/ 1160885 h 6858000"/>
              <a:gd name="connsiteX1183" fmla="*/ 5100975 w 6569477"/>
              <a:gd name="connsiteY1183" fmla="*/ 1169321 h 6858000"/>
              <a:gd name="connsiteX1184" fmla="*/ 5100976 w 6569477"/>
              <a:gd name="connsiteY1184" fmla="*/ 1194627 h 6858000"/>
              <a:gd name="connsiteX1185" fmla="*/ 5143155 w 6569477"/>
              <a:gd name="connsiteY1185" fmla="*/ 1253676 h 6858000"/>
              <a:gd name="connsiteX1186" fmla="*/ 5151590 w 6569477"/>
              <a:gd name="connsiteY1186" fmla="*/ 1262112 h 6858000"/>
              <a:gd name="connsiteX1187" fmla="*/ 5151590 w 6569477"/>
              <a:gd name="connsiteY1187" fmla="*/ 1270548 h 6858000"/>
              <a:gd name="connsiteX1188" fmla="*/ 5261254 w 6569477"/>
              <a:gd name="connsiteY1188" fmla="*/ 1506748 h 6858000"/>
              <a:gd name="connsiteX1189" fmla="*/ 5278126 w 6569477"/>
              <a:gd name="connsiteY1189" fmla="*/ 1532055 h 6858000"/>
              <a:gd name="connsiteX1190" fmla="*/ 5278128 w 6569477"/>
              <a:gd name="connsiteY1190" fmla="*/ 1557362 h 6858000"/>
              <a:gd name="connsiteX1191" fmla="*/ 5294998 w 6569477"/>
              <a:gd name="connsiteY1191" fmla="*/ 1557362 h 6858000"/>
              <a:gd name="connsiteX1192" fmla="*/ 5303433 w 6569477"/>
              <a:gd name="connsiteY1192" fmla="*/ 1574233 h 6858000"/>
              <a:gd name="connsiteX1193" fmla="*/ 5345614 w 6569477"/>
              <a:gd name="connsiteY1193" fmla="*/ 1692332 h 6858000"/>
              <a:gd name="connsiteX1194" fmla="*/ 5345612 w 6569477"/>
              <a:gd name="connsiteY1194" fmla="*/ 1700767 h 6858000"/>
              <a:gd name="connsiteX1195" fmla="*/ 5345612 w 6569477"/>
              <a:gd name="connsiteY1195" fmla="*/ 1717637 h 6858000"/>
              <a:gd name="connsiteX1196" fmla="*/ 5354048 w 6569477"/>
              <a:gd name="connsiteY1196" fmla="*/ 1717639 h 6858000"/>
              <a:gd name="connsiteX1197" fmla="*/ 5413098 w 6569477"/>
              <a:gd name="connsiteY1197" fmla="*/ 1844173 h 6858000"/>
              <a:gd name="connsiteX1198" fmla="*/ 5480584 w 6569477"/>
              <a:gd name="connsiteY1198" fmla="*/ 2012887 h 6858000"/>
              <a:gd name="connsiteX1199" fmla="*/ 5514328 w 6569477"/>
              <a:gd name="connsiteY1199" fmla="*/ 2105680 h 6858000"/>
              <a:gd name="connsiteX1200" fmla="*/ 5514328 w 6569477"/>
              <a:gd name="connsiteY1200" fmla="*/ 2114117 h 6858000"/>
              <a:gd name="connsiteX1201" fmla="*/ 5514327 w 6569477"/>
              <a:gd name="connsiteY1201" fmla="*/ 2122551 h 6858000"/>
              <a:gd name="connsiteX1202" fmla="*/ 5514328 w 6569477"/>
              <a:gd name="connsiteY1202" fmla="*/ 2130987 h 6858000"/>
              <a:gd name="connsiteX1203" fmla="*/ 5522762 w 6569477"/>
              <a:gd name="connsiteY1203" fmla="*/ 2130987 h 6858000"/>
              <a:gd name="connsiteX1204" fmla="*/ 5539633 w 6569477"/>
              <a:gd name="connsiteY1204" fmla="*/ 2139424 h 6858000"/>
              <a:gd name="connsiteX1205" fmla="*/ 5556503 w 6569477"/>
              <a:gd name="connsiteY1205" fmla="*/ 2198472 h 6858000"/>
              <a:gd name="connsiteX1206" fmla="*/ 5573376 w 6569477"/>
              <a:gd name="connsiteY1206" fmla="*/ 2215344 h 6858000"/>
              <a:gd name="connsiteX1207" fmla="*/ 5531197 w 6569477"/>
              <a:gd name="connsiteY1207" fmla="*/ 2114117 h 6858000"/>
              <a:gd name="connsiteX1208" fmla="*/ 5531198 w 6569477"/>
              <a:gd name="connsiteY1208" fmla="*/ 2097245 h 6858000"/>
              <a:gd name="connsiteX1209" fmla="*/ 5522762 w 6569477"/>
              <a:gd name="connsiteY1209" fmla="*/ 2088808 h 6858000"/>
              <a:gd name="connsiteX1210" fmla="*/ 5480583 w 6569477"/>
              <a:gd name="connsiteY1210" fmla="*/ 1953837 h 6858000"/>
              <a:gd name="connsiteX1211" fmla="*/ 5362484 w 6569477"/>
              <a:gd name="connsiteY1211" fmla="*/ 1641717 h 6858000"/>
              <a:gd name="connsiteX1212" fmla="*/ 5235948 w 6569477"/>
              <a:gd name="connsiteY1212" fmla="*/ 1346470 h 6858000"/>
              <a:gd name="connsiteX1213" fmla="*/ 5210643 w 6569477"/>
              <a:gd name="connsiteY1213" fmla="*/ 1304291 h 6858000"/>
              <a:gd name="connsiteX1214" fmla="*/ 5109412 w 6569477"/>
              <a:gd name="connsiteY1214" fmla="*/ 1093400 h 6858000"/>
              <a:gd name="connsiteX1215" fmla="*/ 5067234 w 6569477"/>
              <a:gd name="connsiteY1215" fmla="*/ 1025914 h 6858000"/>
              <a:gd name="connsiteX1216" fmla="*/ 4974440 w 6569477"/>
              <a:gd name="connsiteY1216" fmla="*/ 882507 h 6858000"/>
              <a:gd name="connsiteX1217" fmla="*/ 4814162 w 6569477"/>
              <a:gd name="connsiteY1217" fmla="*/ 637873 h 6858000"/>
              <a:gd name="connsiteX1218" fmla="*/ 4771983 w 6569477"/>
              <a:gd name="connsiteY1218" fmla="*/ 595695 h 6858000"/>
              <a:gd name="connsiteX1219" fmla="*/ 4729804 w 6569477"/>
              <a:gd name="connsiteY1219" fmla="*/ 519774 h 6858000"/>
              <a:gd name="connsiteX1220" fmla="*/ 4712933 w 6569477"/>
              <a:gd name="connsiteY1220" fmla="*/ 511338 h 6858000"/>
              <a:gd name="connsiteX1221" fmla="*/ 4628576 w 6569477"/>
              <a:gd name="connsiteY1221" fmla="*/ 393238 h 6858000"/>
              <a:gd name="connsiteX1222" fmla="*/ 4594833 w 6569477"/>
              <a:gd name="connsiteY1222" fmla="*/ 376368 h 6858000"/>
              <a:gd name="connsiteX1223" fmla="*/ 4577960 w 6569477"/>
              <a:gd name="connsiteY1223" fmla="*/ 342623 h 6858000"/>
              <a:gd name="connsiteX1224" fmla="*/ 4324890 w 6569477"/>
              <a:gd name="connsiteY1224" fmla="*/ 72683 h 6858000"/>
              <a:gd name="connsiteX1225" fmla="*/ 4273221 w 6569477"/>
              <a:gd name="connsiteY1225" fmla="*/ 16797 h 6858000"/>
              <a:gd name="connsiteX1226" fmla="*/ 4257562 w 6569477"/>
              <a:gd name="connsiteY1226" fmla="*/ 0 h 6858000"/>
              <a:gd name="connsiteX1227" fmla="*/ 4303981 w 6569477"/>
              <a:gd name="connsiteY1227" fmla="*/ 0 h 6858000"/>
              <a:gd name="connsiteX1228" fmla="*/ 4319485 w 6569477"/>
              <a:gd name="connsiteY1228" fmla="*/ 14161 h 6858000"/>
              <a:gd name="connsiteX1229" fmla="*/ 4341761 w 6569477"/>
              <a:gd name="connsiteY1229" fmla="*/ 38940 h 6858000"/>
              <a:gd name="connsiteX1230" fmla="*/ 4333323 w 6569477"/>
              <a:gd name="connsiteY1230" fmla="*/ 38940 h 6858000"/>
              <a:gd name="connsiteX1231" fmla="*/ 4341761 w 6569477"/>
              <a:gd name="connsiteY1231" fmla="*/ 47377 h 6858000"/>
              <a:gd name="connsiteX1232" fmla="*/ 4316454 w 6569477"/>
              <a:gd name="connsiteY1232" fmla="*/ 38940 h 6858000"/>
              <a:gd name="connsiteX1233" fmla="*/ 4358630 w 6569477"/>
              <a:gd name="connsiteY1233" fmla="*/ 64247 h 6858000"/>
              <a:gd name="connsiteX1234" fmla="*/ 4367067 w 6569477"/>
              <a:gd name="connsiteY1234" fmla="*/ 81121 h 6858000"/>
              <a:gd name="connsiteX1235" fmla="*/ 4375504 w 6569477"/>
              <a:gd name="connsiteY1235" fmla="*/ 89556 h 6858000"/>
              <a:gd name="connsiteX1236" fmla="*/ 4383940 w 6569477"/>
              <a:gd name="connsiteY1236" fmla="*/ 81120 h 6858000"/>
              <a:gd name="connsiteX1237" fmla="*/ 4434553 w 6569477"/>
              <a:gd name="connsiteY1237" fmla="*/ 131733 h 6858000"/>
              <a:gd name="connsiteX1238" fmla="*/ 4442990 w 6569477"/>
              <a:gd name="connsiteY1238" fmla="*/ 140168 h 6858000"/>
              <a:gd name="connsiteX1239" fmla="*/ 4451426 w 6569477"/>
              <a:gd name="connsiteY1239" fmla="*/ 140168 h 6858000"/>
              <a:gd name="connsiteX1240" fmla="*/ 4611704 w 6569477"/>
              <a:gd name="connsiteY1240" fmla="*/ 300447 h 6858000"/>
              <a:gd name="connsiteX1241" fmla="*/ 4620140 w 6569477"/>
              <a:gd name="connsiteY1241" fmla="*/ 325755 h 6858000"/>
              <a:gd name="connsiteX1242" fmla="*/ 4637011 w 6569477"/>
              <a:gd name="connsiteY1242" fmla="*/ 334188 h 6858000"/>
              <a:gd name="connsiteX1243" fmla="*/ 4755110 w 6569477"/>
              <a:gd name="connsiteY1243" fmla="*/ 477595 h 6858000"/>
              <a:gd name="connsiteX1244" fmla="*/ 4873211 w 6569477"/>
              <a:gd name="connsiteY1244" fmla="*/ 629438 h 6858000"/>
              <a:gd name="connsiteX1245" fmla="*/ 4881646 w 6569477"/>
              <a:gd name="connsiteY1245" fmla="*/ 654745 h 6858000"/>
              <a:gd name="connsiteX1246" fmla="*/ 4890082 w 6569477"/>
              <a:gd name="connsiteY1246" fmla="*/ 646309 h 6858000"/>
              <a:gd name="connsiteX1247" fmla="*/ 4949133 w 6569477"/>
              <a:gd name="connsiteY1247" fmla="*/ 739102 h 6858000"/>
              <a:gd name="connsiteX1248" fmla="*/ 4991312 w 6569477"/>
              <a:gd name="connsiteY1248" fmla="*/ 798150 h 6858000"/>
              <a:gd name="connsiteX1249" fmla="*/ 5058797 w 6569477"/>
              <a:gd name="connsiteY1249" fmla="*/ 899380 h 6858000"/>
              <a:gd name="connsiteX1250" fmla="*/ 5143155 w 6569477"/>
              <a:gd name="connsiteY1250" fmla="*/ 1034350 h 6858000"/>
              <a:gd name="connsiteX1251" fmla="*/ 5143154 w 6569477"/>
              <a:gd name="connsiteY1251" fmla="*/ 1051222 h 6858000"/>
              <a:gd name="connsiteX1252" fmla="*/ 5227512 w 6569477"/>
              <a:gd name="connsiteY1252" fmla="*/ 1203064 h 6858000"/>
              <a:gd name="connsiteX1253" fmla="*/ 5244383 w 6569477"/>
              <a:gd name="connsiteY1253" fmla="*/ 1219935 h 6858000"/>
              <a:gd name="connsiteX1254" fmla="*/ 5278126 w 6569477"/>
              <a:gd name="connsiteY1254" fmla="*/ 1295855 h 6858000"/>
              <a:gd name="connsiteX1255" fmla="*/ 5311869 w 6569477"/>
              <a:gd name="connsiteY1255" fmla="*/ 1338033 h 6858000"/>
              <a:gd name="connsiteX1256" fmla="*/ 5379354 w 6569477"/>
              <a:gd name="connsiteY1256" fmla="*/ 1523620 h 6858000"/>
              <a:gd name="connsiteX1257" fmla="*/ 5480584 w 6569477"/>
              <a:gd name="connsiteY1257" fmla="*/ 1768253 h 6858000"/>
              <a:gd name="connsiteX1258" fmla="*/ 5514328 w 6569477"/>
              <a:gd name="connsiteY1258" fmla="*/ 1835738 h 6858000"/>
              <a:gd name="connsiteX1259" fmla="*/ 5505890 w 6569477"/>
              <a:gd name="connsiteY1259" fmla="*/ 1827301 h 6858000"/>
              <a:gd name="connsiteX1260" fmla="*/ 5539634 w 6569477"/>
              <a:gd name="connsiteY1260" fmla="*/ 1920094 h 6858000"/>
              <a:gd name="connsiteX1261" fmla="*/ 5539634 w 6569477"/>
              <a:gd name="connsiteY1261" fmla="*/ 1945401 h 6858000"/>
              <a:gd name="connsiteX1262" fmla="*/ 5623989 w 6569477"/>
              <a:gd name="connsiteY1262" fmla="*/ 2215343 h 6858000"/>
              <a:gd name="connsiteX1263" fmla="*/ 5615554 w 6569477"/>
              <a:gd name="connsiteY1263" fmla="*/ 2215342 h 6858000"/>
              <a:gd name="connsiteX1264" fmla="*/ 5615555 w 6569477"/>
              <a:gd name="connsiteY1264" fmla="*/ 2223779 h 6858000"/>
              <a:gd name="connsiteX1265" fmla="*/ 5623988 w 6569477"/>
              <a:gd name="connsiteY1265" fmla="*/ 2232216 h 6858000"/>
              <a:gd name="connsiteX1266" fmla="*/ 5649298 w 6569477"/>
              <a:gd name="connsiteY1266" fmla="*/ 2325008 h 6858000"/>
              <a:gd name="connsiteX1267" fmla="*/ 5649298 w 6569477"/>
              <a:gd name="connsiteY1267" fmla="*/ 2333444 h 6858000"/>
              <a:gd name="connsiteX1268" fmla="*/ 5649298 w 6569477"/>
              <a:gd name="connsiteY1268" fmla="*/ 2341878 h 6858000"/>
              <a:gd name="connsiteX1269" fmla="*/ 5657733 w 6569477"/>
              <a:gd name="connsiteY1269" fmla="*/ 2341879 h 6858000"/>
              <a:gd name="connsiteX1270" fmla="*/ 5657733 w 6569477"/>
              <a:gd name="connsiteY1270" fmla="*/ 2333443 h 6858000"/>
              <a:gd name="connsiteX1271" fmla="*/ 5666169 w 6569477"/>
              <a:gd name="connsiteY1271" fmla="*/ 2367185 h 6858000"/>
              <a:gd name="connsiteX1272" fmla="*/ 5683040 w 6569477"/>
              <a:gd name="connsiteY1272" fmla="*/ 2367183 h 6858000"/>
              <a:gd name="connsiteX1273" fmla="*/ 5674605 w 6569477"/>
              <a:gd name="connsiteY1273" fmla="*/ 2341878 h 6858000"/>
              <a:gd name="connsiteX1274" fmla="*/ 5683040 w 6569477"/>
              <a:gd name="connsiteY1274" fmla="*/ 2341879 h 6858000"/>
              <a:gd name="connsiteX1275" fmla="*/ 5649298 w 6569477"/>
              <a:gd name="connsiteY1275" fmla="*/ 2274394 h 6858000"/>
              <a:gd name="connsiteX1276" fmla="*/ 5649298 w 6569477"/>
              <a:gd name="connsiteY1276" fmla="*/ 2257524 h 6858000"/>
              <a:gd name="connsiteX1277" fmla="*/ 5649298 w 6569477"/>
              <a:gd name="connsiteY1277" fmla="*/ 2249087 h 6858000"/>
              <a:gd name="connsiteX1278" fmla="*/ 5649297 w 6569477"/>
              <a:gd name="connsiteY1278" fmla="*/ 2240649 h 6858000"/>
              <a:gd name="connsiteX1279" fmla="*/ 5640860 w 6569477"/>
              <a:gd name="connsiteY1279" fmla="*/ 2240651 h 6858000"/>
              <a:gd name="connsiteX1280" fmla="*/ 5640862 w 6569477"/>
              <a:gd name="connsiteY1280" fmla="*/ 2223779 h 6858000"/>
              <a:gd name="connsiteX1281" fmla="*/ 5657734 w 6569477"/>
              <a:gd name="connsiteY1281" fmla="*/ 2232217 h 6858000"/>
              <a:gd name="connsiteX1282" fmla="*/ 5649298 w 6569477"/>
              <a:gd name="connsiteY1282" fmla="*/ 2206908 h 6858000"/>
              <a:gd name="connsiteX1283" fmla="*/ 5649298 w 6569477"/>
              <a:gd name="connsiteY1283" fmla="*/ 2198470 h 6858000"/>
              <a:gd name="connsiteX1284" fmla="*/ 5649297 w 6569477"/>
              <a:gd name="connsiteY1284" fmla="*/ 2190035 h 6858000"/>
              <a:gd name="connsiteX1285" fmla="*/ 5649298 w 6569477"/>
              <a:gd name="connsiteY1285" fmla="*/ 2181601 h 6858000"/>
              <a:gd name="connsiteX1286" fmla="*/ 5640859 w 6569477"/>
              <a:gd name="connsiteY1286" fmla="*/ 2147859 h 6858000"/>
              <a:gd name="connsiteX1287" fmla="*/ 5632426 w 6569477"/>
              <a:gd name="connsiteY1287" fmla="*/ 2139423 h 6858000"/>
              <a:gd name="connsiteX1288" fmla="*/ 5607121 w 6569477"/>
              <a:gd name="connsiteY1288" fmla="*/ 2055067 h 6858000"/>
              <a:gd name="connsiteX1289" fmla="*/ 5607118 w 6569477"/>
              <a:gd name="connsiteY1289" fmla="*/ 2038194 h 6858000"/>
              <a:gd name="connsiteX1290" fmla="*/ 5598684 w 6569477"/>
              <a:gd name="connsiteY1290" fmla="*/ 2038192 h 6858000"/>
              <a:gd name="connsiteX1291" fmla="*/ 5573377 w 6569477"/>
              <a:gd name="connsiteY1291" fmla="*/ 1962273 h 6858000"/>
              <a:gd name="connsiteX1292" fmla="*/ 5564941 w 6569477"/>
              <a:gd name="connsiteY1292" fmla="*/ 1962273 h 6858000"/>
              <a:gd name="connsiteX1293" fmla="*/ 5564941 w 6569477"/>
              <a:gd name="connsiteY1293" fmla="*/ 1953837 h 6858000"/>
              <a:gd name="connsiteX1294" fmla="*/ 5573376 w 6569477"/>
              <a:gd name="connsiteY1294" fmla="*/ 1953838 h 6858000"/>
              <a:gd name="connsiteX1295" fmla="*/ 5573377 w 6569477"/>
              <a:gd name="connsiteY1295" fmla="*/ 1945401 h 6858000"/>
              <a:gd name="connsiteX1296" fmla="*/ 5564941 w 6569477"/>
              <a:gd name="connsiteY1296" fmla="*/ 1936967 h 6858000"/>
              <a:gd name="connsiteX1297" fmla="*/ 5489019 w 6569477"/>
              <a:gd name="connsiteY1297" fmla="*/ 1700769 h 6858000"/>
              <a:gd name="connsiteX1298" fmla="*/ 5472148 w 6569477"/>
              <a:gd name="connsiteY1298" fmla="*/ 1633282 h 6858000"/>
              <a:gd name="connsiteX1299" fmla="*/ 5446841 w 6569477"/>
              <a:gd name="connsiteY1299" fmla="*/ 1591103 h 6858000"/>
              <a:gd name="connsiteX1300" fmla="*/ 5413098 w 6569477"/>
              <a:gd name="connsiteY1300" fmla="*/ 1523619 h 6858000"/>
              <a:gd name="connsiteX1301" fmla="*/ 5176900 w 6569477"/>
              <a:gd name="connsiteY1301" fmla="*/ 1034350 h 6858000"/>
              <a:gd name="connsiteX1302" fmla="*/ 5185333 w 6569477"/>
              <a:gd name="connsiteY1302" fmla="*/ 1017477 h 6858000"/>
              <a:gd name="connsiteX1303" fmla="*/ 5185335 w 6569477"/>
              <a:gd name="connsiteY1303" fmla="*/ 1025912 h 6858000"/>
              <a:gd name="connsiteX1304" fmla="*/ 5193769 w 6569477"/>
              <a:gd name="connsiteY1304" fmla="*/ 1025914 h 6858000"/>
              <a:gd name="connsiteX1305" fmla="*/ 5185332 w 6569477"/>
              <a:gd name="connsiteY1305" fmla="*/ 1009044 h 6858000"/>
              <a:gd name="connsiteX1306" fmla="*/ 5185332 w 6569477"/>
              <a:gd name="connsiteY1306" fmla="*/ 983737 h 6858000"/>
              <a:gd name="connsiteX1307" fmla="*/ 5151590 w 6569477"/>
              <a:gd name="connsiteY1307" fmla="*/ 958427 h 6858000"/>
              <a:gd name="connsiteX1308" fmla="*/ 5151589 w 6569477"/>
              <a:gd name="connsiteY1308" fmla="*/ 949995 h 6858000"/>
              <a:gd name="connsiteX1309" fmla="*/ 5143155 w 6569477"/>
              <a:gd name="connsiteY1309" fmla="*/ 941557 h 6858000"/>
              <a:gd name="connsiteX1310" fmla="*/ 5143155 w 6569477"/>
              <a:gd name="connsiteY1310" fmla="*/ 933122 h 6858000"/>
              <a:gd name="connsiteX1311" fmla="*/ 5134718 w 6569477"/>
              <a:gd name="connsiteY1311" fmla="*/ 933123 h 6858000"/>
              <a:gd name="connsiteX1312" fmla="*/ 5126283 w 6569477"/>
              <a:gd name="connsiteY1312" fmla="*/ 916250 h 6858000"/>
              <a:gd name="connsiteX1313" fmla="*/ 5109414 w 6569477"/>
              <a:gd name="connsiteY1313" fmla="*/ 874074 h 6858000"/>
              <a:gd name="connsiteX1314" fmla="*/ 5117847 w 6569477"/>
              <a:gd name="connsiteY1314" fmla="*/ 874073 h 6858000"/>
              <a:gd name="connsiteX1315" fmla="*/ 5126285 w 6569477"/>
              <a:gd name="connsiteY1315" fmla="*/ 882507 h 6858000"/>
              <a:gd name="connsiteX1316" fmla="*/ 5117848 w 6569477"/>
              <a:gd name="connsiteY1316" fmla="*/ 865636 h 6858000"/>
              <a:gd name="connsiteX1317" fmla="*/ 5109412 w 6569477"/>
              <a:gd name="connsiteY1317" fmla="*/ 857200 h 6858000"/>
              <a:gd name="connsiteX1318" fmla="*/ 5084104 w 6569477"/>
              <a:gd name="connsiteY1318" fmla="*/ 823460 h 6858000"/>
              <a:gd name="connsiteX1319" fmla="*/ 5084105 w 6569477"/>
              <a:gd name="connsiteY1319" fmla="*/ 815023 h 6858000"/>
              <a:gd name="connsiteX1320" fmla="*/ 5075670 w 6569477"/>
              <a:gd name="connsiteY1320" fmla="*/ 798150 h 6858000"/>
              <a:gd name="connsiteX1321" fmla="*/ 5067233 w 6569477"/>
              <a:gd name="connsiteY1321" fmla="*/ 798150 h 6858000"/>
              <a:gd name="connsiteX1322" fmla="*/ 5067232 w 6569477"/>
              <a:gd name="connsiteY1322" fmla="*/ 806587 h 6858000"/>
              <a:gd name="connsiteX1323" fmla="*/ 5058798 w 6569477"/>
              <a:gd name="connsiteY1323" fmla="*/ 781279 h 6858000"/>
              <a:gd name="connsiteX1324" fmla="*/ 5041925 w 6569477"/>
              <a:gd name="connsiteY1324" fmla="*/ 781279 h 6858000"/>
              <a:gd name="connsiteX1325" fmla="*/ 5041926 w 6569477"/>
              <a:gd name="connsiteY1325" fmla="*/ 764409 h 6858000"/>
              <a:gd name="connsiteX1326" fmla="*/ 5033489 w 6569477"/>
              <a:gd name="connsiteY1326" fmla="*/ 755973 h 6858000"/>
              <a:gd name="connsiteX1327" fmla="*/ 5033489 w 6569477"/>
              <a:gd name="connsiteY1327" fmla="*/ 747536 h 6858000"/>
              <a:gd name="connsiteX1328" fmla="*/ 5025055 w 6569477"/>
              <a:gd name="connsiteY1328" fmla="*/ 747536 h 6858000"/>
              <a:gd name="connsiteX1329" fmla="*/ 5025055 w 6569477"/>
              <a:gd name="connsiteY1329" fmla="*/ 755973 h 6858000"/>
              <a:gd name="connsiteX1330" fmla="*/ 4957570 w 6569477"/>
              <a:gd name="connsiteY1330" fmla="*/ 663182 h 6858000"/>
              <a:gd name="connsiteX1331" fmla="*/ 4949133 w 6569477"/>
              <a:gd name="connsiteY1331" fmla="*/ 646309 h 6858000"/>
              <a:gd name="connsiteX1332" fmla="*/ 4932264 w 6569477"/>
              <a:gd name="connsiteY1332" fmla="*/ 637873 h 6858000"/>
              <a:gd name="connsiteX1333" fmla="*/ 4932262 w 6569477"/>
              <a:gd name="connsiteY1333" fmla="*/ 644497 h 6858000"/>
              <a:gd name="connsiteX1334" fmla="*/ 4910645 w 6569477"/>
              <a:gd name="connsiteY1334" fmla="*/ 618234 h 6858000"/>
              <a:gd name="connsiteX1335" fmla="*/ 4839468 w 6569477"/>
              <a:gd name="connsiteY1335" fmla="*/ 519774 h 6858000"/>
              <a:gd name="connsiteX1336" fmla="*/ 4797289 w 6569477"/>
              <a:gd name="connsiteY1336" fmla="*/ 494466 h 6858000"/>
              <a:gd name="connsiteX1337" fmla="*/ 4797289 w 6569477"/>
              <a:gd name="connsiteY1337" fmla="*/ 469162 h 6858000"/>
              <a:gd name="connsiteX1338" fmla="*/ 4755109 w 6569477"/>
              <a:gd name="connsiteY1338" fmla="*/ 418545 h 6858000"/>
              <a:gd name="connsiteX1339" fmla="*/ 4721368 w 6569477"/>
              <a:gd name="connsiteY1339" fmla="*/ 401675 h 6858000"/>
              <a:gd name="connsiteX1340" fmla="*/ 4696060 w 6569477"/>
              <a:gd name="connsiteY1340" fmla="*/ 359495 h 6858000"/>
              <a:gd name="connsiteX1341" fmla="*/ 4704496 w 6569477"/>
              <a:gd name="connsiteY1341" fmla="*/ 359495 h 6858000"/>
              <a:gd name="connsiteX1342" fmla="*/ 4721369 w 6569477"/>
              <a:gd name="connsiteY1342" fmla="*/ 367932 h 6858000"/>
              <a:gd name="connsiteX1343" fmla="*/ 4712933 w 6569477"/>
              <a:gd name="connsiteY1343" fmla="*/ 351061 h 6858000"/>
              <a:gd name="connsiteX1344" fmla="*/ 4704497 w 6569477"/>
              <a:gd name="connsiteY1344" fmla="*/ 342625 h 6858000"/>
              <a:gd name="connsiteX1345" fmla="*/ 4729804 w 6569477"/>
              <a:gd name="connsiteY1345" fmla="*/ 359495 h 6858000"/>
              <a:gd name="connsiteX1346" fmla="*/ 4696060 w 6569477"/>
              <a:gd name="connsiteY1346" fmla="*/ 325754 h 6858000"/>
              <a:gd name="connsiteX1347" fmla="*/ 4687626 w 6569477"/>
              <a:gd name="connsiteY1347" fmla="*/ 317318 h 6858000"/>
              <a:gd name="connsiteX1348" fmla="*/ 4662317 w 6569477"/>
              <a:gd name="connsiteY1348" fmla="*/ 300447 h 6858000"/>
              <a:gd name="connsiteX1349" fmla="*/ 4670754 w 6569477"/>
              <a:gd name="connsiteY1349" fmla="*/ 317320 h 6858000"/>
              <a:gd name="connsiteX1350" fmla="*/ 4670753 w 6569477"/>
              <a:gd name="connsiteY1350" fmla="*/ 325755 h 6858000"/>
              <a:gd name="connsiteX1351" fmla="*/ 4645447 w 6569477"/>
              <a:gd name="connsiteY1351" fmla="*/ 300448 h 6858000"/>
              <a:gd name="connsiteX1352" fmla="*/ 4653882 w 6569477"/>
              <a:gd name="connsiteY1352" fmla="*/ 334188 h 6858000"/>
              <a:gd name="connsiteX1353" fmla="*/ 4620140 w 6569477"/>
              <a:gd name="connsiteY1353" fmla="*/ 275141 h 6858000"/>
              <a:gd name="connsiteX1354" fmla="*/ 4628578 w 6569477"/>
              <a:gd name="connsiteY1354" fmla="*/ 283575 h 6858000"/>
              <a:gd name="connsiteX1355" fmla="*/ 4645446 w 6569477"/>
              <a:gd name="connsiteY1355" fmla="*/ 283575 h 6858000"/>
              <a:gd name="connsiteX1356" fmla="*/ 4628576 w 6569477"/>
              <a:gd name="connsiteY1356" fmla="*/ 266706 h 6858000"/>
              <a:gd name="connsiteX1357" fmla="*/ 4628576 w 6569477"/>
              <a:gd name="connsiteY1357" fmla="*/ 258268 h 6858000"/>
              <a:gd name="connsiteX1358" fmla="*/ 4628578 w 6569477"/>
              <a:gd name="connsiteY1358" fmla="*/ 249831 h 6858000"/>
              <a:gd name="connsiteX1359" fmla="*/ 4637010 w 6569477"/>
              <a:gd name="connsiteY1359" fmla="*/ 249831 h 6858000"/>
              <a:gd name="connsiteX1360" fmla="*/ 4620140 w 6569477"/>
              <a:gd name="connsiteY1360" fmla="*/ 241397 h 6858000"/>
              <a:gd name="connsiteX1361" fmla="*/ 4611704 w 6569477"/>
              <a:gd name="connsiteY1361" fmla="*/ 232961 h 6858000"/>
              <a:gd name="connsiteX1362" fmla="*/ 4594835 w 6569477"/>
              <a:gd name="connsiteY1362" fmla="*/ 199218 h 6858000"/>
              <a:gd name="connsiteX1363" fmla="*/ 4603267 w 6569477"/>
              <a:gd name="connsiteY1363" fmla="*/ 207654 h 6858000"/>
              <a:gd name="connsiteX1364" fmla="*/ 4620140 w 6569477"/>
              <a:gd name="connsiteY1364" fmla="*/ 216090 h 6858000"/>
              <a:gd name="connsiteX1365" fmla="*/ 4603267 w 6569477"/>
              <a:gd name="connsiteY1365" fmla="*/ 190783 h 6858000"/>
              <a:gd name="connsiteX1366" fmla="*/ 4594832 w 6569477"/>
              <a:gd name="connsiteY1366" fmla="*/ 182347 h 6858000"/>
              <a:gd name="connsiteX1367" fmla="*/ 4586397 w 6569477"/>
              <a:gd name="connsiteY1367" fmla="*/ 173911 h 6858000"/>
              <a:gd name="connsiteX1368" fmla="*/ 4569526 w 6569477"/>
              <a:gd name="connsiteY1368" fmla="*/ 173913 h 6858000"/>
              <a:gd name="connsiteX1369" fmla="*/ 4577960 w 6569477"/>
              <a:gd name="connsiteY1369" fmla="*/ 190784 h 6858000"/>
              <a:gd name="connsiteX1370" fmla="*/ 4586396 w 6569477"/>
              <a:gd name="connsiteY1370" fmla="*/ 190783 h 6858000"/>
              <a:gd name="connsiteX1371" fmla="*/ 4594835 w 6569477"/>
              <a:gd name="connsiteY1371" fmla="*/ 199218 h 6858000"/>
              <a:gd name="connsiteX1372" fmla="*/ 4603267 w 6569477"/>
              <a:gd name="connsiteY1372" fmla="*/ 232961 h 6858000"/>
              <a:gd name="connsiteX1373" fmla="*/ 4594833 w 6569477"/>
              <a:gd name="connsiteY1373" fmla="*/ 224525 h 6858000"/>
              <a:gd name="connsiteX1374" fmla="*/ 4594835 w 6569477"/>
              <a:gd name="connsiteY1374" fmla="*/ 232961 h 6858000"/>
              <a:gd name="connsiteX1375" fmla="*/ 4594833 w 6569477"/>
              <a:gd name="connsiteY1375" fmla="*/ 241395 h 6858000"/>
              <a:gd name="connsiteX1376" fmla="*/ 4603266 w 6569477"/>
              <a:gd name="connsiteY1376" fmla="*/ 241396 h 6858000"/>
              <a:gd name="connsiteX1377" fmla="*/ 4611704 w 6569477"/>
              <a:gd name="connsiteY1377" fmla="*/ 249833 h 6858000"/>
              <a:gd name="connsiteX1378" fmla="*/ 4603267 w 6569477"/>
              <a:gd name="connsiteY1378" fmla="*/ 249831 h 6858000"/>
              <a:gd name="connsiteX1379" fmla="*/ 4611704 w 6569477"/>
              <a:gd name="connsiteY1379" fmla="*/ 258268 h 6858000"/>
              <a:gd name="connsiteX1380" fmla="*/ 4611703 w 6569477"/>
              <a:gd name="connsiteY1380" fmla="*/ 266704 h 6858000"/>
              <a:gd name="connsiteX1381" fmla="*/ 4552654 w 6569477"/>
              <a:gd name="connsiteY1381" fmla="*/ 207654 h 6858000"/>
              <a:gd name="connsiteX1382" fmla="*/ 4561090 w 6569477"/>
              <a:gd name="connsiteY1382" fmla="*/ 207654 h 6858000"/>
              <a:gd name="connsiteX1383" fmla="*/ 4569525 w 6569477"/>
              <a:gd name="connsiteY1383" fmla="*/ 207654 h 6858000"/>
              <a:gd name="connsiteX1384" fmla="*/ 4561090 w 6569477"/>
              <a:gd name="connsiteY1384" fmla="*/ 199218 h 6858000"/>
              <a:gd name="connsiteX1385" fmla="*/ 4552654 w 6569477"/>
              <a:gd name="connsiteY1385" fmla="*/ 199219 h 6858000"/>
              <a:gd name="connsiteX1386" fmla="*/ 4544217 w 6569477"/>
              <a:gd name="connsiteY1386" fmla="*/ 190783 h 6858000"/>
              <a:gd name="connsiteX1387" fmla="*/ 4527347 w 6569477"/>
              <a:gd name="connsiteY1387" fmla="*/ 157040 h 6858000"/>
              <a:gd name="connsiteX1388" fmla="*/ 4527346 w 6569477"/>
              <a:gd name="connsiteY1388" fmla="*/ 148604 h 6858000"/>
              <a:gd name="connsiteX1389" fmla="*/ 4518910 w 6569477"/>
              <a:gd name="connsiteY1389" fmla="*/ 140168 h 6858000"/>
              <a:gd name="connsiteX1390" fmla="*/ 4510474 w 6569477"/>
              <a:gd name="connsiteY1390" fmla="*/ 140168 h 6858000"/>
              <a:gd name="connsiteX1391" fmla="*/ 4510474 w 6569477"/>
              <a:gd name="connsiteY1391" fmla="*/ 148604 h 6858000"/>
              <a:gd name="connsiteX1392" fmla="*/ 4476732 w 6569477"/>
              <a:gd name="connsiteY1392" fmla="*/ 106427 h 6858000"/>
              <a:gd name="connsiteX1393" fmla="*/ 4468297 w 6569477"/>
              <a:gd name="connsiteY1393" fmla="*/ 97990 h 6858000"/>
              <a:gd name="connsiteX1394" fmla="*/ 4459861 w 6569477"/>
              <a:gd name="connsiteY1394" fmla="*/ 97990 h 6858000"/>
              <a:gd name="connsiteX1395" fmla="*/ 4459861 w 6569477"/>
              <a:gd name="connsiteY1395" fmla="*/ 106428 h 6858000"/>
              <a:gd name="connsiteX1396" fmla="*/ 4426117 w 6569477"/>
              <a:gd name="connsiteY1396" fmla="*/ 89554 h 6858000"/>
              <a:gd name="connsiteX1397" fmla="*/ 4388156 w 6569477"/>
              <a:gd name="connsiteY1397" fmla="*/ 29450 h 6858000"/>
              <a:gd name="connsiteX1398" fmla="*/ 4360109 w 6569477"/>
              <a:gd name="connsiteY1398" fmla="*/ 0 h 6858000"/>
              <a:gd name="connsiteX1399" fmla="*/ 4638592 w 6569477"/>
              <a:gd name="connsiteY1399" fmla="*/ 0 h 6858000"/>
              <a:gd name="connsiteX1400" fmla="*/ 4699158 w 6569477"/>
              <a:gd name="connsiteY1400" fmla="*/ 62995 h 6858000"/>
              <a:gd name="connsiteX1401" fmla="*/ 5404662 w 6569477"/>
              <a:gd name="connsiteY1401" fmla="*/ 1051221 h 6858000"/>
              <a:gd name="connsiteX1402" fmla="*/ 5938418 w 6569477"/>
              <a:gd name="connsiteY1402" fmla="*/ 2935851 h 6858000"/>
              <a:gd name="connsiteX1403" fmla="*/ 5947253 w 6569477"/>
              <a:gd name="connsiteY1403" fmla="*/ 3112842 h 6858000"/>
              <a:gd name="connsiteX1404" fmla="*/ 5951125 w 6569477"/>
              <a:gd name="connsiteY1404" fmla="*/ 3133338 h 6858000"/>
              <a:gd name="connsiteX1405" fmla="*/ 5950868 w 6569477"/>
              <a:gd name="connsiteY1405" fmla="*/ 3126941 h 6858000"/>
              <a:gd name="connsiteX1406" fmla="*/ 5953938 w 6569477"/>
              <a:gd name="connsiteY1406" fmla="*/ 3123616 h 6858000"/>
              <a:gd name="connsiteX1407" fmla="*/ 5954453 w 6569477"/>
              <a:gd name="connsiteY1407" fmla="*/ 3136408 h 6858000"/>
              <a:gd name="connsiteX1408" fmla="*/ 5957779 w 6569477"/>
              <a:gd name="connsiteY1408" fmla="*/ 3139480 h 6858000"/>
              <a:gd name="connsiteX1409" fmla="*/ 5954710 w 6569477"/>
              <a:gd name="connsiteY1409" fmla="*/ 3142804 h 6858000"/>
              <a:gd name="connsiteX1410" fmla="*/ 5960116 w 6569477"/>
              <a:gd name="connsiteY1410" fmla="*/ 3277128 h 6858000"/>
              <a:gd name="connsiteX1411" fmla="*/ 5972174 w 6569477"/>
              <a:gd name="connsiteY1411" fmla="*/ 3417593 h 6858000"/>
              <a:gd name="connsiteX1412" fmla="*/ 5962709 w 6569477"/>
              <a:gd name="connsiteY1412" fmla="*/ 3421173 h 6858000"/>
              <a:gd name="connsiteX1413" fmla="*/ 5968094 w 6569477"/>
              <a:gd name="connsiteY1413" fmla="*/ 3475415 h 6858000"/>
              <a:gd name="connsiteX1414" fmla="*/ 5964787 w 6569477"/>
              <a:gd name="connsiteY1414" fmla="*/ 3552426 h 6858000"/>
              <a:gd name="connsiteX1415" fmla="*/ 5951498 w 6569477"/>
              <a:gd name="connsiteY1415" fmla="*/ 3620225 h 6858000"/>
              <a:gd name="connsiteX1416" fmla="*/ 5941518 w 6569477"/>
              <a:gd name="connsiteY1416" fmla="*/ 3611013 h 6858000"/>
              <a:gd name="connsiteX1417" fmla="*/ 5933358 w 6569477"/>
              <a:gd name="connsiteY1417" fmla="*/ 3726657 h 6858000"/>
              <a:gd name="connsiteX1418" fmla="*/ 5932401 w 6569477"/>
              <a:gd name="connsiteY1418" fmla="*/ 3750159 h 6858000"/>
              <a:gd name="connsiteX1419" fmla="*/ 5936112 w 6569477"/>
              <a:gd name="connsiteY1419" fmla="*/ 3742197 h 6858000"/>
              <a:gd name="connsiteX1420" fmla="*/ 5931041 w 6569477"/>
              <a:gd name="connsiteY1420" fmla="*/ 3783572 h 6858000"/>
              <a:gd name="connsiteX1421" fmla="*/ 5930942 w 6569477"/>
              <a:gd name="connsiteY1421" fmla="*/ 3786013 h 6858000"/>
              <a:gd name="connsiteX1422" fmla="*/ 5930199 w 6569477"/>
              <a:gd name="connsiteY1422" fmla="*/ 3790443 h 6858000"/>
              <a:gd name="connsiteX1423" fmla="*/ 5909750 w 6569477"/>
              <a:gd name="connsiteY1423" fmla="*/ 3957308 h 6858000"/>
              <a:gd name="connsiteX1424" fmla="*/ 5877062 w 6569477"/>
              <a:gd name="connsiteY1424" fmla="*/ 4172416 h 6858000"/>
              <a:gd name="connsiteX1425" fmla="*/ 5868625 w 6569477"/>
              <a:gd name="connsiteY1425" fmla="*/ 4214595 h 6858000"/>
              <a:gd name="connsiteX1426" fmla="*/ 5609277 w 6569477"/>
              <a:gd name="connsiteY1426" fmla="*/ 5137233 h 6858000"/>
              <a:gd name="connsiteX1427" fmla="*/ 5491924 w 6569477"/>
              <a:gd name="connsiteY1427" fmla="*/ 5411666 h 6858000"/>
              <a:gd name="connsiteX1428" fmla="*/ 5491547 w 6569477"/>
              <a:gd name="connsiteY1428" fmla="*/ 5414872 h 6858000"/>
              <a:gd name="connsiteX1429" fmla="*/ 5487221 w 6569477"/>
              <a:gd name="connsiteY1429" fmla="*/ 5422780 h 6858000"/>
              <a:gd name="connsiteX1430" fmla="*/ 5489486 w 6569477"/>
              <a:gd name="connsiteY1430" fmla="*/ 5427576 h 6858000"/>
              <a:gd name="connsiteX1431" fmla="*/ 5484693 w 6569477"/>
              <a:gd name="connsiteY1431" fmla="*/ 5429840 h 6858000"/>
              <a:gd name="connsiteX1432" fmla="*/ 5431604 w 6569477"/>
              <a:gd name="connsiteY1432" fmla="*/ 5578103 h 6858000"/>
              <a:gd name="connsiteX1433" fmla="*/ 5383045 w 6569477"/>
              <a:gd name="connsiteY1433" fmla="*/ 5735954 h 6858000"/>
              <a:gd name="connsiteX1434" fmla="*/ 5371193 w 6569477"/>
              <a:gd name="connsiteY1434" fmla="*/ 5735689 h 6858000"/>
              <a:gd name="connsiteX1435" fmla="*/ 5353234 w 6569477"/>
              <a:gd name="connsiteY1435" fmla="*/ 5796964 h 6858000"/>
              <a:gd name="connsiteX1436" fmla="*/ 5315838 w 6569477"/>
              <a:gd name="connsiteY1436" fmla="*/ 5879154 h 6858000"/>
              <a:gd name="connsiteX1437" fmla="*/ 5271646 w 6569477"/>
              <a:gd name="connsiteY1437" fmla="*/ 5946958 h 6858000"/>
              <a:gd name="connsiteX1438" fmla="*/ 5264849 w 6569477"/>
              <a:gd name="connsiteY1438" fmla="*/ 5932571 h 6858000"/>
              <a:gd name="connsiteX1439" fmla="*/ 5205226 w 6569477"/>
              <a:gd name="connsiteY1439" fmla="*/ 6054591 h 6858000"/>
              <a:gd name="connsiteX1440" fmla="*/ 5133488 w 6569477"/>
              <a:gd name="connsiteY1440" fmla="*/ 6188200 h 6858000"/>
              <a:gd name="connsiteX1441" fmla="*/ 5117105 w 6569477"/>
              <a:gd name="connsiteY1441" fmla="*/ 6178342 h 6858000"/>
              <a:gd name="connsiteX1442" fmla="*/ 5104989 w 6569477"/>
              <a:gd name="connsiteY1442" fmla="*/ 6189932 h 6858000"/>
              <a:gd name="connsiteX1443" fmla="*/ 5105252 w 6569477"/>
              <a:gd name="connsiteY1443" fmla="*/ 6178076 h 6858000"/>
              <a:gd name="connsiteX1444" fmla="*/ 5107780 w 6569477"/>
              <a:gd name="connsiteY1444" fmla="*/ 6171017 h 6858000"/>
              <a:gd name="connsiteX1445" fmla="*/ 5110570 w 6569477"/>
              <a:gd name="connsiteY1445" fmla="*/ 6152101 h 6858000"/>
              <a:gd name="connsiteX1446" fmla="*/ 5117630 w 6569477"/>
              <a:gd name="connsiteY1446" fmla="*/ 6154631 h 6858000"/>
              <a:gd name="connsiteX1447" fmla="*/ 5124951 w 6569477"/>
              <a:gd name="connsiteY1447" fmla="*/ 6145306 h 6858000"/>
              <a:gd name="connsiteX1448" fmla="*/ 5124689 w 6569477"/>
              <a:gd name="connsiteY1448" fmla="*/ 6157162 h 6858000"/>
              <a:gd name="connsiteX1449" fmla="*/ 5122160 w 6569477"/>
              <a:gd name="connsiteY1449" fmla="*/ 6164222 h 6858000"/>
              <a:gd name="connsiteX1450" fmla="*/ 5161821 w 6569477"/>
              <a:gd name="connsiteY1450" fmla="*/ 6086827 h 6858000"/>
              <a:gd name="connsiteX1451" fmla="*/ 5223710 w 6569477"/>
              <a:gd name="connsiteY1451" fmla="*/ 5969604 h 6858000"/>
              <a:gd name="connsiteX1452" fmla="*/ 5255262 w 6569477"/>
              <a:gd name="connsiteY1452" fmla="*/ 5937100 h 6858000"/>
              <a:gd name="connsiteX1453" fmla="*/ 5265899 w 6569477"/>
              <a:gd name="connsiteY1453" fmla="*/ 5885149 h 6858000"/>
              <a:gd name="connsiteX1454" fmla="*/ 5310355 w 6569477"/>
              <a:gd name="connsiteY1454" fmla="*/ 5805490 h 6858000"/>
              <a:gd name="connsiteX1455" fmla="*/ 5342957 w 6569477"/>
              <a:gd name="connsiteY1455" fmla="*/ 5725565 h 6858000"/>
              <a:gd name="connsiteX1456" fmla="*/ 5359603 w 6569477"/>
              <a:gd name="connsiteY1456" fmla="*/ 5723566 h 6858000"/>
              <a:gd name="connsiteX1457" fmla="*/ 5405162 w 6569477"/>
              <a:gd name="connsiteY1457" fmla="*/ 5607458 h 6858000"/>
              <a:gd name="connsiteX1458" fmla="*/ 5419834 w 6569477"/>
              <a:gd name="connsiteY1458" fmla="*/ 5556614 h 6858000"/>
              <a:gd name="connsiteX1459" fmla="*/ 5343783 w 6569477"/>
              <a:gd name="connsiteY1459" fmla="*/ 5707015 h 6858000"/>
              <a:gd name="connsiteX1460" fmla="*/ 4588841 w 6569477"/>
              <a:gd name="connsiteY1460" fmla="*/ 6742552 h 6858000"/>
              <a:gd name="connsiteX1461" fmla="*/ 4469515 w 6569477"/>
              <a:gd name="connsiteY1461" fmla="*/ 6858000 h 6858000"/>
              <a:gd name="connsiteX1462" fmla="*/ 4102414 w 6569477"/>
              <a:gd name="connsiteY1462" fmla="*/ 6858000 h 6858000"/>
              <a:gd name="connsiteX1463" fmla="*/ 4156175 w 6569477"/>
              <a:gd name="connsiteY1463" fmla="*/ 6787476 h 6858000"/>
              <a:gd name="connsiteX1464" fmla="*/ 4333324 w 6569477"/>
              <a:gd name="connsiteY1464" fmla="*/ 6525971 h 6858000"/>
              <a:gd name="connsiteX1465" fmla="*/ 4350197 w 6569477"/>
              <a:gd name="connsiteY1465" fmla="*/ 6551277 h 6858000"/>
              <a:gd name="connsiteX1466" fmla="*/ 4451424 w 6569477"/>
              <a:gd name="connsiteY1466" fmla="*/ 6365693 h 6858000"/>
              <a:gd name="connsiteX1467" fmla="*/ 4527346 w 6569477"/>
              <a:gd name="connsiteY1467" fmla="*/ 6225714 h 6858000"/>
              <a:gd name="connsiteX1468" fmla="*/ 4556321 w 6569477"/>
              <a:gd name="connsiteY1468" fmla="*/ 6179312 h 6858000"/>
              <a:gd name="connsiteX1469" fmla="*/ 4561089 w 6569477"/>
              <a:gd name="connsiteY1469" fmla="*/ 6180105 h 6858000"/>
              <a:gd name="connsiteX1470" fmla="*/ 4577961 w 6569477"/>
              <a:gd name="connsiteY1470" fmla="*/ 6171673 h 6858000"/>
              <a:gd name="connsiteX1471" fmla="*/ 4586396 w 6569477"/>
              <a:gd name="connsiteY1471" fmla="*/ 6171671 h 6858000"/>
              <a:gd name="connsiteX1472" fmla="*/ 4603267 w 6569477"/>
              <a:gd name="connsiteY1472" fmla="*/ 6129493 h 6858000"/>
              <a:gd name="connsiteX1473" fmla="*/ 4620139 w 6569477"/>
              <a:gd name="connsiteY1473" fmla="*/ 6112623 h 6858000"/>
              <a:gd name="connsiteX1474" fmla="*/ 4620140 w 6569477"/>
              <a:gd name="connsiteY1474" fmla="*/ 6104185 h 6858000"/>
              <a:gd name="connsiteX1475" fmla="*/ 4611704 w 6569477"/>
              <a:gd name="connsiteY1475" fmla="*/ 6104186 h 6858000"/>
              <a:gd name="connsiteX1476" fmla="*/ 4645446 w 6569477"/>
              <a:gd name="connsiteY1476" fmla="*/ 6049356 h 6858000"/>
              <a:gd name="connsiteX1477" fmla="*/ 4658579 w 6569477"/>
              <a:gd name="connsiteY1477" fmla="*/ 6024607 h 6858000"/>
              <a:gd name="connsiteX1478" fmla="*/ 4657191 w 6569477"/>
              <a:gd name="connsiteY1478" fmla="*/ 6022823 h 6858000"/>
              <a:gd name="connsiteX1479" fmla="*/ 4637720 w 6569477"/>
              <a:gd name="connsiteY1479" fmla="*/ 6031225 h 6858000"/>
              <a:gd name="connsiteX1480" fmla="*/ 4625218 w 6569477"/>
              <a:gd name="connsiteY1480" fmla="*/ 6042395 h 6858000"/>
              <a:gd name="connsiteX1481" fmla="*/ 4625358 w 6569477"/>
              <a:gd name="connsiteY1481" fmla="*/ 6039920 h 6858000"/>
              <a:gd name="connsiteX1482" fmla="*/ 4603267 w 6569477"/>
              <a:gd name="connsiteY1482" fmla="*/ 6062007 h 6858000"/>
              <a:gd name="connsiteX1483" fmla="*/ 4620139 w 6569477"/>
              <a:gd name="connsiteY1483" fmla="*/ 6036700 h 6858000"/>
              <a:gd name="connsiteX1484" fmla="*/ 4502039 w 6569477"/>
              <a:gd name="connsiteY1484" fmla="*/ 6188543 h 6858000"/>
              <a:gd name="connsiteX1485" fmla="*/ 4383940 w 6569477"/>
              <a:gd name="connsiteY1485" fmla="*/ 6357257 h 6858000"/>
              <a:gd name="connsiteX1486" fmla="*/ 4367067 w 6569477"/>
              <a:gd name="connsiteY1486" fmla="*/ 6357256 h 6858000"/>
              <a:gd name="connsiteX1487" fmla="*/ 4240530 w 6569477"/>
              <a:gd name="connsiteY1487" fmla="*/ 6492227 h 6858000"/>
              <a:gd name="connsiteX1488" fmla="*/ 4189918 w 6569477"/>
              <a:gd name="connsiteY1488" fmla="*/ 6542842 h 6858000"/>
              <a:gd name="connsiteX1489" fmla="*/ 4173045 w 6569477"/>
              <a:gd name="connsiteY1489" fmla="*/ 6568148 h 6858000"/>
              <a:gd name="connsiteX1490" fmla="*/ 4130868 w 6569477"/>
              <a:gd name="connsiteY1490" fmla="*/ 6601891 h 6858000"/>
              <a:gd name="connsiteX1491" fmla="*/ 4054944 w 6569477"/>
              <a:gd name="connsiteY1491" fmla="*/ 6686246 h 6858000"/>
              <a:gd name="connsiteX1492" fmla="*/ 3979024 w 6569477"/>
              <a:gd name="connsiteY1492" fmla="*/ 6762169 h 6858000"/>
              <a:gd name="connsiteX1493" fmla="*/ 3916151 w 6569477"/>
              <a:gd name="connsiteY1493" fmla="*/ 6823459 h 6858000"/>
              <a:gd name="connsiteX1494" fmla="*/ 3874750 w 6569477"/>
              <a:gd name="connsiteY1494" fmla="*/ 6858000 h 6858000"/>
              <a:gd name="connsiteX1495" fmla="*/ 3809992 w 6569477"/>
              <a:gd name="connsiteY1495" fmla="*/ 6858000 h 6858000"/>
              <a:gd name="connsiteX1496" fmla="*/ 3835617 w 6569477"/>
              <a:gd name="connsiteY1496" fmla="*/ 6838089 h 6858000"/>
              <a:gd name="connsiteX1497" fmla="*/ 4139304 w 6569477"/>
              <a:gd name="connsiteY1497" fmla="*/ 6576584 h 6858000"/>
              <a:gd name="connsiteX1498" fmla="*/ 4046510 w 6569477"/>
              <a:gd name="connsiteY1498" fmla="*/ 6652505 h 6858000"/>
              <a:gd name="connsiteX1499" fmla="*/ 4021202 w 6569477"/>
              <a:gd name="connsiteY1499" fmla="*/ 6660941 h 6858000"/>
              <a:gd name="connsiteX1500" fmla="*/ 3810311 w 6569477"/>
              <a:gd name="connsiteY1500" fmla="*/ 6829655 h 6858000"/>
              <a:gd name="connsiteX1501" fmla="*/ 3774445 w 6569477"/>
              <a:gd name="connsiteY1501" fmla="*/ 6858000 h 6858000"/>
              <a:gd name="connsiteX1502" fmla="*/ 3720522 w 6569477"/>
              <a:gd name="connsiteY1502" fmla="*/ 6858000 h 6858000"/>
              <a:gd name="connsiteX1503" fmla="*/ 3734388 w 6569477"/>
              <a:gd name="connsiteY1503" fmla="*/ 6846525 h 6858000"/>
              <a:gd name="connsiteX1504" fmla="*/ 3768132 w 6569477"/>
              <a:gd name="connsiteY1504" fmla="*/ 6821217 h 6858000"/>
              <a:gd name="connsiteX1505" fmla="*/ 3869358 w 6569477"/>
              <a:gd name="connsiteY1505" fmla="*/ 6745298 h 6858000"/>
              <a:gd name="connsiteX1506" fmla="*/ 3911538 w 6569477"/>
              <a:gd name="connsiteY1506" fmla="*/ 6711555 h 6858000"/>
              <a:gd name="connsiteX1507" fmla="*/ 3919975 w 6569477"/>
              <a:gd name="connsiteY1507" fmla="*/ 6711555 h 6858000"/>
              <a:gd name="connsiteX1508" fmla="*/ 3928411 w 6569477"/>
              <a:gd name="connsiteY1508" fmla="*/ 6703118 h 6858000"/>
              <a:gd name="connsiteX1509" fmla="*/ 3928411 w 6569477"/>
              <a:gd name="connsiteY1509" fmla="*/ 6694684 h 6858000"/>
              <a:gd name="connsiteX1510" fmla="*/ 3936845 w 6569477"/>
              <a:gd name="connsiteY1510" fmla="*/ 6694684 h 6858000"/>
              <a:gd name="connsiteX1511" fmla="*/ 4097124 w 6569477"/>
              <a:gd name="connsiteY1511" fmla="*/ 6551277 h 6858000"/>
              <a:gd name="connsiteX1512" fmla="*/ 4113995 w 6569477"/>
              <a:gd name="connsiteY1512" fmla="*/ 6542841 h 6858000"/>
              <a:gd name="connsiteX1513" fmla="*/ 4122431 w 6569477"/>
              <a:gd name="connsiteY1513" fmla="*/ 6542841 h 6858000"/>
              <a:gd name="connsiteX1514" fmla="*/ 4130869 w 6569477"/>
              <a:gd name="connsiteY1514" fmla="*/ 6534407 h 6858000"/>
              <a:gd name="connsiteX1515" fmla="*/ 4130868 w 6569477"/>
              <a:gd name="connsiteY1515" fmla="*/ 6525971 h 6858000"/>
              <a:gd name="connsiteX1516" fmla="*/ 4189919 w 6569477"/>
              <a:gd name="connsiteY1516" fmla="*/ 6458484 h 6858000"/>
              <a:gd name="connsiteX1517" fmla="*/ 4198354 w 6569477"/>
              <a:gd name="connsiteY1517" fmla="*/ 6450050 h 6858000"/>
              <a:gd name="connsiteX1518" fmla="*/ 4206790 w 6569477"/>
              <a:gd name="connsiteY1518" fmla="*/ 6433178 h 6858000"/>
              <a:gd name="connsiteX1519" fmla="*/ 4190270 w 6569477"/>
              <a:gd name="connsiteY1519" fmla="*/ 6433178 h 6858000"/>
              <a:gd name="connsiteX1520" fmla="*/ 4207843 w 6569477"/>
              <a:gd name="connsiteY1520" fmla="*/ 6416307 h 6858000"/>
              <a:gd name="connsiteX1521" fmla="*/ 4215199 w 6569477"/>
              <a:gd name="connsiteY1521" fmla="*/ 6391088 h 6858000"/>
              <a:gd name="connsiteX1522" fmla="*/ 4215378 w 6569477"/>
              <a:gd name="connsiteY1522" fmla="*/ 6390919 h 6858000"/>
              <a:gd name="connsiteX1523" fmla="*/ 4244751 w 6569477"/>
              <a:gd name="connsiteY1523" fmla="*/ 6375183 h 6858000"/>
              <a:gd name="connsiteX1524" fmla="*/ 4274275 w 6569477"/>
              <a:gd name="connsiteY1524" fmla="*/ 6340386 h 6858000"/>
              <a:gd name="connsiteX1525" fmla="*/ 4282710 w 6569477"/>
              <a:gd name="connsiteY1525" fmla="*/ 6340386 h 6858000"/>
              <a:gd name="connsiteX1526" fmla="*/ 4282712 w 6569477"/>
              <a:gd name="connsiteY1526" fmla="*/ 6331950 h 6858000"/>
              <a:gd name="connsiteX1527" fmla="*/ 4282711 w 6569477"/>
              <a:gd name="connsiteY1527" fmla="*/ 6323514 h 6858000"/>
              <a:gd name="connsiteX1528" fmla="*/ 4308018 w 6569477"/>
              <a:gd name="connsiteY1528" fmla="*/ 6315078 h 6858000"/>
              <a:gd name="connsiteX1529" fmla="*/ 4299581 w 6569477"/>
              <a:gd name="connsiteY1529" fmla="*/ 6323514 h 6858000"/>
              <a:gd name="connsiteX1530" fmla="*/ 4291147 w 6569477"/>
              <a:gd name="connsiteY1530" fmla="*/ 6340386 h 6858000"/>
              <a:gd name="connsiteX1531" fmla="*/ 4308019 w 6569477"/>
              <a:gd name="connsiteY1531" fmla="*/ 6331950 h 6858000"/>
              <a:gd name="connsiteX1532" fmla="*/ 4316453 w 6569477"/>
              <a:gd name="connsiteY1532" fmla="*/ 6331950 h 6858000"/>
              <a:gd name="connsiteX1533" fmla="*/ 4282711 w 6569477"/>
              <a:gd name="connsiteY1533" fmla="*/ 6374128 h 6858000"/>
              <a:gd name="connsiteX1534" fmla="*/ 4544217 w 6569477"/>
              <a:gd name="connsiteY1534" fmla="*/ 6104187 h 6858000"/>
              <a:gd name="connsiteX1535" fmla="*/ 4569526 w 6569477"/>
              <a:gd name="connsiteY1535" fmla="*/ 6070442 h 6858000"/>
              <a:gd name="connsiteX1536" fmla="*/ 4577961 w 6569477"/>
              <a:gd name="connsiteY1536" fmla="*/ 6062009 h 6858000"/>
              <a:gd name="connsiteX1537" fmla="*/ 4683408 w 6569477"/>
              <a:gd name="connsiteY1537" fmla="*/ 5931256 h 6858000"/>
              <a:gd name="connsiteX1538" fmla="*/ 4748312 w 6569477"/>
              <a:gd name="connsiteY1538" fmla="*/ 5835198 h 6858000"/>
              <a:gd name="connsiteX1539" fmla="*/ 4751363 w 6569477"/>
              <a:gd name="connsiteY1539" fmla="*/ 5826231 h 6858000"/>
              <a:gd name="connsiteX1540" fmla="*/ 4767931 w 6569477"/>
              <a:gd name="connsiteY1540" fmla="*/ 5806085 h 6858000"/>
              <a:gd name="connsiteX1541" fmla="*/ 4768003 w 6569477"/>
              <a:gd name="connsiteY1541" fmla="*/ 5806053 h 6858000"/>
              <a:gd name="connsiteX1542" fmla="*/ 4788853 w 6569477"/>
              <a:gd name="connsiteY1542" fmla="*/ 5775196 h 6858000"/>
              <a:gd name="connsiteX1543" fmla="*/ 4792070 w 6569477"/>
              <a:gd name="connsiteY1543" fmla="*/ 5772856 h 6858000"/>
              <a:gd name="connsiteX1544" fmla="*/ 4793063 w 6569477"/>
              <a:gd name="connsiteY1544" fmla="*/ 5765638 h 6858000"/>
              <a:gd name="connsiteX1545" fmla="*/ 4796398 w 6569477"/>
              <a:gd name="connsiteY1545" fmla="*/ 5743259 h 6858000"/>
              <a:gd name="connsiteX1546" fmla="*/ 4843536 w 6569477"/>
              <a:gd name="connsiteY1546" fmla="*/ 5665159 h 6858000"/>
              <a:gd name="connsiteX1547" fmla="*/ 4878837 w 6569477"/>
              <a:gd name="connsiteY1547" fmla="*/ 5586387 h 6858000"/>
              <a:gd name="connsiteX1548" fmla="*/ 4895541 w 6569477"/>
              <a:gd name="connsiteY1548" fmla="*/ 5584956 h 6858000"/>
              <a:gd name="connsiteX1549" fmla="*/ 4981973 w 6569477"/>
              <a:gd name="connsiteY1549" fmla="*/ 5357045 h 6858000"/>
              <a:gd name="connsiteX1550" fmla="*/ 4962502 w 6569477"/>
              <a:gd name="connsiteY1550" fmla="*/ 5365447 h 6858000"/>
              <a:gd name="connsiteX1551" fmla="*/ 5038742 w 6569477"/>
              <a:gd name="connsiteY1551" fmla="*/ 5234354 h 6858000"/>
              <a:gd name="connsiteX1552" fmla="*/ 5031211 w 6569477"/>
              <a:gd name="connsiteY1552" fmla="*/ 5283813 h 6858000"/>
              <a:gd name="connsiteX1553" fmla="*/ 5033979 w 6569477"/>
              <a:gd name="connsiteY1553" fmla="*/ 5276843 h 6858000"/>
              <a:gd name="connsiteX1554" fmla="*/ 5038846 w 6569477"/>
              <a:gd name="connsiteY1554" fmla="*/ 5274743 h 6858000"/>
              <a:gd name="connsiteX1555" fmla="*/ 5033312 w 6569477"/>
              <a:gd name="connsiteY1555" fmla="*/ 5288683 h 6858000"/>
              <a:gd name="connsiteX1556" fmla="*/ 5035413 w 6569477"/>
              <a:gd name="connsiteY1556" fmla="*/ 5293552 h 6858000"/>
              <a:gd name="connsiteX1557" fmla="*/ 5030545 w 6569477"/>
              <a:gd name="connsiteY1557" fmla="*/ 5295653 h 6858000"/>
              <a:gd name="connsiteX1558" fmla="*/ 4972446 w 6569477"/>
              <a:gd name="connsiteY1558" fmla="*/ 5442024 h 6858000"/>
              <a:gd name="connsiteX1559" fmla="*/ 4918549 w 6569477"/>
              <a:gd name="connsiteY1559" fmla="*/ 5598134 h 6858000"/>
              <a:gd name="connsiteX1560" fmla="*/ 4906713 w 6569477"/>
              <a:gd name="connsiteY1560" fmla="*/ 5597465 h 6858000"/>
              <a:gd name="connsiteX1561" fmla="*/ 4886681 w 6569477"/>
              <a:gd name="connsiteY1561" fmla="*/ 5658095 h 6858000"/>
              <a:gd name="connsiteX1562" fmla="*/ 4846511 w 6569477"/>
              <a:gd name="connsiteY1562" fmla="*/ 5738966 h 6858000"/>
              <a:gd name="connsiteX1563" fmla="*/ 4800039 w 6569477"/>
              <a:gd name="connsiteY1563" fmla="*/ 5805228 h 6858000"/>
              <a:gd name="connsiteX1564" fmla="*/ 4796888 w 6569477"/>
              <a:gd name="connsiteY1564" fmla="*/ 5797923 h 6858000"/>
              <a:gd name="connsiteX1565" fmla="*/ 4793961 w 6569477"/>
              <a:gd name="connsiteY1565" fmla="*/ 5791139 h 6858000"/>
              <a:gd name="connsiteX1566" fmla="*/ 4788854 w 6569477"/>
              <a:gd name="connsiteY1566" fmla="*/ 5800502 h 6858000"/>
              <a:gd name="connsiteX1567" fmla="*/ 4788524 w 6569477"/>
              <a:gd name="connsiteY1567" fmla="*/ 5800530 h 6858000"/>
              <a:gd name="connsiteX1568" fmla="*/ 4772434 w 6569477"/>
              <a:gd name="connsiteY1568" fmla="*/ 5831127 h 6858000"/>
              <a:gd name="connsiteX1569" fmla="*/ 4771983 w 6569477"/>
              <a:gd name="connsiteY1569" fmla="*/ 5834245 h 6858000"/>
              <a:gd name="connsiteX1570" fmla="*/ 4770615 w 6569477"/>
              <a:gd name="connsiteY1570" fmla="*/ 5834587 h 6858000"/>
              <a:gd name="connsiteX1571" fmla="*/ 4763546 w 6569477"/>
              <a:gd name="connsiteY1571" fmla="*/ 5848027 h 6858000"/>
              <a:gd name="connsiteX1572" fmla="*/ 4763547 w 6569477"/>
              <a:gd name="connsiteY1572" fmla="*/ 5851116 h 6858000"/>
              <a:gd name="connsiteX1573" fmla="*/ 4729804 w 6569477"/>
              <a:gd name="connsiteY1573" fmla="*/ 5927037 h 6858000"/>
              <a:gd name="connsiteX1574" fmla="*/ 4738240 w 6569477"/>
              <a:gd name="connsiteY1574" fmla="*/ 5910164 h 6858000"/>
              <a:gd name="connsiteX1575" fmla="*/ 4738240 w 6569477"/>
              <a:gd name="connsiteY1575" fmla="*/ 5927039 h 6858000"/>
              <a:gd name="connsiteX1576" fmla="*/ 4755110 w 6569477"/>
              <a:gd name="connsiteY1576" fmla="*/ 5918603 h 6858000"/>
              <a:gd name="connsiteX1577" fmla="*/ 4755112 w 6569477"/>
              <a:gd name="connsiteY1577" fmla="*/ 5927039 h 6858000"/>
              <a:gd name="connsiteX1578" fmla="*/ 4746676 w 6569477"/>
              <a:gd name="connsiteY1578" fmla="*/ 5935473 h 6858000"/>
              <a:gd name="connsiteX1579" fmla="*/ 4746678 w 6569477"/>
              <a:gd name="connsiteY1579" fmla="*/ 5943907 h 6858000"/>
              <a:gd name="connsiteX1580" fmla="*/ 4721368 w 6569477"/>
              <a:gd name="connsiteY1580" fmla="*/ 5994521 h 6858000"/>
              <a:gd name="connsiteX1581" fmla="*/ 4721369 w 6569477"/>
              <a:gd name="connsiteY1581" fmla="*/ 6002959 h 6858000"/>
              <a:gd name="connsiteX1582" fmla="*/ 4729804 w 6569477"/>
              <a:gd name="connsiteY1582" fmla="*/ 5994523 h 6858000"/>
              <a:gd name="connsiteX1583" fmla="*/ 4738240 w 6569477"/>
              <a:gd name="connsiteY1583" fmla="*/ 5994523 h 6858000"/>
              <a:gd name="connsiteX1584" fmla="*/ 4653883 w 6569477"/>
              <a:gd name="connsiteY1584" fmla="*/ 6146366 h 6858000"/>
              <a:gd name="connsiteX1585" fmla="*/ 4561090 w 6569477"/>
              <a:gd name="connsiteY1585" fmla="*/ 6289771 h 6858000"/>
              <a:gd name="connsiteX1586" fmla="*/ 4561089 w 6569477"/>
              <a:gd name="connsiteY1586" fmla="*/ 6298205 h 6858000"/>
              <a:gd name="connsiteX1587" fmla="*/ 4552654 w 6569477"/>
              <a:gd name="connsiteY1587" fmla="*/ 6298207 h 6858000"/>
              <a:gd name="connsiteX1588" fmla="*/ 4552653 w 6569477"/>
              <a:gd name="connsiteY1588" fmla="*/ 6306643 h 6858000"/>
              <a:gd name="connsiteX1589" fmla="*/ 4544217 w 6569477"/>
              <a:gd name="connsiteY1589" fmla="*/ 6315080 h 6858000"/>
              <a:gd name="connsiteX1590" fmla="*/ 4527347 w 6569477"/>
              <a:gd name="connsiteY1590" fmla="*/ 6340384 h 6858000"/>
              <a:gd name="connsiteX1591" fmla="*/ 4527349 w 6569477"/>
              <a:gd name="connsiteY1591" fmla="*/ 6357257 h 6858000"/>
              <a:gd name="connsiteX1592" fmla="*/ 4544216 w 6569477"/>
              <a:gd name="connsiteY1592" fmla="*/ 6323514 h 6858000"/>
              <a:gd name="connsiteX1593" fmla="*/ 4552655 w 6569477"/>
              <a:gd name="connsiteY1593" fmla="*/ 6323514 h 6858000"/>
              <a:gd name="connsiteX1594" fmla="*/ 4552653 w 6569477"/>
              <a:gd name="connsiteY1594" fmla="*/ 6331950 h 6858000"/>
              <a:gd name="connsiteX1595" fmla="*/ 4561089 w 6569477"/>
              <a:gd name="connsiteY1595" fmla="*/ 6323512 h 6858000"/>
              <a:gd name="connsiteX1596" fmla="*/ 4561090 w 6569477"/>
              <a:gd name="connsiteY1596" fmla="*/ 6315079 h 6858000"/>
              <a:gd name="connsiteX1597" fmla="*/ 4569526 w 6569477"/>
              <a:gd name="connsiteY1597" fmla="*/ 6306641 h 6858000"/>
              <a:gd name="connsiteX1598" fmla="*/ 4586397 w 6569477"/>
              <a:gd name="connsiteY1598" fmla="*/ 6281336 h 6858000"/>
              <a:gd name="connsiteX1599" fmla="*/ 4586397 w 6569477"/>
              <a:gd name="connsiteY1599" fmla="*/ 6264464 h 6858000"/>
              <a:gd name="connsiteX1600" fmla="*/ 4603267 w 6569477"/>
              <a:gd name="connsiteY1600" fmla="*/ 6264464 h 6858000"/>
              <a:gd name="connsiteX1601" fmla="*/ 4628576 w 6569477"/>
              <a:gd name="connsiteY1601" fmla="*/ 6205416 h 6858000"/>
              <a:gd name="connsiteX1602" fmla="*/ 4696061 w 6569477"/>
              <a:gd name="connsiteY1602" fmla="*/ 6104186 h 6858000"/>
              <a:gd name="connsiteX1603" fmla="*/ 4687626 w 6569477"/>
              <a:gd name="connsiteY1603" fmla="*/ 6104185 h 6858000"/>
              <a:gd name="connsiteX1604" fmla="*/ 4704496 w 6569477"/>
              <a:gd name="connsiteY1604" fmla="*/ 6087316 h 6858000"/>
              <a:gd name="connsiteX1605" fmla="*/ 4704497 w 6569477"/>
              <a:gd name="connsiteY1605" fmla="*/ 6070444 h 6858000"/>
              <a:gd name="connsiteX1606" fmla="*/ 4712933 w 6569477"/>
              <a:gd name="connsiteY1606" fmla="*/ 6070444 h 6858000"/>
              <a:gd name="connsiteX1607" fmla="*/ 4729804 w 6569477"/>
              <a:gd name="connsiteY1607" fmla="*/ 6053573 h 6858000"/>
              <a:gd name="connsiteX1608" fmla="*/ 4770138 w 6569477"/>
              <a:gd name="connsiteY1608" fmla="*/ 5956299 h 6858000"/>
              <a:gd name="connsiteX1609" fmla="*/ 4783304 w 6569477"/>
              <a:gd name="connsiteY1609" fmla="*/ 5941648 h 6858000"/>
              <a:gd name="connsiteX1610" fmla="*/ 4783581 w 6569477"/>
              <a:gd name="connsiteY1610" fmla="*/ 5941799 h 6858000"/>
              <a:gd name="connsiteX1611" fmla="*/ 4788853 w 6569477"/>
              <a:gd name="connsiteY1611" fmla="*/ 5935473 h 6858000"/>
              <a:gd name="connsiteX1612" fmla="*/ 4783304 w 6569477"/>
              <a:gd name="connsiteY1612" fmla="*/ 5941648 h 6858000"/>
              <a:gd name="connsiteX1613" fmla="*/ 4771983 w 6569477"/>
              <a:gd name="connsiteY1613" fmla="*/ 5935471 h 6858000"/>
              <a:gd name="connsiteX1614" fmla="*/ 4873212 w 6569477"/>
              <a:gd name="connsiteY1614" fmla="*/ 5749889 h 6858000"/>
              <a:gd name="connsiteX1615" fmla="*/ 4949133 w 6569477"/>
              <a:gd name="connsiteY1615" fmla="*/ 5598046 h 6858000"/>
              <a:gd name="connsiteX1616" fmla="*/ 4957571 w 6569477"/>
              <a:gd name="connsiteY1616" fmla="*/ 5598047 h 6858000"/>
              <a:gd name="connsiteX1617" fmla="*/ 5008183 w 6569477"/>
              <a:gd name="connsiteY1617" fmla="*/ 5496818 h 6858000"/>
              <a:gd name="connsiteX1618" fmla="*/ 5008182 w 6569477"/>
              <a:gd name="connsiteY1618" fmla="*/ 5522123 h 6858000"/>
              <a:gd name="connsiteX1619" fmla="*/ 4999747 w 6569477"/>
              <a:gd name="connsiteY1619" fmla="*/ 5488384 h 6858000"/>
              <a:gd name="connsiteX1620" fmla="*/ 5067232 w 6569477"/>
              <a:gd name="connsiteY1620" fmla="*/ 5378718 h 6858000"/>
              <a:gd name="connsiteX1621" fmla="*/ 5075669 w 6569477"/>
              <a:gd name="connsiteY1621" fmla="*/ 5370283 h 6858000"/>
              <a:gd name="connsiteX1622" fmla="*/ 5075669 w 6569477"/>
              <a:gd name="connsiteY1622" fmla="*/ 5361848 h 6858000"/>
              <a:gd name="connsiteX1623" fmla="*/ 5067234 w 6569477"/>
              <a:gd name="connsiteY1623" fmla="*/ 5361848 h 6858000"/>
              <a:gd name="connsiteX1624" fmla="*/ 5075669 w 6569477"/>
              <a:gd name="connsiteY1624" fmla="*/ 5344976 h 6858000"/>
              <a:gd name="connsiteX1625" fmla="*/ 5075671 w 6569477"/>
              <a:gd name="connsiteY1625" fmla="*/ 5353411 h 6858000"/>
              <a:gd name="connsiteX1626" fmla="*/ 5084105 w 6569477"/>
              <a:gd name="connsiteY1626" fmla="*/ 5353411 h 6858000"/>
              <a:gd name="connsiteX1627" fmla="*/ 5084105 w 6569477"/>
              <a:gd name="connsiteY1627" fmla="*/ 5336541 h 6858000"/>
              <a:gd name="connsiteX1628" fmla="*/ 5092541 w 6569477"/>
              <a:gd name="connsiteY1628" fmla="*/ 5328103 h 6858000"/>
              <a:gd name="connsiteX1629" fmla="*/ 5092541 w 6569477"/>
              <a:gd name="connsiteY1629" fmla="*/ 5302798 h 6858000"/>
              <a:gd name="connsiteX1630" fmla="*/ 5100978 w 6569477"/>
              <a:gd name="connsiteY1630" fmla="*/ 5285927 h 6858000"/>
              <a:gd name="connsiteX1631" fmla="*/ 5092541 w 6569477"/>
              <a:gd name="connsiteY1631" fmla="*/ 5294363 h 6858000"/>
              <a:gd name="connsiteX1632" fmla="*/ 5084105 w 6569477"/>
              <a:gd name="connsiteY1632" fmla="*/ 5302796 h 6858000"/>
              <a:gd name="connsiteX1633" fmla="*/ 5084105 w 6569477"/>
              <a:gd name="connsiteY1633" fmla="*/ 5285927 h 6858000"/>
              <a:gd name="connsiteX1634" fmla="*/ 5109412 w 6569477"/>
              <a:gd name="connsiteY1634" fmla="*/ 5235313 h 6858000"/>
              <a:gd name="connsiteX1635" fmla="*/ 5151589 w 6569477"/>
              <a:gd name="connsiteY1635" fmla="*/ 5142520 h 6858000"/>
              <a:gd name="connsiteX1636" fmla="*/ 5160025 w 6569477"/>
              <a:gd name="connsiteY1636" fmla="*/ 5134084 h 6858000"/>
              <a:gd name="connsiteX1637" fmla="*/ 5160025 w 6569477"/>
              <a:gd name="connsiteY1637" fmla="*/ 5125649 h 6858000"/>
              <a:gd name="connsiteX1638" fmla="*/ 5176898 w 6569477"/>
              <a:gd name="connsiteY1638" fmla="*/ 5083470 h 6858000"/>
              <a:gd name="connsiteX1639" fmla="*/ 5185333 w 6569477"/>
              <a:gd name="connsiteY1639" fmla="*/ 5049729 h 6858000"/>
              <a:gd name="connsiteX1640" fmla="*/ 5219076 w 6569477"/>
              <a:gd name="connsiteY1640" fmla="*/ 4990679 h 6858000"/>
              <a:gd name="connsiteX1641" fmla="*/ 5227514 w 6569477"/>
              <a:gd name="connsiteY1641" fmla="*/ 4990679 h 6858000"/>
              <a:gd name="connsiteX1642" fmla="*/ 5227511 w 6569477"/>
              <a:gd name="connsiteY1642" fmla="*/ 4973806 h 6858000"/>
              <a:gd name="connsiteX1643" fmla="*/ 5227512 w 6569477"/>
              <a:gd name="connsiteY1643" fmla="*/ 4965372 h 6858000"/>
              <a:gd name="connsiteX1644" fmla="*/ 5219077 w 6569477"/>
              <a:gd name="connsiteY1644" fmla="*/ 4973806 h 6858000"/>
              <a:gd name="connsiteX1645" fmla="*/ 5244383 w 6569477"/>
              <a:gd name="connsiteY1645" fmla="*/ 4914756 h 6858000"/>
              <a:gd name="connsiteX1646" fmla="*/ 5252819 w 6569477"/>
              <a:gd name="connsiteY1646" fmla="*/ 4906320 h 6858000"/>
              <a:gd name="connsiteX1647" fmla="*/ 5252821 w 6569477"/>
              <a:gd name="connsiteY1647" fmla="*/ 4897886 h 6858000"/>
              <a:gd name="connsiteX1648" fmla="*/ 5269691 w 6569477"/>
              <a:gd name="connsiteY1648" fmla="*/ 4838836 h 6858000"/>
              <a:gd name="connsiteX1649" fmla="*/ 5269691 w 6569477"/>
              <a:gd name="connsiteY1649" fmla="*/ 4847272 h 6858000"/>
              <a:gd name="connsiteX1650" fmla="*/ 5269693 w 6569477"/>
              <a:gd name="connsiteY1650" fmla="*/ 4872579 h 6858000"/>
              <a:gd name="connsiteX1651" fmla="*/ 5278126 w 6569477"/>
              <a:gd name="connsiteY1651" fmla="*/ 4855707 h 6858000"/>
              <a:gd name="connsiteX1652" fmla="*/ 5286562 w 6569477"/>
              <a:gd name="connsiteY1652" fmla="*/ 4847272 h 6858000"/>
              <a:gd name="connsiteX1653" fmla="*/ 5278125 w 6569477"/>
              <a:gd name="connsiteY1653" fmla="*/ 4881015 h 6858000"/>
              <a:gd name="connsiteX1654" fmla="*/ 5294998 w 6569477"/>
              <a:gd name="connsiteY1654" fmla="*/ 4889450 h 6858000"/>
              <a:gd name="connsiteX1655" fmla="*/ 5320304 w 6569477"/>
              <a:gd name="connsiteY1655" fmla="*/ 4830400 h 6858000"/>
              <a:gd name="connsiteX1656" fmla="*/ 5328741 w 6569477"/>
              <a:gd name="connsiteY1656" fmla="*/ 4821963 h 6858000"/>
              <a:gd name="connsiteX1657" fmla="*/ 5328741 w 6569477"/>
              <a:gd name="connsiteY1657" fmla="*/ 4813530 h 6858000"/>
              <a:gd name="connsiteX1658" fmla="*/ 5328741 w 6569477"/>
              <a:gd name="connsiteY1658" fmla="*/ 4805093 h 6858000"/>
              <a:gd name="connsiteX1659" fmla="*/ 5320305 w 6569477"/>
              <a:gd name="connsiteY1659" fmla="*/ 4813527 h 6858000"/>
              <a:gd name="connsiteX1660" fmla="*/ 5320305 w 6569477"/>
              <a:gd name="connsiteY1660" fmla="*/ 4788222 h 6858000"/>
              <a:gd name="connsiteX1661" fmla="*/ 5311868 w 6569477"/>
              <a:gd name="connsiteY1661" fmla="*/ 4779784 h 6858000"/>
              <a:gd name="connsiteX1662" fmla="*/ 5294998 w 6569477"/>
              <a:gd name="connsiteY1662" fmla="*/ 4821963 h 6858000"/>
              <a:gd name="connsiteX1663" fmla="*/ 5294998 w 6569477"/>
              <a:gd name="connsiteY1663" fmla="*/ 4813529 h 6858000"/>
              <a:gd name="connsiteX1664" fmla="*/ 5286562 w 6569477"/>
              <a:gd name="connsiteY1664" fmla="*/ 4796658 h 6858000"/>
              <a:gd name="connsiteX1665" fmla="*/ 5279291 w 6569477"/>
              <a:gd name="connsiteY1665" fmla="*/ 4811201 h 6858000"/>
              <a:gd name="connsiteX1666" fmla="*/ 5280235 w 6569477"/>
              <a:gd name="connsiteY1666" fmla="*/ 4795603 h 6858000"/>
              <a:gd name="connsiteX1667" fmla="*/ 5294997 w 6569477"/>
              <a:gd name="connsiteY1667" fmla="*/ 4754479 h 6858000"/>
              <a:gd name="connsiteX1668" fmla="*/ 5269690 w 6569477"/>
              <a:gd name="connsiteY1668" fmla="*/ 4729170 h 6858000"/>
              <a:gd name="connsiteX1669" fmla="*/ 5278128 w 6569477"/>
              <a:gd name="connsiteY1669" fmla="*/ 4737607 h 6858000"/>
              <a:gd name="connsiteX1670" fmla="*/ 5286561 w 6569477"/>
              <a:gd name="connsiteY1670" fmla="*/ 4737608 h 6858000"/>
              <a:gd name="connsiteX1671" fmla="*/ 5294998 w 6569477"/>
              <a:gd name="connsiteY1671" fmla="*/ 4737608 h 6858000"/>
              <a:gd name="connsiteX1672" fmla="*/ 5294999 w 6569477"/>
              <a:gd name="connsiteY1672" fmla="*/ 4720736 h 6858000"/>
              <a:gd name="connsiteX1673" fmla="*/ 5295000 w 6569477"/>
              <a:gd name="connsiteY1673" fmla="*/ 4712301 h 6858000"/>
              <a:gd name="connsiteX1674" fmla="*/ 5311869 w 6569477"/>
              <a:gd name="connsiteY1674" fmla="*/ 4695429 h 6858000"/>
              <a:gd name="connsiteX1675" fmla="*/ 5311869 w 6569477"/>
              <a:gd name="connsiteY1675" fmla="*/ 4712299 h 6858000"/>
              <a:gd name="connsiteX1676" fmla="*/ 5320307 w 6569477"/>
              <a:gd name="connsiteY1676" fmla="*/ 4712301 h 6858000"/>
              <a:gd name="connsiteX1677" fmla="*/ 5328740 w 6569477"/>
              <a:gd name="connsiteY1677" fmla="*/ 4695429 h 6858000"/>
              <a:gd name="connsiteX1678" fmla="*/ 5328740 w 6569477"/>
              <a:gd name="connsiteY1678" fmla="*/ 4678557 h 6858000"/>
              <a:gd name="connsiteX1679" fmla="*/ 5311871 w 6569477"/>
              <a:gd name="connsiteY1679" fmla="*/ 4661688 h 6858000"/>
              <a:gd name="connsiteX1680" fmla="*/ 5303433 w 6569477"/>
              <a:gd name="connsiteY1680" fmla="*/ 4653252 h 6858000"/>
              <a:gd name="connsiteX1681" fmla="*/ 5294998 w 6569477"/>
              <a:gd name="connsiteY1681" fmla="*/ 4661688 h 6858000"/>
              <a:gd name="connsiteX1682" fmla="*/ 5303432 w 6569477"/>
              <a:gd name="connsiteY1682" fmla="*/ 4619508 h 6858000"/>
              <a:gd name="connsiteX1683" fmla="*/ 5303432 w 6569477"/>
              <a:gd name="connsiteY1683" fmla="*/ 4644816 h 6858000"/>
              <a:gd name="connsiteX1684" fmla="*/ 5320305 w 6569477"/>
              <a:gd name="connsiteY1684" fmla="*/ 4611072 h 6858000"/>
              <a:gd name="connsiteX1685" fmla="*/ 5328743 w 6569477"/>
              <a:gd name="connsiteY1685" fmla="*/ 4611070 h 6858000"/>
              <a:gd name="connsiteX1686" fmla="*/ 5328741 w 6569477"/>
              <a:gd name="connsiteY1686" fmla="*/ 4602637 h 6858000"/>
              <a:gd name="connsiteX1687" fmla="*/ 5328741 w 6569477"/>
              <a:gd name="connsiteY1687" fmla="*/ 4594202 h 6858000"/>
              <a:gd name="connsiteX1688" fmla="*/ 5320304 w 6569477"/>
              <a:gd name="connsiteY1688" fmla="*/ 4594202 h 6858000"/>
              <a:gd name="connsiteX1689" fmla="*/ 5337175 w 6569477"/>
              <a:gd name="connsiteY1689" fmla="*/ 4577331 h 6858000"/>
              <a:gd name="connsiteX1690" fmla="*/ 5337175 w 6569477"/>
              <a:gd name="connsiteY1690" fmla="*/ 4526717 h 6858000"/>
              <a:gd name="connsiteX1691" fmla="*/ 5337176 w 6569477"/>
              <a:gd name="connsiteY1691" fmla="*/ 4543586 h 6858000"/>
              <a:gd name="connsiteX1692" fmla="*/ 5354048 w 6569477"/>
              <a:gd name="connsiteY1692" fmla="*/ 4492974 h 6858000"/>
              <a:gd name="connsiteX1693" fmla="*/ 5362484 w 6569477"/>
              <a:gd name="connsiteY1693" fmla="*/ 4501408 h 6858000"/>
              <a:gd name="connsiteX1694" fmla="*/ 5362484 w 6569477"/>
              <a:gd name="connsiteY1694" fmla="*/ 4492972 h 6858000"/>
              <a:gd name="connsiteX1695" fmla="*/ 5370918 w 6569477"/>
              <a:gd name="connsiteY1695" fmla="*/ 4492974 h 6858000"/>
              <a:gd name="connsiteX1696" fmla="*/ 5379355 w 6569477"/>
              <a:gd name="connsiteY1696" fmla="*/ 4501407 h 6858000"/>
              <a:gd name="connsiteX1697" fmla="*/ 5362484 w 6569477"/>
              <a:gd name="connsiteY1697" fmla="*/ 4577331 h 6858000"/>
              <a:gd name="connsiteX1698" fmla="*/ 5354048 w 6569477"/>
              <a:gd name="connsiteY1698" fmla="*/ 4577331 h 6858000"/>
              <a:gd name="connsiteX1699" fmla="*/ 5345612 w 6569477"/>
              <a:gd name="connsiteY1699" fmla="*/ 4611072 h 6858000"/>
              <a:gd name="connsiteX1700" fmla="*/ 5362483 w 6569477"/>
              <a:gd name="connsiteY1700" fmla="*/ 4585763 h 6858000"/>
              <a:gd name="connsiteX1701" fmla="*/ 5354047 w 6569477"/>
              <a:gd name="connsiteY1701" fmla="*/ 4627944 h 6858000"/>
              <a:gd name="connsiteX1702" fmla="*/ 5345611 w 6569477"/>
              <a:gd name="connsiteY1702" fmla="*/ 4636382 h 6858000"/>
              <a:gd name="connsiteX1703" fmla="*/ 5345612 w 6569477"/>
              <a:gd name="connsiteY1703" fmla="*/ 4644813 h 6858000"/>
              <a:gd name="connsiteX1704" fmla="*/ 5354047 w 6569477"/>
              <a:gd name="connsiteY1704" fmla="*/ 4653250 h 6858000"/>
              <a:gd name="connsiteX1705" fmla="*/ 5362483 w 6569477"/>
              <a:gd name="connsiteY1705" fmla="*/ 4644815 h 6858000"/>
              <a:gd name="connsiteX1706" fmla="*/ 5370919 w 6569477"/>
              <a:gd name="connsiteY1706" fmla="*/ 4627945 h 6858000"/>
              <a:gd name="connsiteX1707" fmla="*/ 5370919 w 6569477"/>
              <a:gd name="connsiteY1707" fmla="*/ 4619508 h 6858000"/>
              <a:gd name="connsiteX1708" fmla="*/ 5362483 w 6569477"/>
              <a:gd name="connsiteY1708" fmla="*/ 4619508 h 6858000"/>
              <a:gd name="connsiteX1709" fmla="*/ 5387791 w 6569477"/>
              <a:gd name="connsiteY1709" fmla="*/ 4501408 h 6858000"/>
              <a:gd name="connsiteX1710" fmla="*/ 5396225 w 6569477"/>
              <a:gd name="connsiteY1710" fmla="*/ 4492972 h 6858000"/>
              <a:gd name="connsiteX1711" fmla="*/ 5396224 w 6569477"/>
              <a:gd name="connsiteY1711" fmla="*/ 4484538 h 6858000"/>
              <a:gd name="connsiteX1712" fmla="*/ 5396225 w 6569477"/>
              <a:gd name="connsiteY1712" fmla="*/ 4476102 h 6858000"/>
              <a:gd name="connsiteX1713" fmla="*/ 5413098 w 6569477"/>
              <a:gd name="connsiteY1713" fmla="*/ 4425488 h 6858000"/>
              <a:gd name="connsiteX1714" fmla="*/ 5404662 w 6569477"/>
              <a:gd name="connsiteY1714" fmla="*/ 4425486 h 6858000"/>
              <a:gd name="connsiteX1715" fmla="*/ 5413098 w 6569477"/>
              <a:gd name="connsiteY1715" fmla="*/ 4417053 h 6858000"/>
              <a:gd name="connsiteX1716" fmla="*/ 5421533 w 6569477"/>
              <a:gd name="connsiteY1716" fmla="*/ 4400179 h 6858000"/>
              <a:gd name="connsiteX1717" fmla="*/ 5413097 w 6569477"/>
              <a:gd name="connsiteY1717" fmla="*/ 4391743 h 6858000"/>
              <a:gd name="connsiteX1718" fmla="*/ 5421797 w 6569477"/>
              <a:gd name="connsiteY1718" fmla="*/ 4335463 h 6858000"/>
              <a:gd name="connsiteX1719" fmla="*/ 5430069 w 6569477"/>
              <a:gd name="connsiteY1719" fmla="*/ 4298454 h 6858000"/>
              <a:gd name="connsiteX1720" fmla="*/ 5422231 w 6569477"/>
              <a:gd name="connsiteY1720" fmla="*/ 4304885 h 6858000"/>
              <a:gd name="connsiteX1721" fmla="*/ 5412724 w 6569477"/>
              <a:gd name="connsiteY1721" fmla="*/ 4318695 h 6858000"/>
              <a:gd name="connsiteX1722" fmla="*/ 5410571 w 6569477"/>
              <a:gd name="connsiteY1722" fmla="*/ 4307033 h 6858000"/>
              <a:gd name="connsiteX1723" fmla="*/ 5411613 w 6569477"/>
              <a:gd name="connsiteY1723" fmla="*/ 4299607 h 6858000"/>
              <a:gd name="connsiteX1724" fmla="*/ 5410500 w 6569477"/>
              <a:gd name="connsiteY1724" fmla="*/ 4280519 h 6858000"/>
              <a:gd name="connsiteX1725" fmla="*/ 5417926 w 6569477"/>
              <a:gd name="connsiteY1725" fmla="*/ 4281562 h 6858000"/>
              <a:gd name="connsiteX1726" fmla="*/ 5423199 w 6569477"/>
              <a:gd name="connsiteY1726" fmla="*/ 4270944 h 6858000"/>
              <a:gd name="connsiteX1727" fmla="*/ 5425352 w 6569477"/>
              <a:gd name="connsiteY1727" fmla="*/ 4282606 h 6858000"/>
              <a:gd name="connsiteX1728" fmla="*/ 5424312 w 6569477"/>
              <a:gd name="connsiteY1728" fmla="*/ 4290032 h 6858000"/>
              <a:gd name="connsiteX1729" fmla="*/ 5435055 w 6569477"/>
              <a:gd name="connsiteY1729" fmla="*/ 4267818 h 6858000"/>
              <a:gd name="connsiteX1730" fmla="*/ 5436591 w 6569477"/>
              <a:gd name="connsiteY1730" fmla="*/ 4263308 h 6858000"/>
              <a:gd name="connsiteX1731" fmla="*/ 5439195 w 6569477"/>
              <a:gd name="connsiteY1731" fmla="*/ 4248207 h 6858000"/>
              <a:gd name="connsiteX1732" fmla="*/ 5438405 w 6569477"/>
              <a:gd name="connsiteY1732" fmla="*/ 4206160 h 6858000"/>
              <a:gd name="connsiteX1733" fmla="*/ 5446841 w 6569477"/>
              <a:gd name="connsiteY1733" fmla="*/ 4189290 h 6858000"/>
              <a:gd name="connsiteX1734" fmla="*/ 5446841 w 6569477"/>
              <a:gd name="connsiteY1734" fmla="*/ 4180852 h 6858000"/>
              <a:gd name="connsiteX1735" fmla="*/ 5438404 w 6569477"/>
              <a:gd name="connsiteY1735" fmla="*/ 4180854 h 6858000"/>
              <a:gd name="connsiteX1736" fmla="*/ 5455276 w 6569477"/>
              <a:gd name="connsiteY1736" fmla="*/ 4130240 h 6858000"/>
              <a:gd name="connsiteX1737" fmla="*/ 5455276 w 6569477"/>
              <a:gd name="connsiteY1737" fmla="*/ 4121804 h 6858000"/>
              <a:gd name="connsiteX1738" fmla="*/ 5455276 w 6569477"/>
              <a:gd name="connsiteY1738" fmla="*/ 4104933 h 6858000"/>
              <a:gd name="connsiteX1739" fmla="*/ 5455276 w 6569477"/>
              <a:gd name="connsiteY1739" fmla="*/ 4096497 h 6858000"/>
              <a:gd name="connsiteX1740" fmla="*/ 5463712 w 6569477"/>
              <a:gd name="connsiteY1740" fmla="*/ 4088062 h 6858000"/>
              <a:gd name="connsiteX1741" fmla="*/ 5463710 w 6569477"/>
              <a:gd name="connsiteY1741" fmla="*/ 4079626 h 6858000"/>
              <a:gd name="connsiteX1742" fmla="*/ 5463711 w 6569477"/>
              <a:gd name="connsiteY1742" fmla="*/ 4029012 h 6858000"/>
              <a:gd name="connsiteX1743" fmla="*/ 5463712 w 6569477"/>
              <a:gd name="connsiteY1743" fmla="*/ 4020574 h 6858000"/>
              <a:gd name="connsiteX1744" fmla="*/ 5463712 w 6569477"/>
              <a:gd name="connsiteY1744" fmla="*/ 4003705 h 6858000"/>
              <a:gd name="connsiteX1745" fmla="*/ 5463712 w 6569477"/>
              <a:gd name="connsiteY1745" fmla="*/ 3995269 h 6858000"/>
              <a:gd name="connsiteX1746" fmla="*/ 5463711 w 6569477"/>
              <a:gd name="connsiteY1746" fmla="*/ 3936219 h 6858000"/>
              <a:gd name="connsiteX1747" fmla="*/ 5480582 w 6569477"/>
              <a:gd name="connsiteY1747" fmla="*/ 3902476 h 6858000"/>
              <a:gd name="connsiteX1748" fmla="*/ 5489019 w 6569477"/>
              <a:gd name="connsiteY1748" fmla="*/ 3894042 h 6858000"/>
              <a:gd name="connsiteX1749" fmla="*/ 5489019 w 6569477"/>
              <a:gd name="connsiteY1749" fmla="*/ 3885606 h 6858000"/>
              <a:gd name="connsiteX1750" fmla="*/ 5480583 w 6569477"/>
              <a:gd name="connsiteY1750" fmla="*/ 3885606 h 6858000"/>
              <a:gd name="connsiteX1751" fmla="*/ 5480584 w 6569477"/>
              <a:gd name="connsiteY1751" fmla="*/ 3894040 h 6858000"/>
              <a:gd name="connsiteX1752" fmla="*/ 5472148 w 6569477"/>
              <a:gd name="connsiteY1752" fmla="*/ 3860298 h 6858000"/>
              <a:gd name="connsiteX1753" fmla="*/ 5489019 w 6569477"/>
              <a:gd name="connsiteY1753" fmla="*/ 3860299 h 6858000"/>
              <a:gd name="connsiteX1754" fmla="*/ 5496941 w 6569477"/>
              <a:gd name="connsiteY1754" fmla="*/ 3868220 h 6858000"/>
              <a:gd name="connsiteX1755" fmla="*/ 5493896 w 6569477"/>
              <a:gd name="connsiteY1755" fmla="*/ 3915262 h 6858000"/>
              <a:gd name="connsiteX1756" fmla="*/ 5497452 w 6569477"/>
              <a:gd name="connsiteY1756" fmla="*/ 4037447 h 6858000"/>
              <a:gd name="connsiteX1757" fmla="*/ 5489016 w 6569477"/>
              <a:gd name="connsiteY1757" fmla="*/ 4045883 h 6858000"/>
              <a:gd name="connsiteX1758" fmla="*/ 5489019 w 6569477"/>
              <a:gd name="connsiteY1758" fmla="*/ 4054319 h 6858000"/>
              <a:gd name="connsiteX1759" fmla="*/ 5489386 w 6569477"/>
              <a:gd name="connsiteY1759" fmla="*/ 4063858 h 6858000"/>
              <a:gd name="connsiteX1760" fmla="*/ 5490041 w 6569477"/>
              <a:gd name="connsiteY1760" fmla="*/ 4061970 h 6858000"/>
              <a:gd name="connsiteX1761" fmla="*/ 5508475 w 6569477"/>
              <a:gd name="connsiteY1761" fmla="*/ 4040599 h 6858000"/>
              <a:gd name="connsiteX1762" fmla="*/ 5508331 w 6569477"/>
              <a:gd name="connsiteY1762" fmla="*/ 3987570 h 6858000"/>
              <a:gd name="connsiteX1763" fmla="*/ 5535669 w 6569477"/>
              <a:gd name="connsiteY1763" fmla="*/ 3900538 h 6858000"/>
              <a:gd name="connsiteX1764" fmla="*/ 5551347 w 6569477"/>
              <a:gd name="connsiteY1764" fmla="*/ 3815654 h 6858000"/>
              <a:gd name="connsiteX1765" fmla="*/ 5567239 w 6569477"/>
              <a:gd name="connsiteY1765" fmla="*/ 3810315 h 6858000"/>
              <a:gd name="connsiteX1766" fmla="*/ 5597339 w 6569477"/>
              <a:gd name="connsiteY1766" fmla="*/ 3568431 h 6858000"/>
              <a:gd name="connsiteX1767" fmla="*/ 5580406 w 6569477"/>
              <a:gd name="connsiteY1767" fmla="*/ 3581198 h 6858000"/>
              <a:gd name="connsiteX1768" fmla="*/ 5623492 w 6569477"/>
              <a:gd name="connsiteY1768" fmla="*/ 3435797 h 6858000"/>
              <a:gd name="connsiteX1769" fmla="*/ 5627870 w 6569477"/>
              <a:gd name="connsiteY1769" fmla="*/ 3485634 h 6858000"/>
              <a:gd name="connsiteX1770" fmla="*/ 5628909 w 6569477"/>
              <a:gd name="connsiteY1770" fmla="*/ 3478208 h 6858000"/>
              <a:gd name="connsiteX1771" fmla="*/ 5633142 w 6569477"/>
              <a:gd name="connsiteY1771" fmla="*/ 3475016 h 6858000"/>
              <a:gd name="connsiteX1772" fmla="*/ 5631062 w 6569477"/>
              <a:gd name="connsiteY1772" fmla="*/ 3489870 h 6858000"/>
              <a:gd name="connsiteX1773" fmla="*/ 5634255 w 6569477"/>
              <a:gd name="connsiteY1773" fmla="*/ 3494104 h 6858000"/>
              <a:gd name="connsiteX1774" fmla="*/ 5630021 w 6569477"/>
              <a:gd name="connsiteY1774" fmla="*/ 3497296 h 6858000"/>
              <a:gd name="connsiteX1775" fmla="*/ 5608173 w 6569477"/>
              <a:gd name="connsiteY1775" fmla="*/ 3653253 h 6858000"/>
              <a:gd name="connsiteX1776" fmla="*/ 5592710 w 6569477"/>
              <a:gd name="connsiteY1776" fmla="*/ 3817680 h 6858000"/>
              <a:gd name="connsiteX1777" fmla="*/ 5581051 w 6569477"/>
              <a:gd name="connsiteY1777" fmla="*/ 3819828 h 6858000"/>
              <a:gd name="connsiteX1778" fmla="*/ 5575920 w 6569477"/>
              <a:gd name="connsiteY1778" fmla="*/ 3883475 h 6858000"/>
              <a:gd name="connsiteX1779" fmla="*/ 5563598 w 6569477"/>
              <a:gd name="connsiteY1779" fmla="*/ 3934280 h 6858000"/>
              <a:gd name="connsiteX1780" fmla="*/ 5562972 w 6569477"/>
              <a:gd name="connsiteY1780" fmla="*/ 3937349 h 6858000"/>
              <a:gd name="connsiteX1781" fmla="*/ 5571794 w 6569477"/>
              <a:gd name="connsiteY1781" fmla="*/ 3923038 h 6858000"/>
              <a:gd name="connsiteX1782" fmla="*/ 5623989 w 6569477"/>
              <a:gd name="connsiteY1782" fmla="*/ 3775941 h 6858000"/>
              <a:gd name="connsiteX1783" fmla="*/ 5632426 w 6569477"/>
              <a:gd name="connsiteY1783" fmla="*/ 3767506 h 6858000"/>
              <a:gd name="connsiteX1784" fmla="*/ 5640861 w 6569477"/>
              <a:gd name="connsiteY1784" fmla="*/ 3759071 h 6858000"/>
              <a:gd name="connsiteX1785" fmla="*/ 5649298 w 6569477"/>
              <a:gd name="connsiteY1785" fmla="*/ 3767505 h 6858000"/>
              <a:gd name="connsiteX1786" fmla="*/ 5649298 w 6569477"/>
              <a:gd name="connsiteY1786" fmla="*/ 3742197 h 6858000"/>
              <a:gd name="connsiteX1787" fmla="*/ 5683041 w 6569477"/>
              <a:gd name="connsiteY1787" fmla="*/ 3581921 h 6858000"/>
              <a:gd name="connsiteX1788" fmla="*/ 5691475 w 6569477"/>
              <a:gd name="connsiteY1788" fmla="*/ 3598792 h 6858000"/>
              <a:gd name="connsiteX1789" fmla="*/ 5732996 w 6569477"/>
              <a:gd name="connsiteY1789" fmla="*/ 3493610 h 6858000"/>
              <a:gd name="connsiteX1790" fmla="*/ 5733449 w 6569477"/>
              <a:gd name="connsiteY1790" fmla="*/ 3493806 h 6858000"/>
              <a:gd name="connsiteX1791" fmla="*/ 5734014 w 6569477"/>
              <a:gd name="connsiteY1791" fmla="*/ 3473633 h 6858000"/>
              <a:gd name="connsiteX1792" fmla="*/ 5730509 w 6569477"/>
              <a:gd name="connsiteY1792" fmla="*/ 3460815 h 6858000"/>
              <a:gd name="connsiteX1793" fmla="*/ 5743964 w 6569477"/>
              <a:gd name="connsiteY1793" fmla="*/ 3328941 h 6858000"/>
              <a:gd name="connsiteX1794" fmla="*/ 5761038 w 6569477"/>
              <a:gd name="connsiteY1794" fmla="*/ 3286983 h 6858000"/>
              <a:gd name="connsiteX1795" fmla="*/ 5751435 w 6569477"/>
              <a:gd name="connsiteY1795" fmla="*/ 3234831 h 6858000"/>
              <a:gd name="connsiteX1796" fmla="*/ 5762802 w 6569477"/>
              <a:gd name="connsiteY1796" fmla="*/ 3144319 h 6858000"/>
              <a:gd name="connsiteX1797" fmla="*/ 5763082 w 6569477"/>
              <a:gd name="connsiteY1797" fmla="*/ 3058000 h 6858000"/>
              <a:gd name="connsiteX1798" fmla="*/ 5777766 w 6569477"/>
              <a:gd name="connsiteY1798" fmla="*/ 3049910 h 6858000"/>
              <a:gd name="connsiteX1799" fmla="*/ 5764220 w 6569477"/>
              <a:gd name="connsiteY1799" fmla="*/ 2806537 h 6858000"/>
              <a:gd name="connsiteX1800" fmla="*/ 5759877 w 6569477"/>
              <a:gd name="connsiteY1800" fmla="*/ 2815776 h 6858000"/>
              <a:gd name="connsiteX1801" fmla="*/ 5758962 w 6569477"/>
              <a:gd name="connsiteY1801" fmla="*/ 2839583 h 6858000"/>
              <a:gd name="connsiteX1802" fmla="*/ 5750526 w 6569477"/>
              <a:gd name="connsiteY1802" fmla="*/ 2831148 h 6858000"/>
              <a:gd name="connsiteX1803" fmla="*/ 5750526 w 6569477"/>
              <a:gd name="connsiteY1803" fmla="*/ 2822713 h 6858000"/>
              <a:gd name="connsiteX1804" fmla="*/ 5750526 w 6569477"/>
              <a:gd name="connsiteY1804" fmla="*/ 2822277 h 6858000"/>
              <a:gd name="connsiteX1805" fmla="*/ 5749837 w 6569477"/>
              <a:gd name="connsiteY1805" fmla="*/ 2822120 h 6858000"/>
              <a:gd name="connsiteX1806" fmla="*/ 5747894 w 6569477"/>
              <a:gd name="connsiteY1806" fmla="*/ 2797782 h 6858000"/>
              <a:gd name="connsiteX1807" fmla="*/ 5743144 w 6569477"/>
              <a:gd name="connsiteY1807" fmla="*/ 2798460 h 6858000"/>
              <a:gd name="connsiteX1808" fmla="*/ 5742091 w 6569477"/>
              <a:gd name="connsiteY1808" fmla="*/ 2805842 h 6858000"/>
              <a:gd name="connsiteX1809" fmla="*/ 5742091 w 6569477"/>
              <a:gd name="connsiteY1809" fmla="*/ 2814279 h 6858000"/>
              <a:gd name="connsiteX1810" fmla="*/ 5742090 w 6569477"/>
              <a:gd name="connsiteY1810" fmla="*/ 2822713 h 6858000"/>
              <a:gd name="connsiteX1811" fmla="*/ 5733655 w 6569477"/>
              <a:gd name="connsiteY1811" fmla="*/ 2848019 h 6858000"/>
              <a:gd name="connsiteX1812" fmla="*/ 5742090 w 6569477"/>
              <a:gd name="connsiteY1812" fmla="*/ 2856452 h 6858000"/>
              <a:gd name="connsiteX1813" fmla="*/ 5742091 w 6569477"/>
              <a:gd name="connsiteY1813" fmla="*/ 2848019 h 6858000"/>
              <a:gd name="connsiteX1814" fmla="*/ 5750526 w 6569477"/>
              <a:gd name="connsiteY1814" fmla="*/ 2839583 h 6858000"/>
              <a:gd name="connsiteX1815" fmla="*/ 5750526 w 6569477"/>
              <a:gd name="connsiteY1815" fmla="*/ 2864888 h 6858000"/>
              <a:gd name="connsiteX1816" fmla="*/ 5750525 w 6569477"/>
              <a:gd name="connsiteY1816" fmla="*/ 2873326 h 6858000"/>
              <a:gd name="connsiteX1817" fmla="*/ 5708345 w 6569477"/>
              <a:gd name="connsiteY1817" fmla="*/ 2940812 h 6858000"/>
              <a:gd name="connsiteX1818" fmla="*/ 5699912 w 6569477"/>
              <a:gd name="connsiteY1818" fmla="*/ 2839583 h 6858000"/>
              <a:gd name="connsiteX1819" fmla="*/ 5689894 w 6569477"/>
              <a:gd name="connsiteY1819" fmla="*/ 2840110 h 6858000"/>
              <a:gd name="connsiteX1820" fmla="*/ 5683185 w 6569477"/>
              <a:gd name="connsiteY1820" fmla="*/ 2849917 h 6858000"/>
              <a:gd name="connsiteX1821" fmla="*/ 5682885 w 6569477"/>
              <a:gd name="connsiteY1821" fmla="*/ 2853046 h 6858000"/>
              <a:gd name="connsiteX1822" fmla="*/ 5680651 w 6569477"/>
              <a:gd name="connsiteY1822" fmla="*/ 2856536 h 6858000"/>
              <a:gd name="connsiteX1823" fmla="*/ 5680060 w 6569477"/>
              <a:gd name="connsiteY1823" fmla="*/ 2855859 h 6858000"/>
              <a:gd name="connsiteX1824" fmla="*/ 5676293 w 6569477"/>
              <a:gd name="connsiteY1824" fmla="*/ 2863103 h 6858000"/>
              <a:gd name="connsiteX1825" fmla="*/ 5680760 w 6569477"/>
              <a:gd name="connsiteY1825" fmla="*/ 2886509 h 6858000"/>
              <a:gd name="connsiteX1826" fmla="*/ 5688352 w 6569477"/>
              <a:gd name="connsiteY1826" fmla="*/ 2910389 h 6858000"/>
              <a:gd name="connsiteX1827" fmla="*/ 5696772 w 6569477"/>
              <a:gd name="connsiteY1827" fmla="*/ 3000293 h 6858000"/>
              <a:gd name="connsiteX1828" fmla="*/ 5692141 w 6569477"/>
              <a:gd name="connsiteY1828" fmla="*/ 3081094 h 6858000"/>
              <a:gd name="connsiteX1829" fmla="*/ 5679091 w 6569477"/>
              <a:gd name="connsiteY1829" fmla="*/ 3071991 h 6858000"/>
              <a:gd name="connsiteX1830" fmla="*/ 5688029 w 6569477"/>
              <a:gd name="connsiteY1830" fmla="*/ 3207504 h 6858000"/>
              <a:gd name="connsiteX1831" fmla="*/ 5692217 w 6569477"/>
              <a:gd name="connsiteY1831" fmla="*/ 3359096 h 6858000"/>
              <a:gd name="connsiteX1832" fmla="*/ 5673101 w 6569477"/>
              <a:gd name="connsiteY1832" fmla="*/ 3358689 h 6858000"/>
              <a:gd name="connsiteX1833" fmla="*/ 5668351 w 6569477"/>
              <a:gd name="connsiteY1833" fmla="*/ 3374768 h 6858000"/>
              <a:gd name="connsiteX1834" fmla="*/ 5662684 w 6569477"/>
              <a:gd name="connsiteY1834" fmla="*/ 3364351 h 6858000"/>
              <a:gd name="connsiteX1835" fmla="*/ 5661368 w 6569477"/>
              <a:gd name="connsiteY1835" fmla="*/ 3356969 h 6858000"/>
              <a:gd name="connsiteX1836" fmla="*/ 5654384 w 6569477"/>
              <a:gd name="connsiteY1836" fmla="*/ 3339170 h 6858000"/>
              <a:gd name="connsiteX1837" fmla="*/ 5661768 w 6569477"/>
              <a:gd name="connsiteY1837" fmla="*/ 3337856 h 6858000"/>
              <a:gd name="connsiteX1838" fmla="*/ 5663483 w 6569477"/>
              <a:gd name="connsiteY1838" fmla="*/ 3326125 h 6858000"/>
              <a:gd name="connsiteX1839" fmla="*/ 5669150 w 6569477"/>
              <a:gd name="connsiteY1839" fmla="*/ 3336542 h 6858000"/>
              <a:gd name="connsiteX1840" fmla="*/ 5670467 w 6569477"/>
              <a:gd name="connsiteY1840" fmla="*/ 3343924 h 6858000"/>
              <a:gd name="connsiteX1841" fmla="*/ 5666398 w 6569477"/>
              <a:gd name="connsiteY1841" fmla="*/ 3257055 h 6858000"/>
              <a:gd name="connsiteX1842" fmla="*/ 5661810 w 6569477"/>
              <a:gd name="connsiteY1842" fmla="*/ 3124576 h 6858000"/>
              <a:gd name="connsiteX1843" fmla="*/ 5673025 w 6569477"/>
              <a:gd name="connsiteY1843" fmla="*/ 3080687 h 6858000"/>
              <a:gd name="connsiteX1844" fmla="*/ 5656425 w 6569477"/>
              <a:gd name="connsiteY1844" fmla="*/ 3030323 h 6858000"/>
              <a:gd name="connsiteX1845" fmla="*/ 5655388 w 6569477"/>
              <a:gd name="connsiteY1845" fmla="*/ 2939106 h 6858000"/>
              <a:gd name="connsiteX1846" fmla="*/ 5643936 w 6569477"/>
              <a:gd name="connsiteY1846" fmla="*/ 2853549 h 6858000"/>
              <a:gd name="connsiteX1847" fmla="*/ 5657385 w 6569477"/>
              <a:gd name="connsiteY1847" fmla="*/ 2843539 h 6858000"/>
              <a:gd name="connsiteX1848" fmla="*/ 5657146 w 6569477"/>
              <a:gd name="connsiteY1848" fmla="*/ 2841276 h 6858000"/>
              <a:gd name="connsiteX1849" fmla="*/ 5648243 w 6569477"/>
              <a:gd name="connsiteY1849" fmla="*/ 2809663 h 6858000"/>
              <a:gd name="connsiteX1850" fmla="*/ 5581811 w 6569477"/>
              <a:gd name="connsiteY1850" fmla="*/ 2670869 h 6858000"/>
              <a:gd name="connsiteX1851" fmla="*/ 5581812 w 6569477"/>
              <a:gd name="connsiteY1851" fmla="*/ 2662431 h 6858000"/>
              <a:gd name="connsiteX1852" fmla="*/ 5581812 w 6569477"/>
              <a:gd name="connsiteY1852" fmla="*/ 2645563 h 6858000"/>
              <a:gd name="connsiteX1853" fmla="*/ 5573376 w 6569477"/>
              <a:gd name="connsiteY1853" fmla="*/ 2637125 h 6858000"/>
              <a:gd name="connsiteX1854" fmla="*/ 5548068 w 6569477"/>
              <a:gd name="connsiteY1854" fmla="*/ 2544335 h 6858000"/>
              <a:gd name="connsiteX1855" fmla="*/ 5539634 w 6569477"/>
              <a:gd name="connsiteY1855" fmla="*/ 2510592 h 6858000"/>
              <a:gd name="connsiteX1856" fmla="*/ 5531197 w 6569477"/>
              <a:gd name="connsiteY1856" fmla="*/ 2502157 h 6858000"/>
              <a:gd name="connsiteX1857" fmla="*/ 5531198 w 6569477"/>
              <a:gd name="connsiteY1857" fmla="*/ 2493721 h 6858000"/>
              <a:gd name="connsiteX1858" fmla="*/ 5522761 w 6569477"/>
              <a:gd name="connsiteY1858" fmla="*/ 2493721 h 6858000"/>
              <a:gd name="connsiteX1859" fmla="*/ 5522762 w 6569477"/>
              <a:gd name="connsiteY1859" fmla="*/ 2485285 h 6858000"/>
              <a:gd name="connsiteX1860" fmla="*/ 5505889 w 6569477"/>
              <a:gd name="connsiteY1860" fmla="*/ 2451543 h 6858000"/>
              <a:gd name="connsiteX1861" fmla="*/ 5497455 w 6569477"/>
              <a:gd name="connsiteY1861" fmla="*/ 2476850 h 6858000"/>
              <a:gd name="connsiteX1862" fmla="*/ 5480584 w 6569477"/>
              <a:gd name="connsiteY1862" fmla="*/ 2459978 h 6858000"/>
              <a:gd name="connsiteX1863" fmla="*/ 5472147 w 6569477"/>
              <a:gd name="connsiteY1863" fmla="*/ 2384058 h 6858000"/>
              <a:gd name="connsiteX1864" fmla="*/ 5404661 w 6569477"/>
              <a:gd name="connsiteY1864" fmla="*/ 2181601 h 6858000"/>
              <a:gd name="connsiteX1865" fmla="*/ 5387791 w 6569477"/>
              <a:gd name="connsiteY1865" fmla="*/ 2130985 h 6858000"/>
              <a:gd name="connsiteX1866" fmla="*/ 5328740 w 6569477"/>
              <a:gd name="connsiteY1866" fmla="*/ 1962273 h 6858000"/>
              <a:gd name="connsiteX1867" fmla="*/ 5328741 w 6569477"/>
              <a:gd name="connsiteY1867" fmla="*/ 1936967 h 6858000"/>
              <a:gd name="connsiteX1868" fmla="*/ 5311869 w 6569477"/>
              <a:gd name="connsiteY1868" fmla="*/ 1920096 h 6858000"/>
              <a:gd name="connsiteX1869" fmla="*/ 5320307 w 6569477"/>
              <a:gd name="connsiteY1869" fmla="*/ 1911660 h 6858000"/>
              <a:gd name="connsiteX1870" fmla="*/ 5269693 w 6569477"/>
              <a:gd name="connsiteY1870" fmla="*/ 1793560 h 6858000"/>
              <a:gd name="connsiteX1871" fmla="*/ 5286562 w 6569477"/>
              <a:gd name="connsiteY1871" fmla="*/ 1793561 h 6858000"/>
              <a:gd name="connsiteX1872" fmla="*/ 5261255 w 6569477"/>
              <a:gd name="connsiteY1872" fmla="*/ 1768254 h 6858000"/>
              <a:gd name="connsiteX1873" fmla="*/ 5235948 w 6569477"/>
              <a:gd name="connsiteY1873" fmla="*/ 1709201 h 6858000"/>
              <a:gd name="connsiteX1874" fmla="*/ 5235947 w 6569477"/>
              <a:gd name="connsiteY1874" fmla="*/ 1700769 h 6858000"/>
              <a:gd name="connsiteX1875" fmla="*/ 5244383 w 6569477"/>
              <a:gd name="connsiteY1875" fmla="*/ 1700769 h 6858000"/>
              <a:gd name="connsiteX1876" fmla="*/ 5252819 w 6569477"/>
              <a:gd name="connsiteY1876" fmla="*/ 1700767 h 6858000"/>
              <a:gd name="connsiteX1877" fmla="*/ 5252819 w 6569477"/>
              <a:gd name="connsiteY1877" fmla="*/ 1692332 h 6858000"/>
              <a:gd name="connsiteX1878" fmla="*/ 5244383 w 6569477"/>
              <a:gd name="connsiteY1878" fmla="*/ 1650153 h 6858000"/>
              <a:gd name="connsiteX1879" fmla="*/ 5252818 w 6569477"/>
              <a:gd name="connsiteY1879" fmla="*/ 1650152 h 6858000"/>
              <a:gd name="connsiteX1880" fmla="*/ 5252819 w 6569477"/>
              <a:gd name="connsiteY1880" fmla="*/ 1641718 h 6858000"/>
              <a:gd name="connsiteX1881" fmla="*/ 5244385 w 6569477"/>
              <a:gd name="connsiteY1881" fmla="*/ 1633283 h 6858000"/>
              <a:gd name="connsiteX1882" fmla="*/ 5176900 w 6569477"/>
              <a:gd name="connsiteY1882" fmla="*/ 1473003 h 6858000"/>
              <a:gd name="connsiteX1883" fmla="*/ 5084104 w 6569477"/>
              <a:gd name="connsiteY1883" fmla="*/ 1312727 h 6858000"/>
              <a:gd name="connsiteX1884" fmla="*/ 5055633 w 6569477"/>
              <a:gd name="connsiteY1884" fmla="*/ 1250514 h 6858000"/>
              <a:gd name="connsiteX1885" fmla="*/ 5041658 w 6569477"/>
              <a:gd name="connsiteY1885" fmla="*/ 1226599 h 6858000"/>
              <a:gd name="connsiteX1886" fmla="*/ 5093541 w 6569477"/>
              <a:gd name="connsiteY1886" fmla="*/ 1340967 h 6858000"/>
              <a:gd name="connsiteX1887" fmla="*/ 5398999 w 6569477"/>
              <a:gd name="connsiteY1887" fmla="*/ 2412246 h 6858000"/>
              <a:gd name="connsiteX1888" fmla="*/ 5458394 w 6569477"/>
              <a:gd name="connsiteY1888" fmla="*/ 2833367 h 6858000"/>
              <a:gd name="connsiteX1889" fmla="*/ 5448705 w 6569477"/>
              <a:gd name="connsiteY1889" fmla="*/ 2871734 h 6858000"/>
              <a:gd name="connsiteX1890" fmla="*/ 5431304 w 6569477"/>
              <a:gd name="connsiteY1890" fmla="*/ 2855892 h 6858000"/>
              <a:gd name="connsiteX1891" fmla="*/ 5100400 w 6569477"/>
              <a:gd name="connsiteY1891" fmla="*/ 1533070 h 6858000"/>
              <a:gd name="connsiteX1892" fmla="*/ 4793286 w 6569477"/>
              <a:gd name="connsiteY1892" fmla="*/ 888652 h 6858000"/>
              <a:gd name="connsiteX1893" fmla="*/ 4754611 w 6569477"/>
              <a:gd name="connsiteY1893" fmla="*/ 811200 h 6858000"/>
              <a:gd name="connsiteX1894" fmla="*/ 4736788 w 6569477"/>
              <a:gd name="connsiteY1894" fmla="*/ 782554 h 6858000"/>
              <a:gd name="connsiteX1895" fmla="*/ 4722369 w 6569477"/>
              <a:gd name="connsiteY1895" fmla="*/ 785144 h 6858000"/>
              <a:gd name="connsiteX1896" fmla="*/ 4716525 w 6569477"/>
              <a:gd name="connsiteY1896" fmla="*/ 831944 h 6858000"/>
              <a:gd name="connsiteX1897" fmla="*/ 4878628 w 6569477"/>
              <a:gd name="connsiteY1897" fmla="*/ 1128191 h 6858000"/>
              <a:gd name="connsiteX1898" fmla="*/ 5018643 w 6569477"/>
              <a:gd name="connsiteY1898" fmla="*/ 1444415 h 6858000"/>
              <a:gd name="connsiteX1899" fmla="*/ 5107372 w 6569477"/>
              <a:gd name="connsiteY1899" fmla="*/ 1685936 h 6858000"/>
              <a:gd name="connsiteX1900" fmla="*/ 5109411 w 6569477"/>
              <a:gd name="connsiteY1900" fmla="*/ 1683895 h 6858000"/>
              <a:gd name="connsiteX1901" fmla="*/ 5151590 w 6569477"/>
              <a:gd name="connsiteY1901" fmla="*/ 1785122 h 6858000"/>
              <a:gd name="connsiteX1902" fmla="*/ 5143154 w 6569477"/>
              <a:gd name="connsiteY1902" fmla="*/ 1785122 h 6858000"/>
              <a:gd name="connsiteX1903" fmla="*/ 5134721 w 6569477"/>
              <a:gd name="connsiteY1903" fmla="*/ 1751382 h 6858000"/>
              <a:gd name="connsiteX1904" fmla="*/ 5122261 w 6569477"/>
              <a:gd name="connsiteY1904" fmla="*/ 1726462 h 6858000"/>
              <a:gd name="connsiteX1905" fmla="*/ 5136116 w 6569477"/>
              <a:gd name="connsiteY1905" fmla="*/ 1764180 h 6858000"/>
              <a:gd name="connsiteX1906" fmla="*/ 5157687 w 6569477"/>
              <a:gd name="connsiteY1906" fmla="*/ 1838582 h 6858000"/>
              <a:gd name="connsiteX1907" fmla="*/ 5167407 w 6569477"/>
              <a:gd name="connsiteY1907" fmla="*/ 1843119 h 6858000"/>
              <a:gd name="connsiteX1908" fmla="*/ 5176898 w 6569477"/>
              <a:gd name="connsiteY1908" fmla="*/ 1844173 h 6858000"/>
              <a:gd name="connsiteX1909" fmla="*/ 5176898 w 6569477"/>
              <a:gd name="connsiteY1909" fmla="*/ 1861046 h 6858000"/>
              <a:gd name="connsiteX1910" fmla="*/ 5168464 w 6569477"/>
              <a:gd name="connsiteY1910" fmla="*/ 1861046 h 6858000"/>
              <a:gd name="connsiteX1911" fmla="*/ 5168463 w 6569477"/>
              <a:gd name="connsiteY1911" fmla="*/ 1869480 h 6858000"/>
              <a:gd name="connsiteX1912" fmla="*/ 5168462 w 6569477"/>
              <a:gd name="connsiteY1912" fmla="*/ 1875756 h 6858000"/>
              <a:gd name="connsiteX1913" fmla="*/ 5229895 w 6569477"/>
              <a:gd name="connsiteY1913" fmla="*/ 2087656 h 6858000"/>
              <a:gd name="connsiteX1914" fmla="*/ 5242098 w 6569477"/>
              <a:gd name="connsiteY1914" fmla="*/ 2145617 h 6858000"/>
              <a:gd name="connsiteX1915" fmla="*/ 5261255 w 6569477"/>
              <a:gd name="connsiteY1915" fmla="*/ 2173166 h 6858000"/>
              <a:gd name="connsiteX1916" fmla="*/ 5278125 w 6569477"/>
              <a:gd name="connsiteY1916" fmla="*/ 2215342 h 6858000"/>
              <a:gd name="connsiteX1917" fmla="*/ 5286562 w 6569477"/>
              <a:gd name="connsiteY1917" fmla="*/ 2265959 h 6858000"/>
              <a:gd name="connsiteX1918" fmla="*/ 5303433 w 6569477"/>
              <a:gd name="connsiteY1918" fmla="*/ 2325006 h 6858000"/>
              <a:gd name="connsiteX1919" fmla="*/ 5320305 w 6569477"/>
              <a:gd name="connsiteY1919" fmla="*/ 2409365 h 6858000"/>
              <a:gd name="connsiteX1920" fmla="*/ 5337176 w 6569477"/>
              <a:gd name="connsiteY1920" fmla="*/ 2459978 h 6858000"/>
              <a:gd name="connsiteX1921" fmla="*/ 5337176 w 6569477"/>
              <a:gd name="connsiteY1921" fmla="*/ 2468415 h 6858000"/>
              <a:gd name="connsiteX1922" fmla="*/ 5354048 w 6569477"/>
              <a:gd name="connsiteY1922" fmla="*/ 2535897 h 6858000"/>
              <a:gd name="connsiteX1923" fmla="*/ 5370919 w 6569477"/>
              <a:gd name="connsiteY1923" fmla="*/ 2594947 h 6858000"/>
              <a:gd name="connsiteX1924" fmla="*/ 5379353 w 6569477"/>
              <a:gd name="connsiteY1924" fmla="*/ 2620256 h 6858000"/>
              <a:gd name="connsiteX1925" fmla="*/ 5379355 w 6569477"/>
              <a:gd name="connsiteY1925" fmla="*/ 2628692 h 6858000"/>
              <a:gd name="connsiteX1926" fmla="*/ 5370919 w 6569477"/>
              <a:gd name="connsiteY1926" fmla="*/ 2653998 h 6858000"/>
              <a:gd name="connsiteX1927" fmla="*/ 5370919 w 6569477"/>
              <a:gd name="connsiteY1927" fmla="*/ 2662431 h 6858000"/>
              <a:gd name="connsiteX1928" fmla="*/ 5379355 w 6569477"/>
              <a:gd name="connsiteY1928" fmla="*/ 2679304 h 6858000"/>
              <a:gd name="connsiteX1929" fmla="*/ 5387791 w 6569477"/>
              <a:gd name="connsiteY1929" fmla="*/ 2679306 h 6858000"/>
              <a:gd name="connsiteX1930" fmla="*/ 5387790 w 6569477"/>
              <a:gd name="connsiteY1930" fmla="*/ 2721484 h 6858000"/>
              <a:gd name="connsiteX1931" fmla="*/ 5396226 w 6569477"/>
              <a:gd name="connsiteY1931" fmla="*/ 2729919 h 6858000"/>
              <a:gd name="connsiteX1932" fmla="*/ 5396226 w 6569477"/>
              <a:gd name="connsiteY1932" fmla="*/ 2721484 h 6858000"/>
              <a:gd name="connsiteX1933" fmla="*/ 5387791 w 6569477"/>
              <a:gd name="connsiteY1933" fmla="*/ 2679306 h 6858000"/>
              <a:gd name="connsiteX1934" fmla="*/ 5396226 w 6569477"/>
              <a:gd name="connsiteY1934" fmla="*/ 2679306 h 6858000"/>
              <a:gd name="connsiteX1935" fmla="*/ 5396225 w 6569477"/>
              <a:gd name="connsiteY1935" fmla="*/ 2696176 h 6858000"/>
              <a:gd name="connsiteX1936" fmla="*/ 5396226 w 6569477"/>
              <a:gd name="connsiteY1936" fmla="*/ 2704613 h 6858000"/>
              <a:gd name="connsiteX1937" fmla="*/ 5404662 w 6569477"/>
              <a:gd name="connsiteY1937" fmla="*/ 2729919 h 6858000"/>
              <a:gd name="connsiteX1938" fmla="*/ 5404661 w 6569477"/>
              <a:gd name="connsiteY1938" fmla="*/ 2763661 h 6858000"/>
              <a:gd name="connsiteX1939" fmla="*/ 5396224 w 6569477"/>
              <a:gd name="connsiteY1939" fmla="*/ 2755225 h 6858000"/>
              <a:gd name="connsiteX1940" fmla="*/ 5396225 w 6569477"/>
              <a:gd name="connsiteY1940" fmla="*/ 2772097 h 6858000"/>
              <a:gd name="connsiteX1941" fmla="*/ 5396225 w 6569477"/>
              <a:gd name="connsiteY1941" fmla="*/ 2788969 h 6858000"/>
              <a:gd name="connsiteX1942" fmla="*/ 5404662 w 6569477"/>
              <a:gd name="connsiteY1942" fmla="*/ 2814279 h 6858000"/>
              <a:gd name="connsiteX1943" fmla="*/ 5404661 w 6569477"/>
              <a:gd name="connsiteY1943" fmla="*/ 2831146 h 6858000"/>
              <a:gd name="connsiteX1944" fmla="*/ 5413098 w 6569477"/>
              <a:gd name="connsiteY1944" fmla="*/ 2839583 h 6858000"/>
              <a:gd name="connsiteX1945" fmla="*/ 5421533 w 6569477"/>
              <a:gd name="connsiteY1945" fmla="*/ 2864890 h 6858000"/>
              <a:gd name="connsiteX1946" fmla="*/ 5421534 w 6569477"/>
              <a:gd name="connsiteY1946" fmla="*/ 2881764 h 6858000"/>
              <a:gd name="connsiteX1947" fmla="*/ 5413098 w 6569477"/>
              <a:gd name="connsiteY1947" fmla="*/ 2890197 h 6858000"/>
              <a:gd name="connsiteX1948" fmla="*/ 5421534 w 6569477"/>
              <a:gd name="connsiteY1948" fmla="*/ 2898631 h 6858000"/>
              <a:gd name="connsiteX1949" fmla="*/ 5413098 w 6569477"/>
              <a:gd name="connsiteY1949" fmla="*/ 2915506 h 6858000"/>
              <a:gd name="connsiteX1950" fmla="*/ 5421534 w 6569477"/>
              <a:gd name="connsiteY1950" fmla="*/ 2932377 h 6858000"/>
              <a:gd name="connsiteX1951" fmla="*/ 5429969 w 6569477"/>
              <a:gd name="connsiteY1951" fmla="*/ 2923940 h 6858000"/>
              <a:gd name="connsiteX1952" fmla="*/ 5429969 w 6569477"/>
              <a:gd name="connsiteY1952" fmla="*/ 2949247 h 6858000"/>
              <a:gd name="connsiteX1953" fmla="*/ 5429967 w 6569477"/>
              <a:gd name="connsiteY1953" fmla="*/ 2957684 h 6858000"/>
              <a:gd name="connsiteX1954" fmla="*/ 5438405 w 6569477"/>
              <a:gd name="connsiteY1954" fmla="*/ 2991425 h 6858000"/>
              <a:gd name="connsiteX1955" fmla="*/ 5438405 w 6569477"/>
              <a:gd name="connsiteY1955" fmla="*/ 3025167 h 6858000"/>
              <a:gd name="connsiteX1956" fmla="*/ 5438405 w 6569477"/>
              <a:gd name="connsiteY1956" fmla="*/ 3050476 h 6858000"/>
              <a:gd name="connsiteX1957" fmla="*/ 5438405 w 6569477"/>
              <a:gd name="connsiteY1957" fmla="*/ 3101088 h 6858000"/>
              <a:gd name="connsiteX1958" fmla="*/ 5429969 w 6569477"/>
              <a:gd name="connsiteY1958" fmla="*/ 3126398 h 6858000"/>
              <a:gd name="connsiteX1959" fmla="*/ 5421534 w 6569477"/>
              <a:gd name="connsiteY1959" fmla="*/ 3117961 h 6858000"/>
              <a:gd name="connsiteX1960" fmla="*/ 5413096 w 6569477"/>
              <a:gd name="connsiteY1960" fmla="*/ 3109525 h 6858000"/>
              <a:gd name="connsiteX1961" fmla="*/ 5413098 w 6569477"/>
              <a:gd name="connsiteY1961" fmla="*/ 3117961 h 6858000"/>
              <a:gd name="connsiteX1962" fmla="*/ 5413098 w 6569477"/>
              <a:gd name="connsiteY1962" fmla="*/ 3126395 h 6858000"/>
              <a:gd name="connsiteX1963" fmla="*/ 5421533 w 6569477"/>
              <a:gd name="connsiteY1963" fmla="*/ 3134833 h 6858000"/>
              <a:gd name="connsiteX1964" fmla="*/ 5429969 w 6569477"/>
              <a:gd name="connsiteY1964" fmla="*/ 3143265 h 6858000"/>
              <a:gd name="connsiteX1965" fmla="*/ 5438404 w 6569477"/>
              <a:gd name="connsiteY1965" fmla="*/ 3143266 h 6858000"/>
              <a:gd name="connsiteX1966" fmla="*/ 5446840 w 6569477"/>
              <a:gd name="connsiteY1966" fmla="*/ 3101088 h 6858000"/>
              <a:gd name="connsiteX1967" fmla="*/ 5446838 w 6569477"/>
              <a:gd name="connsiteY1967" fmla="*/ 3092654 h 6858000"/>
              <a:gd name="connsiteX1968" fmla="*/ 5446840 w 6569477"/>
              <a:gd name="connsiteY1968" fmla="*/ 3058912 h 6858000"/>
              <a:gd name="connsiteX1969" fmla="*/ 5446841 w 6569477"/>
              <a:gd name="connsiteY1969" fmla="*/ 3042041 h 6858000"/>
              <a:gd name="connsiteX1970" fmla="*/ 5455276 w 6569477"/>
              <a:gd name="connsiteY1970" fmla="*/ 3084216 h 6858000"/>
              <a:gd name="connsiteX1971" fmla="*/ 5463712 w 6569477"/>
              <a:gd name="connsiteY1971" fmla="*/ 3134833 h 6858000"/>
              <a:gd name="connsiteX1972" fmla="*/ 5455276 w 6569477"/>
              <a:gd name="connsiteY1972" fmla="*/ 3151703 h 6858000"/>
              <a:gd name="connsiteX1973" fmla="*/ 5455276 w 6569477"/>
              <a:gd name="connsiteY1973" fmla="*/ 3168573 h 6858000"/>
              <a:gd name="connsiteX1974" fmla="*/ 5455273 w 6569477"/>
              <a:gd name="connsiteY1974" fmla="*/ 3210751 h 6858000"/>
              <a:gd name="connsiteX1975" fmla="*/ 5446841 w 6569477"/>
              <a:gd name="connsiteY1975" fmla="*/ 3202314 h 6858000"/>
              <a:gd name="connsiteX1976" fmla="*/ 5438405 w 6569477"/>
              <a:gd name="connsiteY1976" fmla="*/ 3202316 h 6858000"/>
              <a:gd name="connsiteX1977" fmla="*/ 5438405 w 6569477"/>
              <a:gd name="connsiteY1977" fmla="*/ 3210751 h 6858000"/>
              <a:gd name="connsiteX1978" fmla="*/ 5438405 w 6569477"/>
              <a:gd name="connsiteY1978" fmla="*/ 3219184 h 6858000"/>
              <a:gd name="connsiteX1979" fmla="*/ 5446841 w 6569477"/>
              <a:gd name="connsiteY1979" fmla="*/ 3227621 h 6858000"/>
              <a:gd name="connsiteX1980" fmla="*/ 5446840 w 6569477"/>
              <a:gd name="connsiteY1980" fmla="*/ 3236060 h 6858000"/>
              <a:gd name="connsiteX1981" fmla="*/ 5446841 w 6569477"/>
              <a:gd name="connsiteY1981" fmla="*/ 3244494 h 6858000"/>
              <a:gd name="connsiteX1982" fmla="*/ 5455276 w 6569477"/>
              <a:gd name="connsiteY1982" fmla="*/ 3278235 h 6858000"/>
              <a:gd name="connsiteX1983" fmla="*/ 5455276 w 6569477"/>
              <a:gd name="connsiteY1983" fmla="*/ 3320416 h 6858000"/>
              <a:gd name="connsiteX1984" fmla="*/ 5446841 w 6569477"/>
              <a:gd name="connsiteY1984" fmla="*/ 3328851 h 6858000"/>
              <a:gd name="connsiteX1985" fmla="*/ 5438403 w 6569477"/>
              <a:gd name="connsiteY1985" fmla="*/ 3320416 h 6858000"/>
              <a:gd name="connsiteX1986" fmla="*/ 5429968 w 6569477"/>
              <a:gd name="connsiteY1986" fmla="*/ 3219187 h 6858000"/>
              <a:gd name="connsiteX1987" fmla="*/ 5429969 w 6569477"/>
              <a:gd name="connsiteY1987" fmla="*/ 3210749 h 6858000"/>
              <a:gd name="connsiteX1988" fmla="*/ 5421534 w 6569477"/>
              <a:gd name="connsiteY1988" fmla="*/ 3219187 h 6858000"/>
              <a:gd name="connsiteX1989" fmla="*/ 5429969 w 6569477"/>
              <a:gd name="connsiteY1989" fmla="*/ 3320416 h 6858000"/>
              <a:gd name="connsiteX1990" fmla="*/ 5404661 w 6569477"/>
              <a:gd name="connsiteY1990" fmla="*/ 3337285 h 6858000"/>
              <a:gd name="connsiteX1991" fmla="*/ 5387791 w 6569477"/>
              <a:gd name="connsiteY1991" fmla="*/ 3430080 h 6858000"/>
              <a:gd name="connsiteX1992" fmla="*/ 5320304 w 6569477"/>
              <a:gd name="connsiteY1992" fmla="*/ 3767504 h 6858000"/>
              <a:gd name="connsiteX1993" fmla="*/ 5320305 w 6569477"/>
              <a:gd name="connsiteY1993" fmla="*/ 3775942 h 6858000"/>
              <a:gd name="connsiteX1994" fmla="*/ 5320305 w 6569477"/>
              <a:gd name="connsiteY1994" fmla="*/ 3784378 h 6858000"/>
              <a:gd name="connsiteX1995" fmla="*/ 5328741 w 6569477"/>
              <a:gd name="connsiteY1995" fmla="*/ 3775940 h 6858000"/>
              <a:gd name="connsiteX1996" fmla="*/ 5396226 w 6569477"/>
              <a:gd name="connsiteY1996" fmla="*/ 3446949 h 6858000"/>
              <a:gd name="connsiteX1997" fmla="*/ 5396226 w 6569477"/>
              <a:gd name="connsiteY1997" fmla="*/ 3455387 h 6858000"/>
              <a:gd name="connsiteX1998" fmla="*/ 5413098 w 6569477"/>
              <a:gd name="connsiteY1998" fmla="*/ 3438513 h 6858000"/>
              <a:gd name="connsiteX1999" fmla="*/ 5413098 w 6569477"/>
              <a:gd name="connsiteY1999" fmla="*/ 3463820 h 6858000"/>
              <a:gd name="connsiteX2000" fmla="*/ 5404662 w 6569477"/>
              <a:gd name="connsiteY2000" fmla="*/ 3463821 h 6858000"/>
              <a:gd name="connsiteX2001" fmla="*/ 5404662 w 6569477"/>
              <a:gd name="connsiteY2001" fmla="*/ 3472258 h 6858000"/>
              <a:gd name="connsiteX2002" fmla="*/ 5404661 w 6569477"/>
              <a:gd name="connsiteY2002" fmla="*/ 3480692 h 6858000"/>
              <a:gd name="connsiteX2003" fmla="*/ 5413098 w 6569477"/>
              <a:gd name="connsiteY2003" fmla="*/ 3480691 h 6858000"/>
              <a:gd name="connsiteX2004" fmla="*/ 5404662 w 6569477"/>
              <a:gd name="connsiteY2004" fmla="*/ 3522869 h 6858000"/>
              <a:gd name="connsiteX2005" fmla="*/ 5404662 w 6569477"/>
              <a:gd name="connsiteY2005" fmla="*/ 3539744 h 6858000"/>
              <a:gd name="connsiteX2006" fmla="*/ 5404662 w 6569477"/>
              <a:gd name="connsiteY2006" fmla="*/ 3565051 h 6858000"/>
              <a:gd name="connsiteX2007" fmla="*/ 5404662 w 6569477"/>
              <a:gd name="connsiteY2007" fmla="*/ 3573483 h 6858000"/>
              <a:gd name="connsiteX2008" fmla="*/ 5396226 w 6569477"/>
              <a:gd name="connsiteY2008" fmla="*/ 3581921 h 6858000"/>
              <a:gd name="connsiteX2009" fmla="*/ 5396226 w 6569477"/>
              <a:gd name="connsiteY2009" fmla="*/ 3598792 h 6858000"/>
              <a:gd name="connsiteX2010" fmla="*/ 5404662 w 6569477"/>
              <a:gd name="connsiteY2010" fmla="*/ 3607228 h 6858000"/>
              <a:gd name="connsiteX2011" fmla="*/ 5404662 w 6569477"/>
              <a:gd name="connsiteY2011" fmla="*/ 3809683 h 6858000"/>
              <a:gd name="connsiteX2012" fmla="*/ 5387791 w 6569477"/>
              <a:gd name="connsiteY2012" fmla="*/ 3902475 h 6858000"/>
              <a:gd name="connsiteX2013" fmla="*/ 5396226 w 6569477"/>
              <a:gd name="connsiteY2013" fmla="*/ 3894042 h 6858000"/>
              <a:gd name="connsiteX2014" fmla="*/ 5379355 w 6569477"/>
              <a:gd name="connsiteY2014" fmla="*/ 4062754 h 6858000"/>
              <a:gd name="connsiteX2015" fmla="*/ 5387791 w 6569477"/>
              <a:gd name="connsiteY2015" fmla="*/ 4071190 h 6858000"/>
              <a:gd name="connsiteX2016" fmla="*/ 5379355 w 6569477"/>
              <a:gd name="connsiteY2016" fmla="*/ 4113369 h 6858000"/>
              <a:gd name="connsiteX2017" fmla="*/ 5370919 w 6569477"/>
              <a:gd name="connsiteY2017" fmla="*/ 4121804 h 6858000"/>
              <a:gd name="connsiteX2018" fmla="*/ 5379355 w 6569477"/>
              <a:gd name="connsiteY2018" fmla="*/ 4138676 h 6858000"/>
              <a:gd name="connsiteX2019" fmla="*/ 5370918 w 6569477"/>
              <a:gd name="connsiteY2019" fmla="*/ 4189288 h 6858000"/>
              <a:gd name="connsiteX2020" fmla="*/ 5370916 w 6569477"/>
              <a:gd name="connsiteY2020" fmla="*/ 4197726 h 6858000"/>
              <a:gd name="connsiteX2021" fmla="*/ 5362483 w 6569477"/>
              <a:gd name="connsiteY2021" fmla="*/ 4223033 h 6858000"/>
              <a:gd name="connsiteX2022" fmla="*/ 5362484 w 6569477"/>
              <a:gd name="connsiteY2022" fmla="*/ 4231465 h 6858000"/>
              <a:gd name="connsiteX2023" fmla="*/ 5362484 w 6569477"/>
              <a:gd name="connsiteY2023" fmla="*/ 4239904 h 6858000"/>
              <a:gd name="connsiteX2024" fmla="*/ 5328741 w 6569477"/>
              <a:gd name="connsiteY2024" fmla="*/ 4383310 h 6858000"/>
              <a:gd name="connsiteX2025" fmla="*/ 5328741 w 6569477"/>
              <a:gd name="connsiteY2025" fmla="*/ 4408617 h 6858000"/>
              <a:gd name="connsiteX2026" fmla="*/ 5328743 w 6569477"/>
              <a:gd name="connsiteY2026" fmla="*/ 4417053 h 6858000"/>
              <a:gd name="connsiteX2027" fmla="*/ 5328743 w 6569477"/>
              <a:gd name="connsiteY2027" fmla="*/ 4450795 h 6858000"/>
              <a:gd name="connsiteX2028" fmla="*/ 5294997 w 6569477"/>
              <a:gd name="connsiteY2028" fmla="*/ 4543588 h 6858000"/>
              <a:gd name="connsiteX2029" fmla="*/ 5185332 w 6569477"/>
              <a:gd name="connsiteY2029" fmla="*/ 4897886 h 6858000"/>
              <a:gd name="connsiteX2030" fmla="*/ 5185333 w 6569477"/>
              <a:gd name="connsiteY2030" fmla="*/ 4906322 h 6858000"/>
              <a:gd name="connsiteX2031" fmla="*/ 5176898 w 6569477"/>
              <a:gd name="connsiteY2031" fmla="*/ 4914756 h 6858000"/>
              <a:gd name="connsiteX2032" fmla="*/ 5113630 w 6569477"/>
              <a:gd name="connsiteY2032" fmla="*/ 5026528 h 6858000"/>
              <a:gd name="connsiteX2033" fmla="*/ 5057164 w 6569477"/>
              <a:gd name="connsiteY2033" fmla="*/ 5137575 h 6858000"/>
              <a:gd name="connsiteX2034" fmla="*/ 5058139 w 6569477"/>
              <a:gd name="connsiteY2034" fmla="*/ 5135139 h 6858000"/>
              <a:gd name="connsiteX2035" fmla="*/ 5067233 w 6569477"/>
              <a:gd name="connsiteY2035" fmla="*/ 5108777 h 6858000"/>
              <a:gd name="connsiteX2036" fmla="*/ 5075669 w 6569477"/>
              <a:gd name="connsiteY2036" fmla="*/ 5091906 h 6858000"/>
              <a:gd name="connsiteX2037" fmla="*/ 5100977 w 6569477"/>
              <a:gd name="connsiteY2037" fmla="*/ 5032856 h 6858000"/>
              <a:gd name="connsiteX2038" fmla="*/ 5143155 w 6569477"/>
              <a:gd name="connsiteY2038" fmla="*/ 4931629 h 6858000"/>
              <a:gd name="connsiteX2039" fmla="*/ 5151590 w 6569477"/>
              <a:gd name="connsiteY2039" fmla="*/ 4914756 h 6858000"/>
              <a:gd name="connsiteX2040" fmla="*/ 5160025 w 6569477"/>
              <a:gd name="connsiteY2040" fmla="*/ 4897886 h 6858000"/>
              <a:gd name="connsiteX2041" fmla="*/ 5151590 w 6569477"/>
              <a:gd name="connsiteY2041" fmla="*/ 4889450 h 6858000"/>
              <a:gd name="connsiteX2042" fmla="*/ 5126283 w 6569477"/>
              <a:gd name="connsiteY2042" fmla="*/ 4923193 h 6858000"/>
              <a:gd name="connsiteX2043" fmla="*/ 5126282 w 6569477"/>
              <a:gd name="connsiteY2043" fmla="*/ 4931629 h 6858000"/>
              <a:gd name="connsiteX2044" fmla="*/ 5058797 w 6569477"/>
              <a:gd name="connsiteY2044" fmla="*/ 5083468 h 6858000"/>
              <a:gd name="connsiteX2045" fmla="*/ 5058797 w 6569477"/>
              <a:gd name="connsiteY2045" fmla="*/ 5091906 h 6858000"/>
              <a:gd name="connsiteX2046" fmla="*/ 5025055 w 6569477"/>
              <a:gd name="connsiteY2046" fmla="*/ 5134082 h 6858000"/>
              <a:gd name="connsiteX2047" fmla="*/ 4999746 w 6569477"/>
              <a:gd name="connsiteY2047" fmla="*/ 5184698 h 6858000"/>
              <a:gd name="connsiteX2048" fmla="*/ 4954406 w 6569477"/>
              <a:gd name="connsiteY2048" fmla="*/ 5285927 h 6858000"/>
              <a:gd name="connsiteX2049" fmla="*/ 4900498 w 6569477"/>
              <a:gd name="connsiteY2049" fmla="*/ 5370762 h 6858000"/>
              <a:gd name="connsiteX2050" fmla="*/ 4898519 w 6569477"/>
              <a:gd name="connsiteY2050" fmla="*/ 5361848 h 6858000"/>
              <a:gd name="connsiteX2051" fmla="*/ 4662316 w 6569477"/>
              <a:gd name="connsiteY2051" fmla="*/ 5749889 h 6858000"/>
              <a:gd name="connsiteX2052" fmla="*/ 4653884 w 6569477"/>
              <a:gd name="connsiteY2052" fmla="*/ 5749889 h 6858000"/>
              <a:gd name="connsiteX2053" fmla="*/ 4653883 w 6569477"/>
              <a:gd name="connsiteY2053" fmla="*/ 5758325 h 6858000"/>
              <a:gd name="connsiteX2054" fmla="*/ 4653883 w 6569477"/>
              <a:gd name="connsiteY2054" fmla="*/ 5766759 h 6858000"/>
              <a:gd name="connsiteX2055" fmla="*/ 4620140 w 6569477"/>
              <a:gd name="connsiteY2055" fmla="*/ 5792066 h 6858000"/>
              <a:gd name="connsiteX2056" fmla="*/ 4552653 w 6569477"/>
              <a:gd name="connsiteY2056" fmla="*/ 5910164 h 6858000"/>
              <a:gd name="connsiteX2057" fmla="*/ 4552654 w 6569477"/>
              <a:gd name="connsiteY2057" fmla="*/ 5884859 h 6858000"/>
              <a:gd name="connsiteX2058" fmla="*/ 4527347 w 6569477"/>
              <a:gd name="connsiteY2058" fmla="*/ 5943909 h 6858000"/>
              <a:gd name="connsiteX2059" fmla="*/ 4518911 w 6569477"/>
              <a:gd name="connsiteY2059" fmla="*/ 5935473 h 6858000"/>
              <a:gd name="connsiteX2060" fmla="*/ 4417681 w 6569477"/>
              <a:gd name="connsiteY2060" fmla="*/ 6078880 h 6858000"/>
              <a:gd name="connsiteX2061" fmla="*/ 4409247 w 6569477"/>
              <a:gd name="connsiteY2061" fmla="*/ 6078880 h 6858000"/>
              <a:gd name="connsiteX2062" fmla="*/ 4316454 w 6569477"/>
              <a:gd name="connsiteY2062" fmla="*/ 6180105 h 6858000"/>
              <a:gd name="connsiteX2063" fmla="*/ 4206789 w 6569477"/>
              <a:gd name="connsiteY2063" fmla="*/ 6306641 h 6858000"/>
              <a:gd name="connsiteX2064" fmla="*/ 4142466 w 6569477"/>
              <a:gd name="connsiteY2064" fmla="*/ 6360420 h 6858000"/>
              <a:gd name="connsiteX2065" fmla="*/ 4080254 w 6569477"/>
              <a:gd name="connsiteY2065" fmla="*/ 6424489 h 6858000"/>
              <a:gd name="connsiteX2066" fmla="*/ 4080254 w 6569477"/>
              <a:gd name="connsiteY2066" fmla="*/ 6416307 h 6858000"/>
              <a:gd name="connsiteX2067" fmla="*/ 4071818 w 6569477"/>
              <a:gd name="connsiteY2067" fmla="*/ 6424743 h 6858000"/>
              <a:gd name="connsiteX2068" fmla="*/ 4063381 w 6569477"/>
              <a:gd name="connsiteY2068" fmla="*/ 6441614 h 6858000"/>
              <a:gd name="connsiteX2069" fmla="*/ 4063381 w 6569477"/>
              <a:gd name="connsiteY2069" fmla="*/ 6433176 h 6858000"/>
              <a:gd name="connsiteX2070" fmla="*/ 4012767 w 6569477"/>
              <a:gd name="connsiteY2070" fmla="*/ 6483791 h 6858000"/>
              <a:gd name="connsiteX2071" fmla="*/ 4012768 w 6569477"/>
              <a:gd name="connsiteY2071" fmla="*/ 6492227 h 6858000"/>
              <a:gd name="connsiteX2072" fmla="*/ 4004330 w 6569477"/>
              <a:gd name="connsiteY2072" fmla="*/ 6509098 h 6858000"/>
              <a:gd name="connsiteX2073" fmla="*/ 4004330 w 6569477"/>
              <a:gd name="connsiteY2073" fmla="*/ 6492227 h 6858000"/>
              <a:gd name="connsiteX2074" fmla="*/ 3979024 w 6569477"/>
              <a:gd name="connsiteY2074" fmla="*/ 6517534 h 6858000"/>
              <a:gd name="connsiteX2075" fmla="*/ 3979025 w 6569477"/>
              <a:gd name="connsiteY2075" fmla="*/ 6509096 h 6858000"/>
              <a:gd name="connsiteX2076" fmla="*/ 3979024 w 6569477"/>
              <a:gd name="connsiteY2076" fmla="*/ 6500664 h 6858000"/>
              <a:gd name="connsiteX2077" fmla="*/ 3970588 w 6569477"/>
              <a:gd name="connsiteY2077" fmla="*/ 6500664 h 6858000"/>
              <a:gd name="connsiteX2078" fmla="*/ 3970588 w 6569477"/>
              <a:gd name="connsiteY2078" fmla="*/ 6517534 h 6858000"/>
              <a:gd name="connsiteX2079" fmla="*/ 3970590 w 6569477"/>
              <a:gd name="connsiteY2079" fmla="*/ 6525971 h 6858000"/>
              <a:gd name="connsiteX2080" fmla="*/ 3962153 w 6569477"/>
              <a:gd name="connsiteY2080" fmla="*/ 6534407 h 6858000"/>
              <a:gd name="connsiteX2081" fmla="*/ 3953718 w 6569477"/>
              <a:gd name="connsiteY2081" fmla="*/ 6534407 h 6858000"/>
              <a:gd name="connsiteX2082" fmla="*/ 3945280 w 6569477"/>
              <a:gd name="connsiteY2082" fmla="*/ 6534407 h 6858000"/>
              <a:gd name="connsiteX2083" fmla="*/ 3945281 w 6569477"/>
              <a:gd name="connsiteY2083" fmla="*/ 6542841 h 6858000"/>
              <a:gd name="connsiteX2084" fmla="*/ 3945280 w 6569477"/>
              <a:gd name="connsiteY2084" fmla="*/ 6551277 h 6858000"/>
              <a:gd name="connsiteX2085" fmla="*/ 3919974 w 6569477"/>
              <a:gd name="connsiteY2085" fmla="*/ 6568148 h 6858000"/>
              <a:gd name="connsiteX2086" fmla="*/ 3919976 w 6569477"/>
              <a:gd name="connsiteY2086" fmla="*/ 6559714 h 6858000"/>
              <a:gd name="connsiteX2087" fmla="*/ 3911538 w 6569477"/>
              <a:gd name="connsiteY2087" fmla="*/ 6568148 h 6858000"/>
              <a:gd name="connsiteX2088" fmla="*/ 3903102 w 6569477"/>
              <a:gd name="connsiteY2088" fmla="*/ 6576584 h 6858000"/>
              <a:gd name="connsiteX2089" fmla="*/ 3894667 w 6569477"/>
              <a:gd name="connsiteY2089" fmla="*/ 6593455 h 6858000"/>
              <a:gd name="connsiteX2090" fmla="*/ 3894667 w 6569477"/>
              <a:gd name="connsiteY2090" fmla="*/ 6585021 h 6858000"/>
              <a:gd name="connsiteX2091" fmla="*/ 3860924 w 6569477"/>
              <a:gd name="connsiteY2091" fmla="*/ 6601891 h 6858000"/>
              <a:gd name="connsiteX2092" fmla="*/ 3860924 w 6569477"/>
              <a:gd name="connsiteY2092" fmla="*/ 6585021 h 6858000"/>
              <a:gd name="connsiteX2093" fmla="*/ 3827181 w 6569477"/>
              <a:gd name="connsiteY2093" fmla="*/ 6610327 h 6858000"/>
              <a:gd name="connsiteX2094" fmla="*/ 3827182 w 6569477"/>
              <a:gd name="connsiteY2094" fmla="*/ 6601891 h 6858000"/>
              <a:gd name="connsiteX2095" fmla="*/ 3835618 w 6569477"/>
              <a:gd name="connsiteY2095" fmla="*/ 6593455 h 6858000"/>
              <a:gd name="connsiteX2096" fmla="*/ 3835617 w 6569477"/>
              <a:gd name="connsiteY2096" fmla="*/ 6585021 h 6858000"/>
              <a:gd name="connsiteX2097" fmla="*/ 3827181 w 6569477"/>
              <a:gd name="connsiteY2097" fmla="*/ 6593455 h 6858000"/>
              <a:gd name="connsiteX2098" fmla="*/ 3818745 w 6569477"/>
              <a:gd name="connsiteY2098" fmla="*/ 6601891 h 6858000"/>
              <a:gd name="connsiteX2099" fmla="*/ 3810309 w 6569477"/>
              <a:gd name="connsiteY2099" fmla="*/ 6618762 h 6858000"/>
              <a:gd name="connsiteX2100" fmla="*/ 3827181 w 6569477"/>
              <a:gd name="connsiteY2100" fmla="*/ 6618762 h 6858000"/>
              <a:gd name="connsiteX2101" fmla="*/ 3818745 w 6569477"/>
              <a:gd name="connsiteY2101" fmla="*/ 6627198 h 6858000"/>
              <a:gd name="connsiteX2102" fmla="*/ 3776566 w 6569477"/>
              <a:gd name="connsiteY2102" fmla="*/ 6677812 h 6858000"/>
              <a:gd name="connsiteX2103" fmla="*/ 3810308 w 6569477"/>
              <a:gd name="connsiteY2103" fmla="*/ 6669377 h 6858000"/>
              <a:gd name="connsiteX2104" fmla="*/ 3776566 w 6569477"/>
              <a:gd name="connsiteY2104" fmla="*/ 6694684 h 6858000"/>
              <a:gd name="connsiteX2105" fmla="*/ 3751259 w 6569477"/>
              <a:gd name="connsiteY2105" fmla="*/ 6719991 h 6858000"/>
              <a:gd name="connsiteX2106" fmla="*/ 3734388 w 6569477"/>
              <a:gd name="connsiteY2106" fmla="*/ 6728426 h 6858000"/>
              <a:gd name="connsiteX2107" fmla="*/ 3734390 w 6569477"/>
              <a:gd name="connsiteY2107" fmla="*/ 6711555 h 6858000"/>
              <a:gd name="connsiteX2108" fmla="*/ 3700645 w 6569477"/>
              <a:gd name="connsiteY2108" fmla="*/ 6745297 h 6858000"/>
              <a:gd name="connsiteX2109" fmla="*/ 3692211 w 6569477"/>
              <a:gd name="connsiteY2109" fmla="*/ 6736862 h 6858000"/>
              <a:gd name="connsiteX2110" fmla="*/ 3700645 w 6569477"/>
              <a:gd name="connsiteY2110" fmla="*/ 6728426 h 6858000"/>
              <a:gd name="connsiteX2111" fmla="*/ 3700645 w 6569477"/>
              <a:gd name="connsiteY2111" fmla="*/ 6719990 h 6858000"/>
              <a:gd name="connsiteX2112" fmla="*/ 3692209 w 6569477"/>
              <a:gd name="connsiteY2112" fmla="*/ 6719991 h 6858000"/>
              <a:gd name="connsiteX2113" fmla="*/ 3683775 w 6569477"/>
              <a:gd name="connsiteY2113" fmla="*/ 6728426 h 6858000"/>
              <a:gd name="connsiteX2114" fmla="*/ 3683775 w 6569477"/>
              <a:gd name="connsiteY2114" fmla="*/ 6736862 h 6858000"/>
              <a:gd name="connsiteX2115" fmla="*/ 3675338 w 6569477"/>
              <a:gd name="connsiteY2115" fmla="*/ 6745298 h 6858000"/>
              <a:gd name="connsiteX2116" fmla="*/ 3666902 w 6569477"/>
              <a:gd name="connsiteY2116" fmla="*/ 6753735 h 6858000"/>
              <a:gd name="connsiteX2117" fmla="*/ 3658466 w 6569477"/>
              <a:gd name="connsiteY2117" fmla="*/ 6753734 h 6858000"/>
              <a:gd name="connsiteX2118" fmla="*/ 3658466 w 6569477"/>
              <a:gd name="connsiteY2118" fmla="*/ 6762169 h 6858000"/>
              <a:gd name="connsiteX2119" fmla="*/ 3650032 w 6569477"/>
              <a:gd name="connsiteY2119" fmla="*/ 6762169 h 6858000"/>
              <a:gd name="connsiteX2120" fmla="*/ 3650030 w 6569477"/>
              <a:gd name="connsiteY2120" fmla="*/ 6753734 h 6858000"/>
              <a:gd name="connsiteX2121" fmla="*/ 3658466 w 6569477"/>
              <a:gd name="connsiteY2121" fmla="*/ 6736862 h 6858000"/>
              <a:gd name="connsiteX2122" fmla="*/ 3675338 w 6569477"/>
              <a:gd name="connsiteY2122" fmla="*/ 6719991 h 6858000"/>
              <a:gd name="connsiteX2123" fmla="*/ 3666902 w 6569477"/>
              <a:gd name="connsiteY2123" fmla="*/ 6719989 h 6858000"/>
              <a:gd name="connsiteX2124" fmla="*/ 3658466 w 6569477"/>
              <a:gd name="connsiteY2124" fmla="*/ 6728426 h 6858000"/>
              <a:gd name="connsiteX2125" fmla="*/ 3633159 w 6569477"/>
              <a:gd name="connsiteY2125" fmla="*/ 6753734 h 6858000"/>
              <a:gd name="connsiteX2126" fmla="*/ 3633159 w 6569477"/>
              <a:gd name="connsiteY2126" fmla="*/ 6762169 h 6858000"/>
              <a:gd name="connsiteX2127" fmla="*/ 3616289 w 6569477"/>
              <a:gd name="connsiteY2127" fmla="*/ 6787476 h 6858000"/>
              <a:gd name="connsiteX2128" fmla="*/ 3561456 w 6569477"/>
              <a:gd name="connsiteY2128" fmla="*/ 6826490 h 6858000"/>
              <a:gd name="connsiteX2129" fmla="*/ 3523349 w 6569477"/>
              <a:gd name="connsiteY2129" fmla="*/ 6858000 h 6858000"/>
              <a:gd name="connsiteX2130" fmla="*/ 0 w 6569477"/>
              <a:gd name="connsiteY213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</a:cxnLst>
            <a:rect l="l" t="t" r="r" b="b"/>
            <a:pathLst>
              <a:path w="6569477" h="6858000">
                <a:moveTo>
                  <a:pt x="4117221" y="6784486"/>
                </a:moveTo>
                <a:cubicBezTo>
                  <a:pt x="4097055" y="6807977"/>
                  <a:pt x="4081509" y="6827275"/>
                  <a:pt x="4065123" y="6846362"/>
                </a:cubicBezTo>
                <a:lnTo>
                  <a:pt x="4054153" y="6858000"/>
                </a:lnTo>
                <a:lnTo>
                  <a:pt x="4025354" y="6858000"/>
                </a:lnTo>
                <a:lnTo>
                  <a:pt x="4042817" y="6837081"/>
                </a:lnTo>
                <a:cubicBezTo>
                  <a:pt x="4069049" y="6805855"/>
                  <a:pt x="4098350" y="6774394"/>
                  <a:pt x="4117221" y="6784486"/>
                </a:cubicBezTo>
                <a:close/>
                <a:moveTo>
                  <a:pt x="4098863" y="6687079"/>
                </a:moveTo>
                <a:cubicBezTo>
                  <a:pt x="4088750" y="6727370"/>
                  <a:pt x="4048418" y="6774353"/>
                  <a:pt x="4016483" y="6816306"/>
                </a:cubicBezTo>
                <a:cubicBezTo>
                  <a:pt x="4000945" y="6828467"/>
                  <a:pt x="3984565" y="6842201"/>
                  <a:pt x="3967818" y="6856958"/>
                </a:cubicBezTo>
                <a:lnTo>
                  <a:pt x="3966685" y="6858000"/>
                </a:lnTo>
                <a:lnTo>
                  <a:pt x="3929841" y="6858000"/>
                </a:lnTo>
                <a:lnTo>
                  <a:pt x="4004165" y="6784103"/>
                </a:lnTo>
                <a:cubicBezTo>
                  <a:pt x="4033963" y="6753771"/>
                  <a:pt x="4065258" y="6721474"/>
                  <a:pt x="4098863" y="6687079"/>
                </a:cubicBezTo>
                <a:close/>
                <a:moveTo>
                  <a:pt x="5739924" y="6488019"/>
                </a:moveTo>
                <a:cubicBezTo>
                  <a:pt x="5746811" y="6488017"/>
                  <a:pt x="5746811" y="6488017"/>
                  <a:pt x="5746811" y="6494900"/>
                </a:cubicBezTo>
                <a:cubicBezTo>
                  <a:pt x="5746701" y="6495341"/>
                  <a:pt x="5746590" y="6495782"/>
                  <a:pt x="5746479" y="6496223"/>
                </a:cubicBezTo>
                <a:lnTo>
                  <a:pt x="5739923" y="6501783"/>
                </a:lnTo>
                <a:lnTo>
                  <a:pt x="5739923" y="6494900"/>
                </a:lnTo>
                <a:close/>
                <a:moveTo>
                  <a:pt x="4189806" y="6433624"/>
                </a:moveTo>
                <a:lnTo>
                  <a:pt x="4188863" y="6437396"/>
                </a:lnTo>
                <a:cubicBezTo>
                  <a:pt x="4187809" y="6439505"/>
                  <a:pt x="4185699" y="6441614"/>
                  <a:pt x="4181480" y="6441614"/>
                </a:cubicBezTo>
                <a:close/>
                <a:moveTo>
                  <a:pt x="4190270" y="6433178"/>
                </a:moveTo>
                <a:lnTo>
                  <a:pt x="4189806" y="6433624"/>
                </a:lnTo>
                <a:lnTo>
                  <a:pt x="4189918" y="6433179"/>
                </a:lnTo>
                <a:close/>
                <a:moveTo>
                  <a:pt x="4080254" y="6424489"/>
                </a:moveTo>
                <a:lnTo>
                  <a:pt x="4080253" y="6424742"/>
                </a:lnTo>
                <a:lnTo>
                  <a:pt x="4071818" y="6433178"/>
                </a:lnTo>
                <a:close/>
                <a:moveTo>
                  <a:pt x="4239510" y="6367480"/>
                </a:moveTo>
                <a:lnTo>
                  <a:pt x="4236315" y="6373075"/>
                </a:lnTo>
                <a:lnTo>
                  <a:pt x="4232912" y="6373925"/>
                </a:lnTo>
                <a:lnTo>
                  <a:pt x="4238687" y="6368327"/>
                </a:lnTo>
                <a:close/>
                <a:moveTo>
                  <a:pt x="4265838" y="6340386"/>
                </a:moveTo>
                <a:lnTo>
                  <a:pt x="4239510" y="6367480"/>
                </a:lnTo>
                <a:lnTo>
                  <a:pt x="4240531" y="6365693"/>
                </a:lnTo>
                <a:lnTo>
                  <a:pt x="4248968" y="6357257"/>
                </a:lnTo>
                <a:cubicBezTo>
                  <a:pt x="4248968" y="6348821"/>
                  <a:pt x="4257404" y="6348819"/>
                  <a:pt x="4265838" y="6340386"/>
                </a:cubicBezTo>
                <a:close/>
                <a:moveTo>
                  <a:pt x="4291147" y="6272900"/>
                </a:moveTo>
                <a:lnTo>
                  <a:pt x="4299581" y="6272900"/>
                </a:lnTo>
                <a:lnTo>
                  <a:pt x="4308018" y="6272900"/>
                </a:lnTo>
                <a:lnTo>
                  <a:pt x="4291147" y="6289772"/>
                </a:lnTo>
                <a:lnTo>
                  <a:pt x="4274273" y="6306643"/>
                </a:lnTo>
                <a:lnTo>
                  <a:pt x="4257404" y="6323512"/>
                </a:lnTo>
                <a:lnTo>
                  <a:pt x="4257404" y="6331950"/>
                </a:lnTo>
                <a:cubicBezTo>
                  <a:pt x="4240531" y="6340386"/>
                  <a:pt x="4232097" y="6357257"/>
                  <a:pt x="4215224" y="6374128"/>
                </a:cubicBezTo>
                <a:lnTo>
                  <a:pt x="4215223" y="6382562"/>
                </a:lnTo>
                <a:cubicBezTo>
                  <a:pt x="4215224" y="6391000"/>
                  <a:pt x="4223663" y="6382564"/>
                  <a:pt x="4223663" y="6382564"/>
                </a:cubicBezTo>
                <a:lnTo>
                  <a:pt x="4232099" y="6374128"/>
                </a:lnTo>
                <a:lnTo>
                  <a:pt x="4232912" y="6373925"/>
                </a:lnTo>
                <a:lnTo>
                  <a:pt x="4215378" y="6390919"/>
                </a:lnTo>
                <a:lnTo>
                  <a:pt x="4215224" y="6391000"/>
                </a:lnTo>
                <a:cubicBezTo>
                  <a:pt x="4215216" y="6391030"/>
                  <a:pt x="4215206" y="6391059"/>
                  <a:pt x="4215199" y="6391088"/>
                </a:cubicBezTo>
                <a:lnTo>
                  <a:pt x="4213115" y="6393108"/>
                </a:lnTo>
                <a:cubicBezTo>
                  <a:pt x="4198353" y="6405763"/>
                  <a:pt x="4189918" y="6407872"/>
                  <a:pt x="4198356" y="6382564"/>
                </a:cubicBezTo>
                <a:cubicBezTo>
                  <a:pt x="4164611" y="6433179"/>
                  <a:pt x="4147738" y="6441614"/>
                  <a:pt x="4113994" y="6475357"/>
                </a:cubicBezTo>
                <a:lnTo>
                  <a:pt x="4122431" y="6475355"/>
                </a:lnTo>
                <a:lnTo>
                  <a:pt x="4097125" y="6500664"/>
                </a:lnTo>
                <a:lnTo>
                  <a:pt x="4088687" y="6500664"/>
                </a:lnTo>
                <a:lnTo>
                  <a:pt x="4088688" y="6509098"/>
                </a:lnTo>
                <a:lnTo>
                  <a:pt x="4080256" y="6509098"/>
                </a:lnTo>
                <a:cubicBezTo>
                  <a:pt x="4071819" y="6517534"/>
                  <a:pt x="4071818" y="6525971"/>
                  <a:pt x="4063383" y="6525971"/>
                </a:cubicBezTo>
                <a:cubicBezTo>
                  <a:pt x="4063381" y="6534407"/>
                  <a:pt x="4054944" y="6534407"/>
                  <a:pt x="4054946" y="6542841"/>
                </a:cubicBezTo>
                <a:cubicBezTo>
                  <a:pt x="4046511" y="6542841"/>
                  <a:pt x="4046513" y="6551277"/>
                  <a:pt x="4046513" y="6551277"/>
                </a:cubicBezTo>
                <a:lnTo>
                  <a:pt x="4021201" y="6576584"/>
                </a:lnTo>
                <a:cubicBezTo>
                  <a:pt x="4021202" y="6579396"/>
                  <a:pt x="4021202" y="6582209"/>
                  <a:pt x="4021203" y="6585021"/>
                </a:cubicBezTo>
                <a:cubicBezTo>
                  <a:pt x="4021203" y="6585021"/>
                  <a:pt x="4012767" y="6585019"/>
                  <a:pt x="4012768" y="6593455"/>
                </a:cubicBezTo>
                <a:cubicBezTo>
                  <a:pt x="3987460" y="6610327"/>
                  <a:pt x="3962152" y="6635634"/>
                  <a:pt x="3936845" y="6660941"/>
                </a:cubicBezTo>
                <a:lnTo>
                  <a:pt x="3928411" y="6652505"/>
                </a:lnTo>
                <a:lnTo>
                  <a:pt x="3936844" y="6644069"/>
                </a:lnTo>
                <a:cubicBezTo>
                  <a:pt x="3945281" y="6644071"/>
                  <a:pt x="3945281" y="6635634"/>
                  <a:pt x="3945281" y="6635634"/>
                </a:cubicBezTo>
                <a:lnTo>
                  <a:pt x="3936845" y="6635634"/>
                </a:lnTo>
                <a:lnTo>
                  <a:pt x="3928411" y="6644072"/>
                </a:lnTo>
                <a:lnTo>
                  <a:pt x="3919975" y="6652505"/>
                </a:lnTo>
                <a:lnTo>
                  <a:pt x="3919975" y="6660941"/>
                </a:lnTo>
                <a:lnTo>
                  <a:pt x="3919974" y="6669377"/>
                </a:lnTo>
                <a:cubicBezTo>
                  <a:pt x="3894667" y="6686249"/>
                  <a:pt x="3869359" y="6711555"/>
                  <a:pt x="3844054" y="6728426"/>
                </a:cubicBezTo>
                <a:cubicBezTo>
                  <a:pt x="3844052" y="6731237"/>
                  <a:pt x="3844053" y="6734049"/>
                  <a:pt x="3844051" y="6736860"/>
                </a:cubicBezTo>
                <a:cubicBezTo>
                  <a:pt x="3785002" y="6779041"/>
                  <a:pt x="3734388" y="6821217"/>
                  <a:pt x="3675339" y="6854962"/>
                </a:cubicBezTo>
                <a:lnTo>
                  <a:pt x="3671147" y="6858000"/>
                </a:lnTo>
                <a:lnTo>
                  <a:pt x="3532438" y="6858000"/>
                </a:lnTo>
                <a:lnTo>
                  <a:pt x="3566728" y="6830708"/>
                </a:lnTo>
                <a:cubicBezTo>
                  <a:pt x="3584654" y="6817000"/>
                  <a:pt x="3603634" y="6804347"/>
                  <a:pt x="3624722" y="6795912"/>
                </a:cubicBezTo>
                <a:lnTo>
                  <a:pt x="3633161" y="6787476"/>
                </a:lnTo>
                <a:lnTo>
                  <a:pt x="3633160" y="6779041"/>
                </a:lnTo>
                <a:lnTo>
                  <a:pt x="3641596" y="6779041"/>
                </a:lnTo>
                <a:lnTo>
                  <a:pt x="3641596" y="6787476"/>
                </a:lnTo>
                <a:cubicBezTo>
                  <a:pt x="3658466" y="6787476"/>
                  <a:pt x="3666902" y="6779042"/>
                  <a:pt x="3683775" y="6770605"/>
                </a:cubicBezTo>
                <a:lnTo>
                  <a:pt x="3683775" y="6762169"/>
                </a:lnTo>
                <a:cubicBezTo>
                  <a:pt x="3709082" y="6770605"/>
                  <a:pt x="3666902" y="6779042"/>
                  <a:pt x="3675339" y="6787476"/>
                </a:cubicBezTo>
                <a:cubicBezTo>
                  <a:pt x="3683776" y="6779041"/>
                  <a:pt x="3717515" y="6762169"/>
                  <a:pt x="3742824" y="6736862"/>
                </a:cubicBezTo>
                <a:cubicBezTo>
                  <a:pt x="3751259" y="6728426"/>
                  <a:pt x="3768131" y="6711555"/>
                  <a:pt x="3785001" y="6703120"/>
                </a:cubicBezTo>
                <a:cubicBezTo>
                  <a:pt x="3793440" y="6694684"/>
                  <a:pt x="3810310" y="6677812"/>
                  <a:pt x="3827182" y="6669377"/>
                </a:cubicBezTo>
                <a:cubicBezTo>
                  <a:pt x="3852487" y="6644072"/>
                  <a:pt x="3877794" y="6635634"/>
                  <a:pt x="3903102" y="6601891"/>
                </a:cubicBezTo>
                <a:cubicBezTo>
                  <a:pt x="3911538" y="6593455"/>
                  <a:pt x="3928411" y="6585021"/>
                  <a:pt x="3928411" y="6585021"/>
                </a:cubicBezTo>
                <a:cubicBezTo>
                  <a:pt x="3936845" y="6576584"/>
                  <a:pt x="3945280" y="6576584"/>
                  <a:pt x="3945281" y="6568148"/>
                </a:cubicBezTo>
                <a:cubicBezTo>
                  <a:pt x="3953718" y="6568149"/>
                  <a:pt x="3953718" y="6568149"/>
                  <a:pt x="3962152" y="6559714"/>
                </a:cubicBezTo>
                <a:lnTo>
                  <a:pt x="3987461" y="6534407"/>
                </a:lnTo>
                <a:cubicBezTo>
                  <a:pt x="3987461" y="6542841"/>
                  <a:pt x="4012768" y="6517534"/>
                  <a:pt x="4012768" y="6517534"/>
                </a:cubicBezTo>
                <a:cubicBezTo>
                  <a:pt x="4021201" y="6509098"/>
                  <a:pt x="4029637" y="6500662"/>
                  <a:pt x="4029637" y="6492227"/>
                </a:cubicBezTo>
                <a:lnTo>
                  <a:pt x="4038075" y="6492227"/>
                </a:lnTo>
                <a:cubicBezTo>
                  <a:pt x="4122431" y="6433176"/>
                  <a:pt x="4223660" y="6340387"/>
                  <a:pt x="4291147" y="6272900"/>
                </a:cubicBezTo>
                <a:close/>
                <a:moveTo>
                  <a:pt x="4561089" y="6171673"/>
                </a:moveTo>
                <a:lnTo>
                  <a:pt x="4556321" y="6179312"/>
                </a:lnTo>
                <a:lnTo>
                  <a:pt x="4554763" y="6179053"/>
                </a:lnTo>
                <a:cubicBezTo>
                  <a:pt x="4554763" y="6178000"/>
                  <a:pt x="4556872" y="6175890"/>
                  <a:pt x="4561089" y="6171673"/>
                </a:cubicBezTo>
                <a:close/>
                <a:moveTo>
                  <a:pt x="4671175" y="5979022"/>
                </a:moveTo>
                <a:lnTo>
                  <a:pt x="4669173" y="5981473"/>
                </a:lnTo>
                <a:cubicBezTo>
                  <a:pt x="4661263" y="5988195"/>
                  <a:pt x="4658099" y="5981871"/>
                  <a:pt x="4645447" y="5994524"/>
                </a:cubicBezTo>
                <a:cubicBezTo>
                  <a:pt x="4643338" y="5998741"/>
                  <a:pt x="4643337" y="6000322"/>
                  <a:pt x="4644391" y="6000718"/>
                </a:cubicBezTo>
                <a:lnTo>
                  <a:pt x="4645606" y="6000505"/>
                </a:lnTo>
                <a:lnTo>
                  <a:pt x="4646686" y="5998475"/>
                </a:lnTo>
                <a:lnTo>
                  <a:pt x="4647927" y="6000099"/>
                </a:lnTo>
                <a:lnTo>
                  <a:pt x="4649663" y="5999795"/>
                </a:lnTo>
                <a:cubicBezTo>
                  <a:pt x="4651773" y="5999268"/>
                  <a:pt x="4653882" y="5999004"/>
                  <a:pt x="4654936" y="6000454"/>
                </a:cubicBezTo>
                <a:lnTo>
                  <a:pt x="4654647" y="6003455"/>
                </a:lnTo>
                <a:lnTo>
                  <a:pt x="4658944" y="5998240"/>
                </a:lnTo>
                <a:close/>
                <a:moveTo>
                  <a:pt x="5823292" y="5722907"/>
                </a:moveTo>
                <a:lnTo>
                  <a:pt x="5800797" y="5768179"/>
                </a:lnTo>
                <a:lnTo>
                  <a:pt x="5806978" y="5758327"/>
                </a:lnTo>
                <a:cubicBezTo>
                  <a:pt x="5810514" y="5753116"/>
                  <a:pt x="5814328" y="5748237"/>
                  <a:pt x="5818310" y="5744909"/>
                </a:cubicBezTo>
                <a:cubicBezTo>
                  <a:pt x="5819855" y="5741362"/>
                  <a:pt x="5821177" y="5736874"/>
                  <a:pt x="5822096" y="5732580"/>
                </a:cubicBezTo>
                <a:close/>
                <a:moveTo>
                  <a:pt x="5907073" y="5708785"/>
                </a:moveTo>
                <a:lnTo>
                  <a:pt x="5869741" y="5783136"/>
                </a:lnTo>
                <a:cubicBezTo>
                  <a:pt x="5858084" y="5809655"/>
                  <a:pt x="5848657" y="5836145"/>
                  <a:pt x="5842500" y="5863847"/>
                </a:cubicBezTo>
                <a:cubicBezTo>
                  <a:pt x="5785921" y="5947223"/>
                  <a:pt x="5733692" y="5981849"/>
                  <a:pt x="5690433" y="6081162"/>
                </a:cubicBezTo>
                <a:cubicBezTo>
                  <a:pt x="5680683" y="6080287"/>
                  <a:pt x="5669193" y="6098913"/>
                  <a:pt x="5663883" y="6103351"/>
                </a:cubicBezTo>
                <a:lnTo>
                  <a:pt x="5636415" y="6152111"/>
                </a:lnTo>
                <a:lnTo>
                  <a:pt x="5637318" y="6151784"/>
                </a:lnTo>
                <a:cubicBezTo>
                  <a:pt x="5630397" y="6165631"/>
                  <a:pt x="5624342" y="6178180"/>
                  <a:pt x="5618612" y="6190081"/>
                </a:cubicBezTo>
                <a:lnTo>
                  <a:pt x="5611094" y="6205514"/>
                </a:lnTo>
                <a:lnTo>
                  <a:pt x="5619596" y="6194628"/>
                </a:lnTo>
                <a:cubicBezTo>
                  <a:pt x="5624904" y="6187044"/>
                  <a:pt x="5630569" y="6177954"/>
                  <a:pt x="5636991" y="6166061"/>
                </a:cubicBezTo>
                <a:cubicBezTo>
                  <a:pt x="5643774" y="6164691"/>
                  <a:pt x="5645145" y="6171478"/>
                  <a:pt x="5657339" y="6161951"/>
                </a:cubicBezTo>
                <a:cubicBezTo>
                  <a:pt x="5651927" y="6170107"/>
                  <a:pt x="5660082" y="6175522"/>
                  <a:pt x="5638432" y="6208150"/>
                </a:cubicBezTo>
                <a:cubicBezTo>
                  <a:pt x="5666863" y="6174154"/>
                  <a:pt x="5692554" y="6126583"/>
                  <a:pt x="5718245" y="6079013"/>
                </a:cubicBezTo>
                <a:cubicBezTo>
                  <a:pt x="5745305" y="6038231"/>
                  <a:pt x="5770995" y="5990662"/>
                  <a:pt x="5802168" y="5970237"/>
                </a:cubicBezTo>
                <a:cubicBezTo>
                  <a:pt x="5833200" y="5879207"/>
                  <a:pt x="5877868" y="5820741"/>
                  <a:pt x="5917053" y="5735129"/>
                </a:cubicBezTo>
                <a:cubicBezTo>
                  <a:pt x="5923764" y="5698455"/>
                  <a:pt x="5887250" y="5762338"/>
                  <a:pt x="5902116" y="5731083"/>
                </a:cubicBezTo>
                <a:close/>
                <a:moveTo>
                  <a:pt x="5917201" y="5634092"/>
                </a:moveTo>
                <a:lnTo>
                  <a:pt x="5891750" y="5667883"/>
                </a:lnTo>
                <a:cubicBezTo>
                  <a:pt x="5851164" y="5717451"/>
                  <a:pt x="5813675" y="5755549"/>
                  <a:pt x="5781231" y="5830035"/>
                </a:cubicBezTo>
                <a:cubicBezTo>
                  <a:pt x="5776356" y="5829597"/>
                  <a:pt x="5771046" y="5834035"/>
                  <a:pt x="5766290" y="5839137"/>
                </a:cubicBezTo>
                <a:lnTo>
                  <a:pt x="5764238" y="5841451"/>
                </a:lnTo>
                <a:lnTo>
                  <a:pt x="5588834" y="6142779"/>
                </a:lnTo>
                <a:lnTo>
                  <a:pt x="5549933" y="6201116"/>
                </a:lnTo>
                <a:lnTo>
                  <a:pt x="5547357" y="6207173"/>
                </a:lnTo>
                <a:lnTo>
                  <a:pt x="5529789" y="6231324"/>
                </a:lnTo>
                <a:lnTo>
                  <a:pt x="5464244" y="6329615"/>
                </a:lnTo>
                <a:lnTo>
                  <a:pt x="5402037" y="6435651"/>
                </a:lnTo>
                <a:cubicBezTo>
                  <a:pt x="5402037" y="6435651"/>
                  <a:pt x="5402037" y="6435651"/>
                  <a:pt x="5408957" y="6435651"/>
                </a:cubicBezTo>
                <a:cubicBezTo>
                  <a:pt x="5408957" y="6428728"/>
                  <a:pt x="5415877" y="6421804"/>
                  <a:pt x="5422798" y="6428728"/>
                </a:cubicBezTo>
                <a:lnTo>
                  <a:pt x="5421385" y="6432963"/>
                </a:lnTo>
                <a:lnTo>
                  <a:pt x="5408956" y="6449499"/>
                </a:lnTo>
                <a:cubicBezTo>
                  <a:pt x="5415877" y="6449499"/>
                  <a:pt x="5415877" y="6449499"/>
                  <a:pt x="5415877" y="6449499"/>
                </a:cubicBezTo>
                <a:lnTo>
                  <a:pt x="5421385" y="6432963"/>
                </a:lnTo>
                <a:lnTo>
                  <a:pt x="5487674" y="6344780"/>
                </a:lnTo>
                <a:lnTo>
                  <a:pt x="5495039" y="6334691"/>
                </a:lnTo>
                <a:lnTo>
                  <a:pt x="5485269" y="6342855"/>
                </a:lnTo>
                <a:cubicBezTo>
                  <a:pt x="5480829" y="6337541"/>
                  <a:pt x="5480829" y="6337541"/>
                  <a:pt x="5480829" y="6337541"/>
                </a:cubicBezTo>
                <a:cubicBezTo>
                  <a:pt x="5482568" y="6318042"/>
                  <a:pt x="5499368" y="6294978"/>
                  <a:pt x="5525918" y="6272793"/>
                </a:cubicBezTo>
                <a:cubicBezTo>
                  <a:pt x="5548027" y="6245292"/>
                  <a:pt x="5570136" y="6217791"/>
                  <a:pt x="5577186" y="6193853"/>
                </a:cubicBezTo>
                <a:cubicBezTo>
                  <a:pt x="5585150" y="6187197"/>
                  <a:pt x="5591787" y="6181650"/>
                  <a:pt x="5598425" y="6176103"/>
                </a:cubicBezTo>
                <a:lnTo>
                  <a:pt x="5613302" y="6163670"/>
                </a:lnTo>
                <a:lnTo>
                  <a:pt x="5616665" y="6159249"/>
                </a:lnTo>
                <a:lnTo>
                  <a:pt x="5619814" y="6158111"/>
                </a:lnTo>
                <a:lnTo>
                  <a:pt x="5641844" y="6122335"/>
                </a:lnTo>
                <a:cubicBezTo>
                  <a:pt x="5660984" y="6091112"/>
                  <a:pt x="5672914" y="6070992"/>
                  <a:pt x="5694784" y="6032412"/>
                </a:cubicBezTo>
                <a:cubicBezTo>
                  <a:pt x="5698354" y="6047475"/>
                  <a:pt x="5711583" y="6009349"/>
                  <a:pt x="5727512" y="5996037"/>
                </a:cubicBezTo>
                <a:cubicBezTo>
                  <a:pt x="5733692" y="5981849"/>
                  <a:pt x="5736302" y="5952599"/>
                  <a:pt x="5723942" y="5980974"/>
                </a:cubicBezTo>
                <a:cubicBezTo>
                  <a:pt x="5743352" y="5928661"/>
                  <a:pt x="5783130" y="5868347"/>
                  <a:pt x="5822911" y="5808034"/>
                </a:cubicBezTo>
                <a:cubicBezTo>
                  <a:pt x="5840579" y="5775220"/>
                  <a:pt x="5859358" y="5743736"/>
                  <a:pt x="5877583" y="5711587"/>
                </a:cubicBezTo>
                <a:close/>
                <a:moveTo>
                  <a:pt x="6242698" y="5517691"/>
                </a:moveTo>
                <a:cubicBezTo>
                  <a:pt x="6235812" y="5552099"/>
                  <a:pt x="6228924" y="5607154"/>
                  <a:pt x="6208261" y="5662208"/>
                </a:cubicBezTo>
                <a:cubicBezTo>
                  <a:pt x="6187600" y="5717261"/>
                  <a:pt x="6166938" y="5758552"/>
                  <a:pt x="6146276" y="5765433"/>
                </a:cubicBezTo>
                <a:cubicBezTo>
                  <a:pt x="6153164" y="5765433"/>
                  <a:pt x="6153164" y="5765433"/>
                  <a:pt x="6153163" y="5772316"/>
                </a:cubicBezTo>
                <a:cubicBezTo>
                  <a:pt x="6146276" y="5779197"/>
                  <a:pt x="6146274" y="5792962"/>
                  <a:pt x="6139388" y="5792960"/>
                </a:cubicBezTo>
                <a:cubicBezTo>
                  <a:pt x="6139388" y="5792960"/>
                  <a:pt x="6139387" y="5799843"/>
                  <a:pt x="6132502" y="5799841"/>
                </a:cubicBezTo>
                <a:lnTo>
                  <a:pt x="6139387" y="5799843"/>
                </a:lnTo>
                <a:cubicBezTo>
                  <a:pt x="6153163" y="5813605"/>
                  <a:pt x="6125611" y="5854896"/>
                  <a:pt x="6098063" y="5903069"/>
                </a:cubicBezTo>
                <a:cubicBezTo>
                  <a:pt x="6098064" y="5905363"/>
                  <a:pt x="6098064" y="5907656"/>
                  <a:pt x="6098064" y="5909950"/>
                </a:cubicBezTo>
                <a:cubicBezTo>
                  <a:pt x="6104951" y="5909952"/>
                  <a:pt x="6104951" y="5909952"/>
                  <a:pt x="6098065" y="5916833"/>
                </a:cubicBezTo>
                <a:lnTo>
                  <a:pt x="6098065" y="5923714"/>
                </a:lnTo>
                <a:lnTo>
                  <a:pt x="6091178" y="5923714"/>
                </a:lnTo>
                <a:lnTo>
                  <a:pt x="6098065" y="5930597"/>
                </a:lnTo>
                <a:cubicBezTo>
                  <a:pt x="6091178" y="5944360"/>
                  <a:pt x="6098064" y="5951241"/>
                  <a:pt x="6084290" y="5985651"/>
                </a:cubicBezTo>
                <a:cubicBezTo>
                  <a:pt x="6098065" y="5985649"/>
                  <a:pt x="6111840" y="5944360"/>
                  <a:pt x="6118727" y="5965005"/>
                </a:cubicBezTo>
                <a:cubicBezTo>
                  <a:pt x="6115284" y="5971886"/>
                  <a:pt x="6115284" y="5975328"/>
                  <a:pt x="6115283" y="5978768"/>
                </a:cubicBezTo>
                <a:lnTo>
                  <a:pt x="6113562" y="5985649"/>
                </a:lnTo>
                <a:lnTo>
                  <a:pt x="6111840" y="5985651"/>
                </a:lnTo>
                <a:lnTo>
                  <a:pt x="6111840" y="5992530"/>
                </a:lnTo>
                <a:lnTo>
                  <a:pt x="6113562" y="5985649"/>
                </a:lnTo>
                <a:lnTo>
                  <a:pt x="6118727" y="5985649"/>
                </a:lnTo>
                <a:lnTo>
                  <a:pt x="6118727" y="5992532"/>
                </a:lnTo>
                <a:lnTo>
                  <a:pt x="6118727" y="5999413"/>
                </a:lnTo>
                <a:cubicBezTo>
                  <a:pt x="6111840" y="6006295"/>
                  <a:pt x="6104952" y="6020059"/>
                  <a:pt x="6098065" y="6033823"/>
                </a:cubicBezTo>
                <a:lnTo>
                  <a:pt x="6091178" y="6040704"/>
                </a:lnTo>
                <a:cubicBezTo>
                  <a:pt x="6091178" y="6040704"/>
                  <a:pt x="6091178" y="6047587"/>
                  <a:pt x="6084290" y="6054467"/>
                </a:cubicBezTo>
                <a:lnTo>
                  <a:pt x="6077403" y="6061350"/>
                </a:lnTo>
                <a:cubicBezTo>
                  <a:pt x="6077403" y="6054467"/>
                  <a:pt x="6077403" y="6054467"/>
                  <a:pt x="6084290" y="6047585"/>
                </a:cubicBezTo>
                <a:cubicBezTo>
                  <a:pt x="6084290" y="6047585"/>
                  <a:pt x="6084290" y="6040704"/>
                  <a:pt x="6091178" y="6033821"/>
                </a:cubicBezTo>
                <a:cubicBezTo>
                  <a:pt x="6077403" y="6047585"/>
                  <a:pt x="6070516" y="6061350"/>
                  <a:pt x="6056740" y="6068231"/>
                </a:cubicBezTo>
                <a:lnTo>
                  <a:pt x="6036078" y="6047587"/>
                </a:lnTo>
                <a:cubicBezTo>
                  <a:pt x="5987867" y="6150811"/>
                  <a:pt x="5953431" y="6233393"/>
                  <a:pt x="5884558" y="6329737"/>
                </a:cubicBezTo>
                <a:cubicBezTo>
                  <a:pt x="5884558" y="6336619"/>
                  <a:pt x="5884558" y="6336619"/>
                  <a:pt x="5877670" y="6343502"/>
                </a:cubicBezTo>
                <a:lnTo>
                  <a:pt x="5870783" y="6350383"/>
                </a:lnTo>
                <a:cubicBezTo>
                  <a:pt x="5857007" y="6384793"/>
                  <a:pt x="5829458" y="6426082"/>
                  <a:pt x="5801910" y="6460490"/>
                </a:cubicBezTo>
                <a:cubicBezTo>
                  <a:pt x="5788135" y="6494900"/>
                  <a:pt x="5760585" y="6549953"/>
                  <a:pt x="5719261" y="6598128"/>
                </a:cubicBezTo>
                <a:cubicBezTo>
                  <a:pt x="5684825" y="6653181"/>
                  <a:pt x="5643500" y="6701354"/>
                  <a:pt x="5615952" y="6728880"/>
                </a:cubicBezTo>
                <a:cubicBezTo>
                  <a:pt x="5591846" y="6759847"/>
                  <a:pt x="5566018" y="6792535"/>
                  <a:pt x="5540191" y="6825223"/>
                </a:cubicBezTo>
                <a:lnTo>
                  <a:pt x="5514417" y="6858000"/>
                </a:lnTo>
                <a:lnTo>
                  <a:pt x="5432172" y="6858000"/>
                </a:lnTo>
                <a:lnTo>
                  <a:pt x="5485092" y="6818343"/>
                </a:lnTo>
                <a:lnTo>
                  <a:pt x="5498867" y="6832106"/>
                </a:lnTo>
                <a:cubicBezTo>
                  <a:pt x="5512642" y="6818343"/>
                  <a:pt x="5533303" y="6797699"/>
                  <a:pt x="5547078" y="6777051"/>
                </a:cubicBezTo>
                <a:lnTo>
                  <a:pt x="5540191" y="6777052"/>
                </a:lnTo>
                <a:cubicBezTo>
                  <a:pt x="5540191" y="6783935"/>
                  <a:pt x="5533304" y="6790816"/>
                  <a:pt x="5533303" y="6783935"/>
                </a:cubicBezTo>
                <a:lnTo>
                  <a:pt x="5533304" y="6777052"/>
                </a:lnTo>
                <a:cubicBezTo>
                  <a:pt x="5526416" y="6777052"/>
                  <a:pt x="5512641" y="6797699"/>
                  <a:pt x="5512641" y="6783935"/>
                </a:cubicBezTo>
                <a:cubicBezTo>
                  <a:pt x="5526416" y="6756405"/>
                  <a:pt x="5533304" y="6763288"/>
                  <a:pt x="5547078" y="6742645"/>
                </a:cubicBezTo>
                <a:lnTo>
                  <a:pt x="5547077" y="6735761"/>
                </a:lnTo>
                <a:lnTo>
                  <a:pt x="5553964" y="6735759"/>
                </a:lnTo>
                <a:cubicBezTo>
                  <a:pt x="5553965" y="6728877"/>
                  <a:pt x="5560853" y="6721997"/>
                  <a:pt x="5560853" y="6721997"/>
                </a:cubicBezTo>
                <a:lnTo>
                  <a:pt x="5567740" y="6721999"/>
                </a:lnTo>
                <a:cubicBezTo>
                  <a:pt x="5574627" y="6701353"/>
                  <a:pt x="5595289" y="6666943"/>
                  <a:pt x="5615951" y="6639417"/>
                </a:cubicBezTo>
                <a:cubicBezTo>
                  <a:pt x="5643501" y="6611890"/>
                  <a:pt x="5664163" y="6591243"/>
                  <a:pt x="5677937" y="6591244"/>
                </a:cubicBezTo>
                <a:lnTo>
                  <a:pt x="5684824" y="6584361"/>
                </a:lnTo>
                <a:cubicBezTo>
                  <a:pt x="5684825" y="6577480"/>
                  <a:pt x="5691712" y="6570599"/>
                  <a:pt x="5698599" y="6570599"/>
                </a:cubicBezTo>
                <a:lnTo>
                  <a:pt x="5698600" y="6577480"/>
                </a:lnTo>
                <a:lnTo>
                  <a:pt x="5691712" y="6584363"/>
                </a:lnTo>
                <a:lnTo>
                  <a:pt x="5691711" y="6591244"/>
                </a:lnTo>
                <a:cubicBezTo>
                  <a:pt x="5712373" y="6563718"/>
                  <a:pt x="5705487" y="6563719"/>
                  <a:pt x="5719261" y="6543072"/>
                </a:cubicBezTo>
                <a:lnTo>
                  <a:pt x="5712373" y="6549953"/>
                </a:lnTo>
                <a:lnTo>
                  <a:pt x="5712373" y="6543070"/>
                </a:lnTo>
                <a:lnTo>
                  <a:pt x="5712374" y="6536189"/>
                </a:lnTo>
                <a:cubicBezTo>
                  <a:pt x="5712374" y="6536189"/>
                  <a:pt x="5705486" y="6549955"/>
                  <a:pt x="5698599" y="6543072"/>
                </a:cubicBezTo>
                <a:cubicBezTo>
                  <a:pt x="5712374" y="6522426"/>
                  <a:pt x="5726148" y="6501781"/>
                  <a:pt x="5733036" y="6508664"/>
                </a:cubicBezTo>
                <a:lnTo>
                  <a:pt x="5739923" y="6501783"/>
                </a:lnTo>
                <a:cubicBezTo>
                  <a:pt x="5743368" y="6501782"/>
                  <a:pt x="5745089" y="6500061"/>
                  <a:pt x="5745949" y="6498341"/>
                </a:cubicBezTo>
                <a:lnTo>
                  <a:pt x="5746479" y="6496223"/>
                </a:lnTo>
                <a:lnTo>
                  <a:pt x="5774791" y="6472212"/>
                </a:lnTo>
                <a:cubicBezTo>
                  <a:pt x="5808367" y="6438984"/>
                  <a:pt x="5838069" y="6395114"/>
                  <a:pt x="5863896" y="6343502"/>
                </a:cubicBezTo>
                <a:lnTo>
                  <a:pt x="5870782" y="6336621"/>
                </a:lnTo>
                <a:cubicBezTo>
                  <a:pt x="5870783" y="6329737"/>
                  <a:pt x="5877670" y="6322854"/>
                  <a:pt x="5877670" y="6322854"/>
                </a:cubicBezTo>
                <a:lnTo>
                  <a:pt x="5877670" y="6329736"/>
                </a:lnTo>
                <a:cubicBezTo>
                  <a:pt x="5882836" y="6314253"/>
                  <a:pt x="5891875" y="6291028"/>
                  <a:pt x="5896073" y="6274575"/>
                </a:cubicBezTo>
                <a:lnTo>
                  <a:pt x="5897128" y="6268192"/>
                </a:lnTo>
                <a:lnTo>
                  <a:pt x="5897471" y="6267801"/>
                </a:lnTo>
                <a:cubicBezTo>
                  <a:pt x="5898332" y="6266081"/>
                  <a:pt x="5898331" y="6264361"/>
                  <a:pt x="5898331" y="6260920"/>
                </a:cubicBezTo>
                <a:lnTo>
                  <a:pt x="5897128" y="6268192"/>
                </a:lnTo>
                <a:lnTo>
                  <a:pt x="5891445" y="6274682"/>
                </a:lnTo>
                <a:lnTo>
                  <a:pt x="5884558" y="6274684"/>
                </a:lnTo>
                <a:cubicBezTo>
                  <a:pt x="5884558" y="6267801"/>
                  <a:pt x="5884558" y="6267801"/>
                  <a:pt x="5891444" y="6260922"/>
                </a:cubicBezTo>
                <a:lnTo>
                  <a:pt x="5891445" y="6258416"/>
                </a:lnTo>
                <a:lnTo>
                  <a:pt x="5894028" y="6254899"/>
                </a:lnTo>
                <a:cubicBezTo>
                  <a:pt x="5896610" y="6252317"/>
                  <a:pt x="5898332" y="6250597"/>
                  <a:pt x="5898332" y="6247155"/>
                </a:cubicBezTo>
                <a:lnTo>
                  <a:pt x="5891444" y="6254039"/>
                </a:lnTo>
                <a:lnTo>
                  <a:pt x="5891445" y="6258416"/>
                </a:lnTo>
                <a:lnTo>
                  <a:pt x="5884558" y="6267801"/>
                </a:lnTo>
                <a:cubicBezTo>
                  <a:pt x="5912107" y="6178338"/>
                  <a:pt x="5987867" y="6081995"/>
                  <a:pt x="6022303" y="5992532"/>
                </a:cubicBezTo>
                <a:cubicBezTo>
                  <a:pt x="6029192" y="5992532"/>
                  <a:pt x="6042966" y="5965005"/>
                  <a:pt x="6049854" y="5958122"/>
                </a:cubicBezTo>
                <a:cubicBezTo>
                  <a:pt x="6042966" y="5958122"/>
                  <a:pt x="6042966" y="5958122"/>
                  <a:pt x="6042968" y="5944358"/>
                </a:cubicBezTo>
                <a:cubicBezTo>
                  <a:pt x="6042968" y="5944358"/>
                  <a:pt x="6049853" y="5944360"/>
                  <a:pt x="6049853" y="5937477"/>
                </a:cubicBezTo>
                <a:cubicBezTo>
                  <a:pt x="6049853" y="5930595"/>
                  <a:pt x="6056743" y="5930595"/>
                  <a:pt x="6056739" y="5923714"/>
                </a:cubicBezTo>
                <a:cubicBezTo>
                  <a:pt x="6077401" y="5872101"/>
                  <a:pt x="6094190" y="5851455"/>
                  <a:pt x="6110010" y="5829842"/>
                </a:cubicBezTo>
                <a:lnTo>
                  <a:pt x="6122376" y="5811522"/>
                </a:lnTo>
                <a:lnTo>
                  <a:pt x="6124752" y="5810165"/>
                </a:lnTo>
                <a:cubicBezTo>
                  <a:pt x="6125613" y="5808444"/>
                  <a:pt x="6125614" y="5806724"/>
                  <a:pt x="6125614" y="5806724"/>
                </a:cubicBezTo>
                <a:lnTo>
                  <a:pt x="6122376" y="5811522"/>
                </a:lnTo>
                <a:lnTo>
                  <a:pt x="6118726" y="5813605"/>
                </a:lnTo>
                <a:cubicBezTo>
                  <a:pt x="6118726" y="5813605"/>
                  <a:pt x="6111839" y="5813605"/>
                  <a:pt x="6111839" y="5806722"/>
                </a:cubicBezTo>
                <a:lnTo>
                  <a:pt x="6118725" y="5799843"/>
                </a:lnTo>
                <a:cubicBezTo>
                  <a:pt x="6118726" y="5797549"/>
                  <a:pt x="6118725" y="5795254"/>
                  <a:pt x="6118726" y="5792960"/>
                </a:cubicBezTo>
                <a:cubicBezTo>
                  <a:pt x="6118727" y="5758552"/>
                  <a:pt x="6160050" y="5675970"/>
                  <a:pt x="6180713" y="5682851"/>
                </a:cubicBezTo>
                <a:cubicBezTo>
                  <a:pt x="6194488" y="5634682"/>
                  <a:pt x="6215149" y="5558980"/>
                  <a:pt x="6242698" y="5517691"/>
                </a:cubicBezTo>
                <a:close/>
                <a:moveTo>
                  <a:pt x="6031724" y="5503741"/>
                </a:moveTo>
                <a:lnTo>
                  <a:pt x="6030787" y="5503894"/>
                </a:lnTo>
                <a:cubicBezTo>
                  <a:pt x="6022529" y="5508681"/>
                  <a:pt x="6009423" y="5521326"/>
                  <a:pt x="6006746" y="5510028"/>
                </a:cubicBezTo>
                <a:cubicBezTo>
                  <a:pt x="5991077" y="5547935"/>
                  <a:pt x="5974518" y="5582076"/>
                  <a:pt x="5958107" y="5613697"/>
                </a:cubicBezTo>
                <a:lnTo>
                  <a:pt x="5918354" y="5687414"/>
                </a:lnTo>
                <a:lnTo>
                  <a:pt x="5923128" y="5688762"/>
                </a:lnTo>
                <a:cubicBezTo>
                  <a:pt x="5933239" y="5686389"/>
                  <a:pt x="5945430" y="5674655"/>
                  <a:pt x="5945484" y="5701131"/>
                </a:cubicBezTo>
                <a:cubicBezTo>
                  <a:pt x="5967133" y="5668507"/>
                  <a:pt x="5990082" y="5607363"/>
                  <a:pt x="6002207" y="5562534"/>
                </a:cubicBezTo>
                <a:close/>
                <a:moveTo>
                  <a:pt x="4900498" y="5370762"/>
                </a:moveTo>
                <a:cubicBezTo>
                  <a:pt x="4900541" y="5370954"/>
                  <a:pt x="4900584" y="5371147"/>
                  <a:pt x="4900627" y="5371339"/>
                </a:cubicBezTo>
                <a:cubicBezTo>
                  <a:pt x="4898519" y="5376610"/>
                  <a:pt x="4894301" y="5382936"/>
                  <a:pt x="4890083" y="5387153"/>
                </a:cubicBezTo>
                <a:close/>
                <a:moveTo>
                  <a:pt x="6059700" y="5339561"/>
                </a:moveTo>
                <a:lnTo>
                  <a:pt x="6048904" y="5362569"/>
                </a:lnTo>
                <a:cubicBezTo>
                  <a:pt x="6016082" y="5425810"/>
                  <a:pt x="5983851" y="5478970"/>
                  <a:pt x="5960539" y="5532008"/>
                </a:cubicBezTo>
                <a:lnTo>
                  <a:pt x="5934065" y="5610445"/>
                </a:lnTo>
                <a:lnTo>
                  <a:pt x="5937012" y="5610037"/>
                </a:lnTo>
                <a:cubicBezTo>
                  <a:pt x="5940222" y="5608483"/>
                  <a:pt x="5943987" y="5607592"/>
                  <a:pt x="5948427" y="5612905"/>
                </a:cubicBezTo>
                <a:cubicBezTo>
                  <a:pt x="5985506" y="5527779"/>
                  <a:pt x="6012925" y="5495840"/>
                  <a:pt x="6012835" y="5441778"/>
                </a:cubicBezTo>
                <a:cubicBezTo>
                  <a:pt x="6035815" y="5404527"/>
                  <a:pt x="6038424" y="5375275"/>
                  <a:pt x="6060534" y="5347774"/>
                </a:cubicBezTo>
                <a:close/>
                <a:moveTo>
                  <a:pt x="5092541" y="5302798"/>
                </a:moveTo>
                <a:cubicBezTo>
                  <a:pt x="5100976" y="5311232"/>
                  <a:pt x="5092540" y="5319670"/>
                  <a:pt x="5084105" y="5311234"/>
                </a:cubicBezTo>
                <a:cubicBezTo>
                  <a:pt x="5092539" y="5311234"/>
                  <a:pt x="5092539" y="5311234"/>
                  <a:pt x="5092541" y="5302798"/>
                </a:cubicBezTo>
                <a:close/>
                <a:moveTo>
                  <a:pt x="4274497" y="5281926"/>
                </a:moveTo>
                <a:lnTo>
                  <a:pt x="4273967" y="5284044"/>
                </a:lnTo>
                <a:cubicBezTo>
                  <a:pt x="4273105" y="5285765"/>
                  <a:pt x="4271385" y="5287485"/>
                  <a:pt x="4267941" y="5287486"/>
                </a:cubicBezTo>
                <a:close/>
                <a:moveTo>
                  <a:pt x="6147025" y="5207320"/>
                </a:moveTo>
                <a:lnTo>
                  <a:pt x="6127664" y="5251775"/>
                </a:lnTo>
                <a:lnTo>
                  <a:pt x="6127242" y="5251844"/>
                </a:lnTo>
                <a:lnTo>
                  <a:pt x="6127919" y="5262990"/>
                </a:lnTo>
                <a:lnTo>
                  <a:pt x="6131360" y="5253356"/>
                </a:lnTo>
                <a:close/>
                <a:moveTo>
                  <a:pt x="5028123" y="5195433"/>
                </a:moveTo>
                <a:lnTo>
                  <a:pt x="5025054" y="5201570"/>
                </a:lnTo>
                <a:lnTo>
                  <a:pt x="5025055" y="5210004"/>
                </a:lnTo>
                <a:lnTo>
                  <a:pt x="5016618" y="5218441"/>
                </a:lnTo>
                <a:cubicBezTo>
                  <a:pt x="5016618" y="5210006"/>
                  <a:pt x="5025054" y="5201570"/>
                  <a:pt x="5016619" y="5201568"/>
                </a:cubicBezTo>
                <a:close/>
                <a:moveTo>
                  <a:pt x="5038512" y="5179677"/>
                </a:moveTo>
                <a:lnTo>
                  <a:pt x="5030458" y="5194189"/>
                </a:lnTo>
                <a:lnTo>
                  <a:pt x="5028123" y="5195433"/>
                </a:lnTo>
                <a:lnTo>
                  <a:pt x="5033492" y="5184698"/>
                </a:lnTo>
                <a:close/>
                <a:moveTo>
                  <a:pt x="5051826" y="5150955"/>
                </a:moveTo>
                <a:lnTo>
                  <a:pt x="5058797" y="5150956"/>
                </a:lnTo>
                <a:cubicBezTo>
                  <a:pt x="5050363" y="5159393"/>
                  <a:pt x="5041926" y="5167825"/>
                  <a:pt x="5041926" y="5176263"/>
                </a:cubicBezTo>
                <a:lnTo>
                  <a:pt x="5038512" y="5179677"/>
                </a:lnTo>
                <a:lnTo>
                  <a:pt x="5045089" y="5167825"/>
                </a:lnTo>
                <a:close/>
                <a:moveTo>
                  <a:pt x="5057164" y="5137575"/>
                </a:moveTo>
                <a:lnTo>
                  <a:pt x="5051826" y="5150955"/>
                </a:lnTo>
                <a:lnTo>
                  <a:pt x="5050362" y="5150956"/>
                </a:lnTo>
                <a:close/>
                <a:moveTo>
                  <a:pt x="4431848" y="5083476"/>
                </a:moveTo>
                <a:lnTo>
                  <a:pt x="4414009" y="5091602"/>
                </a:lnTo>
                <a:lnTo>
                  <a:pt x="4405686" y="5115441"/>
                </a:lnTo>
                <a:lnTo>
                  <a:pt x="4405685" y="5108559"/>
                </a:lnTo>
                <a:cubicBezTo>
                  <a:pt x="4405685" y="5108559"/>
                  <a:pt x="4398800" y="5115440"/>
                  <a:pt x="4398800" y="5122323"/>
                </a:cubicBezTo>
                <a:cubicBezTo>
                  <a:pt x="4391913" y="5122321"/>
                  <a:pt x="4391913" y="5129203"/>
                  <a:pt x="4391913" y="5129203"/>
                </a:cubicBezTo>
                <a:cubicBezTo>
                  <a:pt x="4366085" y="5180817"/>
                  <a:pt x="4336384" y="5224688"/>
                  <a:pt x="4302808" y="5257916"/>
                </a:cubicBezTo>
                <a:lnTo>
                  <a:pt x="4274497" y="5281926"/>
                </a:lnTo>
                <a:cubicBezTo>
                  <a:pt x="4274606" y="5281485"/>
                  <a:pt x="4274718" y="5281045"/>
                  <a:pt x="4274828" y="5280603"/>
                </a:cubicBezTo>
                <a:lnTo>
                  <a:pt x="4267941" y="5273721"/>
                </a:lnTo>
                <a:lnTo>
                  <a:pt x="4267941" y="5280603"/>
                </a:lnTo>
                <a:lnTo>
                  <a:pt x="4267941" y="5287486"/>
                </a:lnTo>
                <a:cubicBezTo>
                  <a:pt x="4261052" y="5287486"/>
                  <a:pt x="4261052" y="5294367"/>
                  <a:pt x="4261052" y="5294367"/>
                </a:cubicBezTo>
                <a:cubicBezTo>
                  <a:pt x="4254166" y="5287484"/>
                  <a:pt x="4240390" y="5308129"/>
                  <a:pt x="4226617" y="5328775"/>
                </a:cubicBezTo>
                <a:cubicBezTo>
                  <a:pt x="4233504" y="5335658"/>
                  <a:pt x="4240390" y="5321894"/>
                  <a:pt x="4240390" y="5321894"/>
                </a:cubicBezTo>
                <a:lnTo>
                  <a:pt x="4240389" y="5328775"/>
                </a:lnTo>
                <a:lnTo>
                  <a:pt x="4240390" y="5335658"/>
                </a:lnTo>
                <a:lnTo>
                  <a:pt x="4247279" y="5328773"/>
                </a:lnTo>
                <a:cubicBezTo>
                  <a:pt x="4233504" y="5349420"/>
                  <a:pt x="4240389" y="5349418"/>
                  <a:pt x="4219728" y="5376947"/>
                </a:cubicBezTo>
                <a:lnTo>
                  <a:pt x="4219727" y="5370066"/>
                </a:lnTo>
                <a:lnTo>
                  <a:pt x="4226616" y="5363185"/>
                </a:lnTo>
                <a:lnTo>
                  <a:pt x="4226617" y="5356304"/>
                </a:lnTo>
                <a:cubicBezTo>
                  <a:pt x="4219728" y="5356302"/>
                  <a:pt x="4212841" y="5363185"/>
                  <a:pt x="4212842" y="5370066"/>
                </a:cubicBezTo>
                <a:cubicBezTo>
                  <a:pt x="4212842" y="5370066"/>
                  <a:pt x="4205955" y="5370066"/>
                  <a:pt x="4205955" y="5376946"/>
                </a:cubicBezTo>
                <a:cubicBezTo>
                  <a:pt x="4192180" y="5376946"/>
                  <a:pt x="4171517" y="5397591"/>
                  <a:pt x="4143968" y="5425119"/>
                </a:cubicBezTo>
                <a:cubicBezTo>
                  <a:pt x="4133638" y="5438882"/>
                  <a:pt x="4123306" y="5454368"/>
                  <a:pt x="4114698" y="5468991"/>
                </a:cubicBezTo>
                <a:lnTo>
                  <a:pt x="4106774" y="5485182"/>
                </a:lnTo>
                <a:cubicBezTo>
                  <a:pt x="4106494" y="5496768"/>
                  <a:pt x="4106214" y="5508354"/>
                  <a:pt x="4105934" y="5519940"/>
                </a:cubicBezTo>
                <a:cubicBezTo>
                  <a:pt x="4100502" y="5538609"/>
                  <a:pt x="4090414" y="5554501"/>
                  <a:pt x="4076469" y="5566880"/>
                </a:cubicBezTo>
                <a:lnTo>
                  <a:pt x="4038190" y="5604898"/>
                </a:lnTo>
                <a:lnTo>
                  <a:pt x="4036241" y="5607124"/>
                </a:lnTo>
                <a:lnTo>
                  <a:pt x="4050421" y="5633545"/>
                </a:lnTo>
                <a:lnTo>
                  <a:pt x="4143968" y="5514583"/>
                </a:lnTo>
                <a:cubicBezTo>
                  <a:pt x="4171518" y="5487054"/>
                  <a:pt x="4212841" y="5438884"/>
                  <a:pt x="4247279" y="5383830"/>
                </a:cubicBezTo>
                <a:cubicBezTo>
                  <a:pt x="4288602" y="5335658"/>
                  <a:pt x="4316152" y="5280601"/>
                  <a:pt x="4329927" y="5246195"/>
                </a:cubicBezTo>
                <a:cubicBezTo>
                  <a:pt x="4357475" y="5211785"/>
                  <a:pt x="4385024" y="5170496"/>
                  <a:pt x="4398800" y="5136086"/>
                </a:cubicBezTo>
                <a:cubicBezTo>
                  <a:pt x="4398800" y="5136086"/>
                  <a:pt x="4405686" y="5136084"/>
                  <a:pt x="4405686" y="5129203"/>
                </a:cubicBezTo>
                <a:cubicBezTo>
                  <a:pt x="4412575" y="5122321"/>
                  <a:pt x="4412575" y="5122321"/>
                  <a:pt x="4412575" y="5115438"/>
                </a:cubicBezTo>
                <a:close/>
                <a:moveTo>
                  <a:pt x="4424641" y="5024444"/>
                </a:moveTo>
                <a:lnTo>
                  <a:pt x="4412574" y="5053506"/>
                </a:lnTo>
                <a:lnTo>
                  <a:pt x="4419461" y="5044121"/>
                </a:lnTo>
                <a:lnTo>
                  <a:pt x="4419461" y="5046624"/>
                </a:lnTo>
                <a:cubicBezTo>
                  <a:pt x="4412574" y="5053506"/>
                  <a:pt x="4412574" y="5053506"/>
                  <a:pt x="4412574" y="5060387"/>
                </a:cubicBezTo>
                <a:lnTo>
                  <a:pt x="4416932" y="5060387"/>
                </a:lnTo>
                <a:lnTo>
                  <a:pt x="4420817" y="5042274"/>
                </a:lnTo>
                <a:lnTo>
                  <a:pt x="4419461" y="5044121"/>
                </a:lnTo>
                <a:lnTo>
                  <a:pt x="4419462" y="5039742"/>
                </a:lnTo>
                <a:lnTo>
                  <a:pt x="4421877" y="5037328"/>
                </a:lnTo>
                <a:close/>
                <a:moveTo>
                  <a:pt x="6184910" y="5000207"/>
                </a:moveTo>
                <a:lnTo>
                  <a:pt x="6182308" y="5002382"/>
                </a:lnTo>
                <a:lnTo>
                  <a:pt x="6184369" y="5004325"/>
                </a:lnTo>
                <a:lnTo>
                  <a:pt x="6185038" y="5003800"/>
                </a:lnTo>
                <a:close/>
                <a:moveTo>
                  <a:pt x="4530169" y="4904952"/>
                </a:moveTo>
                <a:lnTo>
                  <a:pt x="4471060" y="5018446"/>
                </a:lnTo>
                <a:lnTo>
                  <a:pt x="4496083" y="4976946"/>
                </a:lnTo>
                <a:close/>
                <a:moveTo>
                  <a:pt x="5279291" y="4811201"/>
                </a:moveTo>
                <a:cubicBezTo>
                  <a:pt x="5278903" y="4817600"/>
                  <a:pt x="5278514" y="4823999"/>
                  <a:pt x="5278126" y="4830398"/>
                </a:cubicBezTo>
                <a:lnTo>
                  <a:pt x="5278126" y="4821965"/>
                </a:lnTo>
                <a:lnTo>
                  <a:pt x="5278125" y="4813529"/>
                </a:lnTo>
                <a:close/>
                <a:moveTo>
                  <a:pt x="4639857" y="4771353"/>
                </a:moveTo>
                <a:lnTo>
                  <a:pt x="4641578" y="4771353"/>
                </a:lnTo>
                <a:lnTo>
                  <a:pt x="4639859" y="4778235"/>
                </a:lnTo>
                <a:cubicBezTo>
                  <a:pt x="4639858" y="4775941"/>
                  <a:pt x="4639858" y="4773647"/>
                  <a:pt x="4639857" y="4771353"/>
                </a:cubicBezTo>
                <a:close/>
                <a:moveTo>
                  <a:pt x="6300040" y="4758666"/>
                </a:moveTo>
                <a:lnTo>
                  <a:pt x="6294570" y="4787455"/>
                </a:lnTo>
                <a:lnTo>
                  <a:pt x="6297038" y="4785392"/>
                </a:lnTo>
                <a:cubicBezTo>
                  <a:pt x="6300781" y="4770985"/>
                  <a:pt x="6302097" y="4763118"/>
                  <a:pt x="6301896" y="4759338"/>
                </a:cubicBezTo>
                <a:close/>
                <a:moveTo>
                  <a:pt x="4624114" y="4714333"/>
                </a:moveTo>
                <a:lnTo>
                  <a:pt x="4608083" y="4755346"/>
                </a:lnTo>
                <a:lnTo>
                  <a:pt x="4566989" y="4834251"/>
                </a:lnTo>
                <a:lnTo>
                  <a:pt x="4579591" y="4838449"/>
                </a:lnTo>
                <a:cubicBezTo>
                  <a:pt x="4581313" y="4843611"/>
                  <a:pt x="4581316" y="4850494"/>
                  <a:pt x="4584759" y="4853934"/>
                </a:cubicBezTo>
                <a:cubicBezTo>
                  <a:pt x="4598533" y="4847051"/>
                  <a:pt x="4605421" y="4833288"/>
                  <a:pt x="4619195" y="4819526"/>
                </a:cubicBezTo>
                <a:cubicBezTo>
                  <a:pt x="4612308" y="4826405"/>
                  <a:pt x="4612310" y="4833285"/>
                  <a:pt x="4612310" y="4833285"/>
                </a:cubicBezTo>
                <a:cubicBezTo>
                  <a:pt x="4605419" y="4840171"/>
                  <a:pt x="4605419" y="4840171"/>
                  <a:pt x="4605419" y="4847052"/>
                </a:cubicBezTo>
                <a:cubicBezTo>
                  <a:pt x="4612307" y="4847051"/>
                  <a:pt x="4612308" y="4840169"/>
                  <a:pt x="4612308" y="4840169"/>
                </a:cubicBezTo>
                <a:cubicBezTo>
                  <a:pt x="4619195" y="4833288"/>
                  <a:pt x="4619195" y="4826408"/>
                  <a:pt x="4619195" y="4826408"/>
                </a:cubicBezTo>
                <a:lnTo>
                  <a:pt x="4626081" y="4819526"/>
                </a:lnTo>
                <a:cubicBezTo>
                  <a:pt x="4632969" y="4805761"/>
                  <a:pt x="4639857" y="4791997"/>
                  <a:pt x="4646742" y="4785116"/>
                </a:cubicBezTo>
                <a:lnTo>
                  <a:pt x="4646742" y="4778236"/>
                </a:lnTo>
                <a:lnTo>
                  <a:pt x="4646742" y="4771353"/>
                </a:lnTo>
                <a:lnTo>
                  <a:pt x="4641578" y="4771353"/>
                </a:lnTo>
                <a:lnTo>
                  <a:pt x="4643300" y="4764470"/>
                </a:lnTo>
                <a:cubicBezTo>
                  <a:pt x="4643300" y="4761032"/>
                  <a:pt x="4643300" y="4757588"/>
                  <a:pt x="4646744" y="4750706"/>
                </a:cubicBezTo>
                <a:cubicBezTo>
                  <a:pt x="4639857" y="4730062"/>
                  <a:pt x="4626083" y="4771351"/>
                  <a:pt x="4612308" y="4771353"/>
                </a:cubicBezTo>
                <a:cubicBezTo>
                  <a:pt x="4626083" y="4736944"/>
                  <a:pt x="4619194" y="4730062"/>
                  <a:pt x="4626081" y="4716301"/>
                </a:cubicBezTo>
                <a:close/>
                <a:moveTo>
                  <a:pt x="4626083" y="4709296"/>
                </a:moveTo>
                <a:cubicBezTo>
                  <a:pt x="4626067" y="4709336"/>
                  <a:pt x="4626052" y="4709378"/>
                  <a:pt x="4626036" y="4709417"/>
                </a:cubicBezTo>
                <a:lnTo>
                  <a:pt x="4626083" y="4709417"/>
                </a:lnTo>
                <a:close/>
                <a:moveTo>
                  <a:pt x="4669890" y="4597214"/>
                </a:moveTo>
                <a:lnTo>
                  <a:pt x="4652597" y="4641464"/>
                </a:lnTo>
                <a:lnTo>
                  <a:pt x="4662239" y="4624254"/>
                </a:lnTo>
                <a:cubicBezTo>
                  <a:pt x="4666546" y="4615223"/>
                  <a:pt x="4669558" y="4607264"/>
                  <a:pt x="4670635" y="4600705"/>
                </a:cubicBezTo>
                <a:close/>
                <a:moveTo>
                  <a:pt x="6312651" y="4449732"/>
                </a:moveTo>
                <a:lnTo>
                  <a:pt x="6267859" y="4610691"/>
                </a:lnTo>
                <a:cubicBezTo>
                  <a:pt x="6241042" y="4697704"/>
                  <a:pt x="6212145" y="4784388"/>
                  <a:pt x="6182372" y="4871073"/>
                </a:cubicBezTo>
                <a:cubicBezTo>
                  <a:pt x="6104876" y="5094353"/>
                  <a:pt x="6019006" y="5313199"/>
                  <a:pt x="5921253" y="5525765"/>
                </a:cubicBezTo>
                <a:lnTo>
                  <a:pt x="5877945" y="5612921"/>
                </a:lnTo>
                <a:lnTo>
                  <a:pt x="5913709" y="5556906"/>
                </a:lnTo>
                <a:cubicBezTo>
                  <a:pt x="5949047" y="5491279"/>
                  <a:pt x="5988825" y="5430967"/>
                  <a:pt x="6019724" y="5360027"/>
                </a:cubicBezTo>
                <a:cubicBezTo>
                  <a:pt x="6024165" y="5365339"/>
                  <a:pt x="6030345" y="5351151"/>
                  <a:pt x="6039225" y="5361777"/>
                </a:cubicBezTo>
                <a:lnTo>
                  <a:pt x="6048547" y="5341824"/>
                </a:lnTo>
                <a:lnTo>
                  <a:pt x="6046345" y="5341588"/>
                </a:lnTo>
                <a:cubicBezTo>
                  <a:pt x="6058704" y="5313213"/>
                  <a:pt x="6071063" y="5284837"/>
                  <a:pt x="6084294" y="5246712"/>
                </a:cubicBezTo>
                <a:lnTo>
                  <a:pt x="6089991" y="5252078"/>
                </a:lnTo>
                <a:lnTo>
                  <a:pt x="6098822" y="5228225"/>
                </a:lnTo>
                <a:cubicBezTo>
                  <a:pt x="6101958" y="5216299"/>
                  <a:pt x="6103654" y="5204166"/>
                  <a:pt x="6103633" y="5190650"/>
                </a:cubicBezTo>
                <a:cubicBezTo>
                  <a:pt x="6126613" y="5153399"/>
                  <a:pt x="6129222" y="5124147"/>
                  <a:pt x="6151332" y="5096646"/>
                </a:cubicBezTo>
                <a:cubicBezTo>
                  <a:pt x="6153073" y="5077147"/>
                  <a:pt x="6141582" y="5095771"/>
                  <a:pt x="6137143" y="5090460"/>
                </a:cubicBezTo>
                <a:cubicBezTo>
                  <a:pt x="6143321" y="5076272"/>
                  <a:pt x="6149502" y="5062085"/>
                  <a:pt x="6155791" y="5046678"/>
                </a:cubicBezTo>
                <a:lnTo>
                  <a:pt x="6163274" y="5026869"/>
                </a:lnTo>
                <a:lnTo>
                  <a:pt x="6160038" y="5031146"/>
                </a:lnTo>
                <a:cubicBezTo>
                  <a:pt x="6158433" y="5031923"/>
                  <a:pt x="6157709" y="5029708"/>
                  <a:pt x="6158362" y="5022395"/>
                </a:cubicBezTo>
                <a:cubicBezTo>
                  <a:pt x="6161842" y="4983395"/>
                  <a:pt x="6165322" y="4944393"/>
                  <a:pt x="6191781" y="4868143"/>
                </a:cubicBezTo>
                <a:cubicBezTo>
                  <a:pt x="6211280" y="4869891"/>
                  <a:pt x="6198049" y="4908018"/>
                  <a:pt x="6200750" y="4932832"/>
                </a:cubicBezTo>
                <a:cubicBezTo>
                  <a:pt x="6205191" y="4938144"/>
                  <a:pt x="6208670" y="4899143"/>
                  <a:pt x="6218420" y="4900018"/>
                </a:cubicBezTo>
                <a:cubicBezTo>
                  <a:pt x="6220160" y="4880517"/>
                  <a:pt x="6227210" y="4856578"/>
                  <a:pt x="6222771" y="4851267"/>
                </a:cubicBezTo>
                <a:cubicBezTo>
                  <a:pt x="6264200" y="4717389"/>
                  <a:pt x="6264889" y="4599513"/>
                  <a:pt x="6309018" y="4490449"/>
                </a:cubicBezTo>
                <a:cubicBezTo>
                  <a:pt x="6310322" y="4475824"/>
                  <a:pt x="6311410" y="4463635"/>
                  <a:pt x="6312390" y="4452667"/>
                </a:cubicBezTo>
                <a:close/>
                <a:moveTo>
                  <a:pt x="4770714" y="4303393"/>
                </a:moveTo>
                <a:lnTo>
                  <a:pt x="4768098" y="4309185"/>
                </a:lnTo>
                <a:lnTo>
                  <a:pt x="4730786" y="4441413"/>
                </a:lnTo>
                <a:lnTo>
                  <a:pt x="4697881" y="4525604"/>
                </a:lnTo>
                <a:lnTo>
                  <a:pt x="4705286" y="4517587"/>
                </a:lnTo>
                <a:cubicBezTo>
                  <a:pt x="4715618" y="4499524"/>
                  <a:pt x="4725948" y="4475437"/>
                  <a:pt x="4736280" y="4447908"/>
                </a:cubicBezTo>
                <a:cubicBezTo>
                  <a:pt x="4756941" y="4392857"/>
                  <a:pt x="4763829" y="4337801"/>
                  <a:pt x="4770714" y="4303393"/>
                </a:cubicBezTo>
                <a:close/>
                <a:moveTo>
                  <a:pt x="5516941" y="4034216"/>
                </a:moveTo>
                <a:lnTo>
                  <a:pt x="5516585" y="4035638"/>
                </a:lnTo>
                <a:lnTo>
                  <a:pt x="5517415" y="4034843"/>
                </a:lnTo>
                <a:close/>
                <a:moveTo>
                  <a:pt x="4464361" y="3887629"/>
                </a:moveTo>
                <a:lnTo>
                  <a:pt x="4447219" y="3951032"/>
                </a:lnTo>
                <a:lnTo>
                  <a:pt x="4449788" y="3945610"/>
                </a:lnTo>
                <a:lnTo>
                  <a:pt x="4458042" y="3931642"/>
                </a:lnTo>
                <a:close/>
                <a:moveTo>
                  <a:pt x="5497455" y="3860297"/>
                </a:moveTo>
                <a:lnTo>
                  <a:pt x="5497454" y="3868735"/>
                </a:lnTo>
                <a:lnTo>
                  <a:pt x="5496941" y="3868220"/>
                </a:lnTo>
                <a:close/>
                <a:moveTo>
                  <a:pt x="5489018" y="3851862"/>
                </a:moveTo>
                <a:lnTo>
                  <a:pt x="5489416" y="3851862"/>
                </a:lnTo>
                <a:cubicBezTo>
                  <a:pt x="5489283" y="3854674"/>
                  <a:pt x="5489151" y="3857487"/>
                  <a:pt x="5489019" y="3860299"/>
                </a:cubicBezTo>
                <a:close/>
                <a:moveTo>
                  <a:pt x="5911079" y="3772494"/>
                </a:moveTo>
                <a:lnTo>
                  <a:pt x="5910807" y="3775940"/>
                </a:lnTo>
                <a:lnTo>
                  <a:pt x="5911685" y="3774713"/>
                </a:lnTo>
                <a:close/>
                <a:moveTo>
                  <a:pt x="6449798" y="3769517"/>
                </a:moveTo>
                <a:cubicBezTo>
                  <a:pt x="6445753" y="3768386"/>
                  <a:pt x="6441387" y="3774290"/>
                  <a:pt x="6435579" y="3779144"/>
                </a:cubicBezTo>
                <a:lnTo>
                  <a:pt x="6426392" y="3784213"/>
                </a:lnTo>
                <a:lnTo>
                  <a:pt x="6421513" y="3924977"/>
                </a:lnTo>
                <a:cubicBezTo>
                  <a:pt x="6417826" y="3973174"/>
                  <a:pt x="6412367" y="4020596"/>
                  <a:pt x="6405797" y="4066691"/>
                </a:cubicBezTo>
                <a:cubicBezTo>
                  <a:pt x="6404055" y="4086191"/>
                  <a:pt x="6407626" y="4101254"/>
                  <a:pt x="6410326" y="4126067"/>
                </a:cubicBezTo>
                <a:cubicBezTo>
                  <a:pt x="6404191" y="4167287"/>
                  <a:pt x="6400036" y="4200085"/>
                  <a:pt x="6395881" y="4232882"/>
                </a:cubicBezTo>
                <a:lnTo>
                  <a:pt x="6391736" y="4265027"/>
                </a:lnTo>
                <a:lnTo>
                  <a:pt x="6399816" y="4239321"/>
                </a:lnTo>
                <a:cubicBezTo>
                  <a:pt x="6402426" y="4210069"/>
                  <a:pt x="6404166" y="4190570"/>
                  <a:pt x="6405907" y="4171069"/>
                </a:cubicBezTo>
                <a:cubicBezTo>
                  <a:pt x="6420004" y="4123193"/>
                  <a:pt x="6413827" y="4137380"/>
                  <a:pt x="6428796" y="4079755"/>
                </a:cubicBezTo>
                <a:cubicBezTo>
                  <a:pt x="6429666" y="4070005"/>
                  <a:pt x="6419916" y="4069130"/>
                  <a:pt x="6419916" y="4069130"/>
                </a:cubicBezTo>
                <a:cubicBezTo>
                  <a:pt x="6421567" y="3995566"/>
                  <a:pt x="6430355" y="3952129"/>
                  <a:pt x="6433836" y="3913127"/>
                </a:cubicBezTo>
                <a:cubicBezTo>
                  <a:pt x="6438187" y="3864376"/>
                  <a:pt x="6446106" y="3830688"/>
                  <a:pt x="6455766" y="3777500"/>
                </a:cubicBezTo>
                <a:cubicBezTo>
                  <a:pt x="6453763" y="3772406"/>
                  <a:pt x="6451821" y="3770082"/>
                  <a:pt x="6449798" y="3769517"/>
                </a:cubicBezTo>
                <a:close/>
                <a:moveTo>
                  <a:pt x="6431269" y="3677444"/>
                </a:moveTo>
                <a:lnTo>
                  <a:pt x="6429099" y="3684082"/>
                </a:lnTo>
                <a:lnTo>
                  <a:pt x="6428712" y="3698653"/>
                </a:lnTo>
                <a:lnTo>
                  <a:pt x="6430840" y="3685964"/>
                </a:lnTo>
                <a:close/>
                <a:moveTo>
                  <a:pt x="6441196" y="3504743"/>
                </a:moveTo>
                <a:cubicBezTo>
                  <a:pt x="6440326" y="3514494"/>
                  <a:pt x="6440326" y="3514494"/>
                  <a:pt x="6440326" y="3514494"/>
                </a:cubicBezTo>
                <a:lnTo>
                  <a:pt x="6440393" y="3514771"/>
                </a:lnTo>
                <a:lnTo>
                  <a:pt x="6438704" y="3535807"/>
                </a:lnTo>
                <a:lnTo>
                  <a:pt x="6440401" y="3531965"/>
                </a:lnTo>
                <a:lnTo>
                  <a:pt x="6441548" y="3519646"/>
                </a:lnTo>
                <a:lnTo>
                  <a:pt x="6440393" y="3514771"/>
                </a:lnTo>
                <a:close/>
                <a:moveTo>
                  <a:pt x="6458019" y="3495196"/>
                </a:moveTo>
                <a:lnTo>
                  <a:pt x="6453910" y="3495641"/>
                </a:lnTo>
                <a:lnTo>
                  <a:pt x="6451579" y="3538789"/>
                </a:lnTo>
                <a:cubicBezTo>
                  <a:pt x="6448227" y="3565675"/>
                  <a:pt x="6443387" y="3593794"/>
                  <a:pt x="6438544" y="3621912"/>
                </a:cubicBezTo>
                <a:lnTo>
                  <a:pt x="6434839" y="3651648"/>
                </a:lnTo>
                <a:lnTo>
                  <a:pt x="6440156" y="3649560"/>
                </a:lnTo>
                <a:cubicBezTo>
                  <a:pt x="6442701" y="3648560"/>
                  <a:pt x="6445356" y="3646342"/>
                  <a:pt x="6448445" y="3639248"/>
                </a:cubicBezTo>
                <a:cubicBezTo>
                  <a:pt x="6448011" y="3644122"/>
                  <a:pt x="6450232" y="3646779"/>
                  <a:pt x="6452125" y="3653091"/>
                </a:cubicBezTo>
                <a:lnTo>
                  <a:pt x="6452316" y="3654200"/>
                </a:lnTo>
                <a:lnTo>
                  <a:pt x="6453358" y="3623160"/>
                </a:lnTo>
                <a:cubicBezTo>
                  <a:pt x="6455499" y="3578510"/>
                  <a:pt x="6458086" y="3535744"/>
                  <a:pt x="6456256" y="3501181"/>
                </a:cubicBezTo>
                <a:cubicBezTo>
                  <a:pt x="6458910" y="3498962"/>
                  <a:pt x="6459129" y="3496524"/>
                  <a:pt x="6458019" y="3495196"/>
                </a:cubicBezTo>
                <a:close/>
                <a:moveTo>
                  <a:pt x="5472148" y="3455387"/>
                </a:moveTo>
                <a:lnTo>
                  <a:pt x="5480584" y="3463821"/>
                </a:lnTo>
                <a:lnTo>
                  <a:pt x="5472148" y="3463821"/>
                </a:lnTo>
                <a:close/>
                <a:moveTo>
                  <a:pt x="5489019" y="3362594"/>
                </a:moveTo>
                <a:cubicBezTo>
                  <a:pt x="5489018" y="3430080"/>
                  <a:pt x="5489018" y="3455387"/>
                  <a:pt x="5497455" y="3514435"/>
                </a:cubicBezTo>
                <a:cubicBezTo>
                  <a:pt x="5514328" y="3506001"/>
                  <a:pt x="5522761" y="3539745"/>
                  <a:pt x="5522761" y="3581921"/>
                </a:cubicBezTo>
                <a:cubicBezTo>
                  <a:pt x="5522760" y="3624099"/>
                  <a:pt x="5522762" y="3666276"/>
                  <a:pt x="5531197" y="3666278"/>
                </a:cubicBezTo>
                <a:cubicBezTo>
                  <a:pt x="5539634" y="3708456"/>
                  <a:pt x="5522762" y="3767506"/>
                  <a:pt x="5514328" y="3809685"/>
                </a:cubicBezTo>
                <a:lnTo>
                  <a:pt x="5505888" y="3801249"/>
                </a:lnTo>
                <a:cubicBezTo>
                  <a:pt x="5505890" y="3804061"/>
                  <a:pt x="5505890" y="3806873"/>
                  <a:pt x="5505890" y="3809685"/>
                </a:cubicBezTo>
                <a:lnTo>
                  <a:pt x="5497454" y="3843426"/>
                </a:lnTo>
                <a:lnTo>
                  <a:pt x="5497455" y="3851862"/>
                </a:lnTo>
                <a:lnTo>
                  <a:pt x="5489416" y="3851862"/>
                </a:lnTo>
                <a:cubicBezTo>
                  <a:pt x="5489634" y="3847250"/>
                  <a:pt x="5489855" y="3842636"/>
                  <a:pt x="5490073" y="3838023"/>
                </a:cubicBezTo>
                <a:cubicBezTo>
                  <a:pt x="5486911" y="3823392"/>
                  <a:pt x="5474255" y="3826554"/>
                  <a:pt x="5480584" y="3801246"/>
                </a:cubicBezTo>
                <a:cubicBezTo>
                  <a:pt x="5489018" y="3801247"/>
                  <a:pt x="5489018" y="3801247"/>
                  <a:pt x="5489019" y="3792812"/>
                </a:cubicBezTo>
                <a:lnTo>
                  <a:pt x="5489019" y="3784378"/>
                </a:lnTo>
                <a:cubicBezTo>
                  <a:pt x="5497455" y="3784378"/>
                  <a:pt x="5497455" y="3784378"/>
                  <a:pt x="5497455" y="3775942"/>
                </a:cubicBezTo>
                <a:lnTo>
                  <a:pt x="5497455" y="3767506"/>
                </a:lnTo>
                <a:cubicBezTo>
                  <a:pt x="5489019" y="3767506"/>
                  <a:pt x="5489019" y="3775942"/>
                  <a:pt x="5489019" y="3767506"/>
                </a:cubicBezTo>
                <a:cubicBezTo>
                  <a:pt x="5489018" y="3742199"/>
                  <a:pt x="5497455" y="3716890"/>
                  <a:pt x="5480584" y="3700021"/>
                </a:cubicBezTo>
                <a:cubicBezTo>
                  <a:pt x="5489018" y="3708454"/>
                  <a:pt x="5489018" y="3708454"/>
                  <a:pt x="5489019" y="3700021"/>
                </a:cubicBezTo>
                <a:lnTo>
                  <a:pt x="5489018" y="3683147"/>
                </a:lnTo>
                <a:lnTo>
                  <a:pt x="5489019" y="3674714"/>
                </a:lnTo>
                <a:cubicBezTo>
                  <a:pt x="5505891" y="3649407"/>
                  <a:pt x="5480583" y="3624099"/>
                  <a:pt x="5497455" y="3590358"/>
                </a:cubicBezTo>
                <a:lnTo>
                  <a:pt x="5489019" y="3590355"/>
                </a:lnTo>
                <a:cubicBezTo>
                  <a:pt x="5497455" y="3590358"/>
                  <a:pt x="5497454" y="3581921"/>
                  <a:pt x="5497454" y="3581921"/>
                </a:cubicBezTo>
                <a:lnTo>
                  <a:pt x="5489016" y="3573485"/>
                </a:lnTo>
                <a:cubicBezTo>
                  <a:pt x="5489019" y="3548178"/>
                  <a:pt x="5489019" y="3522871"/>
                  <a:pt x="5489019" y="3522871"/>
                </a:cubicBezTo>
                <a:cubicBezTo>
                  <a:pt x="5489019" y="3497563"/>
                  <a:pt x="5480584" y="3539742"/>
                  <a:pt x="5480583" y="3497564"/>
                </a:cubicBezTo>
                <a:cubicBezTo>
                  <a:pt x="5489018" y="3506001"/>
                  <a:pt x="5497454" y="3497563"/>
                  <a:pt x="5489019" y="3489128"/>
                </a:cubicBezTo>
                <a:cubicBezTo>
                  <a:pt x="5480583" y="3480694"/>
                  <a:pt x="5472148" y="3522871"/>
                  <a:pt x="5472148" y="3480692"/>
                </a:cubicBezTo>
                <a:lnTo>
                  <a:pt x="5480583" y="3480694"/>
                </a:lnTo>
                <a:lnTo>
                  <a:pt x="5480584" y="3472258"/>
                </a:lnTo>
                <a:lnTo>
                  <a:pt x="5480584" y="3463821"/>
                </a:lnTo>
                <a:cubicBezTo>
                  <a:pt x="5480584" y="3461009"/>
                  <a:pt x="5480583" y="3458197"/>
                  <a:pt x="5480583" y="3455387"/>
                </a:cubicBezTo>
                <a:cubicBezTo>
                  <a:pt x="5480582" y="3452574"/>
                  <a:pt x="5480583" y="3449762"/>
                  <a:pt x="5480584" y="3446949"/>
                </a:cubicBezTo>
                <a:cubicBezTo>
                  <a:pt x="5489019" y="3446949"/>
                  <a:pt x="5489019" y="3438514"/>
                  <a:pt x="5489018" y="3430080"/>
                </a:cubicBezTo>
                <a:cubicBezTo>
                  <a:pt x="5480583" y="3430080"/>
                  <a:pt x="5480584" y="3421642"/>
                  <a:pt x="5480583" y="3413208"/>
                </a:cubicBezTo>
                <a:cubicBezTo>
                  <a:pt x="5489018" y="3404771"/>
                  <a:pt x="5489018" y="3379464"/>
                  <a:pt x="5489019" y="3362594"/>
                </a:cubicBezTo>
                <a:close/>
                <a:moveTo>
                  <a:pt x="6476672" y="3330681"/>
                </a:moveTo>
                <a:lnTo>
                  <a:pt x="6474216" y="3344735"/>
                </a:lnTo>
                <a:lnTo>
                  <a:pt x="6474237" y="3389156"/>
                </a:lnTo>
                <a:lnTo>
                  <a:pt x="6473057" y="3436128"/>
                </a:lnTo>
                <a:lnTo>
                  <a:pt x="6474117" y="3429860"/>
                </a:lnTo>
                <a:cubicBezTo>
                  <a:pt x="6476661" y="3419416"/>
                  <a:pt x="6479967" y="3409885"/>
                  <a:pt x="6484385" y="3401681"/>
                </a:cubicBezTo>
                <a:cubicBezTo>
                  <a:pt x="6480358" y="3377977"/>
                  <a:pt x="6478049" y="3355656"/>
                  <a:pt x="6476754" y="3334041"/>
                </a:cubicBezTo>
                <a:close/>
                <a:moveTo>
                  <a:pt x="4591997" y="3197452"/>
                </a:moveTo>
                <a:cubicBezTo>
                  <a:pt x="4566940" y="3202074"/>
                  <a:pt x="4574374" y="3225850"/>
                  <a:pt x="4573874" y="3239660"/>
                </a:cubicBezTo>
                <a:cubicBezTo>
                  <a:pt x="4571538" y="3532716"/>
                  <a:pt x="4528026" y="3817368"/>
                  <a:pt x="4466612" y="4099989"/>
                </a:cubicBezTo>
                <a:lnTo>
                  <a:pt x="4461265" y="4132980"/>
                </a:lnTo>
                <a:cubicBezTo>
                  <a:pt x="4459609" y="4140525"/>
                  <a:pt x="4456610" y="4146984"/>
                  <a:pt x="4451817" y="4150441"/>
                </a:cubicBezTo>
                <a:lnTo>
                  <a:pt x="4445021" y="4150252"/>
                </a:lnTo>
                <a:lnTo>
                  <a:pt x="4440617" y="4171396"/>
                </a:lnTo>
                <a:cubicBezTo>
                  <a:pt x="4432827" y="4201347"/>
                  <a:pt x="4422793" y="4232709"/>
                  <a:pt x="4419203" y="4256889"/>
                </a:cubicBezTo>
                <a:cubicBezTo>
                  <a:pt x="4411381" y="4274332"/>
                  <a:pt x="4408559" y="4269841"/>
                  <a:pt x="4407405" y="4258040"/>
                </a:cubicBezTo>
                <a:cubicBezTo>
                  <a:pt x="4405225" y="4284465"/>
                  <a:pt x="4391248" y="4312041"/>
                  <a:pt x="4396892" y="4321021"/>
                </a:cubicBezTo>
                <a:cubicBezTo>
                  <a:pt x="4384069" y="4360400"/>
                  <a:pt x="4374579" y="4385155"/>
                  <a:pt x="4369578" y="4407090"/>
                </a:cubicBezTo>
                <a:cubicBezTo>
                  <a:pt x="4360089" y="4431845"/>
                  <a:pt x="4352267" y="4449289"/>
                  <a:pt x="4333800" y="4479686"/>
                </a:cubicBezTo>
                <a:cubicBezTo>
                  <a:pt x="4326489" y="4478016"/>
                  <a:pt x="4332646" y="4467883"/>
                  <a:pt x="4325334" y="4466213"/>
                </a:cubicBezTo>
                <a:cubicBezTo>
                  <a:pt x="4306356" y="4515724"/>
                  <a:pt x="4298021" y="4552281"/>
                  <a:pt x="4280710" y="4594480"/>
                </a:cubicBezTo>
                <a:cubicBezTo>
                  <a:pt x="4270709" y="4638349"/>
                  <a:pt x="4253397" y="4680548"/>
                  <a:pt x="4225440" y="4735700"/>
                </a:cubicBezTo>
                <a:cubicBezTo>
                  <a:pt x="4236597" y="4703634"/>
                  <a:pt x="4221464" y="4719407"/>
                  <a:pt x="4207997" y="4727870"/>
                </a:cubicBezTo>
                <a:cubicBezTo>
                  <a:pt x="4203508" y="4730690"/>
                  <a:pt x="4201841" y="4738002"/>
                  <a:pt x="4197352" y="4740823"/>
                </a:cubicBezTo>
                <a:cubicBezTo>
                  <a:pt x="4197352" y="4740823"/>
                  <a:pt x="4194531" y="4736333"/>
                  <a:pt x="4196197" y="4729021"/>
                </a:cubicBezTo>
                <a:cubicBezTo>
                  <a:pt x="4196197" y="4729021"/>
                  <a:pt x="4196197" y="4729021"/>
                  <a:pt x="4197864" y="4721710"/>
                </a:cubicBezTo>
                <a:cubicBezTo>
                  <a:pt x="4194531" y="4736333"/>
                  <a:pt x="4186065" y="4722860"/>
                  <a:pt x="4198377" y="4702596"/>
                </a:cubicBezTo>
                <a:cubicBezTo>
                  <a:pt x="4198377" y="4702596"/>
                  <a:pt x="4198377" y="4702596"/>
                  <a:pt x="4205687" y="4704265"/>
                </a:cubicBezTo>
                <a:cubicBezTo>
                  <a:pt x="4210175" y="4701445"/>
                  <a:pt x="4211842" y="4694134"/>
                  <a:pt x="4211842" y="4694134"/>
                </a:cubicBezTo>
                <a:cubicBezTo>
                  <a:pt x="4219153" y="4695804"/>
                  <a:pt x="4214665" y="4698624"/>
                  <a:pt x="4212998" y="4705936"/>
                </a:cubicBezTo>
                <a:cubicBezTo>
                  <a:pt x="4212998" y="4705936"/>
                  <a:pt x="4212998" y="4705936"/>
                  <a:pt x="4211331" y="4713247"/>
                </a:cubicBezTo>
                <a:cubicBezTo>
                  <a:pt x="4228131" y="4690161"/>
                  <a:pt x="4247110" y="4640651"/>
                  <a:pt x="4241466" y="4631670"/>
                </a:cubicBezTo>
                <a:cubicBezTo>
                  <a:pt x="4260444" y="4582159"/>
                  <a:pt x="4289555" y="4538810"/>
                  <a:pt x="4288913" y="4507894"/>
                </a:cubicBezTo>
                <a:cubicBezTo>
                  <a:pt x="4300068" y="4475827"/>
                  <a:pt x="4304045" y="4492119"/>
                  <a:pt x="4316357" y="4471856"/>
                </a:cubicBezTo>
                <a:cubicBezTo>
                  <a:pt x="4327513" y="4439788"/>
                  <a:pt x="4315713" y="4440940"/>
                  <a:pt x="4320714" y="4419005"/>
                </a:cubicBezTo>
                <a:cubicBezTo>
                  <a:pt x="4343669" y="4385788"/>
                  <a:pt x="4350337" y="4356541"/>
                  <a:pt x="4355338" y="4334607"/>
                </a:cubicBezTo>
                <a:cubicBezTo>
                  <a:pt x="4360337" y="4312673"/>
                  <a:pt x="4362517" y="4286248"/>
                  <a:pt x="4378161" y="4251360"/>
                </a:cubicBezTo>
                <a:cubicBezTo>
                  <a:pt x="4387139" y="4245719"/>
                  <a:pt x="4393294" y="4235587"/>
                  <a:pt x="4394450" y="4247389"/>
                </a:cubicBezTo>
                <a:cubicBezTo>
                  <a:pt x="4402400" y="4225167"/>
                  <a:pt x="4408563" y="4204459"/>
                  <a:pt x="4413578" y="4184571"/>
                </a:cubicBezTo>
                <a:lnTo>
                  <a:pt x="4421652" y="4146369"/>
                </a:lnTo>
                <a:lnTo>
                  <a:pt x="4419667" y="4145669"/>
                </a:lnTo>
                <a:cubicBezTo>
                  <a:pt x="4411835" y="4140006"/>
                  <a:pt x="4415040" y="4130269"/>
                  <a:pt x="4417525" y="4118952"/>
                </a:cubicBezTo>
                <a:lnTo>
                  <a:pt x="4441264" y="4013294"/>
                </a:lnTo>
                <a:lnTo>
                  <a:pt x="4436422" y="4018999"/>
                </a:lnTo>
                <a:cubicBezTo>
                  <a:pt x="4434811" y="4020794"/>
                  <a:pt x="4433163" y="4022220"/>
                  <a:pt x="4431567" y="4022637"/>
                </a:cubicBezTo>
                <a:lnTo>
                  <a:pt x="4428326" y="4020913"/>
                </a:lnTo>
                <a:lnTo>
                  <a:pt x="4391474" y="4157215"/>
                </a:lnTo>
                <a:cubicBezTo>
                  <a:pt x="4245872" y="4587483"/>
                  <a:pt x="4023359" y="4982296"/>
                  <a:pt x="3740297" y="5325287"/>
                </a:cubicBezTo>
                <a:lnTo>
                  <a:pt x="3673269" y="5399037"/>
                </a:lnTo>
                <a:lnTo>
                  <a:pt x="3669727" y="5403831"/>
                </a:lnTo>
                <a:lnTo>
                  <a:pt x="3640004" y="5455366"/>
                </a:lnTo>
                <a:lnTo>
                  <a:pt x="3518669" y="5580675"/>
                </a:lnTo>
                <a:lnTo>
                  <a:pt x="3333378" y="5787546"/>
                </a:lnTo>
                <a:cubicBezTo>
                  <a:pt x="3122018" y="6000957"/>
                  <a:pt x="2889704" y="6191657"/>
                  <a:pt x="2632692" y="6357958"/>
                </a:cubicBezTo>
                <a:cubicBezTo>
                  <a:pt x="2733788" y="6296630"/>
                  <a:pt x="2834388" y="6234681"/>
                  <a:pt x="2932959" y="6170259"/>
                </a:cubicBezTo>
                <a:lnTo>
                  <a:pt x="3209727" y="5975694"/>
                </a:lnTo>
                <a:lnTo>
                  <a:pt x="3479318" y="5724393"/>
                </a:lnTo>
                <a:cubicBezTo>
                  <a:pt x="3527839" y="5672164"/>
                  <a:pt x="3581129" y="5623787"/>
                  <a:pt x="3630789" y="5574052"/>
                </a:cubicBezTo>
                <a:cubicBezTo>
                  <a:pt x="3634645" y="5569283"/>
                  <a:pt x="3637645" y="5562643"/>
                  <a:pt x="3641784" y="5558498"/>
                </a:cubicBezTo>
                <a:lnTo>
                  <a:pt x="3648847" y="5558267"/>
                </a:lnTo>
                <a:lnTo>
                  <a:pt x="3723992" y="5473810"/>
                </a:lnTo>
                <a:lnTo>
                  <a:pt x="3661585" y="5560315"/>
                </a:lnTo>
                <a:lnTo>
                  <a:pt x="3668289" y="5568400"/>
                </a:lnTo>
                <a:lnTo>
                  <a:pt x="3671349" y="5565159"/>
                </a:lnTo>
                <a:cubicBezTo>
                  <a:pt x="3687213" y="5548535"/>
                  <a:pt x="3700002" y="5533309"/>
                  <a:pt x="3704743" y="5518593"/>
                </a:cubicBezTo>
                <a:cubicBezTo>
                  <a:pt x="3725755" y="5491925"/>
                  <a:pt x="3724196" y="5508623"/>
                  <a:pt x="3742448" y="5493487"/>
                </a:cubicBezTo>
                <a:cubicBezTo>
                  <a:pt x="3763460" y="5466819"/>
                  <a:pt x="3751931" y="5464055"/>
                  <a:pt x="3763817" y="5444954"/>
                </a:cubicBezTo>
                <a:cubicBezTo>
                  <a:pt x="3796358" y="5421049"/>
                  <a:pt x="3812206" y="5395582"/>
                  <a:pt x="3824093" y="5376481"/>
                </a:cubicBezTo>
                <a:cubicBezTo>
                  <a:pt x="3835979" y="5357380"/>
                  <a:pt x="3846665" y="5333114"/>
                  <a:pt x="3872840" y="5305243"/>
                </a:cubicBezTo>
                <a:cubicBezTo>
                  <a:pt x="3883167" y="5302842"/>
                  <a:pt x="3892293" y="5295273"/>
                  <a:pt x="3889533" y="5306806"/>
                </a:cubicBezTo>
                <a:cubicBezTo>
                  <a:pt x="3948607" y="5233167"/>
                  <a:pt x="3972737" y="5173101"/>
                  <a:pt x="4015119" y="5097899"/>
                </a:cubicBezTo>
                <a:cubicBezTo>
                  <a:pt x="4009956" y="5099101"/>
                  <a:pt x="3996867" y="5113036"/>
                  <a:pt x="3994464" y="5102704"/>
                </a:cubicBezTo>
                <a:cubicBezTo>
                  <a:pt x="4022556" y="5036271"/>
                  <a:pt x="4055942" y="5039396"/>
                  <a:pt x="4092802" y="4987260"/>
                </a:cubicBezTo>
                <a:cubicBezTo>
                  <a:pt x="4098478" y="4994108"/>
                  <a:pt x="4087401" y="5007915"/>
                  <a:pt x="4080850" y="5021436"/>
                </a:cubicBezTo>
                <a:lnTo>
                  <a:pt x="4078382" y="5029071"/>
                </a:lnTo>
                <a:lnTo>
                  <a:pt x="4076190" y="5029922"/>
                </a:lnTo>
                <a:cubicBezTo>
                  <a:pt x="4075695" y="5030717"/>
                  <a:pt x="4075996" y="5032009"/>
                  <a:pt x="4076596" y="5034592"/>
                </a:cubicBezTo>
                <a:lnTo>
                  <a:pt x="4078382" y="5029071"/>
                </a:lnTo>
                <a:lnTo>
                  <a:pt x="4080559" y="5028225"/>
                </a:lnTo>
                <a:cubicBezTo>
                  <a:pt x="4084521" y="5021858"/>
                  <a:pt x="4089684" y="5020657"/>
                  <a:pt x="4085722" y="5027024"/>
                </a:cubicBezTo>
                <a:cubicBezTo>
                  <a:pt x="4085722" y="5027024"/>
                  <a:pt x="4082961" y="5038557"/>
                  <a:pt x="4077797" y="5039757"/>
                </a:cubicBezTo>
                <a:cubicBezTo>
                  <a:pt x="4077797" y="5039757"/>
                  <a:pt x="4079000" y="5044924"/>
                  <a:pt x="4079000" y="5044924"/>
                </a:cubicBezTo>
                <a:cubicBezTo>
                  <a:pt x="4079000" y="5044924"/>
                  <a:pt x="4079000" y="5044924"/>
                  <a:pt x="4073836" y="5046125"/>
                </a:cubicBezTo>
                <a:cubicBezTo>
                  <a:pt x="4053668" y="5099823"/>
                  <a:pt x="4027135" y="5149558"/>
                  <a:pt x="3990632" y="5179830"/>
                </a:cubicBezTo>
                <a:cubicBezTo>
                  <a:pt x="3988715" y="5218392"/>
                  <a:pt x="3932401" y="5280498"/>
                  <a:pt x="3909830" y="5323866"/>
                </a:cubicBezTo>
                <a:cubicBezTo>
                  <a:pt x="3896742" y="5337801"/>
                  <a:pt x="3895541" y="5332635"/>
                  <a:pt x="3898301" y="5321102"/>
                </a:cubicBezTo>
                <a:cubicBezTo>
                  <a:pt x="3887617" y="5345369"/>
                  <a:pt x="3865403" y="5366871"/>
                  <a:pt x="3867806" y="5377204"/>
                </a:cubicBezTo>
                <a:cubicBezTo>
                  <a:pt x="3842832" y="5410239"/>
                  <a:pt x="3825782" y="5430541"/>
                  <a:pt x="3813895" y="5449641"/>
                </a:cubicBezTo>
                <a:cubicBezTo>
                  <a:pt x="3796845" y="5469943"/>
                  <a:pt x="3783758" y="5483878"/>
                  <a:pt x="3756379" y="5506583"/>
                </a:cubicBezTo>
                <a:cubicBezTo>
                  <a:pt x="3750015" y="5502617"/>
                  <a:pt x="3759140" y="5495049"/>
                  <a:pt x="3752775" y="5491084"/>
                </a:cubicBezTo>
                <a:cubicBezTo>
                  <a:pt x="3735725" y="5511386"/>
                  <a:pt x="3722248" y="5529496"/>
                  <a:pt x="3709265" y="5546809"/>
                </a:cubicBezTo>
                <a:lnTo>
                  <a:pt x="3669885" y="5596303"/>
                </a:lnTo>
                <a:lnTo>
                  <a:pt x="3646499" y="5639958"/>
                </a:lnTo>
                <a:cubicBezTo>
                  <a:pt x="3636807" y="5653411"/>
                  <a:pt x="3625640" y="5665276"/>
                  <a:pt x="3613620" y="5675270"/>
                </a:cubicBezTo>
                <a:cubicBezTo>
                  <a:pt x="3546271" y="5739090"/>
                  <a:pt x="3481820" y="5807614"/>
                  <a:pt x="3413507" y="5872624"/>
                </a:cubicBezTo>
                <a:lnTo>
                  <a:pt x="3322805" y="5952776"/>
                </a:lnTo>
                <a:lnTo>
                  <a:pt x="3320558" y="5955085"/>
                </a:lnTo>
                <a:lnTo>
                  <a:pt x="3314757" y="5959888"/>
                </a:lnTo>
                <a:lnTo>
                  <a:pt x="3307300" y="5966478"/>
                </a:lnTo>
                <a:lnTo>
                  <a:pt x="3303928" y="5968852"/>
                </a:lnTo>
                <a:lnTo>
                  <a:pt x="3201349" y="6053762"/>
                </a:lnTo>
                <a:lnTo>
                  <a:pt x="3207992" y="6056670"/>
                </a:lnTo>
                <a:cubicBezTo>
                  <a:pt x="3213890" y="6057419"/>
                  <a:pt x="3219782" y="6056712"/>
                  <a:pt x="3225724" y="6055701"/>
                </a:cubicBezTo>
                <a:lnTo>
                  <a:pt x="3234055" y="6055584"/>
                </a:lnTo>
                <a:lnTo>
                  <a:pt x="3383085" y="5947757"/>
                </a:lnTo>
                <a:lnTo>
                  <a:pt x="3692178" y="5663100"/>
                </a:lnTo>
                <a:lnTo>
                  <a:pt x="3726668" y="5628774"/>
                </a:lnTo>
                <a:cubicBezTo>
                  <a:pt x="3734588" y="5620072"/>
                  <a:pt x="3741869" y="5609965"/>
                  <a:pt x="3751517" y="5601329"/>
                </a:cubicBezTo>
                <a:lnTo>
                  <a:pt x="3758066" y="5598201"/>
                </a:lnTo>
                <a:lnTo>
                  <a:pt x="4021526" y="5278330"/>
                </a:lnTo>
                <a:lnTo>
                  <a:pt x="4018741" y="5279415"/>
                </a:lnTo>
                <a:cubicBezTo>
                  <a:pt x="4013800" y="5281340"/>
                  <a:pt x="4010786" y="5288207"/>
                  <a:pt x="4005846" y="5290131"/>
                </a:cubicBezTo>
                <a:cubicBezTo>
                  <a:pt x="4005846" y="5290131"/>
                  <a:pt x="4003921" y="5285190"/>
                  <a:pt x="4006936" y="5278323"/>
                </a:cubicBezTo>
                <a:cubicBezTo>
                  <a:pt x="4006936" y="5278323"/>
                  <a:pt x="4006936" y="5278323"/>
                  <a:pt x="4009950" y="5271457"/>
                </a:cubicBezTo>
                <a:cubicBezTo>
                  <a:pt x="4003921" y="5285190"/>
                  <a:pt x="3998145" y="5270364"/>
                  <a:pt x="4014054" y="5252781"/>
                </a:cubicBezTo>
                <a:cubicBezTo>
                  <a:pt x="4014054" y="5252781"/>
                  <a:pt x="4014054" y="5252781"/>
                  <a:pt x="4020918" y="5255799"/>
                </a:cubicBezTo>
                <a:cubicBezTo>
                  <a:pt x="4025859" y="5253874"/>
                  <a:pt x="4028873" y="5247008"/>
                  <a:pt x="4028873" y="5247008"/>
                </a:cubicBezTo>
                <a:cubicBezTo>
                  <a:pt x="4035738" y="5250025"/>
                  <a:pt x="4030799" y="5251950"/>
                  <a:pt x="4027784" y="5258816"/>
                </a:cubicBezTo>
                <a:cubicBezTo>
                  <a:pt x="4027784" y="5258816"/>
                  <a:pt x="4027784" y="5258816"/>
                  <a:pt x="4024769" y="5265682"/>
                </a:cubicBezTo>
                <a:cubicBezTo>
                  <a:pt x="4045619" y="5246176"/>
                  <a:pt x="4073585" y="5201129"/>
                  <a:pt x="4069734" y="5191244"/>
                </a:cubicBezTo>
                <a:cubicBezTo>
                  <a:pt x="4097702" y="5146196"/>
                  <a:pt x="4134459" y="5109107"/>
                  <a:pt x="4139652" y="5078624"/>
                </a:cubicBezTo>
                <a:cubicBezTo>
                  <a:pt x="4156650" y="5049234"/>
                  <a:pt x="4157486" y="5065984"/>
                  <a:pt x="4173395" y="5048402"/>
                </a:cubicBezTo>
                <a:cubicBezTo>
                  <a:pt x="4190393" y="5019012"/>
                  <a:pt x="4178588" y="5017919"/>
                  <a:pt x="4187632" y="4997320"/>
                </a:cubicBezTo>
                <a:cubicBezTo>
                  <a:pt x="4216435" y="4969022"/>
                  <a:pt x="4228493" y="4941556"/>
                  <a:pt x="4237537" y="4920957"/>
                </a:cubicBezTo>
                <a:cubicBezTo>
                  <a:pt x="4246580" y="4900358"/>
                  <a:pt x="4253699" y="4874816"/>
                  <a:pt x="4275637" y="4843501"/>
                </a:cubicBezTo>
                <a:cubicBezTo>
                  <a:pt x="4285516" y="4839652"/>
                  <a:pt x="4293471" y="4830861"/>
                  <a:pt x="4292382" y="4842669"/>
                </a:cubicBezTo>
                <a:cubicBezTo>
                  <a:pt x="4340361" y="4761364"/>
                  <a:pt x="4355687" y="4698473"/>
                  <a:pt x="4386922" y="4618000"/>
                </a:cubicBezTo>
                <a:cubicBezTo>
                  <a:pt x="4381981" y="4619925"/>
                  <a:pt x="4371013" y="4635583"/>
                  <a:pt x="4367162" y="4625699"/>
                </a:cubicBezTo>
                <a:cubicBezTo>
                  <a:pt x="4380917" y="4573381"/>
                  <a:pt x="4403194" y="4559366"/>
                  <a:pt x="4425731" y="4531642"/>
                </a:cubicBezTo>
                <a:lnTo>
                  <a:pt x="4440463" y="4509053"/>
                </a:lnTo>
                <a:lnTo>
                  <a:pt x="4496479" y="4324901"/>
                </a:lnTo>
                <a:cubicBezTo>
                  <a:pt x="4521568" y="4233685"/>
                  <a:pt x="4543234" y="4141480"/>
                  <a:pt x="4558379" y="4048002"/>
                </a:cubicBezTo>
                <a:cubicBezTo>
                  <a:pt x="4569850" y="3998639"/>
                  <a:pt x="4590786" y="3955149"/>
                  <a:pt x="4558015" y="3905566"/>
                </a:cubicBezTo>
                <a:cubicBezTo>
                  <a:pt x="4538300" y="3877199"/>
                  <a:pt x="4553615" y="3836270"/>
                  <a:pt x="4557679" y="3800467"/>
                </a:cubicBezTo>
                <a:cubicBezTo>
                  <a:pt x="4590780" y="3612230"/>
                  <a:pt x="4599074" y="3421712"/>
                  <a:pt x="4604555" y="3232475"/>
                </a:cubicBezTo>
                <a:cubicBezTo>
                  <a:pt x="4605057" y="3218665"/>
                  <a:pt x="4606838" y="3207668"/>
                  <a:pt x="4591997" y="3197452"/>
                </a:cubicBezTo>
                <a:close/>
                <a:moveTo>
                  <a:pt x="6452746" y="3122946"/>
                </a:moveTo>
                <a:lnTo>
                  <a:pt x="6453162" y="3130579"/>
                </a:lnTo>
                <a:cubicBezTo>
                  <a:pt x="6454002" y="3144398"/>
                  <a:pt x="6455020" y="3157082"/>
                  <a:pt x="6456587" y="3167050"/>
                </a:cubicBezTo>
                <a:lnTo>
                  <a:pt x="6461451" y="3181937"/>
                </a:lnTo>
                <a:lnTo>
                  <a:pt x="6467043" y="3130919"/>
                </a:lnTo>
                <a:lnTo>
                  <a:pt x="6466334" y="3130706"/>
                </a:lnTo>
                <a:cubicBezTo>
                  <a:pt x="6460900" y="3134825"/>
                  <a:pt x="6459629" y="3169723"/>
                  <a:pt x="6458257" y="3143801"/>
                </a:cubicBezTo>
                <a:cubicBezTo>
                  <a:pt x="6457582" y="3137599"/>
                  <a:pt x="6456467" y="3132892"/>
                  <a:pt x="6455200" y="3129015"/>
                </a:cubicBezTo>
                <a:close/>
                <a:moveTo>
                  <a:pt x="5899755" y="3090904"/>
                </a:moveTo>
                <a:lnTo>
                  <a:pt x="5899749" y="3090971"/>
                </a:lnTo>
                <a:cubicBezTo>
                  <a:pt x="5919838" y="3123943"/>
                  <a:pt x="5908169" y="3206962"/>
                  <a:pt x="5913876" y="3255517"/>
                </a:cubicBezTo>
                <a:cubicBezTo>
                  <a:pt x="5910883" y="3274399"/>
                  <a:pt x="5906986" y="3270802"/>
                  <a:pt x="5902787" y="3259712"/>
                </a:cubicBezTo>
                <a:cubicBezTo>
                  <a:pt x="5907589" y="3285788"/>
                  <a:pt x="5901302" y="3316058"/>
                  <a:pt x="5909097" y="3323253"/>
                </a:cubicBezTo>
                <a:cubicBezTo>
                  <a:pt x="5907008" y="3364613"/>
                  <a:pt x="5904317" y="3390988"/>
                  <a:pt x="5905223" y="3413467"/>
                </a:cubicBezTo>
                <a:cubicBezTo>
                  <a:pt x="5902530" y="3439842"/>
                  <a:pt x="5899538" y="3458724"/>
                  <a:pt x="5889655" y="3492889"/>
                </a:cubicBezTo>
                <a:cubicBezTo>
                  <a:pt x="5882162" y="3493189"/>
                  <a:pt x="5885456" y="3481799"/>
                  <a:pt x="5877964" y="3482098"/>
                </a:cubicBezTo>
                <a:cubicBezTo>
                  <a:pt x="5875272" y="3508474"/>
                  <a:pt x="5874304" y="3531026"/>
                  <a:pt x="5873297" y="3552644"/>
                </a:cubicBezTo>
                <a:lnTo>
                  <a:pt x="5868721" y="3613366"/>
                </a:lnTo>
                <a:lnTo>
                  <a:pt x="5868626" y="3615664"/>
                </a:lnTo>
                <a:cubicBezTo>
                  <a:pt x="5868626" y="3657842"/>
                  <a:pt x="5885498" y="3615664"/>
                  <a:pt x="5902370" y="3649406"/>
                </a:cubicBezTo>
                <a:cubicBezTo>
                  <a:pt x="5893933" y="3691583"/>
                  <a:pt x="5902370" y="3708456"/>
                  <a:pt x="5893933" y="3759069"/>
                </a:cubicBezTo>
                <a:cubicBezTo>
                  <a:pt x="5902370" y="3759071"/>
                  <a:pt x="5910805" y="3742199"/>
                  <a:pt x="5910807" y="3708454"/>
                </a:cubicBezTo>
                <a:cubicBezTo>
                  <a:pt x="5910806" y="3716891"/>
                  <a:pt x="5912915" y="3725327"/>
                  <a:pt x="5913969" y="3735871"/>
                </a:cubicBezTo>
                <a:lnTo>
                  <a:pt x="5913771" y="3738386"/>
                </a:lnTo>
                <a:lnTo>
                  <a:pt x="5919568" y="3702380"/>
                </a:lnTo>
                <a:cubicBezTo>
                  <a:pt x="5922793" y="3683032"/>
                  <a:pt x="5924516" y="3666146"/>
                  <a:pt x="5920803" y="3653480"/>
                </a:cubicBezTo>
                <a:cubicBezTo>
                  <a:pt x="5922843" y="3624570"/>
                  <a:pt x="5929754" y="3637108"/>
                  <a:pt x="5935379" y="3617663"/>
                </a:cubicBezTo>
                <a:cubicBezTo>
                  <a:pt x="5937419" y="3588753"/>
                  <a:pt x="5927953" y="3592333"/>
                  <a:pt x="5927180" y="3573144"/>
                </a:cubicBezTo>
                <a:cubicBezTo>
                  <a:pt x="5938686" y="3540652"/>
                  <a:pt x="5937656" y="3515068"/>
                  <a:pt x="5936885" y="3495878"/>
                </a:cubicBezTo>
                <a:cubicBezTo>
                  <a:pt x="5936112" y="3476689"/>
                  <a:pt x="5932013" y="3454430"/>
                  <a:pt x="5937123" y="3422193"/>
                </a:cubicBezTo>
                <a:cubicBezTo>
                  <a:pt x="5943262" y="3415542"/>
                  <a:pt x="5946073" y="3405820"/>
                  <a:pt x="5949659" y="3415287"/>
                </a:cubicBezTo>
                <a:cubicBezTo>
                  <a:pt x="5952847" y="3375119"/>
                  <a:pt x="5951495" y="3341537"/>
                  <a:pt x="5948577" y="3308820"/>
                </a:cubicBezTo>
                <a:lnTo>
                  <a:pt x="5940173" y="3227623"/>
                </a:lnTo>
                <a:lnTo>
                  <a:pt x="5936112" y="3227623"/>
                </a:lnTo>
                <a:lnTo>
                  <a:pt x="5934113" y="3216005"/>
                </a:lnTo>
                <a:lnTo>
                  <a:pt x="5933300" y="3217735"/>
                </a:lnTo>
                <a:cubicBezTo>
                  <a:pt x="5931445" y="3221411"/>
                  <a:pt x="5929143" y="3223905"/>
                  <a:pt x="5925816" y="3220835"/>
                </a:cubicBezTo>
                <a:cubicBezTo>
                  <a:pt x="5922807" y="3205739"/>
                  <a:pt x="5922115" y="3193554"/>
                  <a:pt x="5922789" y="3182917"/>
                </a:cubicBezTo>
                <a:lnTo>
                  <a:pt x="5925668" y="3166923"/>
                </a:lnTo>
                <a:lnTo>
                  <a:pt x="5922799" y="3150253"/>
                </a:lnTo>
                <a:close/>
                <a:moveTo>
                  <a:pt x="6470079" y="2971783"/>
                </a:moveTo>
                <a:lnTo>
                  <a:pt x="6459848" y="2985189"/>
                </a:lnTo>
                <a:lnTo>
                  <a:pt x="6446665" y="2989730"/>
                </a:lnTo>
                <a:lnTo>
                  <a:pt x="6447438" y="2994236"/>
                </a:lnTo>
                <a:cubicBezTo>
                  <a:pt x="6455446" y="3014611"/>
                  <a:pt x="6450136" y="3019049"/>
                  <a:pt x="6440386" y="3018174"/>
                </a:cubicBezTo>
                <a:cubicBezTo>
                  <a:pt x="6446611" y="3031019"/>
                  <a:pt x="6449095" y="3058268"/>
                  <a:pt x="6450805" y="3087293"/>
                </a:cubicBezTo>
                <a:lnTo>
                  <a:pt x="6451373" y="3097752"/>
                </a:lnTo>
                <a:lnTo>
                  <a:pt x="6456557" y="3096583"/>
                </a:lnTo>
                <a:cubicBezTo>
                  <a:pt x="6460436" y="3093129"/>
                  <a:pt x="6463655" y="3087372"/>
                  <a:pt x="6467490" y="3085383"/>
                </a:cubicBezTo>
                <a:lnTo>
                  <a:pt x="6469775" y="3085600"/>
                </a:lnTo>
                <a:lnTo>
                  <a:pt x="6473655" y="3017169"/>
                </a:lnTo>
                <a:lnTo>
                  <a:pt x="6473968" y="2994029"/>
                </a:lnTo>
                <a:close/>
                <a:moveTo>
                  <a:pt x="5796128" y="2808658"/>
                </a:moveTo>
                <a:lnTo>
                  <a:pt x="5796854" y="2813211"/>
                </a:lnTo>
                <a:cubicBezTo>
                  <a:pt x="5798396" y="2839886"/>
                  <a:pt x="5796605" y="2865287"/>
                  <a:pt x="5790016" y="2888065"/>
                </a:cubicBezTo>
                <a:cubicBezTo>
                  <a:pt x="5810105" y="2921037"/>
                  <a:pt x="5798436" y="3004057"/>
                  <a:pt x="5804143" y="3052612"/>
                </a:cubicBezTo>
                <a:cubicBezTo>
                  <a:pt x="5801150" y="3071493"/>
                  <a:pt x="5797254" y="3067897"/>
                  <a:pt x="5793054" y="3056806"/>
                </a:cubicBezTo>
                <a:cubicBezTo>
                  <a:pt x="5797857" y="3082882"/>
                  <a:pt x="5791569" y="3113152"/>
                  <a:pt x="5799363" y="3120348"/>
                </a:cubicBezTo>
                <a:cubicBezTo>
                  <a:pt x="5797275" y="3161707"/>
                  <a:pt x="5794584" y="3188083"/>
                  <a:pt x="5795489" y="3210561"/>
                </a:cubicBezTo>
                <a:cubicBezTo>
                  <a:pt x="5792798" y="3236936"/>
                  <a:pt x="5789805" y="3255817"/>
                  <a:pt x="5779922" y="3289984"/>
                </a:cubicBezTo>
                <a:cubicBezTo>
                  <a:pt x="5772429" y="3290282"/>
                  <a:pt x="5775723" y="3278894"/>
                  <a:pt x="5768230" y="3279192"/>
                </a:cubicBezTo>
                <a:cubicBezTo>
                  <a:pt x="5762848" y="3331941"/>
                  <a:pt x="5764356" y="3369406"/>
                  <a:pt x="5758672" y="3414663"/>
                </a:cubicBezTo>
                <a:cubicBezTo>
                  <a:pt x="5759576" y="3437141"/>
                  <a:pt x="5758607" y="3459695"/>
                  <a:pt x="5755841" y="3484197"/>
                </a:cubicBezTo>
                <a:lnTo>
                  <a:pt x="5751250" y="3511578"/>
                </a:lnTo>
                <a:lnTo>
                  <a:pt x="5753689" y="3558722"/>
                </a:lnTo>
                <a:cubicBezTo>
                  <a:pt x="5752634" y="3581921"/>
                  <a:pt x="5750526" y="3607228"/>
                  <a:pt x="5750526" y="3632535"/>
                </a:cubicBezTo>
                <a:cubicBezTo>
                  <a:pt x="5792705" y="3674714"/>
                  <a:pt x="5826448" y="3531308"/>
                  <a:pt x="5834884" y="3413208"/>
                </a:cubicBezTo>
                <a:cubicBezTo>
                  <a:pt x="5843319" y="3404771"/>
                  <a:pt x="5851757" y="3413208"/>
                  <a:pt x="5868624" y="3387901"/>
                </a:cubicBezTo>
                <a:cubicBezTo>
                  <a:pt x="5864407" y="3400555"/>
                  <a:pt x="5864408" y="3406882"/>
                  <a:pt x="5866517" y="3410045"/>
                </a:cubicBezTo>
                <a:lnTo>
                  <a:pt x="5867131" y="3410229"/>
                </a:lnTo>
                <a:lnTo>
                  <a:pt x="5872246" y="3386637"/>
                </a:lnTo>
                <a:cubicBezTo>
                  <a:pt x="5873515" y="3371576"/>
                  <a:pt x="5872988" y="3358464"/>
                  <a:pt x="5872535" y="3347224"/>
                </a:cubicBezTo>
                <a:cubicBezTo>
                  <a:pt x="5871631" y="3324746"/>
                  <a:pt x="5866829" y="3298669"/>
                  <a:pt x="5872815" y="3260906"/>
                </a:cubicBezTo>
                <a:cubicBezTo>
                  <a:pt x="5880007" y="3253114"/>
                  <a:pt x="5883301" y="3241726"/>
                  <a:pt x="5887499" y="3252816"/>
                </a:cubicBezTo>
                <a:cubicBezTo>
                  <a:pt x="5893102" y="3182233"/>
                  <a:pt x="5886739" y="3129014"/>
                  <a:pt x="5880163" y="3070525"/>
                </a:cubicBezTo>
                <a:lnTo>
                  <a:pt x="5878087" y="3050101"/>
                </a:lnTo>
                <a:lnTo>
                  <a:pt x="5870867" y="3036635"/>
                </a:lnTo>
                <a:lnTo>
                  <a:pt x="5865140" y="3025482"/>
                </a:lnTo>
                <a:lnTo>
                  <a:pt x="5864600" y="3026174"/>
                </a:lnTo>
                <a:cubicBezTo>
                  <a:pt x="5863166" y="3026994"/>
                  <a:pt x="5861518" y="3026824"/>
                  <a:pt x="5859570" y="3025027"/>
                </a:cubicBezTo>
                <a:lnTo>
                  <a:pt x="5858588" y="3012722"/>
                </a:lnTo>
                <a:lnTo>
                  <a:pt x="5843319" y="2982990"/>
                </a:lnTo>
                <a:cubicBezTo>
                  <a:pt x="5843319" y="2982990"/>
                  <a:pt x="5834884" y="2999862"/>
                  <a:pt x="5834884" y="3016734"/>
                </a:cubicBezTo>
                <a:cubicBezTo>
                  <a:pt x="5818011" y="2982990"/>
                  <a:pt x="5826447" y="2915505"/>
                  <a:pt x="5818012" y="2864891"/>
                </a:cubicBezTo>
                <a:cubicBezTo>
                  <a:pt x="5813794" y="2854346"/>
                  <a:pt x="5809049" y="2842220"/>
                  <a:pt x="5804304" y="2829962"/>
                </a:cubicBezTo>
                <a:close/>
                <a:moveTo>
                  <a:pt x="6508420" y="2779156"/>
                </a:moveTo>
                <a:lnTo>
                  <a:pt x="6507136" y="2780799"/>
                </a:lnTo>
                <a:cubicBezTo>
                  <a:pt x="6504933" y="2782308"/>
                  <a:pt x="6502604" y="2782226"/>
                  <a:pt x="6500134" y="2779246"/>
                </a:cubicBezTo>
                <a:lnTo>
                  <a:pt x="6502399" y="2890359"/>
                </a:lnTo>
                <a:lnTo>
                  <a:pt x="6505686" y="2887611"/>
                </a:lnTo>
                <a:cubicBezTo>
                  <a:pt x="6501246" y="2882298"/>
                  <a:pt x="6502116" y="2872547"/>
                  <a:pt x="6511866" y="2873422"/>
                </a:cubicBezTo>
                <a:lnTo>
                  <a:pt x="6513497" y="2877577"/>
                </a:lnTo>
                <a:lnTo>
                  <a:pt x="6514565" y="2898237"/>
                </a:lnTo>
                <a:cubicBezTo>
                  <a:pt x="6519875" y="2893798"/>
                  <a:pt x="6519875" y="2893798"/>
                  <a:pt x="6519875" y="2893798"/>
                </a:cubicBezTo>
                <a:lnTo>
                  <a:pt x="6513497" y="2877577"/>
                </a:lnTo>
                <a:close/>
                <a:moveTo>
                  <a:pt x="5404661" y="2763661"/>
                </a:moveTo>
                <a:cubicBezTo>
                  <a:pt x="5413098" y="2772097"/>
                  <a:pt x="5413098" y="2780533"/>
                  <a:pt x="5413098" y="2788968"/>
                </a:cubicBezTo>
                <a:lnTo>
                  <a:pt x="5413098" y="2797406"/>
                </a:lnTo>
                <a:lnTo>
                  <a:pt x="5413098" y="2805841"/>
                </a:lnTo>
                <a:lnTo>
                  <a:pt x="5413098" y="2814276"/>
                </a:lnTo>
                <a:cubicBezTo>
                  <a:pt x="5413098" y="2814276"/>
                  <a:pt x="5413098" y="2805841"/>
                  <a:pt x="5404662" y="2797406"/>
                </a:cubicBezTo>
                <a:close/>
                <a:moveTo>
                  <a:pt x="6368014" y="2752114"/>
                </a:moveTo>
                <a:cubicBezTo>
                  <a:pt x="6361883" y="2766999"/>
                  <a:pt x="6357505" y="2781884"/>
                  <a:pt x="6354550" y="2796770"/>
                </a:cubicBezTo>
                <a:lnTo>
                  <a:pt x="6353593" y="2805446"/>
                </a:lnTo>
                <a:lnTo>
                  <a:pt x="6374570" y="2874671"/>
                </a:lnTo>
                <a:cubicBezTo>
                  <a:pt x="6377359" y="2953548"/>
                  <a:pt x="6392599" y="3058113"/>
                  <a:pt x="6409578" y="3143175"/>
                </a:cubicBezTo>
                <a:cubicBezTo>
                  <a:pt x="6409578" y="3143175"/>
                  <a:pt x="6409578" y="3143175"/>
                  <a:pt x="6414888" y="3138739"/>
                </a:cubicBezTo>
                <a:cubicBezTo>
                  <a:pt x="6410448" y="3133425"/>
                  <a:pt x="6411318" y="3123676"/>
                  <a:pt x="6421068" y="3124551"/>
                </a:cubicBezTo>
                <a:lnTo>
                  <a:pt x="6422700" y="3128706"/>
                </a:lnTo>
                <a:lnTo>
                  <a:pt x="6423768" y="3149362"/>
                </a:lnTo>
                <a:cubicBezTo>
                  <a:pt x="6429077" y="3144926"/>
                  <a:pt x="6429077" y="3144926"/>
                  <a:pt x="6429077" y="3144926"/>
                </a:cubicBezTo>
                <a:lnTo>
                  <a:pt x="6422700" y="3128706"/>
                </a:lnTo>
                <a:lnTo>
                  <a:pt x="6417015" y="3018534"/>
                </a:lnTo>
                <a:lnTo>
                  <a:pt x="6414015" y="2972866"/>
                </a:lnTo>
                <a:lnTo>
                  <a:pt x="6406544" y="2951752"/>
                </a:lnTo>
                <a:cubicBezTo>
                  <a:pt x="6399536" y="2902718"/>
                  <a:pt x="6396034" y="2853683"/>
                  <a:pt x="6389030" y="2804652"/>
                </a:cubicBezTo>
                <a:cubicBezTo>
                  <a:pt x="6385527" y="2787139"/>
                  <a:pt x="6378521" y="2769626"/>
                  <a:pt x="6368014" y="2752114"/>
                </a:cubicBezTo>
                <a:close/>
                <a:moveTo>
                  <a:pt x="6478241" y="2723750"/>
                </a:moveTo>
                <a:lnTo>
                  <a:pt x="6481412" y="2772854"/>
                </a:lnTo>
                <a:lnTo>
                  <a:pt x="6481359" y="2778262"/>
                </a:lnTo>
                <a:lnTo>
                  <a:pt x="6492255" y="2843453"/>
                </a:lnTo>
                <a:lnTo>
                  <a:pt x="6492103" y="2836567"/>
                </a:lnTo>
                <a:cubicBezTo>
                  <a:pt x="6492048" y="2801324"/>
                  <a:pt x="6492633" y="2775345"/>
                  <a:pt x="6487688" y="2751180"/>
                </a:cubicBezTo>
                <a:close/>
                <a:moveTo>
                  <a:pt x="6471948" y="2602764"/>
                </a:moveTo>
                <a:lnTo>
                  <a:pt x="6470476" y="2603507"/>
                </a:lnTo>
                <a:lnTo>
                  <a:pt x="6474714" y="2669154"/>
                </a:lnTo>
                <a:lnTo>
                  <a:pt x="6474578" y="2659237"/>
                </a:lnTo>
                <a:cubicBezTo>
                  <a:pt x="6473389" y="2642640"/>
                  <a:pt x="6472642" y="2627182"/>
                  <a:pt x="6476460" y="2609956"/>
                </a:cubicBezTo>
                <a:cubicBezTo>
                  <a:pt x="6474690" y="2605393"/>
                  <a:pt x="6473234" y="2603332"/>
                  <a:pt x="6471948" y="2602764"/>
                </a:cubicBezTo>
                <a:close/>
                <a:moveTo>
                  <a:pt x="6458450" y="2239645"/>
                </a:moveTo>
                <a:cubicBezTo>
                  <a:pt x="6455459" y="2243561"/>
                  <a:pt x="6453724" y="2259548"/>
                  <a:pt x="6450161" y="2257976"/>
                </a:cubicBezTo>
                <a:cubicBezTo>
                  <a:pt x="6441034" y="2261513"/>
                  <a:pt x="6433952" y="2243260"/>
                  <a:pt x="6433952" y="2243260"/>
                </a:cubicBezTo>
                <a:cubicBezTo>
                  <a:pt x="6424825" y="2246796"/>
                  <a:pt x="6430606" y="2302294"/>
                  <a:pt x="6419984" y="2274915"/>
                </a:cubicBezTo>
                <a:lnTo>
                  <a:pt x="6412070" y="2253880"/>
                </a:lnTo>
                <a:lnTo>
                  <a:pt x="6438066" y="2377354"/>
                </a:lnTo>
                <a:lnTo>
                  <a:pt x="6458698" y="2510576"/>
                </a:lnTo>
                <a:lnTo>
                  <a:pt x="6465170" y="2512554"/>
                </a:lnTo>
                <a:cubicBezTo>
                  <a:pt x="6473098" y="2508251"/>
                  <a:pt x="6469603" y="2484017"/>
                  <a:pt x="6466949" y="2477172"/>
                </a:cubicBezTo>
                <a:cubicBezTo>
                  <a:pt x="6485203" y="2470102"/>
                  <a:pt x="6495824" y="2497480"/>
                  <a:pt x="6512779" y="2527655"/>
                </a:cubicBezTo>
                <a:cubicBezTo>
                  <a:pt x="6520415" y="2493203"/>
                  <a:pt x="6487059" y="2380153"/>
                  <a:pt x="6482025" y="2340112"/>
                </a:cubicBezTo>
                <a:cubicBezTo>
                  <a:pt x="6482025" y="2340112"/>
                  <a:pt x="6479231" y="2346442"/>
                  <a:pt x="6479231" y="2346442"/>
                </a:cubicBezTo>
                <a:cubicBezTo>
                  <a:pt x="6482772" y="2355569"/>
                  <a:pt x="6476437" y="2352774"/>
                  <a:pt x="6476437" y="2352774"/>
                </a:cubicBezTo>
                <a:cubicBezTo>
                  <a:pt x="6476437" y="2352774"/>
                  <a:pt x="6472897" y="2343650"/>
                  <a:pt x="6472897" y="2343650"/>
                </a:cubicBezTo>
                <a:cubicBezTo>
                  <a:pt x="6469356" y="2334523"/>
                  <a:pt x="6472151" y="2328192"/>
                  <a:pt x="6472151" y="2328192"/>
                </a:cubicBezTo>
                <a:cubicBezTo>
                  <a:pt x="6472151" y="2328192"/>
                  <a:pt x="6472151" y="2328192"/>
                  <a:pt x="6469356" y="2334523"/>
                </a:cubicBezTo>
                <a:cubicBezTo>
                  <a:pt x="6466563" y="2340854"/>
                  <a:pt x="6454448" y="2282560"/>
                  <a:pt x="6467117" y="2288151"/>
                </a:cubicBezTo>
                <a:cubicBezTo>
                  <a:pt x="6467117" y="2288151"/>
                  <a:pt x="6467117" y="2288151"/>
                  <a:pt x="6460782" y="2285355"/>
                </a:cubicBezTo>
                <a:cubicBezTo>
                  <a:pt x="6460782" y="2285355"/>
                  <a:pt x="6463577" y="2279024"/>
                  <a:pt x="6457242" y="2276229"/>
                </a:cubicBezTo>
                <a:cubicBezTo>
                  <a:pt x="6457242" y="2276229"/>
                  <a:pt x="6460035" y="2269898"/>
                  <a:pt x="6460035" y="2269898"/>
                </a:cubicBezTo>
                <a:cubicBezTo>
                  <a:pt x="6462830" y="2263567"/>
                  <a:pt x="6462830" y="2263567"/>
                  <a:pt x="6462830" y="2263567"/>
                </a:cubicBezTo>
                <a:cubicBezTo>
                  <a:pt x="6462830" y="2263567"/>
                  <a:pt x="6462830" y="2263567"/>
                  <a:pt x="6466369" y="2272693"/>
                </a:cubicBezTo>
                <a:cubicBezTo>
                  <a:pt x="6466369" y="2272693"/>
                  <a:pt x="6466369" y="2272693"/>
                  <a:pt x="6469164" y="2266362"/>
                </a:cubicBezTo>
                <a:cubicBezTo>
                  <a:pt x="6466136" y="2251789"/>
                  <a:pt x="6463830" y="2244153"/>
                  <a:pt x="6461975" y="2240852"/>
                </a:cubicBezTo>
                <a:cubicBezTo>
                  <a:pt x="6460585" y="2238377"/>
                  <a:pt x="6459448" y="2238340"/>
                  <a:pt x="6458450" y="2239645"/>
                </a:cubicBezTo>
                <a:close/>
                <a:moveTo>
                  <a:pt x="6119324" y="1470230"/>
                </a:moveTo>
                <a:cubicBezTo>
                  <a:pt x="6115822" y="1561292"/>
                  <a:pt x="6154350" y="1634845"/>
                  <a:pt x="6182372" y="1708395"/>
                </a:cubicBezTo>
                <a:cubicBezTo>
                  <a:pt x="6189377" y="1722403"/>
                  <a:pt x="6199884" y="1729407"/>
                  <a:pt x="6213896" y="1718901"/>
                </a:cubicBezTo>
                <a:lnTo>
                  <a:pt x="6230856" y="1709003"/>
                </a:lnTo>
                <a:lnTo>
                  <a:pt x="6226890" y="1691895"/>
                </a:lnTo>
                <a:cubicBezTo>
                  <a:pt x="6216009" y="1640162"/>
                  <a:pt x="6210799" y="1608540"/>
                  <a:pt x="6185731" y="1576670"/>
                </a:cubicBezTo>
                <a:cubicBezTo>
                  <a:pt x="6183285" y="1554923"/>
                  <a:pt x="6178063" y="1537891"/>
                  <a:pt x="6173508" y="1521886"/>
                </a:cubicBezTo>
                <a:lnTo>
                  <a:pt x="6172469" y="1515742"/>
                </a:lnTo>
                <a:lnTo>
                  <a:pt x="6170551" y="1514447"/>
                </a:lnTo>
                <a:cubicBezTo>
                  <a:pt x="6154351" y="1500000"/>
                  <a:pt x="6138589" y="1484239"/>
                  <a:pt x="6119324" y="1470230"/>
                </a:cubicBezTo>
                <a:close/>
                <a:moveTo>
                  <a:pt x="6220785" y="1467284"/>
                </a:moveTo>
                <a:lnTo>
                  <a:pt x="6224419" y="1484860"/>
                </a:lnTo>
                <a:cubicBezTo>
                  <a:pt x="6225363" y="1494458"/>
                  <a:pt x="6224677" y="1501829"/>
                  <a:pt x="6221902" y="1506545"/>
                </a:cubicBezTo>
                <a:cubicBezTo>
                  <a:pt x="6228674" y="1507988"/>
                  <a:pt x="6228674" y="1507988"/>
                  <a:pt x="6228674" y="1507988"/>
                </a:cubicBezTo>
                <a:cubicBezTo>
                  <a:pt x="6228674" y="1507988"/>
                  <a:pt x="6228674" y="1507988"/>
                  <a:pt x="6234004" y="1516199"/>
                </a:cubicBezTo>
                <a:cubicBezTo>
                  <a:pt x="6232563" y="1522967"/>
                  <a:pt x="6231122" y="1529734"/>
                  <a:pt x="6229680" y="1536503"/>
                </a:cubicBezTo>
                <a:cubicBezTo>
                  <a:pt x="6229680" y="1536503"/>
                  <a:pt x="6229680" y="1536503"/>
                  <a:pt x="6224350" y="1528292"/>
                </a:cubicBezTo>
                <a:cubicBezTo>
                  <a:pt x="6224350" y="1528292"/>
                  <a:pt x="6224350" y="1528292"/>
                  <a:pt x="6223684" y="1527266"/>
                </a:cubicBezTo>
                <a:lnTo>
                  <a:pt x="6220817" y="1522851"/>
                </a:lnTo>
                <a:lnTo>
                  <a:pt x="6221874" y="1531073"/>
                </a:lnTo>
                <a:lnTo>
                  <a:pt x="6242353" y="1609953"/>
                </a:lnTo>
                <a:cubicBezTo>
                  <a:pt x="6235580" y="1608511"/>
                  <a:pt x="6235144" y="1643795"/>
                  <a:pt x="6223042" y="1634143"/>
                </a:cubicBezTo>
                <a:lnTo>
                  <a:pt x="6239473" y="1705560"/>
                </a:lnTo>
                <a:lnTo>
                  <a:pt x="6250673" y="1702375"/>
                </a:lnTo>
                <a:cubicBezTo>
                  <a:pt x="6280226" y="1699420"/>
                  <a:pt x="6290078" y="1732912"/>
                  <a:pt x="6297961" y="1764435"/>
                </a:cubicBezTo>
                <a:cubicBezTo>
                  <a:pt x="6324230" y="1866004"/>
                  <a:pt x="6349624" y="1967573"/>
                  <a:pt x="6373267" y="2069581"/>
                </a:cubicBezTo>
                <a:lnTo>
                  <a:pt x="6384393" y="2122429"/>
                </a:lnTo>
                <a:lnTo>
                  <a:pt x="6393144" y="2124321"/>
                </a:lnTo>
                <a:cubicBezTo>
                  <a:pt x="6402890" y="2133585"/>
                  <a:pt x="6408237" y="2160056"/>
                  <a:pt x="6418298" y="2175842"/>
                </a:cubicBezTo>
                <a:cubicBezTo>
                  <a:pt x="6424633" y="2178638"/>
                  <a:pt x="6410471" y="2142131"/>
                  <a:pt x="6419599" y="2138595"/>
                </a:cubicBezTo>
                <a:cubicBezTo>
                  <a:pt x="6412518" y="2120343"/>
                  <a:pt x="6408231" y="2095758"/>
                  <a:pt x="6401898" y="2092964"/>
                </a:cubicBezTo>
                <a:cubicBezTo>
                  <a:pt x="6379716" y="1954590"/>
                  <a:pt x="6328103" y="1848610"/>
                  <a:pt x="6319338" y="1731284"/>
                </a:cubicBezTo>
                <a:cubicBezTo>
                  <a:pt x="6308716" y="1703905"/>
                  <a:pt x="6301637" y="1685652"/>
                  <a:pt x="6294555" y="1667400"/>
                </a:cubicBezTo>
                <a:cubicBezTo>
                  <a:pt x="6285979" y="1618233"/>
                  <a:pt x="6286728" y="1633689"/>
                  <a:pt x="6274614" y="1575398"/>
                </a:cubicBezTo>
                <a:cubicBezTo>
                  <a:pt x="6271073" y="1566271"/>
                  <a:pt x="6261945" y="1569807"/>
                  <a:pt x="6261945" y="1569807"/>
                </a:cubicBezTo>
                <a:cubicBezTo>
                  <a:pt x="6246386" y="1536467"/>
                  <a:pt x="6235766" y="1509088"/>
                  <a:pt x="6227264" y="1485482"/>
                </a:cubicBezTo>
                <a:close/>
                <a:moveTo>
                  <a:pt x="6163232" y="1291657"/>
                </a:moveTo>
                <a:lnTo>
                  <a:pt x="6169423" y="1308672"/>
                </a:lnTo>
                <a:lnTo>
                  <a:pt x="6164862" y="1292485"/>
                </a:lnTo>
                <a:close/>
                <a:moveTo>
                  <a:pt x="4999747" y="1084964"/>
                </a:moveTo>
                <a:lnTo>
                  <a:pt x="5004170" y="1092826"/>
                </a:lnTo>
                <a:lnTo>
                  <a:pt x="5000801" y="1092344"/>
                </a:lnTo>
                <a:cubicBezTo>
                  <a:pt x="4999746" y="1091291"/>
                  <a:pt x="4999746" y="1089181"/>
                  <a:pt x="4999747" y="1084964"/>
                </a:cubicBezTo>
                <a:close/>
                <a:moveTo>
                  <a:pt x="4933923" y="1003153"/>
                </a:moveTo>
                <a:lnTo>
                  <a:pt x="4947450" y="1028780"/>
                </a:lnTo>
                <a:lnTo>
                  <a:pt x="4940697" y="1009043"/>
                </a:lnTo>
                <a:close/>
                <a:moveTo>
                  <a:pt x="4932262" y="644497"/>
                </a:moveTo>
                <a:lnTo>
                  <a:pt x="4940697" y="654745"/>
                </a:lnTo>
                <a:lnTo>
                  <a:pt x="4932262" y="646309"/>
                </a:lnTo>
                <a:close/>
                <a:moveTo>
                  <a:pt x="5581482" y="244629"/>
                </a:moveTo>
                <a:cubicBezTo>
                  <a:pt x="5579541" y="245432"/>
                  <a:pt x="5578623" y="247668"/>
                  <a:pt x="5577991" y="250629"/>
                </a:cubicBezTo>
                <a:lnTo>
                  <a:pt x="5577495" y="252297"/>
                </a:lnTo>
                <a:lnTo>
                  <a:pt x="5647778" y="373537"/>
                </a:lnTo>
                <a:cubicBezTo>
                  <a:pt x="5670983" y="417754"/>
                  <a:pt x="5692000" y="463286"/>
                  <a:pt x="5709512" y="510569"/>
                </a:cubicBezTo>
                <a:cubicBezTo>
                  <a:pt x="5776063" y="689191"/>
                  <a:pt x="5863627" y="857308"/>
                  <a:pt x="5951197" y="1025425"/>
                </a:cubicBezTo>
                <a:cubicBezTo>
                  <a:pt x="5956451" y="1006161"/>
                  <a:pt x="5952071" y="961505"/>
                  <a:pt x="5942878" y="913784"/>
                </a:cubicBezTo>
                <a:lnTo>
                  <a:pt x="5930115" y="859785"/>
                </a:lnTo>
                <a:lnTo>
                  <a:pt x="5902782" y="807112"/>
                </a:lnTo>
                <a:cubicBezTo>
                  <a:pt x="5874423" y="753314"/>
                  <a:pt x="5848241" y="701749"/>
                  <a:pt x="5831966" y="645218"/>
                </a:cubicBezTo>
                <a:cubicBezTo>
                  <a:pt x="5815975" y="620586"/>
                  <a:pt x="5805316" y="604166"/>
                  <a:pt x="5794655" y="587744"/>
                </a:cubicBezTo>
                <a:cubicBezTo>
                  <a:pt x="5776216" y="541367"/>
                  <a:pt x="5780106" y="556344"/>
                  <a:pt x="5756339" y="501756"/>
                </a:cubicBezTo>
                <a:cubicBezTo>
                  <a:pt x="5751007" y="493545"/>
                  <a:pt x="5742795" y="498872"/>
                  <a:pt x="5742795" y="498872"/>
                </a:cubicBezTo>
                <a:cubicBezTo>
                  <a:pt x="5698711" y="439955"/>
                  <a:pt x="5678833" y="400346"/>
                  <a:pt x="5657513" y="367504"/>
                </a:cubicBezTo>
                <a:cubicBezTo>
                  <a:pt x="5630862" y="326451"/>
                  <a:pt x="5616312" y="295051"/>
                  <a:pt x="5591104" y="247231"/>
                </a:cubicBezTo>
                <a:cubicBezTo>
                  <a:pt x="5586386" y="244457"/>
                  <a:pt x="5583423" y="243826"/>
                  <a:pt x="5581482" y="244629"/>
                </a:cubicBezTo>
                <a:close/>
                <a:moveTo>
                  <a:pt x="4684964" y="0"/>
                </a:moveTo>
                <a:lnTo>
                  <a:pt x="5380578" y="0"/>
                </a:lnTo>
                <a:lnTo>
                  <a:pt x="5478611" y="117479"/>
                </a:lnTo>
                <a:lnTo>
                  <a:pt x="5500013" y="146283"/>
                </a:lnTo>
                <a:lnTo>
                  <a:pt x="5500055" y="142937"/>
                </a:lnTo>
                <a:cubicBezTo>
                  <a:pt x="5505385" y="151146"/>
                  <a:pt x="5513598" y="145819"/>
                  <a:pt x="5534919" y="178662"/>
                </a:cubicBezTo>
                <a:cubicBezTo>
                  <a:pt x="5515041" y="139053"/>
                  <a:pt x="5481616" y="96559"/>
                  <a:pt x="5448194" y="54062"/>
                </a:cubicBezTo>
                <a:lnTo>
                  <a:pt x="5412460" y="0"/>
                </a:lnTo>
                <a:lnTo>
                  <a:pt x="5476134" y="0"/>
                </a:lnTo>
                <a:lnTo>
                  <a:pt x="5485373" y="12455"/>
                </a:lnTo>
                <a:cubicBezTo>
                  <a:pt x="5516129" y="50844"/>
                  <a:pt x="5544834" y="90565"/>
                  <a:pt x="5571665" y="130771"/>
                </a:cubicBezTo>
                <a:lnTo>
                  <a:pt x="5619902" y="208686"/>
                </a:lnTo>
                <a:lnTo>
                  <a:pt x="5662149" y="253738"/>
                </a:lnTo>
                <a:lnTo>
                  <a:pt x="5686327" y="295355"/>
                </a:lnTo>
                <a:lnTo>
                  <a:pt x="5686913" y="295939"/>
                </a:lnTo>
                <a:lnTo>
                  <a:pt x="5696157" y="311903"/>
                </a:lnTo>
                <a:lnTo>
                  <a:pt x="5731531" y="366614"/>
                </a:lnTo>
                <a:cubicBezTo>
                  <a:pt x="5757825" y="405636"/>
                  <a:pt x="5786052" y="444566"/>
                  <a:pt x="5812509" y="478933"/>
                </a:cubicBezTo>
                <a:cubicBezTo>
                  <a:pt x="5812509" y="478933"/>
                  <a:pt x="5812509" y="478933"/>
                  <a:pt x="5815302" y="472602"/>
                </a:cubicBezTo>
                <a:cubicBezTo>
                  <a:pt x="5808968" y="469807"/>
                  <a:pt x="5805428" y="460680"/>
                  <a:pt x="5814555" y="457145"/>
                </a:cubicBezTo>
                <a:lnTo>
                  <a:pt x="5817860" y="460147"/>
                </a:lnTo>
                <a:lnTo>
                  <a:pt x="5827972" y="478193"/>
                </a:lnTo>
                <a:cubicBezTo>
                  <a:pt x="5830766" y="471862"/>
                  <a:pt x="5830766" y="471862"/>
                  <a:pt x="5830766" y="471862"/>
                </a:cubicBezTo>
                <a:lnTo>
                  <a:pt x="5817860" y="460147"/>
                </a:lnTo>
                <a:lnTo>
                  <a:pt x="5763946" y="363899"/>
                </a:lnTo>
                <a:cubicBezTo>
                  <a:pt x="5742496" y="328904"/>
                  <a:pt x="5723072" y="295751"/>
                  <a:pt x="5712077" y="260643"/>
                </a:cubicBezTo>
                <a:cubicBezTo>
                  <a:pt x="5682453" y="224878"/>
                  <a:pt x="5630286" y="171603"/>
                  <a:pt x="5647795" y="149075"/>
                </a:cubicBezTo>
                <a:cubicBezTo>
                  <a:pt x="5687293" y="196760"/>
                  <a:pt x="5713379" y="223399"/>
                  <a:pt x="5750084" y="277415"/>
                </a:cubicBezTo>
                <a:cubicBezTo>
                  <a:pt x="5743749" y="274620"/>
                  <a:pt x="5740956" y="280951"/>
                  <a:pt x="5737415" y="271824"/>
                </a:cubicBezTo>
                <a:cubicBezTo>
                  <a:pt x="5734621" y="278156"/>
                  <a:pt x="5776912" y="319511"/>
                  <a:pt x="5780454" y="328637"/>
                </a:cubicBezTo>
                <a:cubicBezTo>
                  <a:pt x="5796661" y="343354"/>
                  <a:pt x="5793868" y="349685"/>
                  <a:pt x="5784739" y="353221"/>
                </a:cubicBezTo>
                <a:cubicBezTo>
                  <a:pt x="5807282" y="370734"/>
                  <a:pt x="5841940" y="446537"/>
                  <a:pt x="5865230" y="479507"/>
                </a:cubicBezTo>
                <a:cubicBezTo>
                  <a:pt x="5875105" y="491429"/>
                  <a:pt x="5881440" y="494224"/>
                  <a:pt x="5891313" y="506145"/>
                </a:cubicBezTo>
                <a:cubicBezTo>
                  <a:pt x="5958388" y="611383"/>
                  <a:pt x="6004412" y="730027"/>
                  <a:pt x="6056025" y="836005"/>
                </a:cubicBezTo>
                <a:cubicBezTo>
                  <a:pt x="6076520" y="875305"/>
                  <a:pt x="6122354" y="925785"/>
                  <a:pt x="6104098" y="932857"/>
                </a:cubicBezTo>
                <a:cubicBezTo>
                  <a:pt x="6114718" y="960236"/>
                  <a:pt x="6125341" y="987615"/>
                  <a:pt x="6138008" y="993205"/>
                </a:cubicBezTo>
                <a:cubicBezTo>
                  <a:pt x="6142295" y="1017789"/>
                  <a:pt x="6138754" y="1008663"/>
                  <a:pt x="6123293" y="1009405"/>
                </a:cubicBezTo>
                <a:cubicBezTo>
                  <a:pt x="6079508" y="937134"/>
                  <a:pt x="6046897" y="839540"/>
                  <a:pt x="6012986" y="779192"/>
                </a:cubicBezTo>
                <a:cubicBezTo>
                  <a:pt x="6015781" y="772861"/>
                  <a:pt x="6009445" y="770065"/>
                  <a:pt x="6006652" y="776396"/>
                </a:cubicBezTo>
                <a:cubicBezTo>
                  <a:pt x="6006652" y="776396"/>
                  <a:pt x="6010193" y="785523"/>
                  <a:pt x="6010193" y="785523"/>
                </a:cubicBezTo>
                <a:cubicBezTo>
                  <a:pt x="6020068" y="797446"/>
                  <a:pt x="6017273" y="803776"/>
                  <a:pt x="6014480" y="810107"/>
                </a:cubicBezTo>
                <a:lnTo>
                  <a:pt x="6004788" y="798404"/>
                </a:lnTo>
                <a:lnTo>
                  <a:pt x="6001064" y="789058"/>
                </a:lnTo>
                <a:cubicBezTo>
                  <a:pt x="6004605" y="798185"/>
                  <a:pt x="6004605" y="798185"/>
                  <a:pt x="6004605" y="798185"/>
                </a:cubicBezTo>
                <a:lnTo>
                  <a:pt x="6004788" y="798404"/>
                </a:lnTo>
                <a:lnTo>
                  <a:pt x="6051771" y="916385"/>
                </a:lnTo>
                <a:cubicBezTo>
                  <a:pt x="6070427" y="957710"/>
                  <a:pt x="6090225" y="998593"/>
                  <a:pt x="6109323" y="1041059"/>
                </a:cubicBezTo>
                <a:cubicBezTo>
                  <a:pt x="6153855" y="1128785"/>
                  <a:pt x="6189259" y="1220047"/>
                  <a:pt x="6218330" y="1308516"/>
                </a:cubicBezTo>
                <a:cubicBezTo>
                  <a:pt x="6225408" y="1326767"/>
                  <a:pt x="6235284" y="1338689"/>
                  <a:pt x="6248699" y="1359737"/>
                </a:cubicBezTo>
                <a:cubicBezTo>
                  <a:pt x="6274229" y="1439077"/>
                  <a:pt x="6291930" y="1484709"/>
                  <a:pt x="6317460" y="1564049"/>
                </a:cubicBezTo>
                <a:lnTo>
                  <a:pt x="6327364" y="1565758"/>
                </a:lnTo>
                <a:lnTo>
                  <a:pt x="6405224" y="1840478"/>
                </a:lnTo>
                <a:lnTo>
                  <a:pt x="6402944" y="1841928"/>
                </a:lnTo>
                <a:cubicBezTo>
                  <a:pt x="6401363" y="1841231"/>
                  <a:pt x="6400479" y="1838947"/>
                  <a:pt x="6401876" y="1835782"/>
                </a:cubicBezTo>
                <a:lnTo>
                  <a:pt x="6399693" y="1834088"/>
                </a:lnTo>
                <a:lnTo>
                  <a:pt x="6398335" y="1826656"/>
                </a:lnTo>
                <a:cubicBezTo>
                  <a:pt x="6396938" y="1829822"/>
                  <a:pt x="6397823" y="1832103"/>
                  <a:pt x="6399057" y="1833594"/>
                </a:cubicBezTo>
                <a:lnTo>
                  <a:pt x="6399693" y="1834088"/>
                </a:lnTo>
                <a:lnTo>
                  <a:pt x="6403601" y="1855454"/>
                </a:lnTo>
                <a:cubicBezTo>
                  <a:pt x="6404065" y="1865114"/>
                  <a:pt x="6403741" y="1874425"/>
                  <a:pt x="6404114" y="1882153"/>
                </a:cubicBezTo>
                <a:cubicBezTo>
                  <a:pt x="6426850" y="1967824"/>
                  <a:pt x="6455919" y="2056293"/>
                  <a:pt x="6473067" y="2154626"/>
                </a:cubicBezTo>
                <a:cubicBezTo>
                  <a:pt x="6477354" y="2179210"/>
                  <a:pt x="6481640" y="2203794"/>
                  <a:pt x="6483134" y="2234707"/>
                </a:cubicBezTo>
                <a:cubicBezTo>
                  <a:pt x="6493200" y="2314789"/>
                  <a:pt x="6510347" y="2413122"/>
                  <a:pt x="6520415" y="2493203"/>
                </a:cubicBezTo>
                <a:cubicBezTo>
                  <a:pt x="6527965" y="2553265"/>
                  <a:pt x="6535096" y="2604631"/>
                  <a:pt x="6531980" y="2633394"/>
                </a:cubicBezTo>
                <a:lnTo>
                  <a:pt x="6527593" y="2646575"/>
                </a:lnTo>
                <a:lnTo>
                  <a:pt x="6529126" y="2655889"/>
                </a:lnTo>
                <a:lnTo>
                  <a:pt x="6530629" y="2656552"/>
                </a:lnTo>
                <a:cubicBezTo>
                  <a:pt x="6531421" y="2656903"/>
                  <a:pt x="6531421" y="2656903"/>
                  <a:pt x="6531421" y="2656903"/>
                </a:cubicBezTo>
                <a:cubicBezTo>
                  <a:pt x="6531421" y="2656903"/>
                  <a:pt x="6531421" y="2656903"/>
                  <a:pt x="6534962" y="2666028"/>
                </a:cubicBezTo>
                <a:lnTo>
                  <a:pt x="6531926" y="2672908"/>
                </a:lnTo>
                <a:lnTo>
                  <a:pt x="6533706" y="2683731"/>
                </a:lnTo>
                <a:lnTo>
                  <a:pt x="6528462" y="2680756"/>
                </a:lnTo>
                <a:lnTo>
                  <a:pt x="6526580" y="2685022"/>
                </a:lnTo>
                <a:cubicBezTo>
                  <a:pt x="6526580" y="2685022"/>
                  <a:pt x="6526580" y="2685022"/>
                  <a:pt x="6526136" y="2683881"/>
                </a:cubicBezTo>
                <a:lnTo>
                  <a:pt x="6524812" y="2680466"/>
                </a:lnTo>
                <a:lnTo>
                  <a:pt x="6524804" y="2684545"/>
                </a:lnTo>
                <a:cubicBezTo>
                  <a:pt x="6528033" y="2702572"/>
                  <a:pt x="6538888" y="2735796"/>
                  <a:pt x="6538236" y="2743109"/>
                </a:cubicBezTo>
                <a:cubicBezTo>
                  <a:pt x="6546244" y="2763483"/>
                  <a:pt x="6540935" y="2767921"/>
                  <a:pt x="6531185" y="2767044"/>
                </a:cubicBezTo>
                <a:cubicBezTo>
                  <a:pt x="6543635" y="2792734"/>
                  <a:pt x="6541116" y="2876049"/>
                  <a:pt x="6547385" y="2915923"/>
                </a:cubicBezTo>
                <a:cubicBezTo>
                  <a:pt x="6550954" y="2930986"/>
                  <a:pt x="6555394" y="2936299"/>
                  <a:pt x="6558964" y="2951360"/>
                </a:cubicBezTo>
                <a:cubicBezTo>
                  <a:pt x="6572463" y="3075426"/>
                  <a:pt x="6561154" y="3202178"/>
                  <a:pt x="6560463" y="3320054"/>
                </a:cubicBezTo>
                <a:cubicBezTo>
                  <a:pt x="6561422" y="3364367"/>
                  <a:pt x="6580142" y="3429930"/>
                  <a:pt x="6560643" y="3428182"/>
                </a:cubicBezTo>
                <a:cubicBezTo>
                  <a:pt x="6558034" y="3457430"/>
                  <a:pt x="6555423" y="3486683"/>
                  <a:pt x="6564303" y="3497307"/>
                </a:cubicBezTo>
                <a:cubicBezTo>
                  <a:pt x="6557253" y="3521245"/>
                  <a:pt x="6558122" y="3511495"/>
                  <a:pt x="6543934" y="3505308"/>
                </a:cubicBezTo>
                <a:cubicBezTo>
                  <a:pt x="6536705" y="3421119"/>
                  <a:pt x="6550714" y="3319179"/>
                  <a:pt x="6547053" y="3250053"/>
                </a:cubicBezTo>
                <a:cubicBezTo>
                  <a:pt x="6552364" y="3245615"/>
                  <a:pt x="6547924" y="3240302"/>
                  <a:pt x="6542614" y="3244740"/>
                </a:cubicBezTo>
                <a:cubicBezTo>
                  <a:pt x="6542614" y="3244740"/>
                  <a:pt x="6541744" y="3254490"/>
                  <a:pt x="6541744" y="3254490"/>
                </a:cubicBezTo>
                <a:cubicBezTo>
                  <a:pt x="6545314" y="3269553"/>
                  <a:pt x="6540003" y="3273991"/>
                  <a:pt x="6534694" y="3278429"/>
                </a:cubicBezTo>
                <a:lnTo>
                  <a:pt x="6531190" y="3263643"/>
                </a:lnTo>
                <a:lnTo>
                  <a:pt x="6531994" y="3253615"/>
                </a:lnTo>
                <a:cubicBezTo>
                  <a:pt x="6531124" y="3263366"/>
                  <a:pt x="6531124" y="3263366"/>
                  <a:pt x="6531124" y="3263366"/>
                </a:cubicBezTo>
                <a:lnTo>
                  <a:pt x="6531190" y="3263643"/>
                </a:lnTo>
                <a:lnTo>
                  <a:pt x="6521033" y="3390229"/>
                </a:lnTo>
                <a:cubicBezTo>
                  <a:pt x="6519446" y="3435541"/>
                  <a:pt x="6519078" y="3480963"/>
                  <a:pt x="6517384" y="3527497"/>
                </a:cubicBezTo>
                <a:cubicBezTo>
                  <a:pt x="6518434" y="3625872"/>
                  <a:pt x="6509734" y="3723373"/>
                  <a:pt x="6496595" y="3815563"/>
                </a:cubicBezTo>
                <a:cubicBezTo>
                  <a:pt x="6494852" y="3835063"/>
                  <a:pt x="6498424" y="3850126"/>
                  <a:pt x="6501124" y="3874940"/>
                </a:cubicBezTo>
                <a:cubicBezTo>
                  <a:pt x="6488855" y="3957377"/>
                  <a:pt x="6484504" y="4006129"/>
                  <a:pt x="6472234" y="4088567"/>
                </a:cubicBezTo>
                <a:lnTo>
                  <a:pt x="6480357" y="4094487"/>
                </a:lnTo>
                <a:lnTo>
                  <a:pt x="6428427" y="4375267"/>
                </a:lnTo>
                <a:lnTo>
                  <a:pt x="6425741" y="4375556"/>
                </a:lnTo>
                <a:cubicBezTo>
                  <a:pt x="6424632" y="4374230"/>
                  <a:pt x="6424851" y="4371791"/>
                  <a:pt x="6427506" y="4369573"/>
                </a:cubicBezTo>
                <a:lnTo>
                  <a:pt x="6426300" y="4367087"/>
                </a:lnTo>
                <a:lnTo>
                  <a:pt x="6428376" y="4359822"/>
                </a:lnTo>
                <a:cubicBezTo>
                  <a:pt x="6425720" y="4362041"/>
                  <a:pt x="6425503" y="4364479"/>
                  <a:pt x="6425949" y="4366362"/>
                </a:cubicBezTo>
                <a:lnTo>
                  <a:pt x="6426300" y="4367087"/>
                </a:lnTo>
                <a:lnTo>
                  <a:pt x="6420336" y="4387972"/>
                </a:lnTo>
                <a:cubicBezTo>
                  <a:pt x="6416472" y="4396839"/>
                  <a:pt x="6412054" y="4405041"/>
                  <a:pt x="6408966" y="4412135"/>
                </a:cubicBezTo>
                <a:cubicBezTo>
                  <a:pt x="6391387" y="4499011"/>
                  <a:pt x="6378246" y="4591201"/>
                  <a:pt x="6350047" y="4686953"/>
                </a:cubicBezTo>
                <a:cubicBezTo>
                  <a:pt x="6342997" y="4710891"/>
                  <a:pt x="6335946" y="4734828"/>
                  <a:pt x="6323588" y="4763203"/>
                </a:cubicBezTo>
                <a:cubicBezTo>
                  <a:pt x="6297128" y="4839455"/>
                  <a:pt x="6268928" y="4935206"/>
                  <a:pt x="6242470" y="5011457"/>
                </a:cubicBezTo>
                <a:cubicBezTo>
                  <a:pt x="6229240" y="5049583"/>
                  <a:pt x="6217555" y="5084162"/>
                  <a:pt x="6206632" y="5110210"/>
                </a:cubicBezTo>
                <a:lnTo>
                  <a:pt x="6191507" y="5140673"/>
                </a:lnTo>
                <a:lnTo>
                  <a:pt x="6172300" y="5199455"/>
                </a:lnTo>
                <a:lnTo>
                  <a:pt x="6156345" y="5277115"/>
                </a:lnTo>
                <a:cubicBezTo>
                  <a:pt x="6121202" y="5347784"/>
                  <a:pt x="6084760" y="5446969"/>
                  <a:pt x="6059140" y="5529842"/>
                </a:cubicBezTo>
                <a:cubicBezTo>
                  <a:pt x="6059140" y="5529842"/>
                  <a:pt x="6059140" y="5529842"/>
                  <a:pt x="6065922" y="5528472"/>
                </a:cubicBezTo>
                <a:cubicBezTo>
                  <a:pt x="6064552" y="5521685"/>
                  <a:pt x="6069964" y="5513528"/>
                  <a:pt x="6078119" y="5518945"/>
                </a:cubicBezTo>
                <a:lnTo>
                  <a:pt x="6077573" y="5523376"/>
                </a:lnTo>
                <a:lnTo>
                  <a:pt x="6068664" y="5542046"/>
                </a:lnTo>
                <a:cubicBezTo>
                  <a:pt x="6075448" y="5540675"/>
                  <a:pt x="6075448" y="5540675"/>
                  <a:pt x="6075448" y="5540675"/>
                </a:cubicBezTo>
                <a:lnTo>
                  <a:pt x="6077573" y="5523376"/>
                </a:lnTo>
                <a:lnTo>
                  <a:pt x="6125089" y="5423814"/>
                </a:lnTo>
                <a:cubicBezTo>
                  <a:pt x="6141297" y="5386105"/>
                  <a:pt x="6157174" y="5351113"/>
                  <a:pt x="6179507" y="5321879"/>
                </a:cubicBezTo>
                <a:cubicBezTo>
                  <a:pt x="6191633" y="5277050"/>
                  <a:pt x="6205055" y="5203704"/>
                  <a:pt x="6233557" y="5205010"/>
                </a:cubicBezTo>
                <a:cubicBezTo>
                  <a:pt x="6217393" y="5264783"/>
                  <a:pt x="6210681" y="5301457"/>
                  <a:pt x="6187733" y="5362599"/>
                </a:cubicBezTo>
                <a:cubicBezTo>
                  <a:pt x="6186363" y="5355812"/>
                  <a:pt x="6179580" y="5357183"/>
                  <a:pt x="6184992" y="5349026"/>
                </a:cubicBezTo>
                <a:cubicBezTo>
                  <a:pt x="6178209" y="5350396"/>
                  <a:pt x="6168826" y="5408799"/>
                  <a:pt x="6163414" y="5416956"/>
                </a:cubicBezTo>
                <a:cubicBezTo>
                  <a:pt x="6160743" y="5438684"/>
                  <a:pt x="6153959" y="5440054"/>
                  <a:pt x="6145805" y="5434638"/>
                </a:cubicBezTo>
                <a:cubicBezTo>
                  <a:pt x="6144506" y="5463155"/>
                  <a:pt x="6102581" y="5535195"/>
                  <a:pt x="6089085" y="5573237"/>
                </a:cubicBezTo>
                <a:cubicBezTo>
                  <a:pt x="6085044" y="5588181"/>
                  <a:pt x="6086414" y="5594968"/>
                  <a:pt x="6082373" y="5609909"/>
                </a:cubicBezTo>
                <a:cubicBezTo>
                  <a:pt x="6035107" y="5725408"/>
                  <a:pt x="5964746" y="5831446"/>
                  <a:pt x="5907955" y="5934742"/>
                </a:cubicBezTo>
                <a:cubicBezTo>
                  <a:pt x="5887677" y="5974154"/>
                  <a:pt x="5872883" y="6040713"/>
                  <a:pt x="5856575" y="6029882"/>
                </a:cubicBezTo>
                <a:cubicBezTo>
                  <a:pt x="5840339" y="6054351"/>
                  <a:pt x="5824102" y="6078822"/>
                  <a:pt x="5826843" y="6092393"/>
                </a:cubicBezTo>
                <a:cubicBezTo>
                  <a:pt x="5809236" y="6110077"/>
                  <a:pt x="5814648" y="6101919"/>
                  <a:pt x="5805124" y="6089719"/>
                </a:cubicBezTo>
                <a:cubicBezTo>
                  <a:pt x="5838897" y="6012262"/>
                  <a:pt x="5899801" y="5929325"/>
                  <a:pt x="5929533" y="5866812"/>
                </a:cubicBezTo>
                <a:cubicBezTo>
                  <a:pt x="5936316" y="5865442"/>
                  <a:pt x="5934945" y="5858655"/>
                  <a:pt x="5928163" y="5860025"/>
                </a:cubicBezTo>
                <a:cubicBezTo>
                  <a:pt x="5928163" y="5860025"/>
                  <a:pt x="5922749" y="5868182"/>
                  <a:pt x="5922749" y="5868182"/>
                </a:cubicBezTo>
                <a:cubicBezTo>
                  <a:pt x="5918709" y="5883126"/>
                  <a:pt x="5911926" y="5884496"/>
                  <a:pt x="5905143" y="5885866"/>
                </a:cubicBezTo>
                <a:lnTo>
                  <a:pt x="5909110" y="5871199"/>
                </a:lnTo>
                <a:lnTo>
                  <a:pt x="5914596" y="5862765"/>
                </a:lnTo>
                <a:cubicBezTo>
                  <a:pt x="5909184" y="5870922"/>
                  <a:pt x="5909184" y="5870922"/>
                  <a:pt x="5909184" y="5870922"/>
                </a:cubicBezTo>
                <a:lnTo>
                  <a:pt x="5909110" y="5871199"/>
                </a:lnTo>
                <a:lnTo>
                  <a:pt x="5839843" y="5977637"/>
                </a:lnTo>
                <a:cubicBezTo>
                  <a:pt x="5816850" y="6016715"/>
                  <a:pt x="5794878" y="6056470"/>
                  <a:pt x="5771208" y="6096571"/>
                </a:cubicBezTo>
                <a:cubicBezTo>
                  <a:pt x="5725241" y="6183551"/>
                  <a:pt x="5671120" y="6265118"/>
                  <a:pt x="5615626" y="6339899"/>
                </a:cubicBezTo>
                <a:cubicBezTo>
                  <a:pt x="5604802" y="6356211"/>
                  <a:pt x="5600760" y="6371154"/>
                  <a:pt x="5591306" y="6394255"/>
                </a:cubicBezTo>
                <a:cubicBezTo>
                  <a:pt x="5541227" y="6460877"/>
                  <a:pt x="5514166" y="6501661"/>
                  <a:pt x="5464086" y="6568285"/>
                </a:cubicBezTo>
                <a:lnTo>
                  <a:pt x="5468405" y="6577359"/>
                </a:lnTo>
                <a:lnTo>
                  <a:pt x="5288922" y="6799441"/>
                </a:lnTo>
                <a:lnTo>
                  <a:pt x="5286422" y="6798415"/>
                </a:lnTo>
                <a:cubicBezTo>
                  <a:pt x="5286080" y="6796720"/>
                  <a:pt x="5287433" y="6794680"/>
                  <a:pt x="5290826" y="6793995"/>
                </a:cubicBezTo>
                <a:lnTo>
                  <a:pt x="5290950" y="6791235"/>
                </a:lnTo>
                <a:lnTo>
                  <a:pt x="5296238" y="6785838"/>
                </a:lnTo>
                <a:cubicBezTo>
                  <a:pt x="5292846" y="6786523"/>
                  <a:pt x="5291491" y="6788563"/>
                  <a:pt x="5290987" y="6790431"/>
                </a:cubicBezTo>
                <a:lnTo>
                  <a:pt x="5290950" y="6791235"/>
                </a:lnTo>
                <a:lnTo>
                  <a:pt x="5275753" y="6806752"/>
                </a:lnTo>
                <a:cubicBezTo>
                  <a:pt x="5268129" y="6812705"/>
                  <a:pt x="5260336" y="6817811"/>
                  <a:pt x="5254239" y="6822575"/>
                </a:cubicBezTo>
                <a:lnTo>
                  <a:pt x="5225321" y="6858000"/>
                </a:lnTo>
                <a:lnTo>
                  <a:pt x="5157501" y="6858000"/>
                </a:lnTo>
                <a:lnTo>
                  <a:pt x="5208211" y="6795673"/>
                </a:lnTo>
                <a:cubicBezTo>
                  <a:pt x="5246285" y="6748251"/>
                  <a:pt x="5283178" y="6703716"/>
                  <a:pt x="5328568" y="6666293"/>
                </a:cubicBezTo>
                <a:cubicBezTo>
                  <a:pt x="5344804" y="6641822"/>
                  <a:pt x="5355629" y="6625510"/>
                  <a:pt x="5366453" y="6609197"/>
                </a:cubicBezTo>
                <a:cubicBezTo>
                  <a:pt x="5401667" y="6573829"/>
                  <a:pt x="5389473" y="6583356"/>
                  <a:pt x="5430099" y="6539833"/>
                </a:cubicBezTo>
                <a:cubicBezTo>
                  <a:pt x="5435512" y="6531676"/>
                  <a:pt x="5427358" y="6526259"/>
                  <a:pt x="5427358" y="6526259"/>
                </a:cubicBezTo>
                <a:cubicBezTo>
                  <a:pt x="5463873" y="6462376"/>
                  <a:pt x="5492303" y="6428381"/>
                  <a:pt x="5513952" y="6395753"/>
                </a:cubicBezTo>
                <a:cubicBezTo>
                  <a:pt x="5541014" y="6354970"/>
                  <a:pt x="5564033" y="6329129"/>
                  <a:pt x="5597877" y="6286977"/>
                </a:cubicBezTo>
                <a:cubicBezTo>
                  <a:pt x="5599212" y="6276112"/>
                  <a:pt x="5595478" y="6275100"/>
                  <a:pt x="5589542" y="6276299"/>
                </a:cubicBezTo>
                <a:cubicBezTo>
                  <a:pt x="5586574" y="6276898"/>
                  <a:pt x="5583056" y="6278050"/>
                  <a:pt x="5579347" y="6278801"/>
                </a:cubicBezTo>
                <a:lnTo>
                  <a:pt x="5572013" y="6278854"/>
                </a:lnTo>
                <a:lnTo>
                  <a:pt x="5561199" y="6297181"/>
                </a:lnTo>
                <a:cubicBezTo>
                  <a:pt x="5561198" y="6290257"/>
                  <a:pt x="5554278" y="6290256"/>
                  <a:pt x="5561199" y="6283333"/>
                </a:cubicBezTo>
                <a:cubicBezTo>
                  <a:pt x="5554278" y="6283333"/>
                  <a:pt x="5533518" y="6338722"/>
                  <a:pt x="5526598" y="6345645"/>
                </a:cubicBezTo>
                <a:cubicBezTo>
                  <a:pt x="5519678" y="6366415"/>
                  <a:pt x="5512758" y="6366415"/>
                  <a:pt x="5505837" y="6359491"/>
                </a:cubicBezTo>
                <a:cubicBezTo>
                  <a:pt x="5498917" y="6387186"/>
                  <a:pt x="5443558" y="6449499"/>
                  <a:pt x="5422797" y="6484116"/>
                </a:cubicBezTo>
                <a:cubicBezTo>
                  <a:pt x="5415877" y="6497964"/>
                  <a:pt x="5415878" y="6504888"/>
                  <a:pt x="5408957" y="6518733"/>
                </a:cubicBezTo>
                <a:cubicBezTo>
                  <a:pt x="5339758" y="6622587"/>
                  <a:pt x="5249796" y="6712595"/>
                  <a:pt x="5173676" y="6802601"/>
                </a:cubicBezTo>
                <a:cubicBezTo>
                  <a:pt x="5166756" y="6811255"/>
                  <a:pt x="5159836" y="6821640"/>
                  <a:pt x="5153132" y="6832134"/>
                </a:cubicBezTo>
                <a:lnTo>
                  <a:pt x="5136638" y="6858000"/>
                </a:lnTo>
                <a:lnTo>
                  <a:pt x="5106051" y="6858000"/>
                </a:lnTo>
                <a:lnTo>
                  <a:pt x="5127832" y="6832026"/>
                </a:lnTo>
                <a:cubicBezTo>
                  <a:pt x="5158107" y="6799139"/>
                  <a:pt x="5187517" y="6767983"/>
                  <a:pt x="5208277" y="6740288"/>
                </a:cubicBezTo>
                <a:cubicBezTo>
                  <a:pt x="5215197" y="6740288"/>
                  <a:pt x="5215197" y="6733364"/>
                  <a:pt x="5208277" y="6733364"/>
                </a:cubicBezTo>
                <a:cubicBezTo>
                  <a:pt x="5208277" y="6733364"/>
                  <a:pt x="5201357" y="6740288"/>
                  <a:pt x="5201357" y="6740288"/>
                </a:cubicBezTo>
                <a:cubicBezTo>
                  <a:pt x="5194437" y="6754136"/>
                  <a:pt x="5187517" y="6754136"/>
                  <a:pt x="5180596" y="6754136"/>
                </a:cubicBezTo>
                <a:lnTo>
                  <a:pt x="5187389" y="6740544"/>
                </a:lnTo>
                <a:lnTo>
                  <a:pt x="5194437" y="6733364"/>
                </a:lnTo>
                <a:cubicBezTo>
                  <a:pt x="5187516" y="6740288"/>
                  <a:pt x="5187516" y="6740288"/>
                  <a:pt x="5187516" y="6740288"/>
                </a:cubicBezTo>
                <a:lnTo>
                  <a:pt x="5187389" y="6740544"/>
                </a:lnTo>
                <a:lnTo>
                  <a:pt x="5098421" y="6831161"/>
                </a:lnTo>
                <a:lnTo>
                  <a:pt x="5074751" y="6858000"/>
                </a:lnTo>
                <a:lnTo>
                  <a:pt x="4627783" y="6858000"/>
                </a:lnTo>
                <a:lnTo>
                  <a:pt x="4759894" y="6716663"/>
                </a:lnTo>
                <a:cubicBezTo>
                  <a:pt x="5450268" y="5934815"/>
                  <a:pt x="5893935" y="4941647"/>
                  <a:pt x="5986727" y="3868735"/>
                </a:cubicBezTo>
                <a:cubicBezTo>
                  <a:pt x="5995162" y="3759071"/>
                  <a:pt x="6003598" y="3657840"/>
                  <a:pt x="6003597" y="3548178"/>
                </a:cubicBezTo>
                <a:cubicBezTo>
                  <a:pt x="6003597" y="3548178"/>
                  <a:pt x="6012034" y="3548178"/>
                  <a:pt x="6012034" y="3539742"/>
                </a:cubicBezTo>
                <a:lnTo>
                  <a:pt x="6012033" y="3514433"/>
                </a:lnTo>
                <a:lnTo>
                  <a:pt x="6003597" y="3506001"/>
                </a:lnTo>
                <a:lnTo>
                  <a:pt x="6003597" y="3269799"/>
                </a:lnTo>
                <a:cubicBezTo>
                  <a:pt x="5995162" y="3084217"/>
                  <a:pt x="5978291" y="2907070"/>
                  <a:pt x="5952984" y="2721484"/>
                </a:cubicBezTo>
                <a:cubicBezTo>
                  <a:pt x="5868626" y="2122549"/>
                  <a:pt x="5683041" y="1557361"/>
                  <a:pt x="5404662" y="1051221"/>
                </a:cubicBezTo>
                <a:cubicBezTo>
                  <a:pt x="5261257" y="764409"/>
                  <a:pt x="5075668" y="486032"/>
                  <a:pt x="4873211" y="224525"/>
                </a:cubicBezTo>
                <a:cubicBezTo>
                  <a:pt x="4881646" y="232961"/>
                  <a:pt x="4881646" y="232961"/>
                  <a:pt x="4890083" y="232961"/>
                </a:cubicBezTo>
                <a:cubicBezTo>
                  <a:pt x="4873213" y="207654"/>
                  <a:pt x="4831032" y="157040"/>
                  <a:pt x="4797289" y="114861"/>
                </a:cubicBezTo>
                <a:cubicBezTo>
                  <a:pt x="4771984" y="89556"/>
                  <a:pt x="4755110" y="64247"/>
                  <a:pt x="4738239" y="55811"/>
                </a:cubicBezTo>
                <a:close/>
                <a:moveTo>
                  <a:pt x="0" y="0"/>
                </a:moveTo>
                <a:lnTo>
                  <a:pt x="4229922" y="0"/>
                </a:lnTo>
                <a:lnTo>
                  <a:pt x="4372273" y="157015"/>
                </a:lnTo>
                <a:cubicBezTo>
                  <a:pt x="4431688" y="226187"/>
                  <a:pt x="4489090" y="297230"/>
                  <a:pt x="4543809" y="370769"/>
                </a:cubicBezTo>
                <a:cubicBezTo>
                  <a:pt x="4656128" y="524172"/>
                  <a:pt x="4758013" y="681691"/>
                  <a:pt x="4849592" y="843375"/>
                </a:cubicBezTo>
                <a:lnTo>
                  <a:pt x="4914877" y="967066"/>
                </a:lnTo>
                <a:lnTo>
                  <a:pt x="4925933" y="979122"/>
                </a:lnTo>
                <a:cubicBezTo>
                  <a:pt x="4944916" y="1006408"/>
                  <a:pt x="4963897" y="1049113"/>
                  <a:pt x="4982878" y="1068093"/>
                </a:cubicBezTo>
                <a:cubicBezTo>
                  <a:pt x="4982877" y="1070904"/>
                  <a:pt x="4982877" y="1073716"/>
                  <a:pt x="4982876" y="1076527"/>
                </a:cubicBezTo>
                <a:lnTo>
                  <a:pt x="4982876" y="1084962"/>
                </a:lnTo>
                <a:lnTo>
                  <a:pt x="4991312" y="1084964"/>
                </a:lnTo>
                <a:cubicBezTo>
                  <a:pt x="5008182" y="1110271"/>
                  <a:pt x="4999747" y="1110271"/>
                  <a:pt x="5008183" y="1127139"/>
                </a:cubicBezTo>
                <a:lnTo>
                  <a:pt x="5008183" y="1135577"/>
                </a:lnTo>
                <a:lnTo>
                  <a:pt x="5016618" y="1144015"/>
                </a:lnTo>
                <a:lnTo>
                  <a:pt x="5016619" y="1135576"/>
                </a:lnTo>
                <a:cubicBezTo>
                  <a:pt x="5041926" y="1177757"/>
                  <a:pt x="5050362" y="1203064"/>
                  <a:pt x="5075670" y="1228369"/>
                </a:cubicBezTo>
                <a:lnTo>
                  <a:pt x="5067232" y="1228371"/>
                </a:lnTo>
                <a:lnTo>
                  <a:pt x="5067232" y="1236805"/>
                </a:lnTo>
                <a:cubicBezTo>
                  <a:pt x="5067235" y="1245241"/>
                  <a:pt x="5075669" y="1245241"/>
                  <a:pt x="5075669" y="1245241"/>
                </a:cubicBezTo>
                <a:lnTo>
                  <a:pt x="5084105" y="1245241"/>
                </a:lnTo>
                <a:cubicBezTo>
                  <a:pt x="5084106" y="1248053"/>
                  <a:pt x="5084106" y="1250866"/>
                  <a:pt x="5084107" y="1253677"/>
                </a:cubicBezTo>
                <a:cubicBezTo>
                  <a:pt x="5100976" y="1278984"/>
                  <a:pt x="5092540" y="1287420"/>
                  <a:pt x="5100976" y="1304291"/>
                </a:cubicBezTo>
                <a:cubicBezTo>
                  <a:pt x="5109412" y="1304291"/>
                  <a:pt x="5109411" y="1295855"/>
                  <a:pt x="5117847" y="1312726"/>
                </a:cubicBezTo>
                <a:cubicBezTo>
                  <a:pt x="5117848" y="1321162"/>
                  <a:pt x="5126283" y="1321162"/>
                  <a:pt x="5126282" y="1329598"/>
                </a:cubicBezTo>
                <a:cubicBezTo>
                  <a:pt x="5117847" y="1329598"/>
                  <a:pt x="5117847" y="1329598"/>
                  <a:pt x="5117847" y="1338033"/>
                </a:cubicBezTo>
                <a:lnTo>
                  <a:pt x="5126283" y="1346469"/>
                </a:lnTo>
                <a:cubicBezTo>
                  <a:pt x="5126283" y="1346469"/>
                  <a:pt x="5126285" y="1354905"/>
                  <a:pt x="5134719" y="1354905"/>
                </a:cubicBezTo>
                <a:cubicBezTo>
                  <a:pt x="5143154" y="1371778"/>
                  <a:pt x="5185333" y="1439263"/>
                  <a:pt x="5176898" y="1430824"/>
                </a:cubicBezTo>
                <a:cubicBezTo>
                  <a:pt x="5193769" y="1422391"/>
                  <a:pt x="5151590" y="1405518"/>
                  <a:pt x="5168461" y="1397082"/>
                </a:cubicBezTo>
                <a:cubicBezTo>
                  <a:pt x="5160025" y="1388648"/>
                  <a:pt x="5151590" y="1380211"/>
                  <a:pt x="5143155" y="1363341"/>
                </a:cubicBezTo>
                <a:lnTo>
                  <a:pt x="5143154" y="1354903"/>
                </a:lnTo>
                <a:lnTo>
                  <a:pt x="5143155" y="1346469"/>
                </a:lnTo>
                <a:cubicBezTo>
                  <a:pt x="5143155" y="1338034"/>
                  <a:pt x="5134719" y="1329598"/>
                  <a:pt x="5134719" y="1329598"/>
                </a:cubicBezTo>
                <a:cubicBezTo>
                  <a:pt x="5134719" y="1304291"/>
                  <a:pt x="5109411" y="1295855"/>
                  <a:pt x="5092539" y="1262112"/>
                </a:cubicBezTo>
                <a:cubicBezTo>
                  <a:pt x="5100976" y="1262115"/>
                  <a:pt x="5100976" y="1253677"/>
                  <a:pt x="5092540" y="1245241"/>
                </a:cubicBezTo>
                <a:lnTo>
                  <a:pt x="5092539" y="1236803"/>
                </a:lnTo>
                <a:lnTo>
                  <a:pt x="5092539" y="1219933"/>
                </a:lnTo>
                <a:cubicBezTo>
                  <a:pt x="5084107" y="1219935"/>
                  <a:pt x="5084105" y="1211496"/>
                  <a:pt x="5084107" y="1219935"/>
                </a:cubicBezTo>
                <a:lnTo>
                  <a:pt x="5075668" y="1219935"/>
                </a:lnTo>
                <a:cubicBezTo>
                  <a:pt x="5075669" y="1194627"/>
                  <a:pt x="5058796" y="1203064"/>
                  <a:pt x="5050362" y="1186189"/>
                </a:cubicBezTo>
                <a:cubicBezTo>
                  <a:pt x="5041926" y="1160885"/>
                  <a:pt x="5033490" y="1144012"/>
                  <a:pt x="5025055" y="1135578"/>
                </a:cubicBezTo>
                <a:lnTo>
                  <a:pt x="5025054" y="1127141"/>
                </a:lnTo>
                <a:lnTo>
                  <a:pt x="5025055" y="1118707"/>
                </a:lnTo>
                <a:cubicBezTo>
                  <a:pt x="5016619" y="1110270"/>
                  <a:pt x="5012403" y="1106052"/>
                  <a:pt x="5009238" y="1101833"/>
                </a:cubicBezTo>
                <a:lnTo>
                  <a:pt x="5004170" y="1092826"/>
                </a:lnTo>
                <a:lnTo>
                  <a:pt x="5008183" y="1093400"/>
                </a:lnTo>
                <a:lnTo>
                  <a:pt x="5008182" y="1084964"/>
                </a:lnTo>
                <a:lnTo>
                  <a:pt x="4999746" y="1076527"/>
                </a:lnTo>
                <a:lnTo>
                  <a:pt x="4991312" y="1068091"/>
                </a:lnTo>
                <a:cubicBezTo>
                  <a:pt x="4991314" y="1059657"/>
                  <a:pt x="4991314" y="1059657"/>
                  <a:pt x="4982876" y="1042786"/>
                </a:cubicBezTo>
                <a:cubicBezTo>
                  <a:pt x="4982876" y="1051221"/>
                  <a:pt x="4974440" y="1042787"/>
                  <a:pt x="4966004" y="1025912"/>
                </a:cubicBezTo>
                <a:cubicBezTo>
                  <a:pt x="4974440" y="1025914"/>
                  <a:pt x="4974440" y="1034350"/>
                  <a:pt x="4982876" y="1034349"/>
                </a:cubicBezTo>
                <a:cubicBezTo>
                  <a:pt x="4966005" y="1009043"/>
                  <a:pt x="4966004" y="1025912"/>
                  <a:pt x="4957571" y="1009043"/>
                </a:cubicBezTo>
                <a:cubicBezTo>
                  <a:pt x="4949132" y="983737"/>
                  <a:pt x="4957569" y="1000607"/>
                  <a:pt x="4932262" y="966864"/>
                </a:cubicBezTo>
                <a:cubicBezTo>
                  <a:pt x="4940697" y="958427"/>
                  <a:pt x="4949132" y="966864"/>
                  <a:pt x="4957569" y="966864"/>
                </a:cubicBezTo>
                <a:lnTo>
                  <a:pt x="4923825" y="933123"/>
                </a:lnTo>
                <a:lnTo>
                  <a:pt x="4932261" y="933122"/>
                </a:lnTo>
                <a:lnTo>
                  <a:pt x="4932262" y="924686"/>
                </a:lnTo>
                <a:cubicBezTo>
                  <a:pt x="4932262" y="924686"/>
                  <a:pt x="4923828" y="924686"/>
                  <a:pt x="4923825" y="916250"/>
                </a:cubicBezTo>
                <a:cubicBezTo>
                  <a:pt x="4915392" y="907814"/>
                  <a:pt x="4906952" y="890943"/>
                  <a:pt x="4898518" y="890943"/>
                </a:cubicBezTo>
                <a:cubicBezTo>
                  <a:pt x="4898518" y="890943"/>
                  <a:pt x="4890085" y="882507"/>
                  <a:pt x="4890083" y="874073"/>
                </a:cubicBezTo>
                <a:lnTo>
                  <a:pt x="4881646" y="865638"/>
                </a:lnTo>
                <a:lnTo>
                  <a:pt x="4881647" y="874073"/>
                </a:lnTo>
                <a:lnTo>
                  <a:pt x="4881647" y="882507"/>
                </a:lnTo>
                <a:cubicBezTo>
                  <a:pt x="4856340" y="857200"/>
                  <a:pt x="4847904" y="831895"/>
                  <a:pt x="4839470" y="815023"/>
                </a:cubicBezTo>
                <a:cubicBezTo>
                  <a:pt x="4847904" y="815024"/>
                  <a:pt x="4856341" y="823461"/>
                  <a:pt x="4864776" y="823459"/>
                </a:cubicBezTo>
                <a:cubicBezTo>
                  <a:pt x="4839469" y="781279"/>
                  <a:pt x="4814160" y="739104"/>
                  <a:pt x="4814160" y="772843"/>
                </a:cubicBezTo>
                <a:cubicBezTo>
                  <a:pt x="4797289" y="730666"/>
                  <a:pt x="4797289" y="730666"/>
                  <a:pt x="4771982" y="705360"/>
                </a:cubicBezTo>
                <a:cubicBezTo>
                  <a:pt x="4771982" y="705360"/>
                  <a:pt x="4780421" y="705359"/>
                  <a:pt x="4780419" y="713795"/>
                </a:cubicBezTo>
                <a:lnTo>
                  <a:pt x="4788853" y="713795"/>
                </a:lnTo>
                <a:cubicBezTo>
                  <a:pt x="4797291" y="722229"/>
                  <a:pt x="4797292" y="713795"/>
                  <a:pt x="4797292" y="713795"/>
                </a:cubicBezTo>
                <a:cubicBezTo>
                  <a:pt x="4797289" y="705360"/>
                  <a:pt x="4797289" y="705360"/>
                  <a:pt x="4788854" y="696923"/>
                </a:cubicBezTo>
                <a:lnTo>
                  <a:pt x="4797290" y="696923"/>
                </a:lnTo>
                <a:lnTo>
                  <a:pt x="4805728" y="705359"/>
                </a:lnTo>
                <a:cubicBezTo>
                  <a:pt x="4805727" y="708171"/>
                  <a:pt x="4805727" y="710983"/>
                  <a:pt x="4805726" y="713795"/>
                </a:cubicBezTo>
                <a:lnTo>
                  <a:pt x="4814160" y="722229"/>
                </a:lnTo>
                <a:lnTo>
                  <a:pt x="4822596" y="730666"/>
                </a:lnTo>
                <a:cubicBezTo>
                  <a:pt x="4881647" y="823459"/>
                  <a:pt x="4932262" y="907814"/>
                  <a:pt x="4991311" y="1000607"/>
                </a:cubicBezTo>
                <a:lnTo>
                  <a:pt x="4991312" y="1009043"/>
                </a:lnTo>
                <a:lnTo>
                  <a:pt x="4999746" y="1017476"/>
                </a:lnTo>
                <a:cubicBezTo>
                  <a:pt x="5025057" y="1042786"/>
                  <a:pt x="5016619" y="1042785"/>
                  <a:pt x="5033490" y="1068093"/>
                </a:cubicBezTo>
                <a:cubicBezTo>
                  <a:pt x="5033490" y="1076527"/>
                  <a:pt x="5033489" y="1084964"/>
                  <a:pt x="5041925" y="1093401"/>
                </a:cubicBezTo>
                <a:lnTo>
                  <a:pt x="5050362" y="1101835"/>
                </a:lnTo>
                <a:cubicBezTo>
                  <a:pt x="5067233" y="1127141"/>
                  <a:pt x="5075669" y="1152450"/>
                  <a:pt x="5092540" y="1160885"/>
                </a:cubicBezTo>
                <a:lnTo>
                  <a:pt x="5100975" y="1169321"/>
                </a:lnTo>
                <a:lnTo>
                  <a:pt x="5100976" y="1194627"/>
                </a:lnTo>
                <a:cubicBezTo>
                  <a:pt x="5109412" y="1194627"/>
                  <a:pt x="5126283" y="1236805"/>
                  <a:pt x="5143155" y="1253676"/>
                </a:cubicBezTo>
                <a:lnTo>
                  <a:pt x="5151590" y="1262112"/>
                </a:lnTo>
                <a:lnTo>
                  <a:pt x="5151590" y="1270548"/>
                </a:lnTo>
                <a:cubicBezTo>
                  <a:pt x="5185332" y="1346469"/>
                  <a:pt x="5219076" y="1430825"/>
                  <a:pt x="5261254" y="1506748"/>
                </a:cubicBezTo>
                <a:cubicBezTo>
                  <a:pt x="5261255" y="1515180"/>
                  <a:pt x="5269690" y="1523617"/>
                  <a:pt x="5278126" y="1532055"/>
                </a:cubicBezTo>
                <a:cubicBezTo>
                  <a:pt x="5278126" y="1540489"/>
                  <a:pt x="5278125" y="1548926"/>
                  <a:pt x="5278128" y="1557362"/>
                </a:cubicBezTo>
                <a:cubicBezTo>
                  <a:pt x="5278125" y="1548926"/>
                  <a:pt x="5286562" y="1557361"/>
                  <a:pt x="5294998" y="1557362"/>
                </a:cubicBezTo>
                <a:cubicBezTo>
                  <a:pt x="5294997" y="1565794"/>
                  <a:pt x="5303433" y="1574233"/>
                  <a:pt x="5303433" y="1574233"/>
                </a:cubicBezTo>
                <a:cubicBezTo>
                  <a:pt x="5320305" y="1616412"/>
                  <a:pt x="5328741" y="1658590"/>
                  <a:pt x="5345614" y="1692332"/>
                </a:cubicBezTo>
                <a:cubicBezTo>
                  <a:pt x="5345613" y="1695144"/>
                  <a:pt x="5345613" y="1697956"/>
                  <a:pt x="5345612" y="1700767"/>
                </a:cubicBezTo>
                <a:lnTo>
                  <a:pt x="5345612" y="1717637"/>
                </a:lnTo>
                <a:lnTo>
                  <a:pt x="5354048" y="1717639"/>
                </a:lnTo>
                <a:cubicBezTo>
                  <a:pt x="5379355" y="1768251"/>
                  <a:pt x="5404662" y="1810432"/>
                  <a:pt x="5413098" y="1844173"/>
                </a:cubicBezTo>
                <a:cubicBezTo>
                  <a:pt x="5438404" y="1869479"/>
                  <a:pt x="5455275" y="1945401"/>
                  <a:pt x="5480584" y="2012887"/>
                </a:cubicBezTo>
                <a:cubicBezTo>
                  <a:pt x="5497455" y="2029761"/>
                  <a:pt x="5505890" y="2088808"/>
                  <a:pt x="5514328" y="2105680"/>
                </a:cubicBezTo>
                <a:lnTo>
                  <a:pt x="5514328" y="2114117"/>
                </a:lnTo>
                <a:lnTo>
                  <a:pt x="5514327" y="2122551"/>
                </a:lnTo>
                <a:lnTo>
                  <a:pt x="5514328" y="2130987"/>
                </a:lnTo>
                <a:cubicBezTo>
                  <a:pt x="5522762" y="2139423"/>
                  <a:pt x="5522762" y="2139423"/>
                  <a:pt x="5522762" y="2130987"/>
                </a:cubicBezTo>
                <a:cubicBezTo>
                  <a:pt x="5531197" y="2156294"/>
                  <a:pt x="5531198" y="2139423"/>
                  <a:pt x="5539633" y="2139424"/>
                </a:cubicBezTo>
                <a:cubicBezTo>
                  <a:pt x="5531196" y="2164730"/>
                  <a:pt x="5556505" y="2164730"/>
                  <a:pt x="5556503" y="2198472"/>
                </a:cubicBezTo>
                <a:cubicBezTo>
                  <a:pt x="5564941" y="2190038"/>
                  <a:pt x="5564939" y="2215344"/>
                  <a:pt x="5573376" y="2215344"/>
                </a:cubicBezTo>
                <a:cubicBezTo>
                  <a:pt x="5556504" y="2181601"/>
                  <a:pt x="5548068" y="2122551"/>
                  <a:pt x="5531197" y="2114117"/>
                </a:cubicBezTo>
                <a:lnTo>
                  <a:pt x="5531198" y="2097245"/>
                </a:lnTo>
                <a:lnTo>
                  <a:pt x="5522762" y="2088808"/>
                </a:lnTo>
                <a:cubicBezTo>
                  <a:pt x="5522762" y="2038194"/>
                  <a:pt x="5497455" y="1996017"/>
                  <a:pt x="5480583" y="1953837"/>
                </a:cubicBezTo>
                <a:cubicBezTo>
                  <a:pt x="5438405" y="1844173"/>
                  <a:pt x="5404661" y="1734510"/>
                  <a:pt x="5362484" y="1641717"/>
                </a:cubicBezTo>
                <a:cubicBezTo>
                  <a:pt x="5328740" y="1565794"/>
                  <a:pt x="5294998" y="1447698"/>
                  <a:pt x="5235948" y="1346470"/>
                </a:cubicBezTo>
                <a:cubicBezTo>
                  <a:pt x="5227512" y="1329599"/>
                  <a:pt x="5210641" y="1321163"/>
                  <a:pt x="5210643" y="1304291"/>
                </a:cubicBezTo>
                <a:cubicBezTo>
                  <a:pt x="5168462" y="1228369"/>
                  <a:pt x="5143155" y="1152450"/>
                  <a:pt x="5109412" y="1093400"/>
                </a:cubicBezTo>
                <a:cubicBezTo>
                  <a:pt x="5075669" y="1051221"/>
                  <a:pt x="5092540" y="1076527"/>
                  <a:pt x="5067234" y="1025914"/>
                </a:cubicBezTo>
                <a:cubicBezTo>
                  <a:pt x="5041926" y="966866"/>
                  <a:pt x="5008183" y="916250"/>
                  <a:pt x="4974440" y="882507"/>
                </a:cubicBezTo>
                <a:cubicBezTo>
                  <a:pt x="4940696" y="806586"/>
                  <a:pt x="4856339" y="705359"/>
                  <a:pt x="4814162" y="637873"/>
                </a:cubicBezTo>
                <a:cubicBezTo>
                  <a:pt x="4797289" y="612566"/>
                  <a:pt x="4788854" y="621003"/>
                  <a:pt x="4771983" y="595695"/>
                </a:cubicBezTo>
                <a:cubicBezTo>
                  <a:pt x="4788854" y="587259"/>
                  <a:pt x="4755109" y="545082"/>
                  <a:pt x="4729804" y="519774"/>
                </a:cubicBezTo>
                <a:cubicBezTo>
                  <a:pt x="4729804" y="519774"/>
                  <a:pt x="4721369" y="519774"/>
                  <a:pt x="4712933" y="511338"/>
                </a:cubicBezTo>
                <a:cubicBezTo>
                  <a:pt x="4687626" y="486033"/>
                  <a:pt x="4670753" y="426982"/>
                  <a:pt x="4628576" y="393238"/>
                </a:cubicBezTo>
                <a:cubicBezTo>
                  <a:pt x="4620140" y="384804"/>
                  <a:pt x="4611704" y="393238"/>
                  <a:pt x="4594833" y="376368"/>
                </a:cubicBezTo>
                <a:cubicBezTo>
                  <a:pt x="4594833" y="376368"/>
                  <a:pt x="4594833" y="351062"/>
                  <a:pt x="4577960" y="342623"/>
                </a:cubicBezTo>
                <a:cubicBezTo>
                  <a:pt x="4510475" y="249831"/>
                  <a:pt x="4400810" y="148604"/>
                  <a:pt x="4324890" y="72683"/>
                </a:cubicBezTo>
                <a:cubicBezTo>
                  <a:pt x="4308018" y="55812"/>
                  <a:pt x="4291147" y="36832"/>
                  <a:pt x="4273221" y="16797"/>
                </a:cubicBezTo>
                <a:lnTo>
                  <a:pt x="4257562" y="0"/>
                </a:lnTo>
                <a:lnTo>
                  <a:pt x="4303981" y="0"/>
                </a:lnTo>
                <a:lnTo>
                  <a:pt x="4319485" y="14161"/>
                </a:lnTo>
                <a:cubicBezTo>
                  <a:pt x="4325944" y="20488"/>
                  <a:pt x="4333325" y="28396"/>
                  <a:pt x="4341761" y="38940"/>
                </a:cubicBezTo>
                <a:lnTo>
                  <a:pt x="4333323" y="38940"/>
                </a:lnTo>
                <a:lnTo>
                  <a:pt x="4341761" y="47377"/>
                </a:lnTo>
                <a:cubicBezTo>
                  <a:pt x="4341762" y="64247"/>
                  <a:pt x="4324890" y="38940"/>
                  <a:pt x="4316454" y="38940"/>
                </a:cubicBezTo>
                <a:cubicBezTo>
                  <a:pt x="4333323" y="64247"/>
                  <a:pt x="4341762" y="64247"/>
                  <a:pt x="4358630" y="64247"/>
                </a:cubicBezTo>
                <a:cubicBezTo>
                  <a:pt x="4358633" y="72683"/>
                  <a:pt x="4358633" y="72683"/>
                  <a:pt x="4367067" y="81121"/>
                </a:cubicBezTo>
                <a:cubicBezTo>
                  <a:pt x="4367069" y="89554"/>
                  <a:pt x="4375504" y="89556"/>
                  <a:pt x="4375504" y="89556"/>
                </a:cubicBezTo>
                <a:lnTo>
                  <a:pt x="4383940" y="81120"/>
                </a:lnTo>
                <a:cubicBezTo>
                  <a:pt x="4392373" y="114861"/>
                  <a:pt x="4409246" y="89554"/>
                  <a:pt x="4434553" y="131733"/>
                </a:cubicBezTo>
                <a:lnTo>
                  <a:pt x="4442990" y="140168"/>
                </a:lnTo>
                <a:lnTo>
                  <a:pt x="4451426" y="140168"/>
                </a:lnTo>
                <a:cubicBezTo>
                  <a:pt x="4510474" y="207654"/>
                  <a:pt x="4561090" y="258268"/>
                  <a:pt x="4611704" y="300447"/>
                </a:cubicBezTo>
                <a:cubicBezTo>
                  <a:pt x="4603266" y="300447"/>
                  <a:pt x="4603267" y="334190"/>
                  <a:pt x="4620140" y="325755"/>
                </a:cubicBezTo>
                <a:cubicBezTo>
                  <a:pt x="4611704" y="308881"/>
                  <a:pt x="4628575" y="317318"/>
                  <a:pt x="4637011" y="334188"/>
                </a:cubicBezTo>
                <a:cubicBezTo>
                  <a:pt x="4662316" y="367932"/>
                  <a:pt x="4712933" y="418545"/>
                  <a:pt x="4755110" y="477595"/>
                </a:cubicBezTo>
                <a:cubicBezTo>
                  <a:pt x="4797290" y="528209"/>
                  <a:pt x="4839469" y="587259"/>
                  <a:pt x="4873211" y="629438"/>
                </a:cubicBezTo>
                <a:cubicBezTo>
                  <a:pt x="4864775" y="621002"/>
                  <a:pt x="4873211" y="654745"/>
                  <a:pt x="4881646" y="654745"/>
                </a:cubicBezTo>
                <a:cubicBezTo>
                  <a:pt x="4873211" y="637873"/>
                  <a:pt x="4881647" y="637873"/>
                  <a:pt x="4890082" y="646309"/>
                </a:cubicBezTo>
                <a:cubicBezTo>
                  <a:pt x="4890083" y="663180"/>
                  <a:pt x="4923827" y="705359"/>
                  <a:pt x="4949133" y="739102"/>
                </a:cubicBezTo>
                <a:cubicBezTo>
                  <a:pt x="4974440" y="772843"/>
                  <a:pt x="4999747" y="798150"/>
                  <a:pt x="4991312" y="798150"/>
                </a:cubicBezTo>
                <a:cubicBezTo>
                  <a:pt x="5025055" y="831895"/>
                  <a:pt x="5041926" y="865638"/>
                  <a:pt x="5058797" y="899380"/>
                </a:cubicBezTo>
                <a:cubicBezTo>
                  <a:pt x="5084104" y="941557"/>
                  <a:pt x="5100976" y="983736"/>
                  <a:pt x="5143155" y="1034350"/>
                </a:cubicBezTo>
                <a:lnTo>
                  <a:pt x="5143154" y="1051222"/>
                </a:lnTo>
                <a:cubicBezTo>
                  <a:pt x="5176898" y="1059657"/>
                  <a:pt x="5202205" y="1169322"/>
                  <a:pt x="5227512" y="1203064"/>
                </a:cubicBezTo>
                <a:cubicBezTo>
                  <a:pt x="5235949" y="1211497"/>
                  <a:pt x="5235950" y="1203065"/>
                  <a:pt x="5244383" y="1219935"/>
                </a:cubicBezTo>
                <a:cubicBezTo>
                  <a:pt x="5261254" y="1245241"/>
                  <a:pt x="5261256" y="1270548"/>
                  <a:pt x="5278126" y="1295855"/>
                </a:cubicBezTo>
                <a:cubicBezTo>
                  <a:pt x="5286561" y="1312728"/>
                  <a:pt x="5295000" y="1321162"/>
                  <a:pt x="5311869" y="1338033"/>
                </a:cubicBezTo>
                <a:cubicBezTo>
                  <a:pt x="5337176" y="1388648"/>
                  <a:pt x="5354048" y="1464569"/>
                  <a:pt x="5379354" y="1523620"/>
                </a:cubicBezTo>
                <a:cubicBezTo>
                  <a:pt x="5413098" y="1591105"/>
                  <a:pt x="5446840" y="1692332"/>
                  <a:pt x="5480584" y="1768253"/>
                </a:cubicBezTo>
                <a:cubicBezTo>
                  <a:pt x="5489019" y="1793560"/>
                  <a:pt x="5505891" y="1818865"/>
                  <a:pt x="5514328" y="1835738"/>
                </a:cubicBezTo>
                <a:lnTo>
                  <a:pt x="5505890" y="1827301"/>
                </a:lnTo>
                <a:cubicBezTo>
                  <a:pt x="5514327" y="1861046"/>
                  <a:pt x="5531197" y="1894789"/>
                  <a:pt x="5539634" y="1920094"/>
                </a:cubicBezTo>
                <a:lnTo>
                  <a:pt x="5539634" y="1945401"/>
                </a:lnTo>
                <a:cubicBezTo>
                  <a:pt x="5564941" y="2029760"/>
                  <a:pt x="5598683" y="2139423"/>
                  <a:pt x="5623989" y="2215343"/>
                </a:cubicBezTo>
                <a:lnTo>
                  <a:pt x="5615554" y="2215342"/>
                </a:lnTo>
                <a:lnTo>
                  <a:pt x="5615555" y="2223779"/>
                </a:lnTo>
                <a:lnTo>
                  <a:pt x="5623988" y="2232216"/>
                </a:lnTo>
                <a:cubicBezTo>
                  <a:pt x="5632426" y="2257524"/>
                  <a:pt x="5640861" y="2350315"/>
                  <a:pt x="5649298" y="2325008"/>
                </a:cubicBezTo>
                <a:lnTo>
                  <a:pt x="5649298" y="2333444"/>
                </a:lnTo>
                <a:lnTo>
                  <a:pt x="5649298" y="2341878"/>
                </a:lnTo>
                <a:lnTo>
                  <a:pt x="5657733" y="2341879"/>
                </a:lnTo>
                <a:lnTo>
                  <a:pt x="5657733" y="2333443"/>
                </a:lnTo>
                <a:cubicBezTo>
                  <a:pt x="5674605" y="2325008"/>
                  <a:pt x="5666171" y="2358751"/>
                  <a:pt x="5666169" y="2367185"/>
                </a:cubicBezTo>
                <a:cubicBezTo>
                  <a:pt x="5674605" y="2350315"/>
                  <a:pt x="5691476" y="2400928"/>
                  <a:pt x="5683040" y="2367183"/>
                </a:cubicBezTo>
                <a:cubicBezTo>
                  <a:pt x="5674605" y="2367186"/>
                  <a:pt x="5674605" y="2341878"/>
                  <a:pt x="5674605" y="2341878"/>
                </a:cubicBezTo>
                <a:cubicBezTo>
                  <a:pt x="5683041" y="2358751"/>
                  <a:pt x="5683041" y="2350315"/>
                  <a:pt x="5683040" y="2341879"/>
                </a:cubicBezTo>
                <a:cubicBezTo>
                  <a:pt x="5666171" y="2333443"/>
                  <a:pt x="5666171" y="2299699"/>
                  <a:pt x="5649298" y="2274394"/>
                </a:cubicBezTo>
                <a:lnTo>
                  <a:pt x="5649298" y="2257524"/>
                </a:lnTo>
                <a:lnTo>
                  <a:pt x="5649298" y="2249087"/>
                </a:lnTo>
                <a:lnTo>
                  <a:pt x="5649297" y="2240649"/>
                </a:lnTo>
                <a:lnTo>
                  <a:pt x="5640860" y="2240651"/>
                </a:lnTo>
                <a:cubicBezTo>
                  <a:pt x="5640862" y="2232213"/>
                  <a:pt x="5640862" y="2232213"/>
                  <a:pt x="5640862" y="2223779"/>
                </a:cubicBezTo>
                <a:cubicBezTo>
                  <a:pt x="5649297" y="2215342"/>
                  <a:pt x="5649296" y="2232217"/>
                  <a:pt x="5657734" y="2232217"/>
                </a:cubicBezTo>
                <a:cubicBezTo>
                  <a:pt x="5657734" y="2215345"/>
                  <a:pt x="5649297" y="2215342"/>
                  <a:pt x="5649298" y="2206908"/>
                </a:cubicBezTo>
                <a:lnTo>
                  <a:pt x="5649298" y="2198470"/>
                </a:lnTo>
                <a:lnTo>
                  <a:pt x="5649297" y="2190035"/>
                </a:lnTo>
                <a:lnTo>
                  <a:pt x="5649298" y="2181601"/>
                </a:lnTo>
                <a:lnTo>
                  <a:pt x="5640859" y="2147859"/>
                </a:lnTo>
                <a:lnTo>
                  <a:pt x="5632426" y="2139423"/>
                </a:lnTo>
                <a:cubicBezTo>
                  <a:pt x="5615553" y="2088809"/>
                  <a:pt x="5615555" y="2105681"/>
                  <a:pt x="5607121" y="2055067"/>
                </a:cubicBezTo>
                <a:cubicBezTo>
                  <a:pt x="5607121" y="2046628"/>
                  <a:pt x="5607121" y="2046628"/>
                  <a:pt x="5607118" y="2038194"/>
                </a:cubicBezTo>
                <a:cubicBezTo>
                  <a:pt x="5598683" y="2029760"/>
                  <a:pt x="5598683" y="2029760"/>
                  <a:pt x="5598684" y="2038192"/>
                </a:cubicBezTo>
                <a:cubicBezTo>
                  <a:pt x="5598684" y="2012887"/>
                  <a:pt x="5590248" y="1970710"/>
                  <a:pt x="5573377" y="1962273"/>
                </a:cubicBezTo>
                <a:cubicBezTo>
                  <a:pt x="5581812" y="1979144"/>
                  <a:pt x="5573375" y="1979146"/>
                  <a:pt x="5564941" y="1962273"/>
                </a:cubicBezTo>
                <a:lnTo>
                  <a:pt x="5564941" y="1953837"/>
                </a:lnTo>
                <a:lnTo>
                  <a:pt x="5573376" y="1953838"/>
                </a:lnTo>
                <a:cubicBezTo>
                  <a:pt x="5573375" y="1951025"/>
                  <a:pt x="5573377" y="1948213"/>
                  <a:pt x="5573377" y="1945401"/>
                </a:cubicBezTo>
                <a:lnTo>
                  <a:pt x="5564941" y="1936967"/>
                </a:lnTo>
                <a:cubicBezTo>
                  <a:pt x="5564941" y="1886353"/>
                  <a:pt x="5505889" y="1759817"/>
                  <a:pt x="5489019" y="1700769"/>
                </a:cubicBezTo>
                <a:cubicBezTo>
                  <a:pt x="5480583" y="1667026"/>
                  <a:pt x="5489018" y="1658589"/>
                  <a:pt x="5472148" y="1633282"/>
                </a:cubicBezTo>
                <a:cubicBezTo>
                  <a:pt x="5472148" y="1616412"/>
                  <a:pt x="5455276" y="1607977"/>
                  <a:pt x="5446841" y="1591103"/>
                </a:cubicBezTo>
                <a:cubicBezTo>
                  <a:pt x="5438404" y="1557360"/>
                  <a:pt x="5438404" y="1532053"/>
                  <a:pt x="5413098" y="1523619"/>
                </a:cubicBezTo>
                <a:cubicBezTo>
                  <a:pt x="5362483" y="1363341"/>
                  <a:pt x="5269690" y="1186189"/>
                  <a:pt x="5176900" y="1034350"/>
                </a:cubicBezTo>
                <a:cubicBezTo>
                  <a:pt x="5185335" y="1025912"/>
                  <a:pt x="5185335" y="1025912"/>
                  <a:pt x="5185333" y="1017477"/>
                </a:cubicBezTo>
                <a:cubicBezTo>
                  <a:pt x="5185334" y="1020289"/>
                  <a:pt x="5185334" y="1023100"/>
                  <a:pt x="5185335" y="1025912"/>
                </a:cubicBezTo>
                <a:lnTo>
                  <a:pt x="5193769" y="1025914"/>
                </a:lnTo>
                <a:cubicBezTo>
                  <a:pt x="5193769" y="1025914"/>
                  <a:pt x="5193768" y="1017477"/>
                  <a:pt x="5185332" y="1009044"/>
                </a:cubicBezTo>
                <a:lnTo>
                  <a:pt x="5185332" y="983737"/>
                </a:lnTo>
                <a:cubicBezTo>
                  <a:pt x="5176898" y="992171"/>
                  <a:pt x="5168462" y="983736"/>
                  <a:pt x="5151590" y="958427"/>
                </a:cubicBezTo>
                <a:lnTo>
                  <a:pt x="5151589" y="949995"/>
                </a:lnTo>
                <a:cubicBezTo>
                  <a:pt x="5151589" y="949995"/>
                  <a:pt x="5143156" y="949995"/>
                  <a:pt x="5143155" y="941557"/>
                </a:cubicBezTo>
                <a:lnTo>
                  <a:pt x="5143155" y="933122"/>
                </a:lnTo>
                <a:lnTo>
                  <a:pt x="5134718" y="933123"/>
                </a:lnTo>
                <a:cubicBezTo>
                  <a:pt x="5134719" y="924686"/>
                  <a:pt x="5134719" y="924686"/>
                  <a:pt x="5126283" y="916250"/>
                </a:cubicBezTo>
                <a:cubicBezTo>
                  <a:pt x="5134721" y="899379"/>
                  <a:pt x="5100976" y="874073"/>
                  <a:pt x="5109414" y="874074"/>
                </a:cubicBezTo>
                <a:lnTo>
                  <a:pt x="5117847" y="874073"/>
                </a:lnTo>
                <a:lnTo>
                  <a:pt x="5126285" y="882507"/>
                </a:lnTo>
                <a:cubicBezTo>
                  <a:pt x="5126283" y="874073"/>
                  <a:pt x="5117847" y="874073"/>
                  <a:pt x="5117848" y="865636"/>
                </a:cubicBezTo>
                <a:lnTo>
                  <a:pt x="5109412" y="857200"/>
                </a:lnTo>
                <a:cubicBezTo>
                  <a:pt x="5100976" y="840329"/>
                  <a:pt x="5092540" y="823459"/>
                  <a:pt x="5084104" y="823460"/>
                </a:cubicBezTo>
                <a:lnTo>
                  <a:pt x="5084105" y="815023"/>
                </a:lnTo>
                <a:cubicBezTo>
                  <a:pt x="5084105" y="815023"/>
                  <a:pt x="5084105" y="806586"/>
                  <a:pt x="5075670" y="798150"/>
                </a:cubicBezTo>
                <a:lnTo>
                  <a:pt x="5067233" y="798150"/>
                </a:lnTo>
                <a:lnTo>
                  <a:pt x="5067232" y="806587"/>
                </a:lnTo>
                <a:cubicBezTo>
                  <a:pt x="5067233" y="798150"/>
                  <a:pt x="5067233" y="789717"/>
                  <a:pt x="5058798" y="781279"/>
                </a:cubicBezTo>
                <a:cubicBezTo>
                  <a:pt x="5058797" y="789717"/>
                  <a:pt x="5050364" y="789716"/>
                  <a:pt x="5041925" y="781279"/>
                </a:cubicBezTo>
                <a:cubicBezTo>
                  <a:pt x="5050361" y="781278"/>
                  <a:pt x="5041928" y="772846"/>
                  <a:pt x="5041926" y="764409"/>
                </a:cubicBezTo>
                <a:lnTo>
                  <a:pt x="5033489" y="755973"/>
                </a:lnTo>
                <a:lnTo>
                  <a:pt x="5033489" y="747536"/>
                </a:lnTo>
                <a:lnTo>
                  <a:pt x="5025055" y="747536"/>
                </a:lnTo>
                <a:lnTo>
                  <a:pt x="5025055" y="755973"/>
                </a:lnTo>
                <a:cubicBezTo>
                  <a:pt x="4999747" y="713795"/>
                  <a:pt x="4974442" y="671616"/>
                  <a:pt x="4957570" y="663182"/>
                </a:cubicBezTo>
                <a:cubicBezTo>
                  <a:pt x="4949133" y="654745"/>
                  <a:pt x="4949133" y="654745"/>
                  <a:pt x="4949133" y="646309"/>
                </a:cubicBezTo>
                <a:cubicBezTo>
                  <a:pt x="4940697" y="637873"/>
                  <a:pt x="4940697" y="637873"/>
                  <a:pt x="4932264" y="637873"/>
                </a:cubicBezTo>
                <a:cubicBezTo>
                  <a:pt x="4932263" y="640081"/>
                  <a:pt x="4932263" y="642288"/>
                  <a:pt x="4932262" y="644497"/>
                </a:cubicBezTo>
                <a:lnTo>
                  <a:pt x="4910645" y="618234"/>
                </a:lnTo>
                <a:cubicBezTo>
                  <a:pt x="4886921" y="587787"/>
                  <a:pt x="4877430" y="570388"/>
                  <a:pt x="4839468" y="519774"/>
                </a:cubicBezTo>
                <a:cubicBezTo>
                  <a:pt x="4814159" y="502903"/>
                  <a:pt x="4805728" y="494466"/>
                  <a:pt x="4797289" y="494466"/>
                </a:cubicBezTo>
                <a:lnTo>
                  <a:pt x="4797289" y="469162"/>
                </a:lnTo>
                <a:cubicBezTo>
                  <a:pt x="4780419" y="469159"/>
                  <a:pt x="4780419" y="443852"/>
                  <a:pt x="4755109" y="418545"/>
                </a:cubicBezTo>
                <a:cubicBezTo>
                  <a:pt x="4729804" y="393238"/>
                  <a:pt x="4746678" y="435418"/>
                  <a:pt x="4721368" y="401675"/>
                </a:cubicBezTo>
                <a:cubicBezTo>
                  <a:pt x="4746676" y="418545"/>
                  <a:pt x="4721369" y="384804"/>
                  <a:pt x="4696060" y="359495"/>
                </a:cubicBezTo>
                <a:lnTo>
                  <a:pt x="4704496" y="359495"/>
                </a:lnTo>
                <a:cubicBezTo>
                  <a:pt x="4712932" y="367932"/>
                  <a:pt x="4721370" y="376368"/>
                  <a:pt x="4721369" y="367932"/>
                </a:cubicBezTo>
                <a:cubicBezTo>
                  <a:pt x="4721369" y="367932"/>
                  <a:pt x="4721369" y="359495"/>
                  <a:pt x="4712933" y="351061"/>
                </a:cubicBezTo>
                <a:lnTo>
                  <a:pt x="4704497" y="342625"/>
                </a:lnTo>
                <a:cubicBezTo>
                  <a:pt x="4712932" y="342625"/>
                  <a:pt x="4721369" y="367932"/>
                  <a:pt x="4729804" y="359495"/>
                </a:cubicBezTo>
                <a:cubicBezTo>
                  <a:pt x="4712932" y="342625"/>
                  <a:pt x="4704497" y="325754"/>
                  <a:pt x="4696060" y="325754"/>
                </a:cubicBezTo>
                <a:cubicBezTo>
                  <a:pt x="4687627" y="325755"/>
                  <a:pt x="4687627" y="325755"/>
                  <a:pt x="4687626" y="317318"/>
                </a:cubicBezTo>
                <a:cubicBezTo>
                  <a:pt x="4679192" y="308881"/>
                  <a:pt x="4670753" y="300448"/>
                  <a:pt x="4662317" y="300447"/>
                </a:cubicBezTo>
                <a:cubicBezTo>
                  <a:pt x="4662317" y="300447"/>
                  <a:pt x="4662317" y="308882"/>
                  <a:pt x="4670754" y="317320"/>
                </a:cubicBezTo>
                <a:lnTo>
                  <a:pt x="4670753" y="325755"/>
                </a:lnTo>
                <a:cubicBezTo>
                  <a:pt x="4653882" y="317319"/>
                  <a:pt x="4653882" y="334188"/>
                  <a:pt x="4645447" y="300448"/>
                </a:cubicBezTo>
                <a:cubicBezTo>
                  <a:pt x="4637010" y="308882"/>
                  <a:pt x="4653883" y="325754"/>
                  <a:pt x="4653882" y="334188"/>
                </a:cubicBezTo>
                <a:cubicBezTo>
                  <a:pt x="4628576" y="300447"/>
                  <a:pt x="4637009" y="292011"/>
                  <a:pt x="4620140" y="275141"/>
                </a:cubicBezTo>
                <a:cubicBezTo>
                  <a:pt x="4628578" y="275140"/>
                  <a:pt x="4628578" y="283575"/>
                  <a:pt x="4628578" y="283575"/>
                </a:cubicBezTo>
                <a:cubicBezTo>
                  <a:pt x="4637009" y="292011"/>
                  <a:pt x="4637009" y="292011"/>
                  <a:pt x="4645446" y="283575"/>
                </a:cubicBezTo>
                <a:lnTo>
                  <a:pt x="4628576" y="266706"/>
                </a:lnTo>
                <a:cubicBezTo>
                  <a:pt x="4645447" y="275142"/>
                  <a:pt x="4645447" y="266704"/>
                  <a:pt x="4628576" y="258268"/>
                </a:cubicBezTo>
                <a:cubicBezTo>
                  <a:pt x="4628577" y="255456"/>
                  <a:pt x="4628577" y="252643"/>
                  <a:pt x="4628578" y="249831"/>
                </a:cubicBezTo>
                <a:cubicBezTo>
                  <a:pt x="4637010" y="258268"/>
                  <a:pt x="4637010" y="249831"/>
                  <a:pt x="4637010" y="249831"/>
                </a:cubicBezTo>
                <a:cubicBezTo>
                  <a:pt x="4628575" y="241395"/>
                  <a:pt x="4628575" y="241395"/>
                  <a:pt x="4620140" y="241397"/>
                </a:cubicBezTo>
                <a:lnTo>
                  <a:pt x="4611704" y="232961"/>
                </a:lnTo>
                <a:lnTo>
                  <a:pt x="4594835" y="199218"/>
                </a:lnTo>
                <a:lnTo>
                  <a:pt x="4603267" y="207654"/>
                </a:lnTo>
                <a:cubicBezTo>
                  <a:pt x="4611703" y="216090"/>
                  <a:pt x="4620140" y="216090"/>
                  <a:pt x="4620140" y="216090"/>
                </a:cubicBezTo>
                <a:cubicBezTo>
                  <a:pt x="4620139" y="207656"/>
                  <a:pt x="4611704" y="199218"/>
                  <a:pt x="4603267" y="190783"/>
                </a:cubicBezTo>
                <a:lnTo>
                  <a:pt x="4594832" y="182347"/>
                </a:lnTo>
                <a:lnTo>
                  <a:pt x="4586397" y="173911"/>
                </a:lnTo>
                <a:cubicBezTo>
                  <a:pt x="4577961" y="165475"/>
                  <a:pt x="4569526" y="165475"/>
                  <a:pt x="4569526" y="173913"/>
                </a:cubicBezTo>
                <a:cubicBezTo>
                  <a:pt x="4569526" y="173913"/>
                  <a:pt x="4569525" y="182347"/>
                  <a:pt x="4577960" y="190784"/>
                </a:cubicBezTo>
                <a:lnTo>
                  <a:pt x="4586396" y="190783"/>
                </a:lnTo>
                <a:lnTo>
                  <a:pt x="4594835" y="199218"/>
                </a:lnTo>
                <a:cubicBezTo>
                  <a:pt x="4552654" y="182347"/>
                  <a:pt x="4586399" y="207656"/>
                  <a:pt x="4603267" y="232961"/>
                </a:cubicBezTo>
                <a:lnTo>
                  <a:pt x="4594833" y="224525"/>
                </a:lnTo>
                <a:cubicBezTo>
                  <a:pt x="4594833" y="227338"/>
                  <a:pt x="4594833" y="230149"/>
                  <a:pt x="4594835" y="232961"/>
                </a:cubicBezTo>
                <a:cubicBezTo>
                  <a:pt x="4594833" y="235772"/>
                  <a:pt x="4594834" y="238584"/>
                  <a:pt x="4594833" y="241395"/>
                </a:cubicBezTo>
                <a:lnTo>
                  <a:pt x="4603266" y="241396"/>
                </a:lnTo>
                <a:lnTo>
                  <a:pt x="4611704" y="249833"/>
                </a:lnTo>
                <a:lnTo>
                  <a:pt x="4603267" y="249831"/>
                </a:lnTo>
                <a:lnTo>
                  <a:pt x="4611704" y="258268"/>
                </a:lnTo>
                <a:lnTo>
                  <a:pt x="4611703" y="266704"/>
                </a:lnTo>
                <a:cubicBezTo>
                  <a:pt x="4586397" y="258268"/>
                  <a:pt x="4577960" y="241397"/>
                  <a:pt x="4552654" y="207654"/>
                </a:cubicBezTo>
                <a:lnTo>
                  <a:pt x="4561090" y="207654"/>
                </a:lnTo>
                <a:lnTo>
                  <a:pt x="4569525" y="207654"/>
                </a:lnTo>
                <a:lnTo>
                  <a:pt x="4561090" y="199218"/>
                </a:lnTo>
                <a:lnTo>
                  <a:pt x="4552654" y="199219"/>
                </a:lnTo>
                <a:lnTo>
                  <a:pt x="4544217" y="190783"/>
                </a:lnTo>
                <a:cubicBezTo>
                  <a:pt x="4535785" y="182348"/>
                  <a:pt x="4544217" y="173913"/>
                  <a:pt x="4527347" y="157040"/>
                </a:cubicBezTo>
                <a:lnTo>
                  <a:pt x="4527346" y="148604"/>
                </a:lnTo>
                <a:cubicBezTo>
                  <a:pt x="4518911" y="148604"/>
                  <a:pt x="4518910" y="140168"/>
                  <a:pt x="4518910" y="140168"/>
                </a:cubicBezTo>
                <a:lnTo>
                  <a:pt x="4510474" y="140168"/>
                </a:lnTo>
                <a:lnTo>
                  <a:pt x="4510474" y="148604"/>
                </a:lnTo>
                <a:cubicBezTo>
                  <a:pt x="4493604" y="131734"/>
                  <a:pt x="4493604" y="106427"/>
                  <a:pt x="4476732" y="106427"/>
                </a:cubicBezTo>
                <a:cubicBezTo>
                  <a:pt x="4476732" y="106427"/>
                  <a:pt x="4468297" y="106427"/>
                  <a:pt x="4468297" y="97990"/>
                </a:cubicBezTo>
                <a:lnTo>
                  <a:pt x="4459861" y="97990"/>
                </a:lnTo>
                <a:lnTo>
                  <a:pt x="4459861" y="106428"/>
                </a:lnTo>
                <a:cubicBezTo>
                  <a:pt x="4426117" y="47377"/>
                  <a:pt x="4442992" y="89554"/>
                  <a:pt x="4426117" y="89554"/>
                </a:cubicBezTo>
                <a:cubicBezTo>
                  <a:pt x="4421899" y="72683"/>
                  <a:pt x="4407137" y="51593"/>
                  <a:pt x="4388156" y="29450"/>
                </a:cubicBezTo>
                <a:lnTo>
                  <a:pt x="4360109" y="0"/>
                </a:lnTo>
                <a:lnTo>
                  <a:pt x="4638592" y="0"/>
                </a:lnTo>
                <a:lnTo>
                  <a:pt x="4699158" y="62995"/>
                </a:lnTo>
                <a:cubicBezTo>
                  <a:pt x="4971672" y="360550"/>
                  <a:pt x="5209586" y="692705"/>
                  <a:pt x="5404662" y="1051221"/>
                </a:cubicBezTo>
                <a:cubicBezTo>
                  <a:pt x="5699912" y="1626956"/>
                  <a:pt x="5885366" y="2260817"/>
                  <a:pt x="5938418" y="2935851"/>
                </a:cubicBezTo>
                <a:lnTo>
                  <a:pt x="5947253" y="3112842"/>
                </a:lnTo>
                <a:lnTo>
                  <a:pt x="5951125" y="3133338"/>
                </a:lnTo>
                <a:cubicBezTo>
                  <a:pt x="5947799" y="3130267"/>
                  <a:pt x="5947799" y="3130267"/>
                  <a:pt x="5950868" y="3126941"/>
                </a:cubicBezTo>
                <a:cubicBezTo>
                  <a:pt x="5950611" y="3120546"/>
                  <a:pt x="5953680" y="3117220"/>
                  <a:pt x="5953938" y="3123616"/>
                </a:cubicBezTo>
                <a:cubicBezTo>
                  <a:pt x="5953938" y="3123616"/>
                  <a:pt x="5957523" y="3133084"/>
                  <a:pt x="5954453" y="3136408"/>
                </a:cubicBezTo>
                <a:cubicBezTo>
                  <a:pt x="5954453" y="3136408"/>
                  <a:pt x="5957779" y="3139480"/>
                  <a:pt x="5957779" y="3139480"/>
                </a:cubicBezTo>
                <a:cubicBezTo>
                  <a:pt x="5957779" y="3139480"/>
                  <a:pt x="5957779" y="3139480"/>
                  <a:pt x="5954710" y="3142804"/>
                </a:cubicBezTo>
                <a:cubicBezTo>
                  <a:pt x="5966236" y="3190395"/>
                  <a:pt x="5971363" y="3238241"/>
                  <a:pt x="5960116" y="3277128"/>
                </a:cubicBezTo>
                <a:cubicBezTo>
                  <a:pt x="5977265" y="3305275"/>
                  <a:pt x="5967303" y="3376144"/>
                  <a:pt x="5972174" y="3417593"/>
                </a:cubicBezTo>
                <a:cubicBezTo>
                  <a:pt x="5969620" y="3433712"/>
                  <a:pt x="5966293" y="3430640"/>
                  <a:pt x="5962709" y="3421173"/>
                </a:cubicBezTo>
                <a:cubicBezTo>
                  <a:pt x="5966808" y="3443433"/>
                  <a:pt x="5961440" y="3469273"/>
                  <a:pt x="5968094" y="3475415"/>
                </a:cubicBezTo>
                <a:cubicBezTo>
                  <a:pt x="5966312" y="3510722"/>
                  <a:pt x="5964014" y="3533237"/>
                  <a:pt x="5964787" y="3552426"/>
                </a:cubicBezTo>
                <a:cubicBezTo>
                  <a:pt x="5962490" y="3574940"/>
                  <a:pt x="5959935" y="3591059"/>
                  <a:pt x="5951498" y="3620225"/>
                </a:cubicBezTo>
                <a:cubicBezTo>
                  <a:pt x="5945102" y="3620480"/>
                  <a:pt x="5947914" y="3610758"/>
                  <a:pt x="5941518" y="3611013"/>
                </a:cubicBezTo>
                <a:cubicBezTo>
                  <a:pt x="5936923" y="3656042"/>
                  <a:pt x="5938210" y="3688023"/>
                  <a:pt x="5933358" y="3726657"/>
                </a:cubicBezTo>
                <a:lnTo>
                  <a:pt x="5932401" y="3750159"/>
                </a:lnTo>
                <a:lnTo>
                  <a:pt x="5936112" y="3742197"/>
                </a:lnTo>
                <a:lnTo>
                  <a:pt x="5931041" y="3783572"/>
                </a:lnTo>
                <a:lnTo>
                  <a:pt x="5930942" y="3786013"/>
                </a:lnTo>
                <a:lnTo>
                  <a:pt x="5930199" y="3790443"/>
                </a:lnTo>
                <a:lnTo>
                  <a:pt x="5909750" y="3957308"/>
                </a:lnTo>
                <a:cubicBezTo>
                  <a:pt x="5900259" y="4029011"/>
                  <a:pt x="5889716" y="4100713"/>
                  <a:pt x="5877062" y="4172416"/>
                </a:cubicBezTo>
                <a:cubicBezTo>
                  <a:pt x="5877062" y="4189290"/>
                  <a:pt x="5877061" y="4206160"/>
                  <a:pt x="5868625" y="4214595"/>
                </a:cubicBezTo>
                <a:cubicBezTo>
                  <a:pt x="5811685" y="4534097"/>
                  <a:pt x="5724197" y="4842625"/>
                  <a:pt x="5609277" y="5137233"/>
                </a:cubicBezTo>
                <a:lnTo>
                  <a:pt x="5491924" y="5411666"/>
                </a:lnTo>
                <a:lnTo>
                  <a:pt x="5491547" y="5414872"/>
                </a:lnTo>
                <a:cubicBezTo>
                  <a:pt x="5490882" y="5418118"/>
                  <a:pt x="5489618" y="5421648"/>
                  <a:pt x="5487221" y="5422780"/>
                </a:cubicBezTo>
                <a:cubicBezTo>
                  <a:pt x="5487221" y="5422780"/>
                  <a:pt x="5489486" y="5427576"/>
                  <a:pt x="5489486" y="5427576"/>
                </a:cubicBezTo>
                <a:cubicBezTo>
                  <a:pt x="5489486" y="5427576"/>
                  <a:pt x="5489486" y="5427576"/>
                  <a:pt x="5484693" y="5429840"/>
                </a:cubicBezTo>
                <a:cubicBezTo>
                  <a:pt x="5476322" y="5486587"/>
                  <a:pt x="5460891" y="5540803"/>
                  <a:pt x="5431604" y="5578103"/>
                </a:cubicBezTo>
                <a:cubicBezTo>
                  <a:pt x="5437875" y="5616199"/>
                  <a:pt x="5395949" y="5688799"/>
                  <a:pt x="5383045" y="5735954"/>
                </a:cubicBezTo>
                <a:cubicBezTo>
                  <a:pt x="5373196" y="5752339"/>
                  <a:pt x="5370931" y="5747543"/>
                  <a:pt x="5371193" y="5735689"/>
                </a:cubicBezTo>
                <a:cubicBezTo>
                  <a:pt x="5365875" y="5761664"/>
                  <a:pt x="5348704" y="5787374"/>
                  <a:pt x="5353234" y="5796964"/>
                </a:cubicBezTo>
                <a:cubicBezTo>
                  <a:pt x="5335800" y="5834529"/>
                  <a:pt x="5323423" y="5857974"/>
                  <a:pt x="5315838" y="5879154"/>
                </a:cubicBezTo>
                <a:cubicBezTo>
                  <a:pt x="5303461" y="5902599"/>
                  <a:pt x="5293610" y="5918984"/>
                  <a:pt x="5271646" y="5946958"/>
                </a:cubicBezTo>
                <a:cubicBezTo>
                  <a:pt x="5264588" y="5944427"/>
                  <a:pt x="5271909" y="5935102"/>
                  <a:pt x="5264849" y="5932571"/>
                </a:cubicBezTo>
                <a:cubicBezTo>
                  <a:pt x="5240094" y="5979461"/>
                  <a:pt x="5227454" y="6014761"/>
                  <a:pt x="5205226" y="6054591"/>
                </a:cubicBezTo>
                <a:cubicBezTo>
                  <a:pt x="5190059" y="6096952"/>
                  <a:pt x="5167831" y="6136781"/>
                  <a:pt x="5133488" y="6188200"/>
                </a:cubicBezTo>
                <a:cubicBezTo>
                  <a:pt x="5148394" y="6157694"/>
                  <a:pt x="5131486" y="6171548"/>
                  <a:pt x="5117105" y="6178342"/>
                </a:cubicBezTo>
                <a:cubicBezTo>
                  <a:pt x="5112311" y="6180607"/>
                  <a:pt x="5109783" y="6187667"/>
                  <a:pt x="5104989" y="6189932"/>
                </a:cubicBezTo>
                <a:cubicBezTo>
                  <a:pt x="5104989" y="6189932"/>
                  <a:pt x="5102724" y="6185136"/>
                  <a:pt x="5105252" y="6178076"/>
                </a:cubicBezTo>
                <a:cubicBezTo>
                  <a:pt x="5105252" y="6178076"/>
                  <a:pt x="5105252" y="6178076"/>
                  <a:pt x="5107780" y="6171017"/>
                </a:cubicBezTo>
                <a:cubicBezTo>
                  <a:pt x="5102724" y="6185136"/>
                  <a:pt x="5095927" y="6170750"/>
                  <a:pt x="5110570" y="6152101"/>
                </a:cubicBezTo>
                <a:cubicBezTo>
                  <a:pt x="5110570" y="6152101"/>
                  <a:pt x="5110570" y="6152101"/>
                  <a:pt x="5117630" y="6154631"/>
                </a:cubicBezTo>
                <a:cubicBezTo>
                  <a:pt x="5122423" y="6152366"/>
                  <a:pt x="5124951" y="6145306"/>
                  <a:pt x="5124951" y="6145306"/>
                </a:cubicBezTo>
                <a:cubicBezTo>
                  <a:pt x="5132010" y="6147837"/>
                  <a:pt x="5127217" y="6150102"/>
                  <a:pt x="5124689" y="6157162"/>
                </a:cubicBezTo>
                <a:cubicBezTo>
                  <a:pt x="5124689" y="6157162"/>
                  <a:pt x="5124689" y="6157162"/>
                  <a:pt x="5122160" y="6164222"/>
                </a:cubicBezTo>
                <a:cubicBezTo>
                  <a:pt x="5141597" y="6143308"/>
                  <a:pt x="5166353" y="6096419"/>
                  <a:pt x="5161821" y="6086827"/>
                </a:cubicBezTo>
                <a:cubicBezTo>
                  <a:pt x="5186577" y="6039938"/>
                  <a:pt x="5220658" y="6000375"/>
                  <a:pt x="5223710" y="5969604"/>
                </a:cubicBezTo>
                <a:cubicBezTo>
                  <a:pt x="5238616" y="5939099"/>
                  <a:pt x="5240620" y="5955750"/>
                  <a:pt x="5255262" y="5937100"/>
                </a:cubicBezTo>
                <a:cubicBezTo>
                  <a:pt x="5270168" y="5906595"/>
                  <a:pt x="5258316" y="5906330"/>
                  <a:pt x="5265899" y="5885149"/>
                </a:cubicBezTo>
                <a:cubicBezTo>
                  <a:pt x="5292658" y="5854910"/>
                  <a:pt x="5302771" y="5826670"/>
                  <a:pt x="5310355" y="5805490"/>
                </a:cubicBezTo>
                <a:cubicBezTo>
                  <a:pt x="5317939" y="5784310"/>
                  <a:pt x="5323258" y="5758334"/>
                  <a:pt x="5342957" y="5725565"/>
                </a:cubicBezTo>
                <a:cubicBezTo>
                  <a:pt x="5352544" y="5721035"/>
                  <a:pt x="5359865" y="5711711"/>
                  <a:pt x="5359603" y="5723566"/>
                </a:cubicBezTo>
                <a:cubicBezTo>
                  <a:pt x="5380698" y="5681339"/>
                  <a:pt x="5393970" y="5644274"/>
                  <a:pt x="5405162" y="5607458"/>
                </a:cubicBezTo>
                <a:lnTo>
                  <a:pt x="5419834" y="5556614"/>
                </a:lnTo>
                <a:lnTo>
                  <a:pt x="5343783" y="5707015"/>
                </a:lnTo>
                <a:cubicBezTo>
                  <a:pt x="5137377" y="6084780"/>
                  <a:pt x="4883032" y="6432513"/>
                  <a:pt x="4588841" y="6742552"/>
                </a:cubicBezTo>
                <a:lnTo>
                  <a:pt x="4469515" y="6858000"/>
                </a:lnTo>
                <a:lnTo>
                  <a:pt x="4102414" y="6858000"/>
                </a:lnTo>
                <a:lnTo>
                  <a:pt x="4156175" y="6787476"/>
                </a:lnTo>
                <a:cubicBezTo>
                  <a:pt x="4215224" y="6694684"/>
                  <a:pt x="4274274" y="6610327"/>
                  <a:pt x="4333324" y="6525971"/>
                </a:cubicBezTo>
                <a:cubicBezTo>
                  <a:pt x="4350199" y="6525971"/>
                  <a:pt x="4350197" y="6534407"/>
                  <a:pt x="4350197" y="6551277"/>
                </a:cubicBezTo>
                <a:cubicBezTo>
                  <a:pt x="4392373" y="6475355"/>
                  <a:pt x="4426118" y="6424743"/>
                  <a:pt x="4451424" y="6365693"/>
                </a:cubicBezTo>
                <a:cubicBezTo>
                  <a:pt x="4476730" y="6321404"/>
                  <a:pt x="4497293" y="6277118"/>
                  <a:pt x="4527346" y="6225714"/>
                </a:cubicBezTo>
                <a:lnTo>
                  <a:pt x="4556321" y="6179312"/>
                </a:lnTo>
                <a:lnTo>
                  <a:pt x="4561089" y="6180105"/>
                </a:lnTo>
                <a:cubicBezTo>
                  <a:pt x="4561089" y="6180105"/>
                  <a:pt x="4569528" y="6180107"/>
                  <a:pt x="4577961" y="6171673"/>
                </a:cubicBezTo>
                <a:lnTo>
                  <a:pt x="4586396" y="6171671"/>
                </a:lnTo>
                <a:cubicBezTo>
                  <a:pt x="4594833" y="6154801"/>
                  <a:pt x="4611704" y="6137929"/>
                  <a:pt x="4603267" y="6129493"/>
                </a:cubicBezTo>
                <a:cubicBezTo>
                  <a:pt x="4611704" y="6129493"/>
                  <a:pt x="4620140" y="6121059"/>
                  <a:pt x="4620139" y="6112623"/>
                </a:cubicBezTo>
                <a:lnTo>
                  <a:pt x="4620140" y="6104185"/>
                </a:lnTo>
                <a:lnTo>
                  <a:pt x="4611704" y="6104186"/>
                </a:lnTo>
                <a:cubicBezTo>
                  <a:pt x="4628575" y="6083098"/>
                  <a:pt x="4637011" y="6066227"/>
                  <a:pt x="4645446" y="6049356"/>
                </a:cubicBezTo>
                <a:lnTo>
                  <a:pt x="4658579" y="6024607"/>
                </a:lnTo>
                <a:lnTo>
                  <a:pt x="4657191" y="6022823"/>
                </a:lnTo>
                <a:cubicBezTo>
                  <a:pt x="4653015" y="6023181"/>
                  <a:pt x="4645022" y="6028074"/>
                  <a:pt x="4637720" y="6031225"/>
                </a:cubicBezTo>
                <a:cubicBezTo>
                  <a:pt x="4632853" y="6033324"/>
                  <a:pt x="4630086" y="6040295"/>
                  <a:pt x="4625218" y="6042395"/>
                </a:cubicBezTo>
                <a:lnTo>
                  <a:pt x="4625358" y="6039920"/>
                </a:lnTo>
                <a:lnTo>
                  <a:pt x="4603267" y="6062007"/>
                </a:lnTo>
                <a:cubicBezTo>
                  <a:pt x="4611704" y="6053573"/>
                  <a:pt x="4620140" y="6045137"/>
                  <a:pt x="4620139" y="6036700"/>
                </a:cubicBezTo>
                <a:cubicBezTo>
                  <a:pt x="4586397" y="6078878"/>
                  <a:pt x="4544217" y="6129493"/>
                  <a:pt x="4502039" y="6188543"/>
                </a:cubicBezTo>
                <a:cubicBezTo>
                  <a:pt x="4459860" y="6247593"/>
                  <a:pt x="4417681" y="6306643"/>
                  <a:pt x="4383940" y="6357257"/>
                </a:cubicBezTo>
                <a:cubicBezTo>
                  <a:pt x="4383939" y="6348819"/>
                  <a:pt x="4375504" y="6348821"/>
                  <a:pt x="4367067" y="6357256"/>
                </a:cubicBezTo>
                <a:cubicBezTo>
                  <a:pt x="4324889" y="6407871"/>
                  <a:pt x="4291146" y="6450050"/>
                  <a:pt x="4240530" y="6492227"/>
                </a:cubicBezTo>
                <a:cubicBezTo>
                  <a:pt x="4248967" y="6509098"/>
                  <a:pt x="4206790" y="6525971"/>
                  <a:pt x="4189918" y="6542842"/>
                </a:cubicBezTo>
                <a:cubicBezTo>
                  <a:pt x="4181480" y="6551277"/>
                  <a:pt x="4189918" y="6559714"/>
                  <a:pt x="4173045" y="6568148"/>
                </a:cubicBezTo>
                <a:cubicBezTo>
                  <a:pt x="4173044" y="6576584"/>
                  <a:pt x="4147738" y="6585021"/>
                  <a:pt x="4130868" y="6601891"/>
                </a:cubicBezTo>
                <a:cubicBezTo>
                  <a:pt x="4105561" y="6627198"/>
                  <a:pt x="4080254" y="6660939"/>
                  <a:pt x="4054944" y="6686246"/>
                </a:cubicBezTo>
                <a:cubicBezTo>
                  <a:pt x="4021201" y="6719991"/>
                  <a:pt x="4021201" y="6728426"/>
                  <a:pt x="3979024" y="6762169"/>
                </a:cubicBezTo>
                <a:cubicBezTo>
                  <a:pt x="3960044" y="6783258"/>
                  <a:pt x="3938427" y="6803820"/>
                  <a:pt x="3916151" y="6823459"/>
                </a:cubicBezTo>
                <a:lnTo>
                  <a:pt x="3874750" y="6858000"/>
                </a:lnTo>
                <a:lnTo>
                  <a:pt x="3809992" y="6858000"/>
                </a:lnTo>
                <a:lnTo>
                  <a:pt x="3835617" y="6838089"/>
                </a:lnTo>
                <a:cubicBezTo>
                  <a:pt x="3945281" y="6753734"/>
                  <a:pt x="4046511" y="6660941"/>
                  <a:pt x="4139304" y="6576584"/>
                </a:cubicBezTo>
                <a:cubicBezTo>
                  <a:pt x="4113995" y="6576584"/>
                  <a:pt x="4080253" y="6635634"/>
                  <a:pt x="4046510" y="6652505"/>
                </a:cubicBezTo>
                <a:cubicBezTo>
                  <a:pt x="4046511" y="6660941"/>
                  <a:pt x="4029637" y="6660942"/>
                  <a:pt x="4021202" y="6660941"/>
                </a:cubicBezTo>
                <a:cubicBezTo>
                  <a:pt x="3962152" y="6711555"/>
                  <a:pt x="3886231" y="6779041"/>
                  <a:pt x="3810311" y="6829655"/>
                </a:cubicBezTo>
                <a:lnTo>
                  <a:pt x="3774445" y="6858000"/>
                </a:lnTo>
                <a:lnTo>
                  <a:pt x="3720522" y="6858000"/>
                </a:lnTo>
                <a:lnTo>
                  <a:pt x="3734388" y="6846525"/>
                </a:lnTo>
                <a:cubicBezTo>
                  <a:pt x="3759695" y="6829655"/>
                  <a:pt x="3785001" y="6821219"/>
                  <a:pt x="3768132" y="6821217"/>
                </a:cubicBezTo>
                <a:cubicBezTo>
                  <a:pt x="3793438" y="6795912"/>
                  <a:pt x="3827182" y="6770605"/>
                  <a:pt x="3869358" y="6745298"/>
                </a:cubicBezTo>
                <a:cubicBezTo>
                  <a:pt x="3877794" y="6736862"/>
                  <a:pt x="3894670" y="6719991"/>
                  <a:pt x="3911538" y="6711555"/>
                </a:cubicBezTo>
                <a:lnTo>
                  <a:pt x="3919975" y="6711555"/>
                </a:lnTo>
                <a:lnTo>
                  <a:pt x="3928411" y="6703118"/>
                </a:lnTo>
                <a:lnTo>
                  <a:pt x="3928411" y="6694684"/>
                </a:lnTo>
                <a:lnTo>
                  <a:pt x="3936845" y="6694684"/>
                </a:lnTo>
                <a:cubicBezTo>
                  <a:pt x="3995895" y="6644071"/>
                  <a:pt x="4054944" y="6593455"/>
                  <a:pt x="4097124" y="6551277"/>
                </a:cubicBezTo>
                <a:cubicBezTo>
                  <a:pt x="4105561" y="6551277"/>
                  <a:pt x="4113995" y="6551277"/>
                  <a:pt x="4113995" y="6542841"/>
                </a:cubicBezTo>
                <a:lnTo>
                  <a:pt x="4122431" y="6542841"/>
                </a:lnTo>
                <a:cubicBezTo>
                  <a:pt x="4122431" y="6542841"/>
                  <a:pt x="4130867" y="6542841"/>
                  <a:pt x="4130869" y="6534407"/>
                </a:cubicBezTo>
                <a:cubicBezTo>
                  <a:pt x="4130868" y="6531595"/>
                  <a:pt x="4130867" y="6528783"/>
                  <a:pt x="4130868" y="6525971"/>
                </a:cubicBezTo>
                <a:cubicBezTo>
                  <a:pt x="4156175" y="6500664"/>
                  <a:pt x="4215225" y="6450050"/>
                  <a:pt x="4189919" y="6458484"/>
                </a:cubicBezTo>
                <a:lnTo>
                  <a:pt x="4198354" y="6450050"/>
                </a:lnTo>
                <a:cubicBezTo>
                  <a:pt x="4206788" y="6450048"/>
                  <a:pt x="4206790" y="6433178"/>
                  <a:pt x="4206790" y="6433178"/>
                </a:cubicBezTo>
                <a:lnTo>
                  <a:pt x="4190270" y="6433178"/>
                </a:lnTo>
                <a:lnTo>
                  <a:pt x="4207843" y="6416307"/>
                </a:lnTo>
                <a:lnTo>
                  <a:pt x="4215199" y="6391088"/>
                </a:lnTo>
                <a:cubicBezTo>
                  <a:pt x="4215259" y="6391032"/>
                  <a:pt x="4215318" y="6390975"/>
                  <a:pt x="4215378" y="6390919"/>
                </a:cubicBezTo>
                <a:lnTo>
                  <a:pt x="4244751" y="6375183"/>
                </a:lnTo>
                <a:cubicBezTo>
                  <a:pt x="4253186" y="6365692"/>
                  <a:pt x="4261622" y="6353038"/>
                  <a:pt x="4274275" y="6340386"/>
                </a:cubicBezTo>
                <a:lnTo>
                  <a:pt x="4282710" y="6340386"/>
                </a:lnTo>
                <a:cubicBezTo>
                  <a:pt x="4282712" y="6331950"/>
                  <a:pt x="4291146" y="6331950"/>
                  <a:pt x="4282712" y="6331950"/>
                </a:cubicBezTo>
                <a:cubicBezTo>
                  <a:pt x="4282712" y="6329138"/>
                  <a:pt x="4282711" y="6326326"/>
                  <a:pt x="4282711" y="6323514"/>
                </a:cubicBezTo>
                <a:cubicBezTo>
                  <a:pt x="4291147" y="6315079"/>
                  <a:pt x="4299581" y="6315079"/>
                  <a:pt x="4308018" y="6315078"/>
                </a:cubicBezTo>
                <a:lnTo>
                  <a:pt x="4299581" y="6323514"/>
                </a:lnTo>
                <a:cubicBezTo>
                  <a:pt x="4291146" y="6331950"/>
                  <a:pt x="4291147" y="6340386"/>
                  <a:pt x="4291147" y="6340386"/>
                </a:cubicBezTo>
                <a:cubicBezTo>
                  <a:pt x="4299583" y="6340386"/>
                  <a:pt x="4308017" y="6340384"/>
                  <a:pt x="4308019" y="6331950"/>
                </a:cubicBezTo>
                <a:lnTo>
                  <a:pt x="4316453" y="6331950"/>
                </a:lnTo>
                <a:cubicBezTo>
                  <a:pt x="4316454" y="6340386"/>
                  <a:pt x="4274274" y="6365693"/>
                  <a:pt x="4282711" y="6374128"/>
                </a:cubicBezTo>
                <a:cubicBezTo>
                  <a:pt x="4358631" y="6289771"/>
                  <a:pt x="4459860" y="6196979"/>
                  <a:pt x="4544217" y="6104187"/>
                </a:cubicBezTo>
                <a:cubicBezTo>
                  <a:pt x="4552653" y="6095750"/>
                  <a:pt x="4561090" y="6078880"/>
                  <a:pt x="4569526" y="6070442"/>
                </a:cubicBezTo>
                <a:lnTo>
                  <a:pt x="4577961" y="6062009"/>
                </a:lnTo>
                <a:cubicBezTo>
                  <a:pt x="4611704" y="6024048"/>
                  <a:pt x="4647556" y="5979761"/>
                  <a:pt x="4683408" y="5931256"/>
                </a:cubicBezTo>
                <a:lnTo>
                  <a:pt x="4748312" y="5835198"/>
                </a:lnTo>
                <a:lnTo>
                  <a:pt x="4751363" y="5826231"/>
                </a:lnTo>
                <a:cubicBezTo>
                  <a:pt x="4759329" y="5811241"/>
                  <a:pt x="4763672" y="5807923"/>
                  <a:pt x="4767931" y="5806085"/>
                </a:cubicBezTo>
                <a:lnTo>
                  <a:pt x="4768003" y="5806053"/>
                </a:lnTo>
                <a:lnTo>
                  <a:pt x="4788853" y="5775196"/>
                </a:lnTo>
                <a:lnTo>
                  <a:pt x="4792070" y="5772856"/>
                </a:lnTo>
                <a:lnTo>
                  <a:pt x="4793063" y="5765638"/>
                </a:lnTo>
                <a:cubicBezTo>
                  <a:pt x="4793133" y="5759110"/>
                  <a:pt x="4792249" y="5753715"/>
                  <a:pt x="4796398" y="5743259"/>
                </a:cubicBezTo>
                <a:cubicBezTo>
                  <a:pt x="4824170" y="5713949"/>
                  <a:pt x="4835236" y="5686068"/>
                  <a:pt x="4843536" y="5665159"/>
                </a:cubicBezTo>
                <a:cubicBezTo>
                  <a:pt x="4851836" y="5644248"/>
                  <a:pt x="4858035" y="5618468"/>
                  <a:pt x="4878837" y="5586387"/>
                </a:cubicBezTo>
                <a:cubicBezTo>
                  <a:pt x="4888572" y="5582186"/>
                  <a:pt x="4896207" y="5573116"/>
                  <a:pt x="4895541" y="5584956"/>
                </a:cubicBezTo>
                <a:cubicBezTo>
                  <a:pt x="4940577" y="5501985"/>
                  <a:pt x="4953640" y="5438585"/>
                  <a:pt x="4981973" y="5357045"/>
                </a:cubicBezTo>
                <a:cubicBezTo>
                  <a:pt x="4977105" y="5359145"/>
                  <a:pt x="4966704" y="5375186"/>
                  <a:pt x="4962502" y="5365447"/>
                </a:cubicBezTo>
                <a:cubicBezTo>
                  <a:pt x="4978331" y="5295077"/>
                  <a:pt x="5011740" y="5292214"/>
                  <a:pt x="5038742" y="5234354"/>
                </a:cubicBezTo>
                <a:cubicBezTo>
                  <a:pt x="5047812" y="5241993"/>
                  <a:pt x="5029775" y="5267103"/>
                  <a:pt x="5031211" y="5283813"/>
                </a:cubicBezTo>
                <a:cubicBezTo>
                  <a:pt x="5029110" y="5278944"/>
                  <a:pt x="5029110" y="5278944"/>
                  <a:pt x="5033979" y="5276843"/>
                </a:cubicBezTo>
                <a:cubicBezTo>
                  <a:pt x="5036744" y="5269873"/>
                  <a:pt x="5041612" y="5267773"/>
                  <a:pt x="5038846" y="5274743"/>
                </a:cubicBezTo>
                <a:cubicBezTo>
                  <a:pt x="5038846" y="5274743"/>
                  <a:pt x="5038180" y="5286582"/>
                  <a:pt x="5033312" y="5288683"/>
                </a:cubicBezTo>
                <a:cubicBezTo>
                  <a:pt x="5033312" y="5288683"/>
                  <a:pt x="5035413" y="5293552"/>
                  <a:pt x="5035413" y="5293552"/>
                </a:cubicBezTo>
                <a:cubicBezTo>
                  <a:pt x="5035413" y="5293552"/>
                  <a:pt x="5035413" y="5293552"/>
                  <a:pt x="5030545" y="5295653"/>
                </a:cubicBezTo>
                <a:cubicBezTo>
                  <a:pt x="5020249" y="5352082"/>
                  <a:pt x="5002985" y="5405743"/>
                  <a:pt x="4972446" y="5442024"/>
                </a:cubicBezTo>
                <a:cubicBezTo>
                  <a:pt x="4977419" y="5480313"/>
                  <a:pt x="4933047" y="5551444"/>
                  <a:pt x="4918549" y="5598134"/>
                </a:cubicBezTo>
                <a:cubicBezTo>
                  <a:pt x="4908148" y="5614175"/>
                  <a:pt x="4906047" y="5609305"/>
                  <a:pt x="4906713" y="5597465"/>
                </a:cubicBezTo>
                <a:cubicBezTo>
                  <a:pt x="4900514" y="5623245"/>
                  <a:pt x="4882478" y="5648356"/>
                  <a:pt x="4886681" y="5658095"/>
                </a:cubicBezTo>
                <a:cubicBezTo>
                  <a:pt x="4867979" y="5695045"/>
                  <a:pt x="4854812" y="5718056"/>
                  <a:pt x="4846511" y="5738966"/>
                </a:cubicBezTo>
                <a:cubicBezTo>
                  <a:pt x="4833344" y="5761976"/>
                  <a:pt x="4822943" y="5778017"/>
                  <a:pt x="4800039" y="5805228"/>
                </a:cubicBezTo>
                <a:cubicBezTo>
                  <a:pt x="4796555" y="5803844"/>
                  <a:pt x="4796721" y="5800883"/>
                  <a:pt x="4796888" y="5797923"/>
                </a:cubicBezTo>
                <a:lnTo>
                  <a:pt x="4793961" y="5791139"/>
                </a:lnTo>
                <a:lnTo>
                  <a:pt x="4788854" y="5800502"/>
                </a:lnTo>
                <a:lnTo>
                  <a:pt x="4788524" y="5800530"/>
                </a:lnTo>
                <a:lnTo>
                  <a:pt x="4772434" y="5831127"/>
                </a:lnTo>
                <a:lnTo>
                  <a:pt x="4771983" y="5834245"/>
                </a:lnTo>
                <a:lnTo>
                  <a:pt x="4770615" y="5834587"/>
                </a:lnTo>
                <a:lnTo>
                  <a:pt x="4763546" y="5848027"/>
                </a:lnTo>
                <a:lnTo>
                  <a:pt x="4763547" y="5851116"/>
                </a:lnTo>
                <a:cubicBezTo>
                  <a:pt x="4755109" y="5876421"/>
                  <a:pt x="4721369" y="5935473"/>
                  <a:pt x="4729804" y="5927037"/>
                </a:cubicBezTo>
                <a:cubicBezTo>
                  <a:pt x="4729804" y="5918602"/>
                  <a:pt x="4738242" y="5918602"/>
                  <a:pt x="4738240" y="5910164"/>
                </a:cubicBezTo>
                <a:cubicBezTo>
                  <a:pt x="4738242" y="5918602"/>
                  <a:pt x="4738240" y="5927039"/>
                  <a:pt x="4738240" y="5927039"/>
                </a:cubicBezTo>
                <a:cubicBezTo>
                  <a:pt x="4738240" y="5927039"/>
                  <a:pt x="4746676" y="5927038"/>
                  <a:pt x="4755110" y="5918603"/>
                </a:cubicBezTo>
                <a:cubicBezTo>
                  <a:pt x="4755110" y="5921414"/>
                  <a:pt x="4755110" y="5924227"/>
                  <a:pt x="4755112" y="5927039"/>
                </a:cubicBezTo>
                <a:cubicBezTo>
                  <a:pt x="4755112" y="5927039"/>
                  <a:pt x="4746676" y="5927038"/>
                  <a:pt x="4746676" y="5935473"/>
                </a:cubicBezTo>
                <a:cubicBezTo>
                  <a:pt x="4746676" y="5938284"/>
                  <a:pt x="4746677" y="5941096"/>
                  <a:pt x="4746678" y="5943907"/>
                </a:cubicBezTo>
                <a:cubicBezTo>
                  <a:pt x="4729804" y="5969216"/>
                  <a:pt x="4721369" y="5986087"/>
                  <a:pt x="4721368" y="5994521"/>
                </a:cubicBezTo>
                <a:lnTo>
                  <a:pt x="4721369" y="6002959"/>
                </a:lnTo>
                <a:lnTo>
                  <a:pt x="4729804" y="5994523"/>
                </a:lnTo>
                <a:cubicBezTo>
                  <a:pt x="4721369" y="6002959"/>
                  <a:pt x="4729804" y="6002959"/>
                  <a:pt x="4738240" y="5994523"/>
                </a:cubicBezTo>
                <a:cubicBezTo>
                  <a:pt x="4696060" y="6053573"/>
                  <a:pt x="4679190" y="6095752"/>
                  <a:pt x="4653883" y="6146366"/>
                </a:cubicBezTo>
                <a:cubicBezTo>
                  <a:pt x="4628575" y="6188543"/>
                  <a:pt x="4603266" y="6230723"/>
                  <a:pt x="4561090" y="6289771"/>
                </a:cubicBezTo>
                <a:cubicBezTo>
                  <a:pt x="4569526" y="6281334"/>
                  <a:pt x="4569526" y="6289770"/>
                  <a:pt x="4561089" y="6298205"/>
                </a:cubicBezTo>
                <a:lnTo>
                  <a:pt x="4552654" y="6298207"/>
                </a:lnTo>
                <a:lnTo>
                  <a:pt x="4552653" y="6306643"/>
                </a:lnTo>
                <a:lnTo>
                  <a:pt x="4544217" y="6315080"/>
                </a:lnTo>
                <a:lnTo>
                  <a:pt x="4527347" y="6340384"/>
                </a:lnTo>
                <a:cubicBezTo>
                  <a:pt x="4535782" y="6340386"/>
                  <a:pt x="4527347" y="6348821"/>
                  <a:pt x="4527349" y="6357257"/>
                </a:cubicBezTo>
                <a:cubicBezTo>
                  <a:pt x="4544217" y="6340387"/>
                  <a:pt x="4535782" y="6340386"/>
                  <a:pt x="4544216" y="6323514"/>
                </a:cubicBezTo>
                <a:lnTo>
                  <a:pt x="4552655" y="6323514"/>
                </a:lnTo>
                <a:cubicBezTo>
                  <a:pt x="4552655" y="6326326"/>
                  <a:pt x="4552654" y="6329138"/>
                  <a:pt x="4552653" y="6331950"/>
                </a:cubicBezTo>
                <a:cubicBezTo>
                  <a:pt x="4561090" y="6331950"/>
                  <a:pt x="4561089" y="6323512"/>
                  <a:pt x="4561089" y="6323512"/>
                </a:cubicBezTo>
                <a:lnTo>
                  <a:pt x="4561090" y="6315079"/>
                </a:lnTo>
                <a:lnTo>
                  <a:pt x="4569526" y="6306641"/>
                </a:lnTo>
                <a:cubicBezTo>
                  <a:pt x="4577961" y="6298207"/>
                  <a:pt x="4577961" y="6272900"/>
                  <a:pt x="4586397" y="6281336"/>
                </a:cubicBezTo>
                <a:cubicBezTo>
                  <a:pt x="4603267" y="6272900"/>
                  <a:pt x="4577961" y="6272900"/>
                  <a:pt x="4586397" y="6264464"/>
                </a:cubicBezTo>
                <a:cubicBezTo>
                  <a:pt x="4594833" y="6256029"/>
                  <a:pt x="4594833" y="6264464"/>
                  <a:pt x="4603267" y="6264464"/>
                </a:cubicBezTo>
                <a:cubicBezTo>
                  <a:pt x="4611704" y="6247593"/>
                  <a:pt x="4628576" y="6205416"/>
                  <a:pt x="4628576" y="6205416"/>
                </a:cubicBezTo>
                <a:cubicBezTo>
                  <a:pt x="4645449" y="6171671"/>
                  <a:pt x="4687626" y="6121059"/>
                  <a:pt x="4696061" y="6104186"/>
                </a:cubicBezTo>
                <a:cubicBezTo>
                  <a:pt x="4704497" y="6095752"/>
                  <a:pt x="4696061" y="6104186"/>
                  <a:pt x="4687626" y="6104185"/>
                </a:cubicBezTo>
                <a:cubicBezTo>
                  <a:pt x="4696061" y="6104186"/>
                  <a:pt x="4704496" y="6087316"/>
                  <a:pt x="4704496" y="6087316"/>
                </a:cubicBezTo>
                <a:lnTo>
                  <a:pt x="4704497" y="6070444"/>
                </a:lnTo>
                <a:cubicBezTo>
                  <a:pt x="4712933" y="6062009"/>
                  <a:pt x="4712935" y="6078880"/>
                  <a:pt x="4712933" y="6070444"/>
                </a:cubicBezTo>
                <a:cubicBezTo>
                  <a:pt x="4729803" y="6062009"/>
                  <a:pt x="4712933" y="6045137"/>
                  <a:pt x="4729804" y="6053573"/>
                </a:cubicBezTo>
                <a:cubicBezTo>
                  <a:pt x="4736130" y="6028266"/>
                  <a:pt x="4751949" y="5983979"/>
                  <a:pt x="4770138" y="5956299"/>
                </a:cubicBezTo>
                <a:lnTo>
                  <a:pt x="4783304" y="5941648"/>
                </a:lnTo>
                <a:lnTo>
                  <a:pt x="4783581" y="5941799"/>
                </a:lnTo>
                <a:cubicBezTo>
                  <a:pt x="4786745" y="5941800"/>
                  <a:pt x="4788854" y="5939691"/>
                  <a:pt x="4788853" y="5935473"/>
                </a:cubicBezTo>
                <a:lnTo>
                  <a:pt x="4783304" y="5941648"/>
                </a:lnTo>
                <a:lnTo>
                  <a:pt x="4771983" y="5935471"/>
                </a:lnTo>
                <a:cubicBezTo>
                  <a:pt x="4814160" y="5876423"/>
                  <a:pt x="4864778" y="5783632"/>
                  <a:pt x="4873212" y="5749889"/>
                </a:cubicBezTo>
                <a:cubicBezTo>
                  <a:pt x="4881647" y="5733018"/>
                  <a:pt x="4949133" y="5640225"/>
                  <a:pt x="4949133" y="5598046"/>
                </a:cubicBezTo>
                <a:cubicBezTo>
                  <a:pt x="4957569" y="5581173"/>
                  <a:pt x="4949133" y="5598046"/>
                  <a:pt x="4957571" y="5598047"/>
                </a:cubicBezTo>
                <a:cubicBezTo>
                  <a:pt x="4957571" y="5572739"/>
                  <a:pt x="4991311" y="5522125"/>
                  <a:pt x="5008183" y="5496818"/>
                </a:cubicBezTo>
                <a:cubicBezTo>
                  <a:pt x="5008183" y="5496818"/>
                  <a:pt x="4999747" y="5513691"/>
                  <a:pt x="5008182" y="5522123"/>
                </a:cubicBezTo>
                <a:cubicBezTo>
                  <a:pt x="5025054" y="5463075"/>
                  <a:pt x="5016619" y="5479947"/>
                  <a:pt x="4999747" y="5488384"/>
                </a:cubicBezTo>
                <a:cubicBezTo>
                  <a:pt x="5033490" y="5420898"/>
                  <a:pt x="5033490" y="5412461"/>
                  <a:pt x="5067232" y="5378718"/>
                </a:cubicBezTo>
                <a:lnTo>
                  <a:pt x="5075669" y="5370283"/>
                </a:lnTo>
                <a:lnTo>
                  <a:pt x="5075669" y="5361848"/>
                </a:lnTo>
                <a:lnTo>
                  <a:pt x="5067234" y="5361848"/>
                </a:lnTo>
                <a:cubicBezTo>
                  <a:pt x="5067234" y="5361848"/>
                  <a:pt x="5067233" y="5353409"/>
                  <a:pt x="5075669" y="5344976"/>
                </a:cubicBezTo>
                <a:cubicBezTo>
                  <a:pt x="5075670" y="5347788"/>
                  <a:pt x="5075670" y="5350600"/>
                  <a:pt x="5075671" y="5353411"/>
                </a:cubicBezTo>
                <a:lnTo>
                  <a:pt x="5084105" y="5353411"/>
                </a:lnTo>
                <a:lnTo>
                  <a:pt x="5084105" y="5336541"/>
                </a:lnTo>
                <a:lnTo>
                  <a:pt x="5092541" y="5328103"/>
                </a:lnTo>
                <a:cubicBezTo>
                  <a:pt x="5100976" y="5319670"/>
                  <a:pt x="5117848" y="5277491"/>
                  <a:pt x="5092541" y="5302798"/>
                </a:cubicBezTo>
                <a:cubicBezTo>
                  <a:pt x="5100976" y="5294363"/>
                  <a:pt x="5100976" y="5294363"/>
                  <a:pt x="5100978" y="5285927"/>
                </a:cubicBezTo>
                <a:cubicBezTo>
                  <a:pt x="5100978" y="5285927"/>
                  <a:pt x="5092539" y="5285927"/>
                  <a:pt x="5092541" y="5294363"/>
                </a:cubicBezTo>
                <a:cubicBezTo>
                  <a:pt x="5092541" y="5294363"/>
                  <a:pt x="5084105" y="5294363"/>
                  <a:pt x="5084105" y="5302796"/>
                </a:cubicBezTo>
                <a:lnTo>
                  <a:pt x="5084105" y="5285927"/>
                </a:lnTo>
                <a:cubicBezTo>
                  <a:pt x="5092540" y="5277491"/>
                  <a:pt x="5100976" y="5260620"/>
                  <a:pt x="5109412" y="5235313"/>
                </a:cubicBezTo>
                <a:cubicBezTo>
                  <a:pt x="5126283" y="5201570"/>
                  <a:pt x="5143156" y="5167827"/>
                  <a:pt x="5151589" y="5142520"/>
                </a:cubicBezTo>
                <a:lnTo>
                  <a:pt x="5160025" y="5134084"/>
                </a:lnTo>
                <a:lnTo>
                  <a:pt x="5160025" y="5125649"/>
                </a:lnTo>
                <a:cubicBezTo>
                  <a:pt x="5160025" y="5108777"/>
                  <a:pt x="5168461" y="5091906"/>
                  <a:pt x="5176898" y="5083470"/>
                </a:cubicBezTo>
                <a:cubicBezTo>
                  <a:pt x="5176897" y="5075036"/>
                  <a:pt x="5185332" y="5058163"/>
                  <a:pt x="5185333" y="5049729"/>
                </a:cubicBezTo>
                <a:cubicBezTo>
                  <a:pt x="5193769" y="5032856"/>
                  <a:pt x="5210641" y="5007550"/>
                  <a:pt x="5219076" y="4990679"/>
                </a:cubicBezTo>
                <a:lnTo>
                  <a:pt x="5227514" y="4990679"/>
                </a:lnTo>
                <a:cubicBezTo>
                  <a:pt x="5227512" y="4982241"/>
                  <a:pt x="5227512" y="4982241"/>
                  <a:pt x="5227511" y="4973806"/>
                </a:cubicBezTo>
                <a:lnTo>
                  <a:pt x="5227512" y="4965372"/>
                </a:lnTo>
                <a:lnTo>
                  <a:pt x="5219077" y="4973806"/>
                </a:lnTo>
                <a:cubicBezTo>
                  <a:pt x="5227512" y="4956934"/>
                  <a:pt x="5252821" y="4931627"/>
                  <a:pt x="5244383" y="4914756"/>
                </a:cubicBezTo>
                <a:cubicBezTo>
                  <a:pt x="5252819" y="4914756"/>
                  <a:pt x="5252819" y="4914756"/>
                  <a:pt x="5252819" y="4906320"/>
                </a:cubicBezTo>
                <a:cubicBezTo>
                  <a:pt x="5261255" y="4897886"/>
                  <a:pt x="5252821" y="4897886"/>
                  <a:pt x="5252821" y="4897886"/>
                </a:cubicBezTo>
                <a:cubicBezTo>
                  <a:pt x="5269693" y="4872579"/>
                  <a:pt x="5252819" y="4847272"/>
                  <a:pt x="5269691" y="4838836"/>
                </a:cubicBezTo>
                <a:lnTo>
                  <a:pt x="5269691" y="4847272"/>
                </a:lnTo>
                <a:cubicBezTo>
                  <a:pt x="5261255" y="4864143"/>
                  <a:pt x="5261255" y="4872579"/>
                  <a:pt x="5269693" y="4872579"/>
                </a:cubicBezTo>
                <a:cubicBezTo>
                  <a:pt x="5269693" y="4872579"/>
                  <a:pt x="5278127" y="4864143"/>
                  <a:pt x="5278126" y="4855707"/>
                </a:cubicBezTo>
                <a:lnTo>
                  <a:pt x="5286562" y="4847272"/>
                </a:lnTo>
                <a:cubicBezTo>
                  <a:pt x="5303433" y="4847270"/>
                  <a:pt x="5294998" y="4872579"/>
                  <a:pt x="5278125" y="4881015"/>
                </a:cubicBezTo>
                <a:cubicBezTo>
                  <a:pt x="5294998" y="4872579"/>
                  <a:pt x="5286561" y="4914756"/>
                  <a:pt x="5294998" y="4889450"/>
                </a:cubicBezTo>
                <a:cubicBezTo>
                  <a:pt x="5278126" y="4872579"/>
                  <a:pt x="5328740" y="4864144"/>
                  <a:pt x="5320304" y="4830400"/>
                </a:cubicBezTo>
                <a:lnTo>
                  <a:pt x="5328741" y="4821963"/>
                </a:lnTo>
                <a:lnTo>
                  <a:pt x="5328741" y="4813530"/>
                </a:lnTo>
                <a:lnTo>
                  <a:pt x="5328741" y="4805093"/>
                </a:lnTo>
                <a:lnTo>
                  <a:pt x="5320305" y="4813527"/>
                </a:lnTo>
                <a:cubicBezTo>
                  <a:pt x="5320304" y="4805093"/>
                  <a:pt x="5328740" y="4788222"/>
                  <a:pt x="5320305" y="4788222"/>
                </a:cubicBezTo>
                <a:lnTo>
                  <a:pt x="5311868" y="4779784"/>
                </a:lnTo>
                <a:cubicBezTo>
                  <a:pt x="5303434" y="4796658"/>
                  <a:pt x="5303433" y="4805093"/>
                  <a:pt x="5294998" y="4821963"/>
                </a:cubicBezTo>
                <a:lnTo>
                  <a:pt x="5294998" y="4813529"/>
                </a:lnTo>
                <a:cubicBezTo>
                  <a:pt x="5294997" y="4805093"/>
                  <a:pt x="5294998" y="4796657"/>
                  <a:pt x="5286562" y="4796658"/>
                </a:cubicBezTo>
                <a:lnTo>
                  <a:pt x="5279291" y="4811201"/>
                </a:lnTo>
                <a:lnTo>
                  <a:pt x="5280235" y="4795603"/>
                </a:lnTo>
                <a:cubicBezTo>
                  <a:pt x="5284454" y="4784004"/>
                  <a:pt x="5290780" y="4771350"/>
                  <a:pt x="5294997" y="4754479"/>
                </a:cubicBezTo>
                <a:cubicBezTo>
                  <a:pt x="5261254" y="4805093"/>
                  <a:pt x="5286562" y="4746045"/>
                  <a:pt x="5269690" y="4729170"/>
                </a:cubicBezTo>
                <a:lnTo>
                  <a:pt x="5278128" y="4737607"/>
                </a:lnTo>
                <a:lnTo>
                  <a:pt x="5286561" y="4737608"/>
                </a:lnTo>
                <a:cubicBezTo>
                  <a:pt x="5286562" y="4746045"/>
                  <a:pt x="5286562" y="4746045"/>
                  <a:pt x="5294998" y="4737608"/>
                </a:cubicBezTo>
                <a:cubicBezTo>
                  <a:pt x="5294998" y="4737608"/>
                  <a:pt x="5294997" y="4729170"/>
                  <a:pt x="5294999" y="4720736"/>
                </a:cubicBezTo>
                <a:lnTo>
                  <a:pt x="5295000" y="4712301"/>
                </a:lnTo>
                <a:cubicBezTo>
                  <a:pt x="5303434" y="4703863"/>
                  <a:pt x="5311869" y="4712299"/>
                  <a:pt x="5311869" y="4695429"/>
                </a:cubicBezTo>
                <a:lnTo>
                  <a:pt x="5311869" y="4712299"/>
                </a:lnTo>
                <a:cubicBezTo>
                  <a:pt x="5311869" y="4720736"/>
                  <a:pt x="5320306" y="4720735"/>
                  <a:pt x="5320307" y="4712301"/>
                </a:cubicBezTo>
                <a:cubicBezTo>
                  <a:pt x="5328740" y="4712301"/>
                  <a:pt x="5328743" y="4703863"/>
                  <a:pt x="5328740" y="4695429"/>
                </a:cubicBezTo>
                <a:lnTo>
                  <a:pt x="5328740" y="4678557"/>
                </a:lnTo>
                <a:cubicBezTo>
                  <a:pt x="5328741" y="4661688"/>
                  <a:pt x="5320305" y="4644813"/>
                  <a:pt x="5311871" y="4661688"/>
                </a:cubicBezTo>
                <a:cubicBezTo>
                  <a:pt x="5311869" y="4653253"/>
                  <a:pt x="5311869" y="4653253"/>
                  <a:pt x="5303433" y="4653252"/>
                </a:cubicBezTo>
                <a:lnTo>
                  <a:pt x="5294998" y="4661688"/>
                </a:lnTo>
                <a:cubicBezTo>
                  <a:pt x="5294999" y="4653250"/>
                  <a:pt x="5303434" y="4636379"/>
                  <a:pt x="5303432" y="4619508"/>
                </a:cubicBezTo>
                <a:cubicBezTo>
                  <a:pt x="5303434" y="4636379"/>
                  <a:pt x="5294999" y="4653250"/>
                  <a:pt x="5303432" y="4644816"/>
                </a:cubicBezTo>
                <a:cubicBezTo>
                  <a:pt x="5320304" y="4636382"/>
                  <a:pt x="5303432" y="4619508"/>
                  <a:pt x="5320305" y="4611072"/>
                </a:cubicBezTo>
                <a:lnTo>
                  <a:pt x="5328743" y="4611070"/>
                </a:lnTo>
                <a:cubicBezTo>
                  <a:pt x="5328741" y="4608259"/>
                  <a:pt x="5328742" y="4605448"/>
                  <a:pt x="5328741" y="4602637"/>
                </a:cubicBezTo>
                <a:lnTo>
                  <a:pt x="5328741" y="4594202"/>
                </a:lnTo>
                <a:lnTo>
                  <a:pt x="5320304" y="4594202"/>
                </a:lnTo>
                <a:lnTo>
                  <a:pt x="5337175" y="4577331"/>
                </a:lnTo>
                <a:cubicBezTo>
                  <a:pt x="5328740" y="4560457"/>
                  <a:pt x="5337176" y="4543586"/>
                  <a:pt x="5337175" y="4526717"/>
                </a:cubicBezTo>
                <a:cubicBezTo>
                  <a:pt x="5337178" y="4535152"/>
                  <a:pt x="5337176" y="4543586"/>
                  <a:pt x="5337176" y="4543586"/>
                </a:cubicBezTo>
                <a:cubicBezTo>
                  <a:pt x="5345612" y="4509845"/>
                  <a:pt x="5337176" y="4518279"/>
                  <a:pt x="5354048" y="4492974"/>
                </a:cubicBezTo>
                <a:lnTo>
                  <a:pt x="5362484" y="4501408"/>
                </a:lnTo>
                <a:lnTo>
                  <a:pt x="5362484" y="4492972"/>
                </a:lnTo>
                <a:lnTo>
                  <a:pt x="5370918" y="4492974"/>
                </a:lnTo>
                <a:cubicBezTo>
                  <a:pt x="5354048" y="4543588"/>
                  <a:pt x="5370919" y="4501408"/>
                  <a:pt x="5379355" y="4501407"/>
                </a:cubicBezTo>
                <a:cubicBezTo>
                  <a:pt x="5370919" y="4526717"/>
                  <a:pt x="5362484" y="4552024"/>
                  <a:pt x="5362484" y="4577331"/>
                </a:cubicBezTo>
                <a:lnTo>
                  <a:pt x="5354048" y="4577331"/>
                </a:lnTo>
                <a:cubicBezTo>
                  <a:pt x="5345611" y="4594200"/>
                  <a:pt x="5345612" y="4602638"/>
                  <a:pt x="5345612" y="4611072"/>
                </a:cubicBezTo>
                <a:cubicBezTo>
                  <a:pt x="5354048" y="4594202"/>
                  <a:pt x="5354048" y="4585765"/>
                  <a:pt x="5362483" y="4585763"/>
                </a:cubicBezTo>
                <a:cubicBezTo>
                  <a:pt x="5354048" y="4611072"/>
                  <a:pt x="5362483" y="4611070"/>
                  <a:pt x="5354047" y="4627944"/>
                </a:cubicBezTo>
                <a:lnTo>
                  <a:pt x="5345611" y="4636382"/>
                </a:lnTo>
                <a:lnTo>
                  <a:pt x="5345612" y="4644813"/>
                </a:lnTo>
                <a:lnTo>
                  <a:pt x="5354047" y="4653250"/>
                </a:lnTo>
                <a:lnTo>
                  <a:pt x="5362483" y="4644815"/>
                </a:lnTo>
                <a:cubicBezTo>
                  <a:pt x="5370917" y="4644815"/>
                  <a:pt x="5370918" y="4636379"/>
                  <a:pt x="5370919" y="4627945"/>
                </a:cubicBezTo>
                <a:lnTo>
                  <a:pt x="5370919" y="4619508"/>
                </a:lnTo>
                <a:lnTo>
                  <a:pt x="5362483" y="4619508"/>
                </a:lnTo>
                <a:cubicBezTo>
                  <a:pt x="5362484" y="4594202"/>
                  <a:pt x="5387791" y="4535150"/>
                  <a:pt x="5387791" y="4501408"/>
                </a:cubicBezTo>
                <a:lnTo>
                  <a:pt x="5396225" y="4492972"/>
                </a:lnTo>
                <a:cubicBezTo>
                  <a:pt x="5396224" y="4490161"/>
                  <a:pt x="5396224" y="4487349"/>
                  <a:pt x="5396224" y="4484538"/>
                </a:cubicBezTo>
                <a:cubicBezTo>
                  <a:pt x="5396224" y="4481726"/>
                  <a:pt x="5396224" y="4478914"/>
                  <a:pt x="5396225" y="4476102"/>
                </a:cubicBezTo>
                <a:cubicBezTo>
                  <a:pt x="5396226" y="4459231"/>
                  <a:pt x="5404662" y="4433924"/>
                  <a:pt x="5413098" y="4425488"/>
                </a:cubicBezTo>
                <a:lnTo>
                  <a:pt x="5404662" y="4425486"/>
                </a:lnTo>
                <a:lnTo>
                  <a:pt x="5413098" y="4417053"/>
                </a:lnTo>
                <a:cubicBezTo>
                  <a:pt x="5413098" y="4417053"/>
                  <a:pt x="5421534" y="4408617"/>
                  <a:pt x="5421533" y="4400179"/>
                </a:cubicBezTo>
                <a:lnTo>
                  <a:pt x="5413097" y="4391743"/>
                </a:lnTo>
                <a:cubicBezTo>
                  <a:pt x="5415207" y="4370655"/>
                  <a:pt x="5418370" y="4352203"/>
                  <a:pt x="5421797" y="4335463"/>
                </a:cubicBezTo>
                <a:lnTo>
                  <a:pt x="5430069" y="4298454"/>
                </a:lnTo>
                <a:lnTo>
                  <a:pt x="5422231" y="4304885"/>
                </a:lnTo>
                <a:cubicBezTo>
                  <a:pt x="5417998" y="4308077"/>
                  <a:pt x="5416957" y="4315503"/>
                  <a:pt x="5412724" y="4318695"/>
                </a:cubicBezTo>
                <a:cubicBezTo>
                  <a:pt x="5412724" y="4318695"/>
                  <a:pt x="5409531" y="4314460"/>
                  <a:pt x="5410571" y="4307033"/>
                </a:cubicBezTo>
                <a:cubicBezTo>
                  <a:pt x="5410571" y="4307033"/>
                  <a:pt x="5410571" y="4307033"/>
                  <a:pt x="5411613" y="4299607"/>
                </a:cubicBezTo>
                <a:cubicBezTo>
                  <a:pt x="5409531" y="4314460"/>
                  <a:pt x="5399952" y="4301755"/>
                  <a:pt x="5410500" y="4280519"/>
                </a:cubicBezTo>
                <a:cubicBezTo>
                  <a:pt x="5410500" y="4280519"/>
                  <a:pt x="5410500" y="4280519"/>
                  <a:pt x="5417926" y="4281562"/>
                </a:cubicBezTo>
                <a:cubicBezTo>
                  <a:pt x="5422159" y="4278371"/>
                  <a:pt x="5423199" y="4270944"/>
                  <a:pt x="5423199" y="4270944"/>
                </a:cubicBezTo>
                <a:cubicBezTo>
                  <a:pt x="5430626" y="4271987"/>
                  <a:pt x="5426393" y="4275179"/>
                  <a:pt x="5425352" y="4282606"/>
                </a:cubicBezTo>
                <a:cubicBezTo>
                  <a:pt x="5425352" y="4282606"/>
                  <a:pt x="5425352" y="4282606"/>
                  <a:pt x="5424312" y="4290032"/>
                </a:cubicBezTo>
                <a:cubicBezTo>
                  <a:pt x="5428006" y="4283925"/>
                  <a:pt x="5431697" y="4276161"/>
                  <a:pt x="5435055" y="4267818"/>
                </a:cubicBezTo>
                <a:lnTo>
                  <a:pt x="5436591" y="4263308"/>
                </a:lnTo>
                <a:lnTo>
                  <a:pt x="5439195" y="4248207"/>
                </a:lnTo>
                <a:cubicBezTo>
                  <a:pt x="5440513" y="4234630"/>
                  <a:pt x="5440514" y="4220923"/>
                  <a:pt x="5438405" y="4206160"/>
                </a:cubicBezTo>
                <a:cubicBezTo>
                  <a:pt x="5446840" y="4206161"/>
                  <a:pt x="5446841" y="4197726"/>
                  <a:pt x="5446841" y="4189290"/>
                </a:cubicBezTo>
                <a:lnTo>
                  <a:pt x="5446841" y="4180852"/>
                </a:lnTo>
                <a:lnTo>
                  <a:pt x="5438404" y="4180854"/>
                </a:lnTo>
                <a:cubicBezTo>
                  <a:pt x="5455276" y="4172417"/>
                  <a:pt x="5455276" y="4147110"/>
                  <a:pt x="5455276" y="4130240"/>
                </a:cubicBezTo>
                <a:lnTo>
                  <a:pt x="5455276" y="4121804"/>
                </a:lnTo>
                <a:lnTo>
                  <a:pt x="5455276" y="4104933"/>
                </a:lnTo>
                <a:lnTo>
                  <a:pt x="5455276" y="4096497"/>
                </a:lnTo>
                <a:cubicBezTo>
                  <a:pt x="5455276" y="4096497"/>
                  <a:pt x="5463712" y="4096495"/>
                  <a:pt x="5463712" y="4088062"/>
                </a:cubicBezTo>
                <a:cubicBezTo>
                  <a:pt x="5463710" y="4085250"/>
                  <a:pt x="5463710" y="4082438"/>
                  <a:pt x="5463710" y="4079626"/>
                </a:cubicBezTo>
                <a:cubicBezTo>
                  <a:pt x="5455276" y="4062752"/>
                  <a:pt x="5480584" y="4029012"/>
                  <a:pt x="5463711" y="4029012"/>
                </a:cubicBezTo>
                <a:lnTo>
                  <a:pt x="5463712" y="4020574"/>
                </a:lnTo>
                <a:lnTo>
                  <a:pt x="5463712" y="4003705"/>
                </a:lnTo>
                <a:lnTo>
                  <a:pt x="5463712" y="3995269"/>
                </a:lnTo>
                <a:cubicBezTo>
                  <a:pt x="5480584" y="3986830"/>
                  <a:pt x="5463712" y="3953088"/>
                  <a:pt x="5463711" y="3936219"/>
                </a:cubicBezTo>
                <a:cubicBezTo>
                  <a:pt x="5463711" y="3910912"/>
                  <a:pt x="5480584" y="3927783"/>
                  <a:pt x="5480582" y="3902476"/>
                </a:cubicBezTo>
                <a:cubicBezTo>
                  <a:pt x="5480582" y="3902476"/>
                  <a:pt x="5480584" y="3894040"/>
                  <a:pt x="5489019" y="3894042"/>
                </a:cubicBezTo>
                <a:lnTo>
                  <a:pt x="5489019" y="3885606"/>
                </a:lnTo>
                <a:cubicBezTo>
                  <a:pt x="5489019" y="3877167"/>
                  <a:pt x="5489019" y="3877167"/>
                  <a:pt x="5480583" y="3885606"/>
                </a:cubicBezTo>
                <a:lnTo>
                  <a:pt x="5480584" y="3894040"/>
                </a:lnTo>
                <a:cubicBezTo>
                  <a:pt x="5472148" y="3877169"/>
                  <a:pt x="5480583" y="3860299"/>
                  <a:pt x="5472148" y="3860298"/>
                </a:cubicBezTo>
                <a:cubicBezTo>
                  <a:pt x="5480582" y="3834992"/>
                  <a:pt x="5480583" y="3860299"/>
                  <a:pt x="5489019" y="3860299"/>
                </a:cubicBezTo>
                <a:lnTo>
                  <a:pt x="5496941" y="3868220"/>
                </a:lnTo>
                <a:lnTo>
                  <a:pt x="5493896" y="3915262"/>
                </a:lnTo>
                <a:cubicBezTo>
                  <a:pt x="5492709" y="3963109"/>
                  <a:pt x="5497455" y="3993159"/>
                  <a:pt x="5497452" y="4037447"/>
                </a:cubicBezTo>
                <a:cubicBezTo>
                  <a:pt x="5497452" y="4037447"/>
                  <a:pt x="5489019" y="4037445"/>
                  <a:pt x="5489016" y="4045883"/>
                </a:cubicBezTo>
                <a:cubicBezTo>
                  <a:pt x="5489018" y="4048695"/>
                  <a:pt x="5489018" y="4051507"/>
                  <a:pt x="5489019" y="4054319"/>
                </a:cubicBezTo>
                <a:lnTo>
                  <a:pt x="5489386" y="4063858"/>
                </a:lnTo>
                <a:lnTo>
                  <a:pt x="5490041" y="4061970"/>
                </a:lnTo>
                <a:cubicBezTo>
                  <a:pt x="5495580" y="4051566"/>
                  <a:pt x="5500564" y="4056526"/>
                  <a:pt x="5508475" y="4040599"/>
                </a:cubicBezTo>
                <a:cubicBezTo>
                  <a:pt x="5516870" y="4007701"/>
                  <a:pt x="5505210" y="4009850"/>
                  <a:pt x="5508331" y="3987570"/>
                </a:cubicBezTo>
                <a:cubicBezTo>
                  <a:pt x="5528386" y="3952524"/>
                  <a:pt x="5532548" y="3922818"/>
                  <a:pt x="5535669" y="3900538"/>
                </a:cubicBezTo>
                <a:cubicBezTo>
                  <a:pt x="5538790" y="3878259"/>
                  <a:pt x="5538719" y="3851745"/>
                  <a:pt x="5551347" y="3815654"/>
                </a:cubicBezTo>
                <a:cubicBezTo>
                  <a:pt x="5559813" y="3809271"/>
                  <a:pt x="5565086" y="3798653"/>
                  <a:pt x="5567239" y="3810315"/>
                </a:cubicBezTo>
                <a:cubicBezTo>
                  <a:pt x="5591384" y="3719048"/>
                  <a:pt x="5589087" y="3654357"/>
                  <a:pt x="5597339" y="3568431"/>
                </a:cubicBezTo>
                <a:cubicBezTo>
                  <a:pt x="5593106" y="3571622"/>
                  <a:pt x="5586792" y="3589667"/>
                  <a:pt x="5580406" y="3581198"/>
                </a:cubicBezTo>
                <a:cubicBezTo>
                  <a:pt x="5579150" y="3509080"/>
                  <a:pt x="5610936" y="3498401"/>
                  <a:pt x="5623492" y="3435797"/>
                </a:cubicBezTo>
                <a:cubicBezTo>
                  <a:pt x="5634111" y="3441075"/>
                  <a:pt x="5622523" y="3469738"/>
                  <a:pt x="5627870" y="3485634"/>
                </a:cubicBezTo>
                <a:cubicBezTo>
                  <a:pt x="5624676" y="3481400"/>
                  <a:pt x="5624676" y="3481400"/>
                  <a:pt x="5628909" y="3478208"/>
                </a:cubicBezTo>
                <a:cubicBezTo>
                  <a:pt x="5629950" y="3470782"/>
                  <a:pt x="5634183" y="3467589"/>
                  <a:pt x="5633142" y="3475016"/>
                </a:cubicBezTo>
                <a:cubicBezTo>
                  <a:pt x="5633142" y="3475016"/>
                  <a:pt x="5635295" y="3486677"/>
                  <a:pt x="5631062" y="3489870"/>
                </a:cubicBezTo>
                <a:cubicBezTo>
                  <a:pt x="5631062" y="3489870"/>
                  <a:pt x="5634255" y="3494104"/>
                  <a:pt x="5634255" y="3494104"/>
                </a:cubicBezTo>
                <a:cubicBezTo>
                  <a:pt x="5634255" y="3494104"/>
                  <a:pt x="5634255" y="3494104"/>
                  <a:pt x="5630021" y="3497296"/>
                </a:cubicBezTo>
                <a:cubicBezTo>
                  <a:pt x="5633357" y="3554560"/>
                  <a:pt x="5629268" y="3610781"/>
                  <a:pt x="5608173" y="3653253"/>
                </a:cubicBezTo>
                <a:cubicBezTo>
                  <a:pt x="5622056" y="3689281"/>
                  <a:pt x="5595760" y="3768886"/>
                  <a:pt x="5592710" y="3817680"/>
                </a:cubicBezTo>
                <a:cubicBezTo>
                  <a:pt x="5586396" y="3835725"/>
                  <a:pt x="5583204" y="3831490"/>
                  <a:pt x="5581051" y="3819828"/>
                </a:cubicBezTo>
                <a:cubicBezTo>
                  <a:pt x="5581123" y="3846343"/>
                  <a:pt x="5569535" y="3875005"/>
                  <a:pt x="5575920" y="3883475"/>
                </a:cubicBezTo>
                <a:cubicBezTo>
                  <a:pt x="5571203" y="3903637"/>
                  <a:pt x="5567006" y="3920086"/>
                  <a:pt x="5563598" y="3934280"/>
                </a:cubicBezTo>
                <a:lnTo>
                  <a:pt x="5562972" y="3937349"/>
                </a:lnTo>
                <a:lnTo>
                  <a:pt x="5571794" y="3923038"/>
                </a:lnTo>
                <a:cubicBezTo>
                  <a:pt x="5593939" y="3878751"/>
                  <a:pt x="5611337" y="3820229"/>
                  <a:pt x="5623989" y="3775941"/>
                </a:cubicBezTo>
                <a:lnTo>
                  <a:pt x="5632426" y="3767506"/>
                </a:lnTo>
                <a:cubicBezTo>
                  <a:pt x="5632426" y="3767506"/>
                  <a:pt x="5640861" y="3767506"/>
                  <a:pt x="5640861" y="3759071"/>
                </a:cubicBezTo>
                <a:lnTo>
                  <a:pt x="5649298" y="3767505"/>
                </a:lnTo>
                <a:lnTo>
                  <a:pt x="5649298" y="3742197"/>
                </a:lnTo>
                <a:cubicBezTo>
                  <a:pt x="5666171" y="3691585"/>
                  <a:pt x="5674605" y="3624099"/>
                  <a:pt x="5683041" y="3581921"/>
                </a:cubicBezTo>
                <a:cubicBezTo>
                  <a:pt x="5691475" y="3573485"/>
                  <a:pt x="5691476" y="3590358"/>
                  <a:pt x="5691475" y="3598792"/>
                </a:cubicBezTo>
                <a:cubicBezTo>
                  <a:pt x="5698857" y="3576649"/>
                  <a:pt x="5712697" y="3496378"/>
                  <a:pt x="5732996" y="3493610"/>
                </a:cubicBezTo>
                <a:lnTo>
                  <a:pt x="5733449" y="3493806"/>
                </a:lnTo>
                <a:lnTo>
                  <a:pt x="5734014" y="3473633"/>
                </a:lnTo>
                <a:cubicBezTo>
                  <a:pt x="5733582" y="3467260"/>
                  <a:pt x="5732457" y="3462613"/>
                  <a:pt x="5730509" y="3460815"/>
                </a:cubicBezTo>
                <a:cubicBezTo>
                  <a:pt x="5735891" y="3408066"/>
                  <a:pt x="5752664" y="3358615"/>
                  <a:pt x="5743964" y="3328941"/>
                </a:cubicBezTo>
                <a:cubicBezTo>
                  <a:pt x="5746354" y="3295074"/>
                  <a:pt x="5754450" y="3309761"/>
                  <a:pt x="5761038" y="3286983"/>
                </a:cubicBezTo>
                <a:cubicBezTo>
                  <a:pt x="5763428" y="3253117"/>
                  <a:pt x="5752340" y="3257310"/>
                  <a:pt x="5751435" y="3234831"/>
                </a:cubicBezTo>
                <a:cubicBezTo>
                  <a:pt x="5764914" y="3196770"/>
                  <a:pt x="5763707" y="3166797"/>
                  <a:pt x="5762802" y="3144319"/>
                </a:cubicBezTo>
                <a:cubicBezTo>
                  <a:pt x="5761898" y="3121840"/>
                  <a:pt x="5757096" y="3095764"/>
                  <a:pt x="5763082" y="3058000"/>
                </a:cubicBezTo>
                <a:cubicBezTo>
                  <a:pt x="5770274" y="3050209"/>
                  <a:pt x="5773568" y="3038820"/>
                  <a:pt x="5777766" y="3049910"/>
                </a:cubicBezTo>
                <a:cubicBezTo>
                  <a:pt x="5785236" y="2955800"/>
                  <a:pt x="5771435" y="2892557"/>
                  <a:pt x="5764220" y="2806537"/>
                </a:cubicBezTo>
                <a:lnTo>
                  <a:pt x="5759877" y="2815776"/>
                </a:lnTo>
                <a:lnTo>
                  <a:pt x="5758962" y="2839583"/>
                </a:lnTo>
                <a:cubicBezTo>
                  <a:pt x="5750526" y="2839583"/>
                  <a:pt x="5750526" y="2831148"/>
                  <a:pt x="5750526" y="2831148"/>
                </a:cubicBezTo>
                <a:lnTo>
                  <a:pt x="5750526" y="2822713"/>
                </a:lnTo>
                <a:lnTo>
                  <a:pt x="5750526" y="2822277"/>
                </a:lnTo>
                <a:lnTo>
                  <a:pt x="5749837" y="2822120"/>
                </a:lnTo>
                <a:lnTo>
                  <a:pt x="5747894" y="2797782"/>
                </a:lnTo>
                <a:lnTo>
                  <a:pt x="5743144" y="2798460"/>
                </a:lnTo>
                <a:cubicBezTo>
                  <a:pt x="5742089" y="2799515"/>
                  <a:pt x="5742090" y="2801624"/>
                  <a:pt x="5742091" y="2805842"/>
                </a:cubicBezTo>
                <a:lnTo>
                  <a:pt x="5742091" y="2814279"/>
                </a:lnTo>
                <a:lnTo>
                  <a:pt x="5742090" y="2822713"/>
                </a:lnTo>
                <a:cubicBezTo>
                  <a:pt x="5725221" y="2772097"/>
                  <a:pt x="5725221" y="2839583"/>
                  <a:pt x="5733655" y="2848019"/>
                </a:cubicBezTo>
                <a:lnTo>
                  <a:pt x="5742090" y="2856452"/>
                </a:lnTo>
                <a:lnTo>
                  <a:pt x="5742091" y="2848019"/>
                </a:lnTo>
                <a:lnTo>
                  <a:pt x="5750526" y="2839583"/>
                </a:lnTo>
                <a:lnTo>
                  <a:pt x="5750526" y="2864888"/>
                </a:lnTo>
                <a:lnTo>
                  <a:pt x="5750525" y="2873326"/>
                </a:lnTo>
                <a:cubicBezTo>
                  <a:pt x="5750526" y="2932374"/>
                  <a:pt x="5733655" y="2974554"/>
                  <a:pt x="5708345" y="2940812"/>
                </a:cubicBezTo>
                <a:cubicBezTo>
                  <a:pt x="5708348" y="2898633"/>
                  <a:pt x="5699912" y="2898632"/>
                  <a:pt x="5699912" y="2839583"/>
                </a:cubicBezTo>
                <a:cubicBezTo>
                  <a:pt x="5695694" y="2837474"/>
                  <a:pt x="5692531" y="2838002"/>
                  <a:pt x="5689894" y="2840110"/>
                </a:cubicBezTo>
                <a:lnTo>
                  <a:pt x="5683185" y="2849917"/>
                </a:lnTo>
                <a:lnTo>
                  <a:pt x="5682885" y="2853046"/>
                </a:lnTo>
                <a:cubicBezTo>
                  <a:pt x="5682333" y="2855285"/>
                  <a:pt x="5681574" y="2856372"/>
                  <a:pt x="5680651" y="2856536"/>
                </a:cubicBezTo>
                <a:lnTo>
                  <a:pt x="5680060" y="2855859"/>
                </a:lnTo>
                <a:lnTo>
                  <a:pt x="5676293" y="2863103"/>
                </a:lnTo>
                <a:lnTo>
                  <a:pt x="5680760" y="2886509"/>
                </a:lnTo>
                <a:cubicBezTo>
                  <a:pt x="5682357" y="2898126"/>
                  <a:pt x="5684002" y="2907354"/>
                  <a:pt x="5688352" y="2910389"/>
                </a:cubicBezTo>
                <a:cubicBezTo>
                  <a:pt x="5691903" y="2951650"/>
                  <a:pt x="5692821" y="2978146"/>
                  <a:pt x="5696772" y="3000293"/>
                </a:cubicBezTo>
                <a:cubicBezTo>
                  <a:pt x="5697689" y="3026790"/>
                  <a:pt x="5697290" y="3045902"/>
                  <a:pt x="5692141" y="3081094"/>
                </a:cubicBezTo>
                <a:cubicBezTo>
                  <a:pt x="5684759" y="3082408"/>
                  <a:pt x="5686474" y="3070677"/>
                  <a:pt x="5679091" y="3071991"/>
                </a:cubicBezTo>
                <a:cubicBezTo>
                  <a:pt x="5680926" y="3124983"/>
                  <a:pt x="5687511" y="3161895"/>
                  <a:pt x="5688029" y="3207504"/>
                </a:cubicBezTo>
                <a:cubicBezTo>
                  <a:pt x="5695930" y="3251800"/>
                  <a:pt x="5696448" y="3297408"/>
                  <a:pt x="5692217" y="3359096"/>
                </a:cubicBezTo>
                <a:cubicBezTo>
                  <a:pt x="5689982" y="3325218"/>
                  <a:pt x="5682200" y="3345644"/>
                  <a:pt x="5673101" y="3358689"/>
                </a:cubicBezTo>
                <a:cubicBezTo>
                  <a:pt x="5670067" y="3363038"/>
                  <a:pt x="5671384" y="3370421"/>
                  <a:pt x="5668351" y="3374768"/>
                </a:cubicBezTo>
                <a:cubicBezTo>
                  <a:pt x="5668351" y="3374768"/>
                  <a:pt x="5664001" y="3371734"/>
                  <a:pt x="5662684" y="3364351"/>
                </a:cubicBezTo>
                <a:cubicBezTo>
                  <a:pt x="5662684" y="3364351"/>
                  <a:pt x="5662684" y="3364351"/>
                  <a:pt x="5661368" y="3356969"/>
                </a:cubicBezTo>
                <a:cubicBezTo>
                  <a:pt x="5664001" y="3371734"/>
                  <a:pt x="5650952" y="3362631"/>
                  <a:pt x="5654384" y="3339170"/>
                </a:cubicBezTo>
                <a:cubicBezTo>
                  <a:pt x="5654384" y="3339170"/>
                  <a:pt x="5654384" y="3339170"/>
                  <a:pt x="5661768" y="3337856"/>
                </a:cubicBezTo>
                <a:cubicBezTo>
                  <a:pt x="5664800" y="3333508"/>
                  <a:pt x="5663483" y="3326125"/>
                  <a:pt x="5663483" y="3326125"/>
                </a:cubicBezTo>
                <a:cubicBezTo>
                  <a:pt x="5670866" y="3324812"/>
                  <a:pt x="5667833" y="3329160"/>
                  <a:pt x="5669150" y="3336542"/>
                </a:cubicBezTo>
                <a:cubicBezTo>
                  <a:pt x="5669150" y="3336542"/>
                  <a:pt x="5669150" y="3336542"/>
                  <a:pt x="5670467" y="3343924"/>
                </a:cubicBezTo>
                <a:cubicBezTo>
                  <a:pt x="5676933" y="3316115"/>
                  <a:pt x="5675097" y="3263123"/>
                  <a:pt x="5666398" y="3257055"/>
                </a:cubicBezTo>
                <a:cubicBezTo>
                  <a:pt x="5664562" y="3204063"/>
                  <a:pt x="5674461" y="3152792"/>
                  <a:pt x="5661810" y="3124576"/>
                </a:cubicBezTo>
                <a:cubicBezTo>
                  <a:pt x="5659576" y="3090699"/>
                  <a:pt x="5669592" y="3104149"/>
                  <a:pt x="5673025" y="3080687"/>
                </a:cubicBezTo>
                <a:cubicBezTo>
                  <a:pt x="5670791" y="3046809"/>
                  <a:pt x="5660375" y="3052471"/>
                  <a:pt x="5656425" y="3030323"/>
                </a:cubicBezTo>
                <a:cubicBezTo>
                  <a:pt x="5664606" y="2990784"/>
                  <a:pt x="5659339" y="2961253"/>
                  <a:pt x="5655388" y="2939106"/>
                </a:cubicBezTo>
                <a:cubicBezTo>
                  <a:pt x="5651437" y="2916958"/>
                  <a:pt x="5643136" y="2891777"/>
                  <a:pt x="5643936" y="2853549"/>
                </a:cubicBezTo>
                <a:cubicBezTo>
                  <a:pt x="5650002" y="2844854"/>
                  <a:pt x="5651718" y="2833123"/>
                  <a:pt x="5657385" y="2843539"/>
                </a:cubicBezTo>
                <a:lnTo>
                  <a:pt x="5657146" y="2841276"/>
                </a:lnTo>
                <a:lnTo>
                  <a:pt x="5648243" y="2809663"/>
                </a:lnTo>
                <a:cubicBezTo>
                  <a:pt x="5630844" y="2742046"/>
                  <a:pt x="5613444" y="2670868"/>
                  <a:pt x="5581811" y="2670869"/>
                </a:cubicBezTo>
                <a:lnTo>
                  <a:pt x="5581812" y="2662431"/>
                </a:lnTo>
                <a:lnTo>
                  <a:pt x="5581812" y="2645563"/>
                </a:lnTo>
                <a:cubicBezTo>
                  <a:pt x="5573376" y="2637125"/>
                  <a:pt x="5573377" y="2628693"/>
                  <a:pt x="5573376" y="2637125"/>
                </a:cubicBezTo>
                <a:cubicBezTo>
                  <a:pt x="5564941" y="2620256"/>
                  <a:pt x="5564941" y="2594949"/>
                  <a:pt x="5548068" y="2544335"/>
                </a:cubicBezTo>
                <a:cubicBezTo>
                  <a:pt x="5539634" y="2527464"/>
                  <a:pt x="5539633" y="2519026"/>
                  <a:pt x="5539634" y="2510592"/>
                </a:cubicBezTo>
                <a:lnTo>
                  <a:pt x="5531197" y="2502157"/>
                </a:lnTo>
                <a:lnTo>
                  <a:pt x="5531198" y="2493721"/>
                </a:lnTo>
                <a:cubicBezTo>
                  <a:pt x="5531197" y="2485283"/>
                  <a:pt x="5522761" y="2493721"/>
                  <a:pt x="5522761" y="2493721"/>
                </a:cubicBezTo>
                <a:lnTo>
                  <a:pt x="5522762" y="2485285"/>
                </a:lnTo>
                <a:cubicBezTo>
                  <a:pt x="5514328" y="2485285"/>
                  <a:pt x="5514327" y="2451540"/>
                  <a:pt x="5505889" y="2451543"/>
                </a:cubicBezTo>
                <a:cubicBezTo>
                  <a:pt x="5514328" y="2493720"/>
                  <a:pt x="5505891" y="2459978"/>
                  <a:pt x="5497455" y="2476850"/>
                </a:cubicBezTo>
                <a:cubicBezTo>
                  <a:pt x="5489018" y="2426235"/>
                  <a:pt x="5489019" y="2493720"/>
                  <a:pt x="5480584" y="2459978"/>
                </a:cubicBezTo>
                <a:cubicBezTo>
                  <a:pt x="5472147" y="2409365"/>
                  <a:pt x="5463710" y="2409365"/>
                  <a:pt x="5472147" y="2384058"/>
                </a:cubicBezTo>
                <a:cubicBezTo>
                  <a:pt x="5446841" y="2384058"/>
                  <a:pt x="5429967" y="2265958"/>
                  <a:pt x="5404661" y="2181601"/>
                </a:cubicBezTo>
                <a:cubicBezTo>
                  <a:pt x="5404661" y="2173166"/>
                  <a:pt x="5396224" y="2156292"/>
                  <a:pt x="5387791" y="2130985"/>
                </a:cubicBezTo>
                <a:cubicBezTo>
                  <a:pt x="5362483" y="2055067"/>
                  <a:pt x="5345614" y="2004453"/>
                  <a:pt x="5328740" y="1962273"/>
                </a:cubicBezTo>
                <a:cubicBezTo>
                  <a:pt x="5320306" y="1945401"/>
                  <a:pt x="5328741" y="1953837"/>
                  <a:pt x="5328741" y="1936967"/>
                </a:cubicBezTo>
                <a:cubicBezTo>
                  <a:pt x="5320305" y="1936965"/>
                  <a:pt x="5311870" y="1928530"/>
                  <a:pt x="5311869" y="1920096"/>
                </a:cubicBezTo>
                <a:lnTo>
                  <a:pt x="5320307" y="1911660"/>
                </a:lnTo>
                <a:cubicBezTo>
                  <a:pt x="5294997" y="1869480"/>
                  <a:pt x="5303433" y="1861047"/>
                  <a:pt x="5269693" y="1793560"/>
                </a:cubicBezTo>
                <a:lnTo>
                  <a:pt x="5286562" y="1793561"/>
                </a:lnTo>
                <a:cubicBezTo>
                  <a:pt x="5269690" y="1751383"/>
                  <a:pt x="5261255" y="1734510"/>
                  <a:pt x="5261255" y="1768254"/>
                </a:cubicBezTo>
                <a:cubicBezTo>
                  <a:pt x="5244383" y="1742947"/>
                  <a:pt x="5261255" y="1734510"/>
                  <a:pt x="5235948" y="1709201"/>
                </a:cubicBezTo>
                <a:cubicBezTo>
                  <a:pt x="5244383" y="1717640"/>
                  <a:pt x="5244382" y="1709203"/>
                  <a:pt x="5235947" y="1700769"/>
                </a:cubicBezTo>
                <a:lnTo>
                  <a:pt x="5244383" y="1700769"/>
                </a:lnTo>
                <a:cubicBezTo>
                  <a:pt x="5252818" y="1709203"/>
                  <a:pt x="5252819" y="1700767"/>
                  <a:pt x="5252819" y="1700767"/>
                </a:cubicBezTo>
                <a:lnTo>
                  <a:pt x="5252819" y="1692332"/>
                </a:lnTo>
                <a:cubicBezTo>
                  <a:pt x="5269693" y="1726076"/>
                  <a:pt x="5261254" y="1675460"/>
                  <a:pt x="5244383" y="1650153"/>
                </a:cubicBezTo>
                <a:lnTo>
                  <a:pt x="5252818" y="1650152"/>
                </a:lnTo>
                <a:lnTo>
                  <a:pt x="5252819" y="1641718"/>
                </a:lnTo>
                <a:lnTo>
                  <a:pt x="5244385" y="1633283"/>
                </a:lnTo>
                <a:cubicBezTo>
                  <a:pt x="5227512" y="1591105"/>
                  <a:pt x="5202205" y="1532055"/>
                  <a:pt x="5176900" y="1473003"/>
                </a:cubicBezTo>
                <a:cubicBezTo>
                  <a:pt x="5143155" y="1413955"/>
                  <a:pt x="5109412" y="1354905"/>
                  <a:pt x="5084104" y="1312727"/>
                </a:cubicBezTo>
                <a:cubicBezTo>
                  <a:pt x="5079886" y="1295857"/>
                  <a:pt x="5069343" y="1274766"/>
                  <a:pt x="5055633" y="1250514"/>
                </a:cubicBezTo>
                <a:lnTo>
                  <a:pt x="5041658" y="1226599"/>
                </a:lnTo>
                <a:lnTo>
                  <a:pt x="5093541" y="1340967"/>
                </a:lnTo>
                <a:cubicBezTo>
                  <a:pt x="5235732" y="1681085"/>
                  <a:pt x="5337210" y="2038049"/>
                  <a:pt x="5398999" y="2412246"/>
                </a:cubicBezTo>
                <a:cubicBezTo>
                  <a:pt x="5422890" y="2554151"/>
                  <a:pt x="5460842" y="2689651"/>
                  <a:pt x="5458394" y="2833367"/>
                </a:cubicBezTo>
                <a:cubicBezTo>
                  <a:pt x="5457892" y="2847175"/>
                  <a:pt x="5464297" y="2861234"/>
                  <a:pt x="5448705" y="2871734"/>
                </a:cubicBezTo>
                <a:cubicBezTo>
                  <a:pt x="5433365" y="2875326"/>
                  <a:pt x="5431053" y="2862798"/>
                  <a:pt x="5431304" y="2855892"/>
                </a:cubicBezTo>
                <a:cubicBezTo>
                  <a:pt x="5385690" y="2397937"/>
                  <a:pt x="5249309" y="1964347"/>
                  <a:pt x="5100400" y="1533070"/>
                </a:cubicBezTo>
                <a:cubicBezTo>
                  <a:pt x="5024275" y="1306308"/>
                  <a:pt x="4903157" y="1100041"/>
                  <a:pt x="4793286" y="888652"/>
                </a:cubicBezTo>
                <a:cubicBezTo>
                  <a:pt x="4778948" y="864625"/>
                  <a:pt x="4766140" y="836507"/>
                  <a:pt x="4754611" y="811200"/>
                </a:cubicBezTo>
                <a:cubicBezTo>
                  <a:pt x="4747700" y="801616"/>
                  <a:pt x="4747255" y="785266"/>
                  <a:pt x="4736788" y="782554"/>
                </a:cubicBezTo>
                <a:cubicBezTo>
                  <a:pt x="4733299" y="781651"/>
                  <a:pt x="4728696" y="782261"/>
                  <a:pt x="4722369" y="785144"/>
                </a:cubicBezTo>
                <a:cubicBezTo>
                  <a:pt x="4697061" y="796672"/>
                  <a:pt x="4707559" y="812263"/>
                  <a:pt x="4716525" y="831944"/>
                </a:cubicBezTo>
                <a:cubicBezTo>
                  <a:pt x="4773879" y="928050"/>
                  <a:pt x="4829707" y="1028246"/>
                  <a:pt x="4878628" y="1128191"/>
                </a:cubicBezTo>
                <a:cubicBezTo>
                  <a:pt x="4928929" y="1233026"/>
                  <a:pt x="4975663" y="1338424"/>
                  <a:pt x="5018643" y="1444415"/>
                </a:cubicBezTo>
                <a:lnTo>
                  <a:pt x="5107372" y="1685936"/>
                </a:lnTo>
                <a:lnTo>
                  <a:pt x="5109411" y="1683895"/>
                </a:lnTo>
                <a:cubicBezTo>
                  <a:pt x="5126283" y="1717639"/>
                  <a:pt x="5134721" y="1751382"/>
                  <a:pt x="5151590" y="1785122"/>
                </a:cubicBezTo>
                <a:lnTo>
                  <a:pt x="5143154" y="1785122"/>
                </a:lnTo>
                <a:cubicBezTo>
                  <a:pt x="5143154" y="1776689"/>
                  <a:pt x="5134719" y="1759817"/>
                  <a:pt x="5134721" y="1751382"/>
                </a:cubicBezTo>
                <a:lnTo>
                  <a:pt x="5122261" y="1726462"/>
                </a:lnTo>
                <a:lnTo>
                  <a:pt x="5136116" y="1764180"/>
                </a:lnTo>
                <a:lnTo>
                  <a:pt x="5157687" y="1838582"/>
                </a:lnTo>
                <a:lnTo>
                  <a:pt x="5167407" y="1843119"/>
                </a:lnTo>
                <a:cubicBezTo>
                  <a:pt x="5170572" y="1844173"/>
                  <a:pt x="5172680" y="1844174"/>
                  <a:pt x="5176898" y="1844173"/>
                </a:cubicBezTo>
                <a:cubicBezTo>
                  <a:pt x="5176900" y="1852608"/>
                  <a:pt x="5176898" y="1861046"/>
                  <a:pt x="5176898" y="1861046"/>
                </a:cubicBezTo>
                <a:cubicBezTo>
                  <a:pt x="5168464" y="1861046"/>
                  <a:pt x="5168461" y="1852610"/>
                  <a:pt x="5168464" y="1861046"/>
                </a:cubicBezTo>
                <a:lnTo>
                  <a:pt x="5168463" y="1869480"/>
                </a:lnTo>
                <a:cubicBezTo>
                  <a:pt x="5168463" y="1871571"/>
                  <a:pt x="5168462" y="1873663"/>
                  <a:pt x="5168462" y="1875756"/>
                </a:cubicBezTo>
                <a:lnTo>
                  <a:pt x="5229895" y="2087656"/>
                </a:lnTo>
                <a:lnTo>
                  <a:pt x="5242098" y="2145617"/>
                </a:lnTo>
                <a:lnTo>
                  <a:pt x="5261255" y="2173166"/>
                </a:lnTo>
                <a:cubicBezTo>
                  <a:pt x="5252821" y="2198470"/>
                  <a:pt x="5261254" y="2206906"/>
                  <a:pt x="5278125" y="2215342"/>
                </a:cubicBezTo>
                <a:cubicBezTo>
                  <a:pt x="5278126" y="2232217"/>
                  <a:pt x="5278128" y="2249087"/>
                  <a:pt x="5286562" y="2265959"/>
                </a:cubicBezTo>
                <a:cubicBezTo>
                  <a:pt x="5294998" y="2282828"/>
                  <a:pt x="5294997" y="2308137"/>
                  <a:pt x="5303433" y="2325006"/>
                </a:cubicBezTo>
                <a:cubicBezTo>
                  <a:pt x="5311869" y="2350315"/>
                  <a:pt x="5311869" y="2384057"/>
                  <a:pt x="5320305" y="2409365"/>
                </a:cubicBezTo>
                <a:cubicBezTo>
                  <a:pt x="5320305" y="2426235"/>
                  <a:pt x="5328740" y="2451540"/>
                  <a:pt x="5337176" y="2459978"/>
                </a:cubicBezTo>
                <a:lnTo>
                  <a:pt x="5337176" y="2468415"/>
                </a:lnTo>
                <a:cubicBezTo>
                  <a:pt x="5345612" y="2493721"/>
                  <a:pt x="5345611" y="2510592"/>
                  <a:pt x="5354048" y="2535897"/>
                </a:cubicBezTo>
                <a:cubicBezTo>
                  <a:pt x="5354047" y="2552771"/>
                  <a:pt x="5362484" y="2569640"/>
                  <a:pt x="5370919" y="2594947"/>
                </a:cubicBezTo>
                <a:cubicBezTo>
                  <a:pt x="5362484" y="2620254"/>
                  <a:pt x="5370919" y="2620254"/>
                  <a:pt x="5379353" y="2620256"/>
                </a:cubicBezTo>
                <a:cubicBezTo>
                  <a:pt x="5379354" y="2623070"/>
                  <a:pt x="5379353" y="2625880"/>
                  <a:pt x="5379355" y="2628692"/>
                </a:cubicBezTo>
                <a:cubicBezTo>
                  <a:pt x="5379355" y="2637128"/>
                  <a:pt x="5370919" y="2645563"/>
                  <a:pt x="5370919" y="2653998"/>
                </a:cubicBezTo>
                <a:lnTo>
                  <a:pt x="5370919" y="2662431"/>
                </a:lnTo>
                <a:cubicBezTo>
                  <a:pt x="5370919" y="2670868"/>
                  <a:pt x="5370919" y="2670868"/>
                  <a:pt x="5379355" y="2679304"/>
                </a:cubicBezTo>
                <a:lnTo>
                  <a:pt x="5387791" y="2679306"/>
                </a:lnTo>
                <a:lnTo>
                  <a:pt x="5387790" y="2721484"/>
                </a:lnTo>
                <a:lnTo>
                  <a:pt x="5396226" y="2729919"/>
                </a:lnTo>
                <a:lnTo>
                  <a:pt x="5396226" y="2721484"/>
                </a:lnTo>
                <a:lnTo>
                  <a:pt x="5387791" y="2679306"/>
                </a:lnTo>
                <a:lnTo>
                  <a:pt x="5396226" y="2679306"/>
                </a:lnTo>
                <a:lnTo>
                  <a:pt x="5396225" y="2696176"/>
                </a:lnTo>
                <a:lnTo>
                  <a:pt x="5396226" y="2704613"/>
                </a:lnTo>
                <a:cubicBezTo>
                  <a:pt x="5396226" y="2713048"/>
                  <a:pt x="5404662" y="2721481"/>
                  <a:pt x="5404662" y="2729919"/>
                </a:cubicBezTo>
                <a:lnTo>
                  <a:pt x="5404661" y="2763661"/>
                </a:lnTo>
                <a:lnTo>
                  <a:pt x="5396224" y="2755225"/>
                </a:lnTo>
                <a:cubicBezTo>
                  <a:pt x="5396224" y="2755225"/>
                  <a:pt x="5396226" y="2763663"/>
                  <a:pt x="5396225" y="2772097"/>
                </a:cubicBezTo>
                <a:cubicBezTo>
                  <a:pt x="5396225" y="2772097"/>
                  <a:pt x="5396224" y="2780533"/>
                  <a:pt x="5396225" y="2788969"/>
                </a:cubicBezTo>
                <a:cubicBezTo>
                  <a:pt x="5404662" y="2797406"/>
                  <a:pt x="5404661" y="2805841"/>
                  <a:pt x="5404662" y="2814279"/>
                </a:cubicBezTo>
                <a:lnTo>
                  <a:pt x="5404661" y="2831146"/>
                </a:lnTo>
                <a:lnTo>
                  <a:pt x="5413098" y="2839583"/>
                </a:lnTo>
                <a:cubicBezTo>
                  <a:pt x="5413097" y="2848019"/>
                  <a:pt x="5421533" y="2856455"/>
                  <a:pt x="5421533" y="2864890"/>
                </a:cubicBezTo>
                <a:lnTo>
                  <a:pt x="5421534" y="2881764"/>
                </a:lnTo>
                <a:cubicBezTo>
                  <a:pt x="5413098" y="2881764"/>
                  <a:pt x="5413098" y="2881764"/>
                  <a:pt x="5413098" y="2890197"/>
                </a:cubicBezTo>
                <a:lnTo>
                  <a:pt x="5421534" y="2898631"/>
                </a:lnTo>
                <a:cubicBezTo>
                  <a:pt x="5421534" y="2898631"/>
                  <a:pt x="5421533" y="2907070"/>
                  <a:pt x="5413098" y="2915506"/>
                </a:cubicBezTo>
                <a:lnTo>
                  <a:pt x="5421534" y="2932377"/>
                </a:lnTo>
                <a:lnTo>
                  <a:pt x="5429969" y="2923940"/>
                </a:lnTo>
                <a:lnTo>
                  <a:pt x="5429969" y="2949247"/>
                </a:lnTo>
                <a:cubicBezTo>
                  <a:pt x="5429968" y="2952060"/>
                  <a:pt x="5429968" y="2954872"/>
                  <a:pt x="5429967" y="2957684"/>
                </a:cubicBezTo>
                <a:cubicBezTo>
                  <a:pt x="5438405" y="2974555"/>
                  <a:pt x="5438405" y="2982988"/>
                  <a:pt x="5438405" y="2991425"/>
                </a:cubicBezTo>
                <a:lnTo>
                  <a:pt x="5438405" y="3025167"/>
                </a:lnTo>
                <a:lnTo>
                  <a:pt x="5438405" y="3050476"/>
                </a:lnTo>
                <a:lnTo>
                  <a:pt x="5438405" y="3101088"/>
                </a:lnTo>
                <a:cubicBezTo>
                  <a:pt x="5438403" y="3109525"/>
                  <a:pt x="5429969" y="3117961"/>
                  <a:pt x="5429969" y="3126398"/>
                </a:cubicBezTo>
                <a:lnTo>
                  <a:pt x="5421534" y="3117961"/>
                </a:lnTo>
                <a:lnTo>
                  <a:pt x="5413096" y="3109525"/>
                </a:lnTo>
                <a:cubicBezTo>
                  <a:pt x="5413097" y="3112337"/>
                  <a:pt x="5413097" y="3115150"/>
                  <a:pt x="5413098" y="3117961"/>
                </a:cubicBezTo>
                <a:lnTo>
                  <a:pt x="5413098" y="3126395"/>
                </a:lnTo>
                <a:lnTo>
                  <a:pt x="5421533" y="3134833"/>
                </a:lnTo>
                <a:lnTo>
                  <a:pt x="5429969" y="3143265"/>
                </a:lnTo>
                <a:lnTo>
                  <a:pt x="5438404" y="3143266"/>
                </a:lnTo>
                <a:cubicBezTo>
                  <a:pt x="5438405" y="3134833"/>
                  <a:pt x="5446841" y="3117961"/>
                  <a:pt x="5446840" y="3101088"/>
                </a:cubicBezTo>
                <a:cubicBezTo>
                  <a:pt x="5446840" y="3098278"/>
                  <a:pt x="5446840" y="3095466"/>
                  <a:pt x="5446838" y="3092654"/>
                </a:cubicBezTo>
                <a:cubicBezTo>
                  <a:pt x="5446841" y="3084217"/>
                  <a:pt x="5438404" y="3067347"/>
                  <a:pt x="5446840" y="3058912"/>
                </a:cubicBezTo>
                <a:lnTo>
                  <a:pt x="5446841" y="3042041"/>
                </a:lnTo>
                <a:cubicBezTo>
                  <a:pt x="5455276" y="3050475"/>
                  <a:pt x="5455275" y="3067346"/>
                  <a:pt x="5455276" y="3084216"/>
                </a:cubicBezTo>
                <a:cubicBezTo>
                  <a:pt x="5455276" y="3101088"/>
                  <a:pt x="5455276" y="3117961"/>
                  <a:pt x="5463712" y="3134833"/>
                </a:cubicBezTo>
                <a:cubicBezTo>
                  <a:pt x="5463712" y="3143265"/>
                  <a:pt x="5455276" y="3143266"/>
                  <a:pt x="5455276" y="3151703"/>
                </a:cubicBezTo>
                <a:lnTo>
                  <a:pt x="5455276" y="3168573"/>
                </a:lnTo>
                <a:cubicBezTo>
                  <a:pt x="5455276" y="3185442"/>
                  <a:pt x="5455276" y="3193880"/>
                  <a:pt x="5455273" y="3210751"/>
                </a:cubicBezTo>
                <a:lnTo>
                  <a:pt x="5446841" y="3202314"/>
                </a:lnTo>
                <a:cubicBezTo>
                  <a:pt x="5446841" y="3193880"/>
                  <a:pt x="5446841" y="3193880"/>
                  <a:pt x="5438405" y="3202316"/>
                </a:cubicBezTo>
                <a:lnTo>
                  <a:pt x="5438405" y="3210751"/>
                </a:lnTo>
                <a:lnTo>
                  <a:pt x="5438405" y="3219184"/>
                </a:lnTo>
                <a:lnTo>
                  <a:pt x="5446841" y="3227621"/>
                </a:lnTo>
                <a:lnTo>
                  <a:pt x="5446840" y="3236060"/>
                </a:lnTo>
                <a:lnTo>
                  <a:pt x="5446841" y="3244494"/>
                </a:lnTo>
                <a:cubicBezTo>
                  <a:pt x="5446841" y="3252928"/>
                  <a:pt x="5455275" y="3269801"/>
                  <a:pt x="5455276" y="3278235"/>
                </a:cubicBezTo>
                <a:cubicBezTo>
                  <a:pt x="5455276" y="3303542"/>
                  <a:pt x="5463712" y="3311978"/>
                  <a:pt x="5455276" y="3320416"/>
                </a:cubicBezTo>
                <a:cubicBezTo>
                  <a:pt x="5446841" y="3320415"/>
                  <a:pt x="5446841" y="3328851"/>
                  <a:pt x="5446841" y="3328851"/>
                </a:cubicBezTo>
                <a:cubicBezTo>
                  <a:pt x="5446841" y="3328851"/>
                  <a:pt x="5438403" y="3328851"/>
                  <a:pt x="5438403" y="3320416"/>
                </a:cubicBezTo>
                <a:cubicBezTo>
                  <a:pt x="5438405" y="3286671"/>
                  <a:pt x="5438405" y="3252930"/>
                  <a:pt x="5429968" y="3219187"/>
                </a:cubicBezTo>
                <a:lnTo>
                  <a:pt x="5429969" y="3210749"/>
                </a:lnTo>
                <a:cubicBezTo>
                  <a:pt x="5421534" y="3210749"/>
                  <a:pt x="5421534" y="3219187"/>
                  <a:pt x="5421534" y="3219187"/>
                </a:cubicBezTo>
                <a:cubicBezTo>
                  <a:pt x="5429968" y="3252929"/>
                  <a:pt x="5429968" y="3286673"/>
                  <a:pt x="5429969" y="3320416"/>
                </a:cubicBezTo>
                <a:cubicBezTo>
                  <a:pt x="5421534" y="3320416"/>
                  <a:pt x="5413097" y="3320415"/>
                  <a:pt x="5404661" y="3337285"/>
                </a:cubicBezTo>
                <a:cubicBezTo>
                  <a:pt x="5404661" y="3379464"/>
                  <a:pt x="5387791" y="3387901"/>
                  <a:pt x="5387791" y="3430080"/>
                </a:cubicBezTo>
                <a:cubicBezTo>
                  <a:pt x="5345611" y="3539744"/>
                  <a:pt x="5328741" y="3674713"/>
                  <a:pt x="5320304" y="3767504"/>
                </a:cubicBezTo>
                <a:lnTo>
                  <a:pt x="5320305" y="3775942"/>
                </a:lnTo>
                <a:lnTo>
                  <a:pt x="5320305" y="3784378"/>
                </a:lnTo>
                <a:cubicBezTo>
                  <a:pt x="5328740" y="3784378"/>
                  <a:pt x="5328740" y="3784378"/>
                  <a:pt x="5328741" y="3775940"/>
                </a:cubicBezTo>
                <a:cubicBezTo>
                  <a:pt x="5337175" y="3683147"/>
                  <a:pt x="5354047" y="3556613"/>
                  <a:pt x="5396226" y="3446949"/>
                </a:cubicBezTo>
                <a:lnTo>
                  <a:pt x="5396226" y="3455387"/>
                </a:lnTo>
                <a:cubicBezTo>
                  <a:pt x="5404661" y="3455385"/>
                  <a:pt x="5404662" y="3446951"/>
                  <a:pt x="5413098" y="3438513"/>
                </a:cubicBezTo>
                <a:lnTo>
                  <a:pt x="5413098" y="3463820"/>
                </a:lnTo>
                <a:lnTo>
                  <a:pt x="5404662" y="3463821"/>
                </a:lnTo>
                <a:lnTo>
                  <a:pt x="5404662" y="3472258"/>
                </a:lnTo>
                <a:lnTo>
                  <a:pt x="5404661" y="3480692"/>
                </a:lnTo>
                <a:lnTo>
                  <a:pt x="5413098" y="3480691"/>
                </a:lnTo>
                <a:cubicBezTo>
                  <a:pt x="5404660" y="3497563"/>
                  <a:pt x="5404662" y="3514435"/>
                  <a:pt x="5404662" y="3522869"/>
                </a:cubicBezTo>
                <a:lnTo>
                  <a:pt x="5404662" y="3539744"/>
                </a:lnTo>
                <a:cubicBezTo>
                  <a:pt x="5404662" y="3548176"/>
                  <a:pt x="5404660" y="3556614"/>
                  <a:pt x="5404662" y="3565051"/>
                </a:cubicBezTo>
                <a:lnTo>
                  <a:pt x="5404662" y="3573483"/>
                </a:lnTo>
                <a:cubicBezTo>
                  <a:pt x="5396224" y="3573485"/>
                  <a:pt x="5396224" y="3573485"/>
                  <a:pt x="5396226" y="3581921"/>
                </a:cubicBezTo>
                <a:lnTo>
                  <a:pt x="5396226" y="3598792"/>
                </a:lnTo>
                <a:lnTo>
                  <a:pt x="5404662" y="3607228"/>
                </a:lnTo>
                <a:cubicBezTo>
                  <a:pt x="5413098" y="3674713"/>
                  <a:pt x="5413098" y="3742198"/>
                  <a:pt x="5404662" y="3809683"/>
                </a:cubicBezTo>
                <a:cubicBezTo>
                  <a:pt x="5396226" y="3843426"/>
                  <a:pt x="5396226" y="3868735"/>
                  <a:pt x="5387791" y="3902475"/>
                </a:cubicBezTo>
                <a:cubicBezTo>
                  <a:pt x="5387791" y="3902475"/>
                  <a:pt x="5396226" y="3902476"/>
                  <a:pt x="5396226" y="3894042"/>
                </a:cubicBezTo>
                <a:cubicBezTo>
                  <a:pt x="5387791" y="3953090"/>
                  <a:pt x="5387791" y="4003705"/>
                  <a:pt x="5379355" y="4062754"/>
                </a:cubicBezTo>
                <a:lnTo>
                  <a:pt x="5387791" y="4071190"/>
                </a:lnTo>
                <a:cubicBezTo>
                  <a:pt x="5387790" y="4088061"/>
                  <a:pt x="5379355" y="4096495"/>
                  <a:pt x="5379355" y="4113369"/>
                </a:cubicBezTo>
                <a:cubicBezTo>
                  <a:pt x="5379355" y="4104933"/>
                  <a:pt x="5370919" y="4113368"/>
                  <a:pt x="5370919" y="4121804"/>
                </a:cubicBezTo>
                <a:cubicBezTo>
                  <a:pt x="5379355" y="4121802"/>
                  <a:pt x="5379355" y="4130239"/>
                  <a:pt x="5379355" y="4138676"/>
                </a:cubicBezTo>
                <a:cubicBezTo>
                  <a:pt x="5379355" y="4155546"/>
                  <a:pt x="5370917" y="4172417"/>
                  <a:pt x="5370918" y="4189288"/>
                </a:cubicBezTo>
                <a:cubicBezTo>
                  <a:pt x="5370918" y="4192101"/>
                  <a:pt x="5370918" y="4194913"/>
                  <a:pt x="5370916" y="4197726"/>
                </a:cubicBezTo>
                <a:cubicBezTo>
                  <a:pt x="5370918" y="4206160"/>
                  <a:pt x="5362484" y="4214597"/>
                  <a:pt x="5362483" y="4223033"/>
                </a:cubicBezTo>
                <a:lnTo>
                  <a:pt x="5362484" y="4231465"/>
                </a:lnTo>
                <a:lnTo>
                  <a:pt x="5362484" y="4239904"/>
                </a:lnTo>
                <a:cubicBezTo>
                  <a:pt x="5354048" y="4290517"/>
                  <a:pt x="5337175" y="4341131"/>
                  <a:pt x="5328741" y="4383310"/>
                </a:cubicBezTo>
                <a:cubicBezTo>
                  <a:pt x="5328741" y="4383310"/>
                  <a:pt x="5337176" y="4400179"/>
                  <a:pt x="5328741" y="4408617"/>
                </a:cubicBezTo>
                <a:cubicBezTo>
                  <a:pt x="5328742" y="4411429"/>
                  <a:pt x="5328741" y="4414241"/>
                  <a:pt x="5328743" y="4417053"/>
                </a:cubicBezTo>
                <a:cubicBezTo>
                  <a:pt x="5328741" y="4408617"/>
                  <a:pt x="5328741" y="4433924"/>
                  <a:pt x="5328743" y="4450795"/>
                </a:cubicBezTo>
                <a:cubicBezTo>
                  <a:pt x="5320305" y="4484536"/>
                  <a:pt x="5303434" y="4518279"/>
                  <a:pt x="5294997" y="4543588"/>
                </a:cubicBezTo>
                <a:cubicBezTo>
                  <a:pt x="5252819" y="4686995"/>
                  <a:pt x="5219075" y="4796658"/>
                  <a:pt x="5185332" y="4897886"/>
                </a:cubicBezTo>
                <a:lnTo>
                  <a:pt x="5185333" y="4906322"/>
                </a:lnTo>
                <a:lnTo>
                  <a:pt x="5176898" y="4914756"/>
                </a:lnTo>
                <a:cubicBezTo>
                  <a:pt x="5155808" y="4952718"/>
                  <a:pt x="5134719" y="4988568"/>
                  <a:pt x="5113630" y="5026528"/>
                </a:cubicBezTo>
                <a:lnTo>
                  <a:pt x="5057164" y="5137575"/>
                </a:lnTo>
                <a:lnTo>
                  <a:pt x="5058139" y="5135139"/>
                </a:lnTo>
                <a:cubicBezTo>
                  <a:pt x="5061961" y="5124594"/>
                  <a:pt x="5065125" y="5115105"/>
                  <a:pt x="5067233" y="5108777"/>
                </a:cubicBezTo>
                <a:cubicBezTo>
                  <a:pt x="5067233" y="5100343"/>
                  <a:pt x="5075669" y="5091906"/>
                  <a:pt x="5075669" y="5091906"/>
                </a:cubicBezTo>
                <a:cubicBezTo>
                  <a:pt x="5092540" y="5058163"/>
                  <a:pt x="5109411" y="5041293"/>
                  <a:pt x="5100977" y="5032856"/>
                </a:cubicBezTo>
                <a:cubicBezTo>
                  <a:pt x="5117847" y="5024421"/>
                  <a:pt x="5134719" y="4973806"/>
                  <a:pt x="5143155" y="4931629"/>
                </a:cubicBezTo>
                <a:cubicBezTo>
                  <a:pt x="5143154" y="4923193"/>
                  <a:pt x="5143154" y="4914755"/>
                  <a:pt x="5151590" y="4914756"/>
                </a:cubicBezTo>
                <a:cubicBezTo>
                  <a:pt x="5151590" y="4914756"/>
                  <a:pt x="5160026" y="4906320"/>
                  <a:pt x="5160025" y="4897886"/>
                </a:cubicBezTo>
                <a:lnTo>
                  <a:pt x="5151590" y="4889450"/>
                </a:lnTo>
                <a:cubicBezTo>
                  <a:pt x="5143157" y="4889451"/>
                  <a:pt x="5134719" y="4906322"/>
                  <a:pt x="5126283" y="4923193"/>
                </a:cubicBezTo>
                <a:lnTo>
                  <a:pt x="5126282" y="4931629"/>
                </a:lnTo>
                <a:cubicBezTo>
                  <a:pt x="5092539" y="4999113"/>
                  <a:pt x="5075669" y="5024420"/>
                  <a:pt x="5058797" y="5083468"/>
                </a:cubicBezTo>
                <a:lnTo>
                  <a:pt x="5058797" y="5091906"/>
                </a:lnTo>
                <a:cubicBezTo>
                  <a:pt x="5050364" y="5100343"/>
                  <a:pt x="5033490" y="5125649"/>
                  <a:pt x="5025055" y="5134082"/>
                </a:cubicBezTo>
                <a:lnTo>
                  <a:pt x="4999746" y="5184698"/>
                </a:lnTo>
                <a:cubicBezTo>
                  <a:pt x="4987093" y="5214223"/>
                  <a:pt x="4972332" y="5250076"/>
                  <a:pt x="4954406" y="5285927"/>
                </a:cubicBezTo>
                <a:lnTo>
                  <a:pt x="4900498" y="5370762"/>
                </a:lnTo>
                <a:lnTo>
                  <a:pt x="4898519" y="5361848"/>
                </a:lnTo>
                <a:cubicBezTo>
                  <a:pt x="4831032" y="5496818"/>
                  <a:pt x="4755112" y="5614916"/>
                  <a:pt x="4662316" y="5749889"/>
                </a:cubicBezTo>
                <a:lnTo>
                  <a:pt x="4653884" y="5749889"/>
                </a:lnTo>
                <a:cubicBezTo>
                  <a:pt x="4653883" y="5752701"/>
                  <a:pt x="4653884" y="5755513"/>
                  <a:pt x="4653883" y="5758325"/>
                </a:cubicBezTo>
                <a:lnTo>
                  <a:pt x="4653883" y="5766759"/>
                </a:lnTo>
                <a:cubicBezTo>
                  <a:pt x="4645447" y="5775196"/>
                  <a:pt x="4628576" y="5783632"/>
                  <a:pt x="4620140" y="5792066"/>
                </a:cubicBezTo>
                <a:cubicBezTo>
                  <a:pt x="4637009" y="5817375"/>
                  <a:pt x="4577961" y="5867989"/>
                  <a:pt x="4552653" y="5910164"/>
                </a:cubicBezTo>
                <a:cubicBezTo>
                  <a:pt x="4544219" y="5901728"/>
                  <a:pt x="4561089" y="5884859"/>
                  <a:pt x="4552654" y="5884859"/>
                </a:cubicBezTo>
                <a:cubicBezTo>
                  <a:pt x="4510474" y="5927039"/>
                  <a:pt x="4569528" y="5893295"/>
                  <a:pt x="4527347" y="5943909"/>
                </a:cubicBezTo>
                <a:cubicBezTo>
                  <a:pt x="4518910" y="5943909"/>
                  <a:pt x="4527346" y="5935473"/>
                  <a:pt x="4518911" y="5935473"/>
                </a:cubicBezTo>
                <a:cubicBezTo>
                  <a:pt x="4485167" y="5994523"/>
                  <a:pt x="4434553" y="6036702"/>
                  <a:pt x="4417681" y="6078880"/>
                </a:cubicBezTo>
                <a:cubicBezTo>
                  <a:pt x="4417681" y="6078880"/>
                  <a:pt x="4426117" y="6062009"/>
                  <a:pt x="4409247" y="6078880"/>
                </a:cubicBezTo>
                <a:cubicBezTo>
                  <a:pt x="4400810" y="6121059"/>
                  <a:pt x="4350199" y="6146366"/>
                  <a:pt x="4316454" y="6180105"/>
                </a:cubicBezTo>
                <a:cubicBezTo>
                  <a:pt x="4291147" y="6230723"/>
                  <a:pt x="4248968" y="6272900"/>
                  <a:pt x="4206789" y="6306641"/>
                </a:cubicBezTo>
                <a:cubicBezTo>
                  <a:pt x="4185699" y="6323514"/>
                  <a:pt x="4164611" y="6340386"/>
                  <a:pt x="4142466" y="6360420"/>
                </a:cubicBezTo>
                <a:lnTo>
                  <a:pt x="4080254" y="6424489"/>
                </a:lnTo>
                <a:lnTo>
                  <a:pt x="4080254" y="6416307"/>
                </a:lnTo>
                <a:cubicBezTo>
                  <a:pt x="4071817" y="6416305"/>
                  <a:pt x="4071817" y="6416305"/>
                  <a:pt x="4071818" y="6424743"/>
                </a:cubicBezTo>
                <a:lnTo>
                  <a:pt x="4063381" y="6441614"/>
                </a:lnTo>
                <a:lnTo>
                  <a:pt x="4063381" y="6433176"/>
                </a:lnTo>
                <a:cubicBezTo>
                  <a:pt x="4046510" y="6441614"/>
                  <a:pt x="4029637" y="6458484"/>
                  <a:pt x="4012767" y="6483791"/>
                </a:cubicBezTo>
                <a:lnTo>
                  <a:pt x="4012768" y="6492227"/>
                </a:lnTo>
                <a:cubicBezTo>
                  <a:pt x="4012769" y="6500664"/>
                  <a:pt x="4004330" y="6500665"/>
                  <a:pt x="4004330" y="6509098"/>
                </a:cubicBezTo>
                <a:cubicBezTo>
                  <a:pt x="4004330" y="6500665"/>
                  <a:pt x="4012768" y="6492227"/>
                  <a:pt x="4004330" y="6492227"/>
                </a:cubicBezTo>
                <a:lnTo>
                  <a:pt x="3979024" y="6517534"/>
                </a:lnTo>
                <a:lnTo>
                  <a:pt x="3979025" y="6509096"/>
                </a:lnTo>
                <a:lnTo>
                  <a:pt x="3979024" y="6500664"/>
                </a:lnTo>
                <a:lnTo>
                  <a:pt x="3970588" y="6500664"/>
                </a:lnTo>
                <a:lnTo>
                  <a:pt x="3970588" y="6517534"/>
                </a:lnTo>
                <a:cubicBezTo>
                  <a:pt x="3970588" y="6520347"/>
                  <a:pt x="3970589" y="6523159"/>
                  <a:pt x="3970590" y="6525971"/>
                </a:cubicBezTo>
                <a:lnTo>
                  <a:pt x="3962153" y="6534407"/>
                </a:lnTo>
                <a:lnTo>
                  <a:pt x="3953718" y="6534407"/>
                </a:lnTo>
                <a:lnTo>
                  <a:pt x="3945280" y="6534407"/>
                </a:lnTo>
                <a:lnTo>
                  <a:pt x="3945281" y="6542841"/>
                </a:lnTo>
                <a:lnTo>
                  <a:pt x="3945280" y="6551277"/>
                </a:lnTo>
                <a:cubicBezTo>
                  <a:pt x="3936845" y="6559714"/>
                  <a:pt x="3928411" y="6568146"/>
                  <a:pt x="3919974" y="6568148"/>
                </a:cubicBezTo>
                <a:cubicBezTo>
                  <a:pt x="3919974" y="6565337"/>
                  <a:pt x="3919975" y="6562525"/>
                  <a:pt x="3919976" y="6559714"/>
                </a:cubicBezTo>
                <a:lnTo>
                  <a:pt x="3911538" y="6568148"/>
                </a:lnTo>
                <a:lnTo>
                  <a:pt x="3903102" y="6576584"/>
                </a:lnTo>
                <a:cubicBezTo>
                  <a:pt x="3903102" y="6576584"/>
                  <a:pt x="3894667" y="6585021"/>
                  <a:pt x="3894667" y="6593455"/>
                </a:cubicBezTo>
                <a:lnTo>
                  <a:pt x="3894667" y="6585021"/>
                </a:lnTo>
                <a:cubicBezTo>
                  <a:pt x="3886231" y="6585020"/>
                  <a:pt x="3877794" y="6593455"/>
                  <a:pt x="3860924" y="6601891"/>
                </a:cubicBezTo>
                <a:cubicBezTo>
                  <a:pt x="3869358" y="6585021"/>
                  <a:pt x="3852488" y="6601889"/>
                  <a:pt x="3860924" y="6585021"/>
                </a:cubicBezTo>
                <a:lnTo>
                  <a:pt x="3827181" y="6610327"/>
                </a:lnTo>
                <a:lnTo>
                  <a:pt x="3827182" y="6601891"/>
                </a:lnTo>
                <a:lnTo>
                  <a:pt x="3835618" y="6593455"/>
                </a:lnTo>
                <a:cubicBezTo>
                  <a:pt x="3835618" y="6593455"/>
                  <a:pt x="3844051" y="6593453"/>
                  <a:pt x="3835617" y="6585021"/>
                </a:cubicBezTo>
                <a:lnTo>
                  <a:pt x="3827181" y="6593455"/>
                </a:lnTo>
                <a:lnTo>
                  <a:pt x="3818745" y="6601891"/>
                </a:lnTo>
                <a:cubicBezTo>
                  <a:pt x="3818745" y="6610327"/>
                  <a:pt x="3810311" y="6610327"/>
                  <a:pt x="3810309" y="6618762"/>
                </a:cubicBezTo>
                <a:cubicBezTo>
                  <a:pt x="3810309" y="6618762"/>
                  <a:pt x="3818745" y="6627198"/>
                  <a:pt x="3827181" y="6618762"/>
                </a:cubicBezTo>
                <a:lnTo>
                  <a:pt x="3818745" y="6627198"/>
                </a:lnTo>
                <a:cubicBezTo>
                  <a:pt x="3793437" y="6660942"/>
                  <a:pt x="3785001" y="6652506"/>
                  <a:pt x="3776566" y="6677812"/>
                </a:cubicBezTo>
                <a:cubicBezTo>
                  <a:pt x="3793437" y="6660942"/>
                  <a:pt x="3801875" y="6669377"/>
                  <a:pt x="3810308" y="6669377"/>
                </a:cubicBezTo>
                <a:cubicBezTo>
                  <a:pt x="3801875" y="6677812"/>
                  <a:pt x="3785002" y="6686248"/>
                  <a:pt x="3776566" y="6694684"/>
                </a:cubicBezTo>
                <a:lnTo>
                  <a:pt x="3751259" y="6719991"/>
                </a:lnTo>
                <a:cubicBezTo>
                  <a:pt x="3742825" y="6719991"/>
                  <a:pt x="3734388" y="6728426"/>
                  <a:pt x="3734388" y="6728426"/>
                </a:cubicBezTo>
                <a:cubicBezTo>
                  <a:pt x="3725952" y="6728426"/>
                  <a:pt x="3734388" y="6719991"/>
                  <a:pt x="3734390" y="6711555"/>
                </a:cubicBezTo>
                <a:lnTo>
                  <a:pt x="3700645" y="6745297"/>
                </a:lnTo>
                <a:lnTo>
                  <a:pt x="3692211" y="6736862"/>
                </a:lnTo>
                <a:cubicBezTo>
                  <a:pt x="3692211" y="6736862"/>
                  <a:pt x="3692209" y="6728426"/>
                  <a:pt x="3700645" y="6728426"/>
                </a:cubicBezTo>
                <a:lnTo>
                  <a:pt x="3700645" y="6719990"/>
                </a:lnTo>
                <a:lnTo>
                  <a:pt x="3692209" y="6719991"/>
                </a:lnTo>
                <a:cubicBezTo>
                  <a:pt x="3683775" y="6719991"/>
                  <a:pt x="3683775" y="6728426"/>
                  <a:pt x="3683775" y="6728426"/>
                </a:cubicBezTo>
                <a:lnTo>
                  <a:pt x="3683775" y="6736862"/>
                </a:lnTo>
                <a:cubicBezTo>
                  <a:pt x="3683775" y="6736862"/>
                  <a:pt x="3675339" y="6736862"/>
                  <a:pt x="3675338" y="6745298"/>
                </a:cubicBezTo>
                <a:lnTo>
                  <a:pt x="3666902" y="6753735"/>
                </a:lnTo>
                <a:lnTo>
                  <a:pt x="3658466" y="6753734"/>
                </a:lnTo>
                <a:lnTo>
                  <a:pt x="3658466" y="6762169"/>
                </a:lnTo>
                <a:lnTo>
                  <a:pt x="3650032" y="6762169"/>
                </a:lnTo>
                <a:cubicBezTo>
                  <a:pt x="3650031" y="6759357"/>
                  <a:pt x="3650031" y="6756546"/>
                  <a:pt x="3650030" y="6753734"/>
                </a:cubicBezTo>
                <a:lnTo>
                  <a:pt x="3658466" y="6736862"/>
                </a:lnTo>
                <a:cubicBezTo>
                  <a:pt x="3666902" y="6728426"/>
                  <a:pt x="3675341" y="6728426"/>
                  <a:pt x="3675338" y="6719991"/>
                </a:cubicBezTo>
                <a:lnTo>
                  <a:pt x="3666902" y="6719989"/>
                </a:lnTo>
                <a:cubicBezTo>
                  <a:pt x="3658465" y="6719991"/>
                  <a:pt x="3658466" y="6728426"/>
                  <a:pt x="3658466" y="6728426"/>
                </a:cubicBezTo>
                <a:cubicBezTo>
                  <a:pt x="3641596" y="6736862"/>
                  <a:pt x="3641596" y="6745298"/>
                  <a:pt x="3633159" y="6753734"/>
                </a:cubicBezTo>
                <a:lnTo>
                  <a:pt x="3633159" y="6762169"/>
                </a:lnTo>
                <a:cubicBezTo>
                  <a:pt x="3624723" y="6779039"/>
                  <a:pt x="3616289" y="6779041"/>
                  <a:pt x="3616289" y="6787476"/>
                </a:cubicBezTo>
                <a:cubicBezTo>
                  <a:pt x="3599417" y="6800129"/>
                  <a:pt x="3580437" y="6812782"/>
                  <a:pt x="3561456" y="6826490"/>
                </a:cubicBezTo>
                <a:lnTo>
                  <a:pt x="3523349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5593260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4">
            <a:extLst>
              <a:ext uri="{FF2B5EF4-FFF2-40B4-BE49-F238E27FC236}">
                <a16:creationId xmlns:a16="http://schemas.microsoft.com/office/drawing/2014/main" xmlns="" id="{78365DAA-91AD-4697-ADE8-3F9A839BE698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0" y="0"/>
            <a:ext cx="12192000" cy="44694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312866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5">
            <a:extLst>
              <a:ext uri="{FF2B5EF4-FFF2-40B4-BE49-F238E27FC236}">
                <a16:creationId xmlns:a16="http://schemas.microsoft.com/office/drawing/2014/main" xmlns="" id="{67539AF6-5D49-44B8-BBE5-89EA831A487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038350" y="0"/>
            <a:ext cx="405765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xmlns="" id="{4DAB0763-12DF-41B9-B692-22FB8DB24B15}"/>
              </a:ext>
            </a:extLst>
          </p:cNvPr>
          <p:cNvSpPr/>
          <p:nvPr userDrawn="1"/>
        </p:nvSpPr>
        <p:spPr>
          <a:xfrm>
            <a:off x="0" y="0"/>
            <a:ext cx="20383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091477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2E541B56-E562-45F7-AF65-DC212716E3B3}"/>
              </a:ext>
            </a:extLst>
          </p:cNvPr>
          <p:cNvSpPr/>
          <p:nvPr userDrawn="1"/>
        </p:nvSpPr>
        <p:spPr>
          <a:xfrm>
            <a:off x="0" y="863125"/>
            <a:ext cx="6546079" cy="513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그림 개체 틀 2">
            <a:extLst>
              <a:ext uri="{FF2B5EF4-FFF2-40B4-BE49-F238E27FC236}">
                <a16:creationId xmlns:a16="http://schemas.microsoft.com/office/drawing/2014/main" xmlns="" id="{1D487A8B-D75C-45FC-8BC1-0D4AF5ACE0C7}"/>
              </a:ext>
            </a:extLst>
          </p:cNvPr>
          <p:cNvSpPr>
            <a:spLocks noGrp="1"/>
          </p:cNvSpPr>
          <p:nvPr>
            <p:ph type="pic" sz="quarter" idx="65" hasCustomPrompt="1"/>
          </p:nvPr>
        </p:nvSpPr>
        <p:spPr>
          <a:xfrm>
            <a:off x="6096000" y="2959216"/>
            <a:ext cx="6096000" cy="27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86133896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4539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23699630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prstClr val="white"/>
              </a:solidFill>
            </a:endParaRPr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prstClr val="white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prstClr val="white"/>
                </a:solidFill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xmlns="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prstClr val="white"/>
                </a:solidFill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prstClr val="white"/>
                </a:solidFill>
                <a:cs typeface="Arial" pitchFamily="34" charset="0"/>
              </a:rPr>
              <a:t>Line Color</a:t>
            </a:r>
            <a:endParaRPr lang="ko-KR" altLang="en-US" sz="1400" b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prstClr val="white"/>
                </a:solidFill>
                <a:cs typeface="Arial" pitchFamily="34" charset="0"/>
              </a:rPr>
              <a:t>www.allppt.com</a:t>
            </a:r>
            <a:endParaRPr lang="ko-KR" altLang="en-US" sz="1400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prstClr val="white"/>
                </a:solidFill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prstClr val="white"/>
                </a:solidFill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161503239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xmlns="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339510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xmlns="" id="{93EBF5BD-BDB4-4EDA-80D9-62417648E9A9}"/>
              </a:ext>
            </a:extLst>
          </p:cNvPr>
          <p:cNvSpPr/>
          <p:nvPr userDrawn="1"/>
        </p:nvSpPr>
        <p:spPr>
          <a:xfrm>
            <a:off x="0" y="6147537"/>
            <a:ext cx="12192000" cy="722424"/>
          </a:xfrm>
          <a:custGeom>
            <a:avLst/>
            <a:gdLst>
              <a:gd name="connsiteX0" fmla="*/ 9381227 w 12192000"/>
              <a:gd name="connsiteY0" fmla="*/ 0 h 722424"/>
              <a:gd name="connsiteX1" fmla="*/ 9628588 w 12192000"/>
              <a:gd name="connsiteY1" fmla="*/ 97110 h 722424"/>
              <a:gd name="connsiteX2" fmla="*/ 9664383 w 12192000"/>
              <a:gd name="connsiteY2" fmla="*/ 138229 h 722424"/>
              <a:gd name="connsiteX3" fmla="*/ 9747177 w 12192000"/>
              <a:gd name="connsiteY3" fmla="*/ 128344 h 722424"/>
              <a:gd name="connsiteX4" fmla="*/ 9967039 w 12192000"/>
              <a:gd name="connsiteY4" fmla="*/ 191996 h 722424"/>
              <a:gd name="connsiteX5" fmla="*/ 10010266 w 12192000"/>
              <a:gd name="connsiteY5" fmla="*/ 225799 h 722424"/>
              <a:gd name="connsiteX6" fmla="*/ 10023948 w 12192000"/>
              <a:gd name="connsiteY6" fmla="*/ 210081 h 722424"/>
              <a:gd name="connsiteX7" fmla="*/ 10302008 w 12192000"/>
              <a:gd name="connsiteY7" fmla="*/ 100919 h 722424"/>
              <a:gd name="connsiteX8" fmla="*/ 10664342 w 12192000"/>
              <a:gd name="connsiteY8" fmla="*/ 328549 h 722424"/>
              <a:gd name="connsiteX9" fmla="*/ 10665904 w 12192000"/>
              <a:gd name="connsiteY9" fmla="*/ 335885 h 722424"/>
              <a:gd name="connsiteX10" fmla="*/ 10694098 w 12192000"/>
              <a:gd name="connsiteY10" fmla="*/ 321381 h 722424"/>
              <a:gd name="connsiteX11" fmla="*/ 10847163 w 12192000"/>
              <a:gd name="connsiteY11" fmla="*/ 292092 h 722424"/>
              <a:gd name="connsiteX12" fmla="*/ 11067025 w 12192000"/>
              <a:gd name="connsiteY12" fmla="*/ 355744 h 722424"/>
              <a:gd name="connsiteX13" fmla="*/ 11092379 w 12192000"/>
              <a:gd name="connsiteY13" fmla="*/ 375571 h 722424"/>
              <a:gd name="connsiteX14" fmla="*/ 11145253 w 12192000"/>
              <a:gd name="connsiteY14" fmla="*/ 334223 h 722424"/>
              <a:gd name="connsiteX15" fmla="*/ 11365115 w 12192000"/>
              <a:gd name="connsiteY15" fmla="*/ 270571 h 722424"/>
              <a:gd name="connsiteX16" fmla="*/ 11727448 w 12192000"/>
              <a:gd name="connsiteY16" fmla="*/ 498202 h 722424"/>
              <a:gd name="connsiteX17" fmla="*/ 11731256 w 12192000"/>
              <a:gd name="connsiteY17" fmla="*/ 516075 h 722424"/>
              <a:gd name="connsiteX18" fmla="*/ 11787810 w 12192000"/>
              <a:gd name="connsiteY18" fmla="*/ 510671 h 722424"/>
              <a:gd name="connsiteX19" fmla="*/ 11790458 w 12192000"/>
              <a:gd name="connsiteY19" fmla="*/ 498238 h 722424"/>
              <a:gd name="connsiteX20" fmla="*/ 12000600 w 12192000"/>
              <a:gd name="connsiteY20" fmla="*/ 366220 h 722424"/>
              <a:gd name="connsiteX21" fmla="*/ 12161866 w 12192000"/>
              <a:gd name="connsiteY21" fmla="*/ 429531 h 722424"/>
              <a:gd name="connsiteX22" fmla="*/ 12192000 w 12192000"/>
              <a:gd name="connsiteY22" fmla="*/ 471892 h 722424"/>
              <a:gd name="connsiteX23" fmla="*/ 12192000 w 12192000"/>
              <a:gd name="connsiteY23" fmla="*/ 692861 h 722424"/>
              <a:gd name="connsiteX24" fmla="*/ 12170970 w 12192000"/>
              <a:gd name="connsiteY24" fmla="*/ 722424 h 722424"/>
              <a:gd name="connsiteX25" fmla="*/ 7083124 w 12192000"/>
              <a:gd name="connsiteY25" fmla="*/ 722424 h 722424"/>
              <a:gd name="connsiteX26" fmla="*/ 7064687 w 12192000"/>
              <a:gd name="connsiteY26" fmla="*/ 635873 h 722424"/>
              <a:gd name="connsiteX27" fmla="*/ 7070633 w 12192000"/>
              <a:gd name="connsiteY27" fmla="*/ 607957 h 722424"/>
              <a:gd name="connsiteX28" fmla="*/ 7048484 w 12192000"/>
              <a:gd name="connsiteY28" fmla="*/ 646633 h 722424"/>
              <a:gd name="connsiteX29" fmla="*/ 6986810 w 12192000"/>
              <a:gd name="connsiteY29" fmla="*/ 714133 h 722424"/>
              <a:gd name="connsiteX30" fmla="*/ 6974500 w 12192000"/>
              <a:gd name="connsiteY30" fmla="*/ 722424 h 722424"/>
              <a:gd name="connsiteX31" fmla="*/ 6473658 w 12192000"/>
              <a:gd name="connsiteY31" fmla="*/ 722424 h 722424"/>
              <a:gd name="connsiteX32" fmla="*/ 6452315 w 12192000"/>
              <a:gd name="connsiteY32" fmla="*/ 704044 h 722424"/>
              <a:gd name="connsiteX33" fmla="*/ 6456230 w 12192000"/>
              <a:gd name="connsiteY33" fmla="*/ 722424 h 722424"/>
              <a:gd name="connsiteX34" fmla="*/ 12828 w 12192000"/>
              <a:gd name="connsiteY34" fmla="*/ 722424 h 722424"/>
              <a:gd name="connsiteX35" fmla="*/ 0 w 12192000"/>
              <a:gd name="connsiteY35" fmla="*/ 665416 h 722424"/>
              <a:gd name="connsiteX36" fmla="*/ 415407 w 12192000"/>
              <a:gd name="connsiteY36" fmla="*/ 292713 h 722424"/>
              <a:gd name="connsiteX37" fmla="*/ 647665 w 12192000"/>
              <a:gd name="connsiteY37" fmla="*/ 356365 h 722424"/>
              <a:gd name="connsiteX38" fmla="*/ 695234 w 12192000"/>
              <a:gd name="connsiteY38" fmla="*/ 391579 h 722424"/>
              <a:gd name="connsiteX39" fmla="*/ 748462 w 12192000"/>
              <a:gd name="connsiteY39" fmla="*/ 376754 h 722424"/>
              <a:gd name="connsiteX40" fmla="*/ 832181 w 12192000"/>
              <a:gd name="connsiteY40" fmla="*/ 369182 h 722424"/>
              <a:gd name="connsiteX41" fmla="*/ 993876 w 12192000"/>
              <a:gd name="connsiteY41" fmla="*/ 398471 h 722424"/>
              <a:gd name="connsiteX42" fmla="*/ 1026724 w 12192000"/>
              <a:gd name="connsiteY42" fmla="*/ 414467 h 722424"/>
              <a:gd name="connsiteX43" fmla="*/ 1041388 w 12192000"/>
              <a:gd name="connsiteY43" fmla="*/ 390229 h 722424"/>
              <a:gd name="connsiteX44" fmla="*/ 1385850 w 12192000"/>
              <a:gd name="connsiteY44" fmla="*/ 225907 h 722424"/>
              <a:gd name="connsiteX45" fmla="*/ 1618108 w 12192000"/>
              <a:gd name="connsiteY45" fmla="*/ 289559 h 722424"/>
              <a:gd name="connsiteX46" fmla="*/ 1650849 w 12192000"/>
              <a:gd name="connsiteY46" fmla="*/ 313796 h 722424"/>
              <a:gd name="connsiteX47" fmla="*/ 1658951 w 12192000"/>
              <a:gd name="connsiteY47" fmla="*/ 304985 h 722424"/>
              <a:gd name="connsiteX48" fmla="*/ 1952689 w 12192000"/>
              <a:gd name="connsiteY48" fmla="*/ 195823 h 722424"/>
              <a:gd name="connsiteX49" fmla="*/ 2246426 w 12192000"/>
              <a:gd name="connsiteY49" fmla="*/ 304985 h 722424"/>
              <a:gd name="connsiteX50" fmla="*/ 2256145 w 12192000"/>
              <a:gd name="connsiteY50" fmla="*/ 315554 h 722424"/>
              <a:gd name="connsiteX51" fmla="*/ 2261919 w 12192000"/>
              <a:gd name="connsiteY51" fmla="*/ 306011 h 722424"/>
              <a:gd name="connsiteX52" fmla="*/ 2606381 w 12192000"/>
              <a:gd name="connsiteY52" fmla="*/ 141690 h 722424"/>
              <a:gd name="connsiteX53" fmla="*/ 2838640 w 12192000"/>
              <a:gd name="connsiteY53" fmla="*/ 205342 h 722424"/>
              <a:gd name="connsiteX54" fmla="*/ 2855722 w 12192000"/>
              <a:gd name="connsiteY54" fmla="*/ 217987 h 722424"/>
              <a:gd name="connsiteX55" fmla="*/ 2893007 w 12192000"/>
              <a:gd name="connsiteY55" fmla="*/ 199830 h 722424"/>
              <a:gd name="connsiteX56" fmla="*/ 3054703 w 12192000"/>
              <a:gd name="connsiteY56" fmla="*/ 170541 h 722424"/>
              <a:gd name="connsiteX57" fmla="*/ 3348440 w 12192000"/>
              <a:gd name="connsiteY57" fmla="*/ 279703 h 722424"/>
              <a:gd name="connsiteX58" fmla="*/ 3385274 w 12192000"/>
              <a:gd name="connsiteY58" fmla="*/ 319757 h 722424"/>
              <a:gd name="connsiteX59" fmla="*/ 3422856 w 12192000"/>
              <a:gd name="connsiteY59" fmla="*/ 288067 h 722424"/>
              <a:gd name="connsiteX60" fmla="*/ 3655114 w 12192000"/>
              <a:gd name="connsiteY60" fmla="*/ 215562 h 722424"/>
              <a:gd name="connsiteX61" fmla="*/ 3738834 w 12192000"/>
              <a:gd name="connsiteY61" fmla="*/ 224187 h 722424"/>
              <a:gd name="connsiteX62" fmla="*/ 3752633 w 12192000"/>
              <a:gd name="connsiteY62" fmla="*/ 228564 h 722424"/>
              <a:gd name="connsiteX63" fmla="*/ 3761041 w 12192000"/>
              <a:gd name="connsiteY63" fmla="*/ 219422 h 722424"/>
              <a:gd name="connsiteX64" fmla="*/ 4054775 w 12192000"/>
              <a:gd name="connsiteY64" fmla="*/ 110260 h 722424"/>
              <a:gd name="connsiteX65" fmla="*/ 4287034 w 12192000"/>
              <a:gd name="connsiteY65" fmla="*/ 173912 h 722424"/>
              <a:gd name="connsiteX66" fmla="*/ 4341837 w 12192000"/>
              <a:gd name="connsiteY66" fmla="*/ 214480 h 722424"/>
              <a:gd name="connsiteX67" fmla="*/ 4370347 w 12192000"/>
              <a:gd name="connsiteY67" fmla="*/ 193376 h 722424"/>
              <a:gd name="connsiteX68" fmla="*/ 4602604 w 12192000"/>
              <a:gd name="connsiteY68" fmla="*/ 129724 h 722424"/>
              <a:gd name="connsiteX69" fmla="*/ 4947064 w 12192000"/>
              <a:gd name="connsiteY69" fmla="*/ 294045 h 722424"/>
              <a:gd name="connsiteX70" fmla="*/ 4965679 w 12192000"/>
              <a:gd name="connsiteY70" fmla="*/ 324816 h 722424"/>
              <a:gd name="connsiteX71" fmla="*/ 4988215 w 12192000"/>
              <a:gd name="connsiteY71" fmla="*/ 318540 h 722424"/>
              <a:gd name="connsiteX72" fmla="*/ 5064043 w 12192000"/>
              <a:gd name="connsiteY72" fmla="*/ 311682 h 722424"/>
              <a:gd name="connsiteX73" fmla="*/ 5089870 w 12192000"/>
              <a:gd name="connsiteY73" fmla="*/ 283596 h 722424"/>
              <a:gd name="connsiteX74" fmla="*/ 5383609 w 12192000"/>
              <a:gd name="connsiteY74" fmla="*/ 174434 h 722424"/>
              <a:gd name="connsiteX75" fmla="*/ 5615868 w 12192000"/>
              <a:gd name="connsiteY75" fmla="*/ 238086 h 722424"/>
              <a:gd name="connsiteX76" fmla="*/ 5638857 w 12192000"/>
              <a:gd name="connsiteY76" fmla="*/ 255105 h 722424"/>
              <a:gd name="connsiteX77" fmla="*/ 5639670 w 12192000"/>
              <a:gd name="connsiteY77" fmla="*/ 251290 h 722424"/>
              <a:gd name="connsiteX78" fmla="*/ 6002002 w 12192000"/>
              <a:gd name="connsiteY78" fmla="*/ 23660 h 722424"/>
              <a:gd name="connsiteX79" fmla="*/ 6364336 w 12192000"/>
              <a:gd name="connsiteY79" fmla="*/ 251290 h 722424"/>
              <a:gd name="connsiteX80" fmla="*/ 6369684 w 12192000"/>
              <a:gd name="connsiteY80" fmla="*/ 276397 h 722424"/>
              <a:gd name="connsiteX81" fmla="*/ 6396330 w 12192000"/>
              <a:gd name="connsiteY81" fmla="*/ 229869 h 722424"/>
              <a:gd name="connsiteX82" fmla="*/ 6722407 w 12192000"/>
              <a:gd name="connsiteY82" fmla="*/ 65548 h 722424"/>
              <a:gd name="connsiteX83" fmla="*/ 7000467 w 12192000"/>
              <a:gd name="connsiteY83" fmla="*/ 174710 h 722424"/>
              <a:gd name="connsiteX84" fmla="*/ 7029242 w 12192000"/>
              <a:gd name="connsiteY84" fmla="*/ 207765 h 722424"/>
              <a:gd name="connsiteX85" fmla="*/ 7052070 w 12192000"/>
              <a:gd name="connsiteY85" fmla="*/ 167904 h 722424"/>
              <a:gd name="connsiteX86" fmla="*/ 7378148 w 12192000"/>
              <a:gd name="connsiteY86" fmla="*/ 3583 h 722424"/>
              <a:gd name="connsiteX87" fmla="*/ 7598010 w 12192000"/>
              <a:gd name="connsiteY87" fmla="*/ 67235 h 722424"/>
              <a:gd name="connsiteX88" fmla="*/ 7638413 w 12192000"/>
              <a:gd name="connsiteY88" fmla="*/ 98830 h 722424"/>
              <a:gd name="connsiteX89" fmla="*/ 7691091 w 12192000"/>
              <a:gd name="connsiteY89" fmla="*/ 93797 h 722424"/>
              <a:gd name="connsiteX90" fmla="*/ 7994531 w 12192000"/>
              <a:gd name="connsiteY90" fmla="*/ 229426 h 722424"/>
              <a:gd name="connsiteX91" fmla="*/ 8041237 w 12192000"/>
              <a:gd name="connsiteY91" fmla="*/ 302389 h 722424"/>
              <a:gd name="connsiteX92" fmla="*/ 8050122 w 12192000"/>
              <a:gd name="connsiteY92" fmla="*/ 292182 h 722424"/>
              <a:gd name="connsiteX93" fmla="*/ 8328182 w 12192000"/>
              <a:gd name="connsiteY93" fmla="*/ 183020 h 722424"/>
              <a:gd name="connsiteX94" fmla="*/ 8548044 w 12192000"/>
              <a:gd name="connsiteY94" fmla="*/ 246672 h 722424"/>
              <a:gd name="connsiteX95" fmla="*/ 8598621 w 12192000"/>
              <a:gd name="connsiteY95" fmla="*/ 286223 h 722424"/>
              <a:gd name="connsiteX96" fmla="*/ 8598647 w 12192000"/>
              <a:gd name="connsiteY96" fmla="*/ 286193 h 722424"/>
              <a:gd name="connsiteX97" fmla="*/ 8876707 w 12192000"/>
              <a:gd name="connsiteY97" fmla="*/ 177031 h 722424"/>
              <a:gd name="connsiteX98" fmla="*/ 9047191 w 12192000"/>
              <a:gd name="connsiteY98" fmla="*/ 213783 h 722424"/>
              <a:gd name="connsiteX99" fmla="*/ 9055526 w 12192000"/>
              <a:gd name="connsiteY99" fmla="*/ 218324 h 722424"/>
              <a:gd name="connsiteX100" fmla="*/ 9058897 w 12192000"/>
              <a:gd name="connsiteY100" fmla="*/ 202498 h 722424"/>
              <a:gd name="connsiteX101" fmla="*/ 9381227 w 12192000"/>
              <a:gd name="connsiteY101" fmla="*/ 0 h 722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12192000" h="722424">
                <a:moveTo>
                  <a:pt x="9381227" y="0"/>
                </a:moveTo>
                <a:cubicBezTo>
                  <a:pt x="9477828" y="0"/>
                  <a:pt x="9565283" y="37110"/>
                  <a:pt x="9628588" y="97110"/>
                </a:cubicBezTo>
                <a:lnTo>
                  <a:pt x="9664383" y="138229"/>
                </a:lnTo>
                <a:lnTo>
                  <a:pt x="9747177" y="128344"/>
                </a:lnTo>
                <a:cubicBezTo>
                  <a:pt x="9828619" y="128344"/>
                  <a:pt x="9904278" y="151809"/>
                  <a:pt x="9967039" y="191996"/>
                </a:cubicBezTo>
                <a:lnTo>
                  <a:pt x="10010266" y="225799"/>
                </a:lnTo>
                <a:lnTo>
                  <a:pt x="10023948" y="210081"/>
                </a:lnTo>
                <a:cubicBezTo>
                  <a:pt x="10095110" y="142635"/>
                  <a:pt x="10193419" y="100919"/>
                  <a:pt x="10302008" y="100919"/>
                </a:cubicBezTo>
                <a:cubicBezTo>
                  <a:pt x="10464892" y="100919"/>
                  <a:pt x="10604645" y="194780"/>
                  <a:pt x="10664342" y="328549"/>
                </a:cubicBezTo>
                <a:lnTo>
                  <a:pt x="10665904" y="335885"/>
                </a:lnTo>
                <a:lnTo>
                  <a:pt x="10694098" y="321381"/>
                </a:lnTo>
                <a:cubicBezTo>
                  <a:pt x="10741144" y="302521"/>
                  <a:pt x="10792869" y="292092"/>
                  <a:pt x="10847163" y="292092"/>
                </a:cubicBezTo>
                <a:cubicBezTo>
                  <a:pt x="10928605" y="292092"/>
                  <a:pt x="11004264" y="315557"/>
                  <a:pt x="11067025" y="355744"/>
                </a:cubicBezTo>
                <a:lnTo>
                  <a:pt x="11092379" y="375571"/>
                </a:lnTo>
                <a:lnTo>
                  <a:pt x="11145253" y="334223"/>
                </a:lnTo>
                <a:cubicBezTo>
                  <a:pt x="11208014" y="294036"/>
                  <a:pt x="11283673" y="270571"/>
                  <a:pt x="11365115" y="270571"/>
                </a:cubicBezTo>
                <a:cubicBezTo>
                  <a:pt x="11527998" y="270571"/>
                  <a:pt x="11667752" y="364432"/>
                  <a:pt x="11727448" y="498202"/>
                </a:cubicBezTo>
                <a:lnTo>
                  <a:pt x="11731256" y="516075"/>
                </a:lnTo>
                <a:lnTo>
                  <a:pt x="11787810" y="510671"/>
                </a:lnTo>
                <a:lnTo>
                  <a:pt x="11790458" y="498238"/>
                </a:lnTo>
                <a:cubicBezTo>
                  <a:pt x="11825080" y="420657"/>
                  <a:pt x="11906133" y="366220"/>
                  <a:pt x="12000600" y="366220"/>
                </a:cubicBezTo>
                <a:cubicBezTo>
                  <a:pt x="12063578" y="366220"/>
                  <a:pt x="12120594" y="390414"/>
                  <a:pt x="12161866" y="429531"/>
                </a:cubicBezTo>
                <a:lnTo>
                  <a:pt x="12192000" y="471892"/>
                </a:lnTo>
                <a:lnTo>
                  <a:pt x="12192000" y="692861"/>
                </a:lnTo>
                <a:lnTo>
                  <a:pt x="12170970" y="722424"/>
                </a:lnTo>
                <a:lnTo>
                  <a:pt x="7083124" y="722424"/>
                </a:lnTo>
                <a:lnTo>
                  <a:pt x="7064687" y="635873"/>
                </a:lnTo>
                <a:lnTo>
                  <a:pt x="7070633" y="607957"/>
                </a:lnTo>
                <a:lnTo>
                  <a:pt x="7048484" y="646633"/>
                </a:lnTo>
                <a:cubicBezTo>
                  <a:pt x="7030818" y="671418"/>
                  <a:pt x="7010088" y="694081"/>
                  <a:pt x="6986810" y="714133"/>
                </a:cubicBezTo>
                <a:lnTo>
                  <a:pt x="6974500" y="722424"/>
                </a:lnTo>
                <a:lnTo>
                  <a:pt x="6473658" y="722424"/>
                </a:lnTo>
                <a:lnTo>
                  <a:pt x="6452315" y="704044"/>
                </a:lnTo>
                <a:lnTo>
                  <a:pt x="6456230" y="722424"/>
                </a:lnTo>
                <a:lnTo>
                  <a:pt x="12828" y="722424"/>
                </a:lnTo>
                <a:lnTo>
                  <a:pt x="0" y="665416"/>
                </a:lnTo>
                <a:cubicBezTo>
                  <a:pt x="0" y="459578"/>
                  <a:pt x="185984" y="292713"/>
                  <a:pt x="415407" y="292713"/>
                </a:cubicBezTo>
                <a:cubicBezTo>
                  <a:pt x="501441" y="292713"/>
                  <a:pt x="581366" y="316178"/>
                  <a:pt x="647665" y="356365"/>
                </a:cubicBezTo>
                <a:lnTo>
                  <a:pt x="695234" y="391579"/>
                </a:lnTo>
                <a:lnTo>
                  <a:pt x="748462" y="376754"/>
                </a:lnTo>
                <a:cubicBezTo>
                  <a:pt x="775504" y="371790"/>
                  <a:pt x="803503" y="369182"/>
                  <a:pt x="832181" y="369182"/>
                </a:cubicBezTo>
                <a:cubicBezTo>
                  <a:pt x="889537" y="369182"/>
                  <a:pt x="944178" y="379611"/>
                  <a:pt x="993876" y="398471"/>
                </a:cubicBezTo>
                <a:lnTo>
                  <a:pt x="1026724" y="414467"/>
                </a:lnTo>
                <a:lnTo>
                  <a:pt x="1041388" y="390229"/>
                </a:lnTo>
                <a:cubicBezTo>
                  <a:pt x="1116039" y="291088"/>
                  <a:pt x="1242460" y="225907"/>
                  <a:pt x="1385850" y="225907"/>
                </a:cubicBezTo>
                <a:cubicBezTo>
                  <a:pt x="1471883" y="225907"/>
                  <a:pt x="1551808" y="249372"/>
                  <a:pt x="1618108" y="289559"/>
                </a:cubicBezTo>
                <a:lnTo>
                  <a:pt x="1650849" y="313796"/>
                </a:lnTo>
                <a:lnTo>
                  <a:pt x="1658951" y="304985"/>
                </a:lnTo>
                <a:cubicBezTo>
                  <a:pt x="1734125" y="237539"/>
                  <a:pt x="1837977" y="195823"/>
                  <a:pt x="1952689" y="195823"/>
                </a:cubicBezTo>
                <a:cubicBezTo>
                  <a:pt x="2067400" y="195823"/>
                  <a:pt x="2171252" y="237539"/>
                  <a:pt x="2246426" y="304985"/>
                </a:cubicBezTo>
                <a:lnTo>
                  <a:pt x="2256145" y="315554"/>
                </a:lnTo>
                <a:lnTo>
                  <a:pt x="2261919" y="306011"/>
                </a:lnTo>
                <a:cubicBezTo>
                  <a:pt x="2336571" y="206871"/>
                  <a:pt x="2462992" y="141690"/>
                  <a:pt x="2606381" y="141690"/>
                </a:cubicBezTo>
                <a:cubicBezTo>
                  <a:pt x="2692416" y="141690"/>
                  <a:pt x="2772341" y="165155"/>
                  <a:pt x="2838640" y="205342"/>
                </a:cubicBezTo>
                <a:lnTo>
                  <a:pt x="2855722" y="217987"/>
                </a:lnTo>
                <a:lnTo>
                  <a:pt x="2893007" y="199830"/>
                </a:lnTo>
                <a:cubicBezTo>
                  <a:pt x="2942707" y="180970"/>
                  <a:pt x="2997347" y="170541"/>
                  <a:pt x="3054703" y="170541"/>
                </a:cubicBezTo>
                <a:cubicBezTo>
                  <a:pt x="3169414" y="170541"/>
                  <a:pt x="3273266" y="212257"/>
                  <a:pt x="3348440" y="279703"/>
                </a:cubicBezTo>
                <a:lnTo>
                  <a:pt x="3385274" y="319757"/>
                </a:lnTo>
                <a:lnTo>
                  <a:pt x="3422856" y="288067"/>
                </a:lnTo>
                <a:cubicBezTo>
                  <a:pt x="3489156" y="242291"/>
                  <a:pt x="3569081" y="215562"/>
                  <a:pt x="3655114" y="215562"/>
                </a:cubicBezTo>
                <a:cubicBezTo>
                  <a:pt x="3683792" y="215562"/>
                  <a:pt x="3711792" y="218532"/>
                  <a:pt x="3738834" y="224187"/>
                </a:cubicBezTo>
                <a:lnTo>
                  <a:pt x="3752633" y="228564"/>
                </a:lnTo>
                <a:lnTo>
                  <a:pt x="3761041" y="219422"/>
                </a:lnTo>
                <a:cubicBezTo>
                  <a:pt x="3836213" y="151976"/>
                  <a:pt x="3940064" y="110260"/>
                  <a:pt x="4054775" y="110260"/>
                </a:cubicBezTo>
                <a:cubicBezTo>
                  <a:pt x="4140810" y="110260"/>
                  <a:pt x="4220734" y="133725"/>
                  <a:pt x="4287034" y="173912"/>
                </a:cubicBezTo>
                <a:lnTo>
                  <a:pt x="4341837" y="214480"/>
                </a:lnTo>
                <a:lnTo>
                  <a:pt x="4370347" y="193376"/>
                </a:lnTo>
                <a:cubicBezTo>
                  <a:pt x="4436643" y="153189"/>
                  <a:pt x="4516570" y="129724"/>
                  <a:pt x="4602604" y="129724"/>
                </a:cubicBezTo>
                <a:cubicBezTo>
                  <a:pt x="4745992" y="129724"/>
                  <a:pt x="4872413" y="194905"/>
                  <a:pt x="4947064" y="294045"/>
                </a:cubicBezTo>
                <a:lnTo>
                  <a:pt x="4965679" y="324816"/>
                </a:lnTo>
                <a:lnTo>
                  <a:pt x="4988215" y="318540"/>
                </a:lnTo>
                <a:lnTo>
                  <a:pt x="5064043" y="311682"/>
                </a:lnTo>
                <a:lnTo>
                  <a:pt x="5089870" y="283596"/>
                </a:lnTo>
                <a:cubicBezTo>
                  <a:pt x="5165045" y="216150"/>
                  <a:pt x="5268897" y="174434"/>
                  <a:pt x="5383609" y="174434"/>
                </a:cubicBezTo>
                <a:cubicBezTo>
                  <a:pt x="5469643" y="174434"/>
                  <a:pt x="5549567" y="197899"/>
                  <a:pt x="5615868" y="238086"/>
                </a:cubicBezTo>
                <a:lnTo>
                  <a:pt x="5638857" y="255105"/>
                </a:lnTo>
                <a:lnTo>
                  <a:pt x="5639670" y="251290"/>
                </a:lnTo>
                <a:cubicBezTo>
                  <a:pt x="5699366" y="117521"/>
                  <a:pt x="5839120" y="23660"/>
                  <a:pt x="6002002" y="23660"/>
                </a:cubicBezTo>
                <a:cubicBezTo>
                  <a:pt x="6164885" y="23660"/>
                  <a:pt x="6304640" y="117521"/>
                  <a:pt x="6364336" y="251290"/>
                </a:cubicBezTo>
                <a:lnTo>
                  <a:pt x="6369684" y="276397"/>
                </a:lnTo>
                <a:lnTo>
                  <a:pt x="6396330" y="229869"/>
                </a:lnTo>
                <a:cubicBezTo>
                  <a:pt x="6466997" y="130729"/>
                  <a:pt x="6586671" y="65548"/>
                  <a:pt x="6722407" y="65548"/>
                </a:cubicBezTo>
                <a:cubicBezTo>
                  <a:pt x="6830996" y="65548"/>
                  <a:pt x="6929305" y="107264"/>
                  <a:pt x="7000467" y="174710"/>
                </a:cubicBezTo>
                <a:lnTo>
                  <a:pt x="7029242" y="207765"/>
                </a:lnTo>
                <a:lnTo>
                  <a:pt x="7052070" y="167904"/>
                </a:lnTo>
                <a:cubicBezTo>
                  <a:pt x="7122738" y="68764"/>
                  <a:pt x="7242412" y="3583"/>
                  <a:pt x="7378148" y="3583"/>
                </a:cubicBezTo>
                <a:cubicBezTo>
                  <a:pt x="7459590" y="3583"/>
                  <a:pt x="7535249" y="27048"/>
                  <a:pt x="7598010" y="67235"/>
                </a:cubicBezTo>
                <a:lnTo>
                  <a:pt x="7638413" y="98830"/>
                </a:lnTo>
                <a:lnTo>
                  <a:pt x="7691091" y="93797"/>
                </a:lnTo>
                <a:cubicBezTo>
                  <a:pt x="7813253" y="93797"/>
                  <a:pt x="7922405" y="146594"/>
                  <a:pt x="7994531" y="229426"/>
                </a:cubicBezTo>
                <a:lnTo>
                  <a:pt x="8041237" y="302389"/>
                </a:lnTo>
                <a:lnTo>
                  <a:pt x="8050122" y="292182"/>
                </a:lnTo>
                <a:cubicBezTo>
                  <a:pt x="8121284" y="224736"/>
                  <a:pt x="8219593" y="183020"/>
                  <a:pt x="8328182" y="183020"/>
                </a:cubicBezTo>
                <a:cubicBezTo>
                  <a:pt x="8409624" y="183020"/>
                  <a:pt x="8485283" y="206485"/>
                  <a:pt x="8548044" y="246672"/>
                </a:cubicBezTo>
                <a:lnTo>
                  <a:pt x="8598621" y="286223"/>
                </a:lnTo>
                <a:lnTo>
                  <a:pt x="8598647" y="286193"/>
                </a:lnTo>
                <a:cubicBezTo>
                  <a:pt x="8669809" y="218747"/>
                  <a:pt x="8768118" y="177031"/>
                  <a:pt x="8876707" y="177031"/>
                </a:cubicBezTo>
                <a:cubicBezTo>
                  <a:pt x="8937788" y="177031"/>
                  <a:pt x="8995617" y="190230"/>
                  <a:pt x="9047191" y="213783"/>
                </a:cubicBezTo>
                <a:lnTo>
                  <a:pt x="9055526" y="218324"/>
                </a:lnTo>
                <a:lnTo>
                  <a:pt x="9058897" y="202498"/>
                </a:lnTo>
                <a:cubicBezTo>
                  <a:pt x="9112002" y="83498"/>
                  <a:pt x="9236326" y="0"/>
                  <a:pt x="9381227" y="0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ko-KR" altLang="en-US" sz="2700" dirty="0">
              <a:solidFill>
                <a:prstClr val="white"/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xmlns="" id="{515D09CC-EA41-4CE9-B520-4B37AF49794B}"/>
              </a:ext>
            </a:extLst>
          </p:cNvPr>
          <p:cNvSpPr/>
          <p:nvPr userDrawn="1"/>
        </p:nvSpPr>
        <p:spPr>
          <a:xfrm flipH="1">
            <a:off x="0" y="6381796"/>
            <a:ext cx="12192000" cy="488165"/>
          </a:xfrm>
          <a:custGeom>
            <a:avLst/>
            <a:gdLst>
              <a:gd name="connsiteX0" fmla="*/ 2697788 w 12192000"/>
              <a:gd name="connsiteY0" fmla="*/ 0 h 488165"/>
              <a:gd name="connsiteX1" fmla="*/ 2412743 w 12192000"/>
              <a:gd name="connsiteY1" fmla="*/ 188940 h 488165"/>
              <a:gd name="connsiteX2" fmla="*/ 2410667 w 12192000"/>
              <a:gd name="connsiteY2" fmla="*/ 199221 h 488165"/>
              <a:gd name="connsiteX3" fmla="*/ 2404214 w 12192000"/>
              <a:gd name="connsiteY3" fmla="*/ 193897 h 488165"/>
              <a:gd name="connsiteX4" fmla="*/ 2231250 w 12192000"/>
              <a:gd name="connsiteY4" fmla="*/ 141064 h 488165"/>
              <a:gd name="connsiteX5" fmla="*/ 2110835 w 12192000"/>
              <a:gd name="connsiteY5" fmla="*/ 165374 h 488165"/>
              <a:gd name="connsiteX6" fmla="*/ 2096679 w 12192000"/>
              <a:gd name="connsiteY6" fmla="*/ 173058 h 488165"/>
              <a:gd name="connsiteX7" fmla="*/ 2063894 w 12192000"/>
              <a:gd name="connsiteY7" fmla="*/ 133322 h 488165"/>
              <a:gd name="connsiteX8" fmla="*/ 1845146 w 12192000"/>
              <a:gd name="connsiteY8" fmla="*/ 42714 h 488165"/>
              <a:gd name="connsiteX9" fmla="*/ 1588623 w 12192000"/>
              <a:gd name="connsiteY9" fmla="*/ 179105 h 488165"/>
              <a:gd name="connsiteX10" fmla="*/ 1579781 w 12192000"/>
              <a:gd name="connsiteY10" fmla="*/ 195395 h 488165"/>
              <a:gd name="connsiteX11" fmla="*/ 1519900 w 12192000"/>
              <a:gd name="connsiteY11" fmla="*/ 201432 h 488165"/>
              <a:gd name="connsiteX12" fmla="*/ 1343532 w 12192000"/>
              <a:gd name="connsiteY12" fmla="*/ 307723 h 488165"/>
              <a:gd name="connsiteX13" fmla="*/ 1341283 w 12192000"/>
              <a:gd name="connsiteY13" fmla="*/ 311643 h 488165"/>
              <a:gd name="connsiteX14" fmla="*/ 1311629 w 12192000"/>
              <a:gd name="connsiteY14" fmla="*/ 295547 h 488165"/>
              <a:gd name="connsiteX15" fmla="*/ 1191214 w 12192000"/>
              <a:gd name="connsiteY15" fmla="*/ 271237 h 488165"/>
              <a:gd name="connsiteX16" fmla="*/ 1043756 w 12192000"/>
              <a:gd name="connsiteY16" fmla="*/ 308574 h 488165"/>
              <a:gd name="connsiteX17" fmla="*/ 1010986 w 12192000"/>
              <a:gd name="connsiteY17" fmla="*/ 331863 h 488165"/>
              <a:gd name="connsiteX18" fmla="*/ 966813 w 12192000"/>
              <a:gd name="connsiteY18" fmla="*/ 336316 h 488165"/>
              <a:gd name="connsiteX19" fmla="*/ 899053 w 12192000"/>
              <a:gd name="connsiteY19" fmla="*/ 357350 h 488165"/>
              <a:gd name="connsiteX20" fmla="*/ 870729 w 12192000"/>
              <a:gd name="connsiteY20" fmla="*/ 372723 h 488165"/>
              <a:gd name="connsiteX21" fmla="*/ 864057 w 12192000"/>
              <a:gd name="connsiteY21" fmla="*/ 367218 h 488165"/>
              <a:gd name="connsiteX22" fmla="*/ 691093 w 12192000"/>
              <a:gd name="connsiteY22" fmla="*/ 314385 h 488165"/>
              <a:gd name="connsiteX23" fmla="*/ 472345 w 12192000"/>
              <a:gd name="connsiteY23" fmla="*/ 404993 h 488165"/>
              <a:gd name="connsiteX24" fmla="*/ 459601 w 12192000"/>
              <a:gd name="connsiteY24" fmla="*/ 420439 h 488165"/>
              <a:gd name="connsiteX25" fmla="*/ 426235 w 12192000"/>
              <a:gd name="connsiteY25" fmla="*/ 402329 h 488165"/>
              <a:gd name="connsiteX26" fmla="*/ 274451 w 12192000"/>
              <a:gd name="connsiteY26" fmla="*/ 371685 h 488165"/>
              <a:gd name="connsiteX27" fmla="*/ 56429 w 12192000"/>
              <a:gd name="connsiteY27" fmla="*/ 438282 h 488165"/>
              <a:gd name="connsiteX28" fmla="*/ 0 w 12192000"/>
              <a:gd name="connsiteY28" fmla="*/ 484839 h 488165"/>
              <a:gd name="connsiteX29" fmla="*/ 0 w 12192000"/>
              <a:gd name="connsiteY29" fmla="*/ 488165 h 488165"/>
              <a:gd name="connsiteX30" fmla="*/ 12192000 w 12192000"/>
              <a:gd name="connsiteY30" fmla="*/ 488165 h 488165"/>
              <a:gd name="connsiteX31" fmla="*/ 12192000 w 12192000"/>
              <a:gd name="connsiteY31" fmla="*/ 417342 h 488165"/>
              <a:gd name="connsiteX32" fmla="*/ 12183125 w 12192000"/>
              <a:gd name="connsiteY32" fmla="*/ 411358 h 488165"/>
              <a:gd name="connsiteX33" fmla="*/ 12103862 w 12192000"/>
              <a:gd name="connsiteY33" fmla="*/ 395355 h 488165"/>
              <a:gd name="connsiteX34" fmla="*/ 12062823 w 12192000"/>
              <a:gd name="connsiteY34" fmla="*/ 399492 h 488165"/>
              <a:gd name="connsiteX35" fmla="*/ 12032697 w 12192000"/>
              <a:gd name="connsiteY35" fmla="*/ 408844 h 488165"/>
              <a:gd name="connsiteX36" fmla="*/ 12031247 w 12192000"/>
              <a:gd name="connsiteY36" fmla="*/ 401661 h 488165"/>
              <a:gd name="connsiteX37" fmla="*/ 11804447 w 12192000"/>
              <a:gd name="connsiteY37" fmla="*/ 251328 h 488165"/>
              <a:gd name="connsiteX38" fmla="*/ 11666826 w 12192000"/>
              <a:gd name="connsiteY38" fmla="*/ 293365 h 488165"/>
              <a:gd name="connsiteX39" fmla="*/ 11633620 w 12192000"/>
              <a:gd name="connsiteY39" fmla="*/ 320763 h 488165"/>
              <a:gd name="connsiteX40" fmla="*/ 11628501 w 12192000"/>
              <a:gd name="connsiteY40" fmla="*/ 316540 h 488165"/>
              <a:gd name="connsiteX41" fmla="*/ 11439637 w 12192000"/>
              <a:gd name="connsiteY41" fmla="*/ 258850 h 488165"/>
              <a:gd name="connsiteX42" fmla="*/ 11159532 w 12192000"/>
              <a:gd name="connsiteY42" fmla="*/ 407780 h 488165"/>
              <a:gd name="connsiteX43" fmla="*/ 11133249 w 12192000"/>
              <a:gd name="connsiteY43" fmla="*/ 456201 h 488165"/>
              <a:gd name="connsiteX44" fmla="*/ 11130393 w 12192000"/>
              <a:gd name="connsiteY44" fmla="*/ 457575 h 488165"/>
              <a:gd name="connsiteX45" fmla="*/ 11121802 w 12192000"/>
              <a:gd name="connsiteY45" fmla="*/ 464662 h 488165"/>
              <a:gd name="connsiteX46" fmla="*/ 11105739 w 12192000"/>
              <a:gd name="connsiteY46" fmla="*/ 385098 h 488165"/>
              <a:gd name="connsiteX47" fmla="*/ 10878939 w 12192000"/>
              <a:gd name="connsiteY47" fmla="*/ 234765 h 488165"/>
              <a:gd name="connsiteX48" fmla="*/ 10652139 w 12192000"/>
              <a:gd name="connsiteY48" fmla="*/ 385098 h 488165"/>
              <a:gd name="connsiteX49" fmla="*/ 10640286 w 12192000"/>
              <a:gd name="connsiteY49" fmla="*/ 443809 h 488165"/>
              <a:gd name="connsiteX50" fmla="*/ 10632922 w 12192000"/>
              <a:gd name="connsiteY50" fmla="*/ 439812 h 488165"/>
              <a:gd name="connsiteX51" fmla="*/ 10586719 w 12192000"/>
              <a:gd name="connsiteY51" fmla="*/ 425470 h 488165"/>
              <a:gd name="connsiteX52" fmla="*/ 10578669 w 12192000"/>
              <a:gd name="connsiteY52" fmla="*/ 424659 h 488165"/>
              <a:gd name="connsiteX53" fmla="*/ 10540357 w 12192000"/>
              <a:gd name="connsiteY53" fmla="*/ 367834 h 488165"/>
              <a:gd name="connsiteX54" fmla="*/ 10366307 w 12192000"/>
              <a:gd name="connsiteY54" fmla="*/ 295740 h 488165"/>
              <a:gd name="connsiteX55" fmla="*/ 10270498 w 12192000"/>
              <a:gd name="connsiteY55" fmla="*/ 315083 h 488165"/>
              <a:gd name="connsiteX56" fmla="*/ 10267631 w 12192000"/>
              <a:gd name="connsiteY56" fmla="*/ 316639 h 488165"/>
              <a:gd name="connsiteX57" fmla="*/ 10264594 w 12192000"/>
              <a:gd name="connsiteY57" fmla="*/ 301594 h 488165"/>
              <a:gd name="connsiteX58" fmla="*/ 10037792 w 12192000"/>
              <a:gd name="connsiteY58" fmla="*/ 151262 h 488165"/>
              <a:gd name="connsiteX59" fmla="*/ 9941983 w 12192000"/>
              <a:gd name="connsiteY59" fmla="*/ 170605 h 488165"/>
              <a:gd name="connsiteX60" fmla="*/ 9932834 w 12192000"/>
              <a:gd name="connsiteY60" fmla="*/ 175570 h 488165"/>
              <a:gd name="connsiteX61" fmla="*/ 9891633 w 12192000"/>
              <a:gd name="connsiteY61" fmla="*/ 171417 h 488165"/>
              <a:gd name="connsiteX62" fmla="*/ 9578239 w 12192000"/>
              <a:gd name="connsiteY62" fmla="*/ 379147 h 488165"/>
              <a:gd name="connsiteX63" fmla="*/ 9571593 w 12192000"/>
              <a:gd name="connsiteY63" fmla="*/ 412069 h 488165"/>
              <a:gd name="connsiteX64" fmla="*/ 9537676 w 12192000"/>
              <a:gd name="connsiteY64" fmla="*/ 393659 h 488165"/>
              <a:gd name="connsiteX65" fmla="*/ 9438057 w 12192000"/>
              <a:gd name="connsiteY65" fmla="*/ 373547 h 488165"/>
              <a:gd name="connsiteX66" fmla="*/ 9386478 w 12192000"/>
              <a:gd name="connsiteY66" fmla="*/ 378747 h 488165"/>
              <a:gd name="connsiteX67" fmla="*/ 9384764 w 12192000"/>
              <a:gd name="connsiteY67" fmla="*/ 379279 h 488165"/>
              <a:gd name="connsiteX68" fmla="*/ 9356370 w 12192000"/>
              <a:gd name="connsiteY68" fmla="*/ 326966 h 488165"/>
              <a:gd name="connsiteX69" fmla="*/ 9099846 w 12192000"/>
              <a:gd name="connsiteY69" fmla="*/ 190574 h 488165"/>
              <a:gd name="connsiteX70" fmla="*/ 8843324 w 12192000"/>
              <a:gd name="connsiteY70" fmla="*/ 326966 h 488165"/>
              <a:gd name="connsiteX71" fmla="*/ 8837922 w 12192000"/>
              <a:gd name="connsiteY71" fmla="*/ 336919 h 488165"/>
              <a:gd name="connsiteX72" fmla="*/ 8777269 w 12192000"/>
              <a:gd name="connsiteY72" fmla="*/ 286876 h 488165"/>
              <a:gd name="connsiteX73" fmla="*/ 8539902 w 12192000"/>
              <a:gd name="connsiteY73" fmla="*/ 214371 h 488165"/>
              <a:gd name="connsiteX74" fmla="*/ 8302533 w 12192000"/>
              <a:gd name="connsiteY74" fmla="*/ 286876 h 488165"/>
              <a:gd name="connsiteX75" fmla="*/ 8264230 w 12192000"/>
              <a:gd name="connsiteY75" fmla="*/ 318480 h 488165"/>
              <a:gd name="connsiteX76" fmla="*/ 8252614 w 12192000"/>
              <a:gd name="connsiteY76" fmla="*/ 324064 h 488165"/>
              <a:gd name="connsiteX77" fmla="*/ 8234834 w 12192000"/>
              <a:gd name="connsiteY77" fmla="*/ 338734 h 488165"/>
              <a:gd name="connsiteX78" fmla="*/ 8208461 w 12192000"/>
              <a:gd name="connsiteY78" fmla="*/ 290142 h 488165"/>
              <a:gd name="connsiteX79" fmla="*/ 7951941 w 12192000"/>
              <a:gd name="connsiteY79" fmla="*/ 153751 h 488165"/>
              <a:gd name="connsiteX80" fmla="*/ 7713227 w 12192000"/>
              <a:gd name="connsiteY80" fmla="*/ 266327 h 488165"/>
              <a:gd name="connsiteX81" fmla="*/ 7675799 w 12192000"/>
              <a:gd name="connsiteY81" fmla="*/ 328018 h 488165"/>
              <a:gd name="connsiteX82" fmla="*/ 7649999 w 12192000"/>
              <a:gd name="connsiteY82" fmla="*/ 314014 h 488165"/>
              <a:gd name="connsiteX83" fmla="*/ 7641007 w 12192000"/>
              <a:gd name="connsiteY83" fmla="*/ 269483 h 488165"/>
              <a:gd name="connsiteX84" fmla="*/ 7355962 w 12192000"/>
              <a:gd name="connsiteY84" fmla="*/ 80543 h 488165"/>
              <a:gd name="connsiteX85" fmla="*/ 7137215 w 12192000"/>
              <a:gd name="connsiteY85" fmla="*/ 171151 h 488165"/>
              <a:gd name="connsiteX86" fmla="*/ 7117143 w 12192000"/>
              <a:gd name="connsiteY86" fmla="*/ 195477 h 488165"/>
              <a:gd name="connsiteX87" fmla="*/ 7088841 w 12192000"/>
              <a:gd name="connsiteY87" fmla="*/ 161174 h 488165"/>
              <a:gd name="connsiteX88" fmla="*/ 6870093 w 12192000"/>
              <a:gd name="connsiteY88" fmla="*/ 70566 h 488165"/>
              <a:gd name="connsiteX89" fmla="*/ 6697129 w 12192000"/>
              <a:gd name="connsiteY89" fmla="*/ 123399 h 488165"/>
              <a:gd name="connsiteX90" fmla="*/ 6684995 w 12192000"/>
              <a:gd name="connsiteY90" fmla="*/ 133411 h 488165"/>
              <a:gd name="connsiteX91" fmla="*/ 6644023 w 12192000"/>
              <a:gd name="connsiteY91" fmla="*/ 120692 h 488165"/>
              <a:gd name="connsiteX92" fmla="*/ 6557873 w 12192000"/>
              <a:gd name="connsiteY92" fmla="*/ 112008 h 488165"/>
              <a:gd name="connsiteX93" fmla="*/ 6354116 w 12192000"/>
              <a:gd name="connsiteY93" fmla="*/ 163601 h 488165"/>
              <a:gd name="connsiteX94" fmla="*/ 6273160 w 12192000"/>
              <a:gd name="connsiteY94" fmla="*/ 221132 h 488165"/>
              <a:gd name="connsiteX95" fmla="*/ 6272783 w 12192000"/>
              <a:gd name="connsiteY95" fmla="*/ 221015 h 488165"/>
              <a:gd name="connsiteX96" fmla="*/ 6210437 w 12192000"/>
              <a:gd name="connsiteY96" fmla="*/ 214730 h 488165"/>
              <a:gd name="connsiteX97" fmla="*/ 6162864 w 12192000"/>
              <a:gd name="connsiteY97" fmla="*/ 219525 h 488165"/>
              <a:gd name="connsiteX98" fmla="*/ 6161180 w 12192000"/>
              <a:gd name="connsiteY98" fmla="*/ 211185 h 488165"/>
              <a:gd name="connsiteX99" fmla="*/ 5876135 w 12192000"/>
              <a:gd name="connsiteY99" fmla="*/ 22245 h 488165"/>
              <a:gd name="connsiteX100" fmla="*/ 5591090 w 12192000"/>
              <a:gd name="connsiteY100" fmla="*/ 211185 h 488165"/>
              <a:gd name="connsiteX101" fmla="*/ 5577004 w 12192000"/>
              <a:gd name="connsiteY101" fmla="*/ 280957 h 488165"/>
              <a:gd name="connsiteX102" fmla="*/ 5576535 w 12192000"/>
              <a:gd name="connsiteY102" fmla="*/ 280094 h 488165"/>
              <a:gd name="connsiteX103" fmla="*/ 5320012 w 12192000"/>
              <a:gd name="connsiteY103" fmla="*/ 143703 h 488165"/>
              <a:gd name="connsiteX104" fmla="*/ 5199597 w 12192000"/>
              <a:gd name="connsiteY104" fmla="*/ 168013 h 488165"/>
              <a:gd name="connsiteX105" fmla="*/ 5171310 w 12192000"/>
              <a:gd name="connsiteY105" fmla="*/ 183367 h 488165"/>
              <a:gd name="connsiteX106" fmla="*/ 5170430 w 12192000"/>
              <a:gd name="connsiteY106" fmla="*/ 181745 h 488165"/>
              <a:gd name="connsiteX107" fmla="*/ 4913907 w 12192000"/>
              <a:gd name="connsiteY107" fmla="*/ 45354 h 488165"/>
              <a:gd name="connsiteX108" fmla="*/ 4675193 w 12192000"/>
              <a:gd name="connsiteY108" fmla="*/ 157930 h 488165"/>
              <a:gd name="connsiteX109" fmla="*/ 4646008 w 12192000"/>
              <a:gd name="connsiteY109" fmla="*/ 206033 h 488165"/>
              <a:gd name="connsiteX110" fmla="*/ 4619097 w 12192000"/>
              <a:gd name="connsiteY110" fmla="*/ 173417 h 488165"/>
              <a:gd name="connsiteX111" fmla="*/ 4400349 w 12192000"/>
              <a:gd name="connsiteY111" fmla="*/ 82809 h 488165"/>
              <a:gd name="connsiteX112" fmla="*/ 4143826 w 12192000"/>
              <a:gd name="connsiteY112" fmla="*/ 219200 h 488165"/>
              <a:gd name="connsiteX113" fmla="*/ 4136836 w 12192000"/>
              <a:gd name="connsiteY113" fmla="*/ 232080 h 488165"/>
              <a:gd name="connsiteX114" fmla="*/ 4117121 w 12192000"/>
              <a:gd name="connsiteY114" fmla="*/ 221379 h 488165"/>
              <a:gd name="connsiteX115" fmla="*/ 3976611 w 12192000"/>
              <a:gd name="connsiteY115" fmla="*/ 193012 h 488165"/>
              <a:gd name="connsiteX116" fmla="*/ 3721359 w 12192000"/>
              <a:gd name="connsiteY116" fmla="*/ 298740 h 488165"/>
              <a:gd name="connsiteX117" fmla="*/ 3705197 w 12192000"/>
              <a:gd name="connsiteY117" fmla="*/ 318329 h 488165"/>
              <a:gd name="connsiteX118" fmla="*/ 3683571 w 12192000"/>
              <a:gd name="connsiteY118" fmla="*/ 292119 h 488165"/>
              <a:gd name="connsiteX119" fmla="*/ 3425576 w 12192000"/>
              <a:gd name="connsiteY119" fmla="*/ 185254 h 488165"/>
              <a:gd name="connsiteX120" fmla="*/ 3167581 w 12192000"/>
              <a:gd name="connsiteY120" fmla="*/ 292119 h 488165"/>
              <a:gd name="connsiteX121" fmla="*/ 3135507 w 12192000"/>
              <a:gd name="connsiteY121" fmla="*/ 330993 h 488165"/>
              <a:gd name="connsiteX122" fmla="*/ 3106582 w 12192000"/>
              <a:gd name="connsiteY122" fmla="*/ 322014 h 488165"/>
              <a:gd name="connsiteX123" fmla="*/ 3044236 w 12192000"/>
              <a:gd name="connsiteY123" fmla="*/ 315729 h 488165"/>
              <a:gd name="connsiteX124" fmla="*/ 3005060 w 12192000"/>
              <a:gd name="connsiteY124" fmla="*/ 319679 h 488165"/>
              <a:gd name="connsiteX125" fmla="*/ 3007144 w 12192000"/>
              <a:gd name="connsiteY125" fmla="*/ 309355 h 488165"/>
              <a:gd name="connsiteX126" fmla="*/ 2697788 w 12192000"/>
              <a:gd name="connsiteY126" fmla="*/ 0 h 488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</a:cxnLst>
            <a:rect l="l" t="t" r="r" b="b"/>
            <a:pathLst>
              <a:path w="12192000" h="488165">
                <a:moveTo>
                  <a:pt x="2697788" y="0"/>
                </a:moveTo>
                <a:cubicBezTo>
                  <a:pt x="2569648" y="0"/>
                  <a:pt x="2459705" y="77908"/>
                  <a:pt x="2412743" y="188940"/>
                </a:cubicBezTo>
                <a:lnTo>
                  <a:pt x="2410667" y="199221"/>
                </a:lnTo>
                <a:lnTo>
                  <a:pt x="2404214" y="193897"/>
                </a:lnTo>
                <a:cubicBezTo>
                  <a:pt x="2354841" y="160541"/>
                  <a:pt x="2295320" y="141064"/>
                  <a:pt x="2231250" y="141064"/>
                </a:cubicBezTo>
                <a:cubicBezTo>
                  <a:pt x="2188537" y="141064"/>
                  <a:pt x="2147845" y="149720"/>
                  <a:pt x="2110835" y="165374"/>
                </a:cubicBezTo>
                <a:lnTo>
                  <a:pt x="2096679" y="173058"/>
                </a:lnTo>
                <a:lnTo>
                  <a:pt x="2063894" y="133322"/>
                </a:lnTo>
                <a:cubicBezTo>
                  <a:pt x="2007912" y="77340"/>
                  <a:pt x="1930572" y="42714"/>
                  <a:pt x="1845146" y="42714"/>
                </a:cubicBezTo>
                <a:cubicBezTo>
                  <a:pt x="1738363" y="42714"/>
                  <a:pt x="1644216" y="96816"/>
                  <a:pt x="1588623" y="179105"/>
                </a:cubicBezTo>
                <a:lnTo>
                  <a:pt x="1579781" y="195395"/>
                </a:lnTo>
                <a:lnTo>
                  <a:pt x="1519900" y="201432"/>
                </a:lnTo>
                <a:cubicBezTo>
                  <a:pt x="1449416" y="215855"/>
                  <a:pt x="1387663" y="254248"/>
                  <a:pt x="1343532" y="307723"/>
                </a:cubicBezTo>
                <a:lnTo>
                  <a:pt x="1341283" y="311643"/>
                </a:lnTo>
                <a:lnTo>
                  <a:pt x="1311629" y="295547"/>
                </a:lnTo>
                <a:cubicBezTo>
                  <a:pt x="1274619" y="279893"/>
                  <a:pt x="1233927" y="271237"/>
                  <a:pt x="1191214" y="271237"/>
                </a:cubicBezTo>
                <a:cubicBezTo>
                  <a:pt x="1137822" y="271237"/>
                  <a:pt x="1087590" y="284762"/>
                  <a:pt x="1043756" y="308574"/>
                </a:cubicBezTo>
                <a:lnTo>
                  <a:pt x="1010986" y="331863"/>
                </a:lnTo>
                <a:lnTo>
                  <a:pt x="966813" y="336316"/>
                </a:lnTo>
                <a:cubicBezTo>
                  <a:pt x="943314" y="341125"/>
                  <a:pt x="920647" y="348217"/>
                  <a:pt x="899053" y="357350"/>
                </a:cubicBezTo>
                <a:lnTo>
                  <a:pt x="870729" y="372723"/>
                </a:lnTo>
                <a:lnTo>
                  <a:pt x="864057" y="367218"/>
                </a:lnTo>
                <a:cubicBezTo>
                  <a:pt x="814683" y="333862"/>
                  <a:pt x="755162" y="314385"/>
                  <a:pt x="691093" y="314385"/>
                </a:cubicBezTo>
                <a:cubicBezTo>
                  <a:pt x="605667" y="314385"/>
                  <a:pt x="528328" y="349011"/>
                  <a:pt x="472345" y="404993"/>
                </a:cubicBezTo>
                <a:lnTo>
                  <a:pt x="459601" y="420439"/>
                </a:lnTo>
                <a:lnTo>
                  <a:pt x="426235" y="402329"/>
                </a:lnTo>
                <a:cubicBezTo>
                  <a:pt x="379583" y="382597"/>
                  <a:pt x="328291" y="371685"/>
                  <a:pt x="274451" y="371685"/>
                </a:cubicBezTo>
                <a:cubicBezTo>
                  <a:pt x="193690" y="371685"/>
                  <a:pt x="118664" y="396236"/>
                  <a:pt x="56429" y="438282"/>
                </a:cubicBezTo>
                <a:lnTo>
                  <a:pt x="0" y="484839"/>
                </a:lnTo>
                <a:lnTo>
                  <a:pt x="0" y="488165"/>
                </a:lnTo>
                <a:lnTo>
                  <a:pt x="12192000" y="488165"/>
                </a:lnTo>
                <a:lnTo>
                  <a:pt x="12192000" y="417342"/>
                </a:lnTo>
                <a:lnTo>
                  <a:pt x="12183125" y="411358"/>
                </a:lnTo>
                <a:cubicBezTo>
                  <a:pt x="12158762" y="401054"/>
                  <a:pt x="12131977" y="395355"/>
                  <a:pt x="12103862" y="395355"/>
                </a:cubicBezTo>
                <a:cubicBezTo>
                  <a:pt x="12089804" y="395355"/>
                  <a:pt x="12076079" y="396780"/>
                  <a:pt x="12062823" y="399492"/>
                </a:cubicBezTo>
                <a:lnTo>
                  <a:pt x="12032697" y="408844"/>
                </a:lnTo>
                <a:lnTo>
                  <a:pt x="12031247" y="401661"/>
                </a:lnTo>
                <a:cubicBezTo>
                  <a:pt x="11993880" y="313316"/>
                  <a:pt x="11906403" y="251328"/>
                  <a:pt x="11804447" y="251328"/>
                </a:cubicBezTo>
                <a:cubicBezTo>
                  <a:pt x="11753469" y="251328"/>
                  <a:pt x="11706111" y="266825"/>
                  <a:pt x="11666826" y="293365"/>
                </a:cubicBezTo>
                <a:lnTo>
                  <a:pt x="11633620" y="320763"/>
                </a:lnTo>
                <a:lnTo>
                  <a:pt x="11628501" y="316540"/>
                </a:lnTo>
                <a:cubicBezTo>
                  <a:pt x="11574588" y="280117"/>
                  <a:pt x="11509596" y="258850"/>
                  <a:pt x="11439637" y="258850"/>
                </a:cubicBezTo>
                <a:cubicBezTo>
                  <a:pt x="11323037" y="258850"/>
                  <a:pt x="11220236" y="317926"/>
                  <a:pt x="11159532" y="407780"/>
                </a:cubicBezTo>
                <a:lnTo>
                  <a:pt x="11133249" y="456201"/>
                </a:lnTo>
                <a:lnTo>
                  <a:pt x="11130393" y="457575"/>
                </a:lnTo>
                <a:lnTo>
                  <a:pt x="11121802" y="464662"/>
                </a:lnTo>
                <a:lnTo>
                  <a:pt x="11105739" y="385098"/>
                </a:lnTo>
                <a:cubicBezTo>
                  <a:pt x="11068372" y="296753"/>
                  <a:pt x="10980895" y="234765"/>
                  <a:pt x="10878939" y="234765"/>
                </a:cubicBezTo>
                <a:cubicBezTo>
                  <a:pt x="10776983" y="234765"/>
                  <a:pt x="10689506" y="296753"/>
                  <a:pt x="10652139" y="385098"/>
                </a:cubicBezTo>
                <a:lnTo>
                  <a:pt x="10640286" y="443809"/>
                </a:lnTo>
                <a:lnTo>
                  <a:pt x="10632922" y="439812"/>
                </a:lnTo>
                <a:cubicBezTo>
                  <a:pt x="10618198" y="433585"/>
                  <a:pt x="10602742" y="428749"/>
                  <a:pt x="10586719" y="425470"/>
                </a:cubicBezTo>
                <a:lnTo>
                  <a:pt x="10578669" y="424659"/>
                </a:lnTo>
                <a:lnTo>
                  <a:pt x="10540357" y="367834"/>
                </a:lnTo>
                <a:cubicBezTo>
                  <a:pt x="10495814" y="323291"/>
                  <a:pt x="10434278" y="295740"/>
                  <a:pt x="10366307" y="295740"/>
                </a:cubicBezTo>
                <a:cubicBezTo>
                  <a:pt x="10332323" y="295740"/>
                  <a:pt x="10299946" y="302627"/>
                  <a:pt x="10270498" y="315083"/>
                </a:cubicBezTo>
                <a:lnTo>
                  <a:pt x="10267631" y="316639"/>
                </a:lnTo>
                <a:lnTo>
                  <a:pt x="10264594" y="301594"/>
                </a:lnTo>
                <a:cubicBezTo>
                  <a:pt x="10227227" y="213250"/>
                  <a:pt x="10139749" y="151262"/>
                  <a:pt x="10037792" y="151262"/>
                </a:cubicBezTo>
                <a:cubicBezTo>
                  <a:pt x="10003807" y="151262"/>
                  <a:pt x="9971430" y="158149"/>
                  <a:pt x="9941983" y="170605"/>
                </a:cubicBezTo>
                <a:lnTo>
                  <a:pt x="9932834" y="175570"/>
                </a:lnTo>
                <a:lnTo>
                  <a:pt x="9891633" y="171417"/>
                </a:lnTo>
                <a:cubicBezTo>
                  <a:pt x="9750750" y="171417"/>
                  <a:pt x="9629872" y="257073"/>
                  <a:pt x="9578239" y="379147"/>
                </a:cubicBezTo>
                <a:lnTo>
                  <a:pt x="9571593" y="412069"/>
                </a:lnTo>
                <a:lnTo>
                  <a:pt x="9537676" y="393659"/>
                </a:lnTo>
                <a:cubicBezTo>
                  <a:pt x="9507058" y="380709"/>
                  <a:pt x="9473393" y="373547"/>
                  <a:pt x="9438057" y="373547"/>
                </a:cubicBezTo>
                <a:cubicBezTo>
                  <a:pt x="9420388" y="373547"/>
                  <a:pt x="9403139" y="375338"/>
                  <a:pt x="9386478" y="378747"/>
                </a:cubicBezTo>
                <a:lnTo>
                  <a:pt x="9384764" y="379279"/>
                </a:lnTo>
                <a:lnTo>
                  <a:pt x="9356370" y="326966"/>
                </a:lnTo>
                <a:cubicBezTo>
                  <a:pt x="9300776" y="244677"/>
                  <a:pt x="9206629" y="190574"/>
                  <a:pt x="9099846" y="190574"/>
                </a:cubicBezTo>
                <a:cubicBezTo>
                  <a:pt x="8993063" y="190574"/>
                  <a:pt x="8898917" y="244677"/>
                  <a:pt x="8843324" y="326966"/>
                </a:cubicBezTo>
                <a:lnTo>
                  <a:pt x="8837922" y="336919"/>
                </a:lnTo>
                <a:lnTo>
                  <a:pt x="8777269" y="286876"/>
                </a:lnTo>
                <a:cubicBezTo>
                  <a:pt x="8709511" y="241100"/>
                  <a:pt x="8627828" y="214371"/>
                  <a:pt x="8539902" y="214371"/>
                </a:cubicBezTo>
                <a:cubicBezTo>
                  <a:pt x="8451975" y="214371"/>
                  <a:pt x="8370292" y="241100"/>
                  <a:pt x="8302533" y="286876"/>
                </a:cubicBezTo>
                <a:lnTo>
                  <a:pt x="8264230" y="318480"/>
                </a:lnTo>
                <a:lnTo>
                  <a:pt x="8252614" y="324064"/>
                </a:lnTo>
                <a:lnTo>
                  <a:pt x="8234834" y="338734"/>
                </a:lnTo>
                <a:lnTo>
                  <a:pt x="8208461" y="290142"/>
                </a:lnTo>
                <a:cubicBezTo>
                  <a:pt x="8152866" y="207854"/>
                  <a:pt x="8058721" y="153751"/>
                  <a:pt x="7951941" y="153751"/>
                </a:cubicBezTo>
                <a:cubicBezTo>
                  <a:pt x="7855835" y="153751"/>
                  <a:pt x="7769968" y="197574"/>
                  <a:pt x="7713227" y="266327"/>
                </a:cubicBezTo>
                <a:lnTo>
                  <a:pt x="7675799" y="328018"/>
                </a:lnTo>
                <a:lnTo>
                  <a:pt x="7649999" y="314014"/>
                </a:lnTo>
                <a:lnTo>
                  <a:pt x="7641007" y="269483"/>
                </a:lnTo>
                <a:cubicBezTo>
                  <a:pt x="7594044" y="158451"/>
                  <a:pt x="7484103" y="80543"/>
                  <a:pt x="7355962" y="80543"/>
                </a:cubicBezTo>
                <a:cubicBezTo>
                  <a:pt x="7270537" y="80543"/>
                  <a:pt x="7193198" y="115169"/>
                  <a:pt x="7137215" y="171151"/>
                </a:cubicBezTo>
                <a:lnTo>
                  <a:pt x="7117143" y="195477"/>
                </a:lnTo>
                <a:lnTo>
                  <a:pt x="7088841" y="161174"/>
                </a:lnTo>
                <a:cubicBezTo>
                  <a:pt x="7032857" y="105192"/>
                  <a:pt x="6955521" y="70566"/>
                  <a:pt x="6870093" y="70566"/>
                </a:cubicBezTo>
                <a:cubicBezTo>
                  <a:pt x="6806023" y="70566"/>
                  <a:pt x="6746503" y="90043"/>
                  <a:pt x="6697129" y="123399"/>
                </a:cubicBezTo>
                <a:lnTo>
                  <a:pt x="6684995" y="133411"/>
                </a:lnTo>
                <a:lnTo>
                  <a:pt x="6644023" y="120692"/>
                </a:lnTo>
                <a:cubicBezTo>
                  <a:pt x="6616195" y="114998"/>
                  <a:pt x="6587383" y="112008"/>
                  <a:pt x="6557873" y="112008"/>
                </a:cubicBezTo>
                <a:cubicBezTo>
                  <a:pt x="6484097" y="112008"/>
                  <a:pt x="6414685" y="130698"/>
                  <a:pt x="6354116" y="163601"/>
                </a:cubicBezTo>
                <a:lnTo>
                  <a:pt x="6273160" y="221132"/>
                </a:lnTo>
                <a:lnTo>
                  <a:pt x="6272783" y="221015"/>
                </a:lnTo>
                <a:cubicBezTo>
                  <a:pt x="6252645" y="216894"/>
                  <a:pt x="6231794" y="214730"/>
                  <a:pt x="6210437" y="214730"/>
                </a:cubicBezTo>
                <a:lnTo>
                  <a:pt x="6162864" y="219525"/>
                </a:lnTo>
                <a:lnTo>
                  <a:pt x="6161180" y="211185"/>
                </a:lnTo>
                <a:cubicBezTo>
                  <a:pt x="6114217" y="100153"/>
                  <a:pt x="6004275" y="22245"/>
                  <a:pt x="5876135" y="22245"/>
                </a:cubicBezTo>
                <a:cubicBezTo>
                  <a:pt x="5747995" y="22245"/>
                  <a:pt x="5638053" y="100153"/>
                  <a:pt x="5591090" y="211185"/>
                </a:cubicBezTo>
                <a:lnTo>
                  <a:pt x="5577004" y="280957"/>
                </a:lnTo>
                <a:lnTo>
                  <a:pt x="5576535" y="280094"/>
                </a:lnTo>
                <a:cubicBezTo>
                  <a:pt x="5520942" y="197805"/>
                  <a:pt x="5426795" y="143703"/>
                  <a:pt x="5320012" y="143703"/>
                </a:cubicBezTo>
                <a:cubicBezTo>
                  <a:pt x="5277299" y="143703"/>
                  <a:pt x="5236608" y="152359"/>
                  <a:pt x="5199597" y="168013"/>
                </a:cubicBezTo>
                <a:lnTo>
                  <a:pt x="5171310" y="183367"/>
                </a:lnTo>
                <a:lnTo>
                  <a:pt x="5170430" y="181745"/>
                </a:lnTo>
                <a:cubicBezTo>
                  <a:pt x="5114837" y="99456"/>
                  <a:pt x="5020690" y="45354"/>
                  <a:pt x="4913907" y="45354"/>
                </a:cubicBezTo>
                <a:cubicBezTo>
                  <a:pt x="4817802" y="45354"/>
                  <a:pt x="4731933" y="89177"/>
                  <a:pt x="4675193" y="157930"/>
                </a:cubicBezTo>
                <a:lnTo>
                  <a:pt x="4646008" y="206033"/>
                </a:lnTo>
                <a:lnTo>
                  <a:pt x="4619097" y="173417"/>
                </a:lnTo>
                <a:cubicBezTo>
                  <a:pt x="4563115" y="117435"/>
                  <a:pt x="4485776" y="82809"/>
                  <a:pt x="4400349" y="82809"/>
                </a:cubicBezTo>
                <a:cubicBezTo>
                  <a:pt x="4293566" y="82809"/>
                  <a:pt x="4199420" y="136912"/>
                  <a:pt x="4143826" y="219200"/>
                </a:cubicBezTo>
                <a:lnTo>
                  <a:pt x="4136836" y="232080"/>
                </a:lnTo>
                <a:lnTo>
                  <a:pt x="4117121" y="221379"/>
                </a:lnTo>
                <a:cubicBezTo>
                  <a:pt x="4073934" y="203113"/>
                  <a:pt x="4026452" y="193012"/>
                  <a:pt x="3976611" y="193012"/>
                </a:cubicBezTo>
                <a:cubicBezTo>
                  <a:pt x="3876929" y="193012"/>
                  <a:pt x="3786684" y="233416"/>
                  <a:pt x="3721359" y="298740"/>
                </a:cubicBezTo>
                <a:lnTo>
                  <a:pt x="3705197" y="318329"/>
                </a:lnTo>
                <a:lnTo>
                  <a:pt x="3683571" y="292119"/>
                </a:lnTo>
                <a:cubicBezTo>
                  <a:pt x="3617545" y="226092"/>
                  <a:pt x="3526330" y="185254"/>
                  <a:pt x="3425576" y="185254"/>
                </a:cubicBezTo>
                <a:cubicBezTo>
                  <a:pt x="3324823" y="185254"/>
                  <a:pt x="3233608" y="226092"/>
                  <a:pt x="3167581" y="292119"/>
                </a:cubicBezTo>
                <a:lnTo>
                  <a:pt x="3135507" y="330993"/>
                </a:lnTo>
                <a:lnTo>
                  <a:pt x="3106582" y="322014"/>
                </a:lnTo>
                <a:cubicBezTo>
                  <a:pt x="3086444" y="317893"/>
                  <a:pt x="3065593" y="315729"/>
                  <a:pt x="3044236" y="315729"/>
                </a:cubicBezTo>
                <a:lnTo>
                  <a:pt x="3005060" y="319679"/>
                </a:lnTo>
                <a:lnTo>
                  <a:pt x="3007144" y="309355"/>
                </a:lnTo>
                <a:cubicBezTo>
                  <a:pt x="3007144" y="138503"/>
                  <a:pt x="2868641" y="0"/>
                  <a:pt x="269778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ko-KR" altLang="en-US" sz="27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6734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xmlns="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339510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38342030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s slide layout">
    <p:bg>
      <p:bgPr>
        <a:gradFill>
          <a:gsLst>
            <a:gs pos="0">
              <a:schemeClr val="accent2">
                <a:lumMod val="90000"/>
                <a:lumOff val="10000"/>
              </a:schemeClr>
            </a:gs>
            <a:gs pos="50000">
              <a:schemeClr val="accent2">
                <a:lumMod val="40000"/>
                <a:lumOff val="60000"/>
              </a:schemeClr>
            </a:gs>
            <a:gs pos="25000">
              <a:srgbClr val="84CFD2">
                <a:lumMod val="60000"/>
                <a:lumOff val="40000"/>
              </a:srgbClr>
            </a:gs>
            <a:gs pos="75000">
              <a:schemeClr val="accent2">
                <a:lumMod val="60000"/>
                <a:lumOff val="40000"/>
              </a:schemeClr>
            </a:gs>
            <a:gs pos="100000">
              <a:schemeClr val="accent2">
                <a:lumMod val="90000"/>
                <a:lumOff val="1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604859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ontents slide layou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: Shape 1">
            <a:extLst>
              <a:ext uri="{FF2B5EF4-FFF2-40B4-BE49-F238E27FC236}">
                <a16:creationId xmlns:a16="http://schemas.microsoft.com/office/drawing/2014/main" xmlns="" id="{52C882D6-F42B-420F-B28D-BA2BD09E51CA}"/>
              </a:ext>
            </a:extLst>
          </p:cNvPr>
          <p:cNvSpPr/>
          <p:nvPr userDrawn="1"/>
        </p:nvSpPr>
        <p:spPr>
          <a:xfrm>
            <a:off x="0" y="6147537"/>
            <a:ext cx="12192000" cy="722424"/>
          </a:xfrm>
          <a:custGeom>
            <a:avLst/>
            <a:gdLst>
              <a:gd name="connsiteX0" fmla="*/ 9381227 w 12192000"/>
              <a:gd name="connsiteY0" fmla="*/ 0 h 722424"/>
              <a:gd name="connsiteX1" fmla="*/ 9628588 w 12192000"/>
              <a:gd name="connsiteY1" fmla="*/ 97110 h 722424"/>
              <a:gd name="connsiteX2" fmla="*/ 9664383 w 12192000"/>
              <a:gd name="connsiteY2" fmla="*/ 138229 h 722424"/>
              <a:gd name="connsiteX3" fmla="*/ 9747177 w 12192000"/>
              <a:gd name="connsiteY3" fmla="*/ 128344 h 722424"/>
              <a:gd name="connsiteX4" fmla="*/ 9967039 w 12192000"/>
              <a:gd name="connsiteY4" fmla="*/ 191996 h 722424"/>
              <a:gd name="connsiteX5" fmla="*/ 10010266 w 12192000"/>
              <a:gd name="connsiteY5" fmla="*/ 225799 h 722424"/>
              <a:gd name="connsiteX6" fmla="*/ 10023948 w 12192000"/>
              <a:gd name="connsiteY6" fmla="*/ 210081 h 722424"/>
              <a:gd name="connsiteX7" fmla="*/ 10302008 w 12192000"/>
              <a:gd name="connsiteY7" fmla="*/ 100919 h 722424"/>
              <a:gd name="connsiteX8" fmla="*/ 10664342 w 12192000"/>
              <a:gd name="connsiteY8" fmla="*/ 328549 h 722424"/>
              <a:gd name="connsiteX9" fmla="*/ 10665904 w 12192000"/>
              <a:gd name="connsiteY9" fmla="*/ 335885 h 722424"/>
              <a:gd name="connsiteX10" fmla="*/ 10694098 w 12192000"/>
              <a:gd name="connsiteY10" fmla="*/ 321381 h 722424"/>
              <a:gd name="connsiteX11" fmla="*/ 10847163 w 12192000"/>
              <a:gd name="connsiteY11" fmla="*/ 292092 h 722424"/>
              <a:gd name="connsiteX12" fmla="*/ 11067025 w 12192000"/>
              <a:gd name="connsiteY12" fmla="*/ 355744 h 722424"/>
              <a:gd name="connsiteX13" fmla="*/ 11092379 w 12192000"/>
              <a:gd name="connsiteY13" fmla="*/ 375571 h 722424"/>
              <a:gd name="connsiteX14" fmla="*/ 11145253 w 12192000"/>
              <a:gd name="connsiteY14" fmla="*/ 334223 h 722424"/>
              <a:gd name="connsiteX15" fmla="*/ 11365115 w 12192000"/>
              <a:gd name="connsiteY15" fmla="*/ 270571 h 722424"/>
              <a:gd name="connsiteX16" fmla="*/ 11727448 w 12192000"/>
              <a:gd name="connsiteY16" fmla="*/ 498202 h 722424"/>
              <a:gd name="connsiteX17" fmla="*/ 11731256 w 12192000"/>
              <a:gd name="connsiteY17" fmla="*/ 516075 h 722424"/>
              <a:gd name="connsiteX18" fmla="*/ 11787810 w 12192000"/>
              <a:gd name="connsiteY18" fmla="*/ 510671 h 722424"/>
              <a:gd name="connsiteX19" fmla="*/ 11790458 w 12192000"/>
              <a:gd name="connsiteY19" fmla="*/ 498238 h 722424"/>
              <a:gd name="connsiteX20" fmla="*/ 12000600 w 12192000"/>
              <a:gd name="connsiteY20" fmla="*/ 366220 h 722424"/>
              <a:gd name="connsiteX21" fmla="*/ 12161866 w 12192000"/>
              <a:gd name="connsiteY21" fmla="*/ 429531 h 722424"/>
              <a:gd name="connsiteX22" fmla="*/ 12192000 w 12192000"/>
              <a:gd name="connsiteY22" fmla="*/ 471892 h 722424"/>
              <a:gd name="connsiteX23" fmla="*/ 12192000 w 12192000"/>
              <a:gd name="connsiteY23" fmla="*/ 692861 h 722424"/>
              <a:gd name="connsiteX24" fmla="*/ 12170970 w 12192000"/>
              <a:gd name="connsiteY24" fmla="*/ 722424 h 722424"/>
              <a:gd name="connsiteX25" fmla="*/ 7083124 w 12192000"/>
              <a:gd name="connsiteY25" fmla="*/ 722424 h 722424"/>
              <a:gd name="connsiteX26" fmla="*/ 7064687 w 12192000"/>
              <a:gd name="connsiteY26" fmla="*/ 635873 h 722424"/>
              <a:gd name="connsiteX27" fmla="*/ 7070633 w 12192000"/>
              <a:gd name="connsiteY27" fmla="*/ 607957 h 722424"/>
              <a:gd name="connsiteX28" fmla="*/ 7048484 w 12192000"/>
              <a:gd name="connsiteY28" fmla="*/ 646633 h 722424"/>
              <a:gd name="connsiteX29" fmla="*/ 6986810 w 12192000"/>
              <a:gd name="connsiteY29" fmla="*/ 714133 h 722424"/>
              <a:gd name="connsiteX30" fmla="*/ 6974500 w 12192000"/>
              <a:gd name="connsiteY30" fmla="*/ 722424 h 722424"/>
              <a:gd name="connsiteX31" fmla="*/ 6473658 w 12192000"/>
              <a:gd name="connsiteY31" fmla="*/ 722424 h 722424"/>
              <a:gd name="connsiteX32" fmla="*/ 6452315 w 12192000"/>
              <a:gd name="connsiteY32" fmla="*/ 704044 h 722424"/>
              <a:gd name="connsiteX33" fmla="*/ 6456230 w 12192000"/>
              <a:gd name="connsiteY33" fmla="*/ 722424 h 722424"/>
              <a:gd name="connsiteX34" fmla="*/ 12828 w 12192000"/>
              <a:gd name="connsiteY34" fmla="*/ 722424 h 722424"/>
              <a:gd name="connsiteX35" fmla="*/ 0 w 12192000"/>
              <a:gd name="connsiteY35" fmla="*/ 665416 h 722424"/>
              <a:gd name="connsiteX36" fmla="*/ 415407 w 12192000"/>
              <a:gd name="connsiteY36" fmla="*/ 292713 h 722424"/>
              <a:gd name="connsiteX37" fmla="*/ 647665 w 12192000"/>
              <a:gd name="connsiteY37" fmla="*/ 356365 h 722424"/>
              <a:gd name="connsiteX38" fmla="*/ 695234 w 12192000"/>
              <a:gd name="connsiteY38" fmla="*/ 391579 h 722424"/>
              <a:gd name="connsiteX39" fmla="*/ 748462 w 12192000"/>
              <a:gd name="connsiteY39" fmla="*/ 376754 h 722424"/>
              <a:gd name="connsiteX40" fmla="*/ 832181 w 12192000"/>
              <a:gd name="connsiteY40" fmla="*/ 369182 h 722424"/>
              <a:gd name="connsiteX41" fmla="*/ 993876 w 12192000"/>
              <a:gd name="connsiteY41" fmla="*/ 398471 h 722424"/>
              <a:gd name="connsiteX42" fmla="*/ 1026724 w 12192000"/>
              <a:gd name="connsiteY42" fmla="*/ 414467 h 722424"/>
              <a:gd name="connsiteX43" fmla="*/ 1041388 w 12192000"/>
              <a:gd name="connsiteY43" fmla="*/ 390229 h 722424"/>
              <a:gd name="connsiteX44" fmla="*/ 1385850 w 12192000"/>
              <a:gd name="connsiteY44" fmla="*/ 225907 h 722424"/>
              <a:gd name="connsiteX45" fmla="*/ 1618108 w 12192000"/>
              <a:gd name="connsiteY45" fmla="*/ 289559 h 722424"/>
              <a:gd name="connsiteX46" fmla="*/ 1650849 w 12192000"/>
              <a:gd name="connsiteY46" fmla="*/ 313796 h 722424"/>
              <a:gd name="connsiteX47" fmla="*/ 1658951 w 12192000"/>
              <a:gd name="connsiteY47" fmla="*/ 304985 h 722424"/>
              <a:gd name="connsiteX48" fmla="*/ 1952689 w 12192000"/>
              <a:gd name="connsiteY48" fmla="*/ 195823 h 722424"/>
              <a:gd name="connsiteX49" fmla="*/ 2246426 w 12192000"/>
              <a:gd name="connsiteY49" fmla="*/ 304985 h 722424"/>
              <a:gd name="connsiteX50" fmla="*/ 2256145 w 12192000"/>
              <a:gd name="connsiteY50" fmla="*/ 315554 h 722424"/>
              <a:gd name="connsiteX51" fmla="*/ 2261919 w 12192000"/>
              <a:gd name="connsiteY51" fmla="*/ 306011 h 722424"/>
              <a:gd name="connsiteX52" fmla="*/ 2606381 w 12192000"/>
              <a:gd name="connsiteY52" fmla="*/ 141690 h 722424"/>
              <a:gd name="connsiteX53" fmla="*/ 2838640 w 12192000"/>
              <a:gd name="connsiteY53" fmla="*/ 205342 h 722424"/>
              <a:gd name="connsiteX54" fmla="*/ 2855722 w 12192000"/>
              <a:gd name="connsiteY54" fmla="*/ 217987 h 722424"/>
              <a:gd name="connsiteX55" fmla="*/ 2893007 w 12192000"/>
              <a:gd name="connsiteY55" fmla="*/ 199830 h 722424"/>
              <a:gd name="connsiteX56" fmla="*/ 3054703 w 12192000"/>
              <a:gd name="connsiteY56" fmla="*/ 170541 h 722424"/>
              <a:gd name="connsiteX57" fmla="*/ 3348440 w 12192000"/>
              <a:gd name="connsiteY57" fmla="*/ 279703 h 722424"/>
              <a:gd name="connsiteX58" fmla="*/ 3385274 w 12192000"/>
              <a:gd name="connsiteY58" fmla="*/ 319757 h 722424"/>
              <a:gd name="connsiteX59" fmla="*/ 3422856 w 12192000"/>
              <a:gd name="connsiteY59" fmla="*/ 288067 h 722424"/>
              <a:gd name="connsiteX60" fmla="*/ 3655114 w 12192000"/>
              <a:gd name="connsiteY60" fmla="*/ 215562 h 722424"/>
              <a:gd name="connsiteX61" fmla="*/ 3738834 w 12192000"/>
              <a:gd name="connsiteY61" fmla="*/ 224187 h 722424"/>
              <a:gd name="connsiteX62" fmla="*/ 3752633 w 12192000"/>
              <a:gd name="connsiteY62" fmla="*/ 228564 h 722424"/>
              <a:gd name="connsiteX63" fmla="*/ 3761041 w 12192000"/>
              <a:gd name="connsiteY63" fmla="*/ 219422 h 722424"/>
              <a:gd name="connsiteX64" fmla="*/ 4054775 w 12192000"/>
              <a:gd name="connsiteY64" fmla="*/ 110260 h 722424"/>
              <a:gd name="connsiteX65" fmla="*/ 4287034 w 12192000"/>
              <a:gd name="connsiteY65" fmla="*/ 173912 h 722424"/>
              <a:gd name="connsiteX66" fmla="*/ 4341837 w 12192000"/>
              <a:gd name="connsiteY66" fmla="*/ 214480 h 722424"/>
              <a:gd name="connsiteX67" fmla="*/ 4370347 w 12192000"/>
              <a:gd name="connsiteY67" fmla="*/ 193376 h 722424"/>
              <a:gd name="connsiteX68" fmla="*/ 4602604 w 12192000"/>
              <a:gd name="connsiteY68" fmla="*/ 129724 h 722424"/>
              <a:gd name="connsiteX69" fmla="*/ 4947064 w 12192000"/>
              <a:gd name="connsiteY69" fmla="*/ 294045 h 722424"/>
              <a:gd name="connsiteX70" fmla="*/ 4965679 w 12192000"/>
              <a:gd name="connsiteY70" fmla="*/ 324816 h 722424"/>
              <a:gd name="connsiteX71" fmla="*/ 4988215 w 12192000"/>
              <a:gd name="connsiteY71" fmla="*/ 318540 h 722424"/>
              <a:gd name="connsiteX72" fmla="*/ 5064043 w 12192000"/>
              <a:gd name="connsiteY72" fmla="*/ 311682 h 722424"/>
              <a:gd name="connsiteX73" fmla="*/ 5089870 w 12192000"/>
              <a:gd name="connsiteY73" fmla="*/ 283596 h 722424"/>
              <a:gd name="connsiteX74" fmla="*/ 5383609 w 12192000"/>
              <a:gd name="connsiteY74" fmla="*/ 174434 h 722424"/>
              <a:gd name="connsiteX75" fmla="*/ 5615868 w 12192000"/>
              <a:gd name="connsiteY75" fmla="*/ 238086 h 722424"/>
              <a:gd name="connsiteX76" fmla="*/ 5638857 w 12192000"/>
              <a:gd name="connsiteY76" fmla="*/ 255105 h 722424"/>
              <a:gd name="connsiteX77" fmla="*/ 5639670 w 12192000"/>
              <a:gd name="connsiteY77" fmla="*/ 251290 h 722424"/>
              <a:gd name="connsiteX78" fmla="*/ 6002002 w 12192000"/>
              <a:gd name="connsiteY78" fmla="*/ 23660 h 722424"/>
              <a:gd name="connsiteX79" fmla="*/ 6364336 w 12192000"/>
              <a:gd name="connsiteY79" fmla="*/ 251290 h 722424"/>
              <a:gd name="connsiteX80" fmla="*/ 6369684 w 12192000"/>
              <a:gd name="connsiteY80" fmla="*/ 276397 h 722424"/>
              <a:gd name="connsiteX81" fmla="*/ 6396330 w 12192000"/>
              <a:gd name="connsiteY81" fmla="*/ 229869 h 722424"/>
              <a:gd name="connsiteX82" fmla="*/ 6722407 w 12192000"/>
              <a:gd name="connsiteY82" fmla="*/ 65548 h 722424"/>
              <a:gd name="connsiteX83" fmla="*/ 7000467 w 12192000"/>
              <a:gd name="connsiteY83" fmla="*/ 174710 h 722424"/>
              <a:gd name="connsiteX84" fmla="*/ 7029242 w 12192000"/>
              <a:gd name="connsiteY84" fmla="*/ 207765 h 722424"/>
              <a:gd name="connsiteX85" fmla="*/ 7052070 w 12192000"/>
              <a:gd name="connsiteY85" fmla="*/ 167904 h 722424"/>
              <a:gd name="connsiteX86" fmla="*/ 7378148 w 12192000"/>
              <a:gd name="connsiteY86" fmla="*/ 3583 h 722424"/>
              <a:gd name="connsiteX87" fmla="*/ 7598010 w 12192000"/>
              <a:gd name="connsiteY87" fmla="*/ 67235 h 722424"/>
              <a:gd name="connsiteX88" fmla="*/ 7638413 w 12192000"/>
              <a:gd name="connsiteY88" fmla="*/ 98830 h 722424"/>
              <a:gd name="connsiteX89" fmla="*/ 7691091 w 12192000"/>
              <a:gd name="connsiteY89" fmla="*/ 93797 h 722424"/>
              <a:gd name="connsiteX90" fmla="*/ 7994531 w 12192000"/>
              <a:gd name="connsiteY90" fmla="*/ 229426 h 722424"/>
              <a:gd name="connsiteX91" fmla="*/ 8041237 w 12192000"/>
              <a:gd name="connsiteY91" fmla="*/ 302389 h 722424"/>
              <a:gd name="connsiteX92" fmla="*/ 8050122 w 12192000"/>
              <a:gd name="connsiteY92" fmla="*/ 292182 h 722424"/>
              <a:gd name="connsiteX93" fmla="*/ 8328182 w 12192000"/>
              <a:gd name="connsiteY93" fmla="*/ 183020 h 722424"/>
              <a:gd name="connsiteX94" fmla="*/ 8548044 w 12192000"/>
              <a:gd name="connsiteY94" fmla="*/ 246672 h 722424"/>
              <a:gd name="connsiteX95" fmla="*/ 8598621 w 12192000"/>
              <a:gd name="connsiteY95" fmla="*/ 286223 h 722424"/>
              <a:gd name="connsiteX96" fmla="*/ 8598647 w 12192000"/>
              <a:gd name="connsiteY96" fmla="*/ 286193 h 722424"/>
              <a:gd name="connsiteX97" fmla="*/ 8876707 w 12192000"/>
              <a:gd name="connsiteY97" fmla="*/ 177031 h 722424"/>
              <a:gd name="connsiteX98" fmla="*/ 9047191 w 12192000"/>
              <a:gd name="connsiteY98" fmla="*/ 213783 h 722424"/>
              <a:gd name="connsiteX99" fmla="*/ 9055526 w 12192000"/>
              <a:gd name="connsiteY99" fmla="*/ 218324 h 722424"/>
              <a:gd name="connsiteX100" fmla="*/ 9058897 w 12192000"/>
              <a:gd name="connsiteY100" fmla="*/ 202498 h 722424"/>
              <a:gd name="connsiteX101" fmla="*/ 9381227 w 12192000"/>
              <a:gd name="connsiteY101" fmla="*/ 0 h 722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12192000" h="722424">
                <a:moveTo>
                  <a:pt x="9381227" y="0"/>
                </a:moveTo>
                <a:cubicBezTo>
                  <a:pt x="9477828" y="0"/>
                  <a:pt x="9565283" y="37110"/>
                  <a:pt x="9628588" y="97110"/>
                </a:cubicBezTo>
                <a:lnTo>
                  <a:pt x="9664383" y="138229"/>
                </a:lnTo>
                <a:lnTo>
                  <a:pt x="9747177" y="128344"/>
                </a:lnTo>
                <a:cubicBezTo>
                  <a:pt x="9828619" y="128344"/>
                  <a:pt x="9904278" y="151809"/>
                  <a:pt x="9967039" y="191996"/>
                </a:cubicBezTo>
                <a:lnTo>
                  <a:pt x="10010266" y="225799"/>
                </a:lnTo>
                <a:lnTo>
                  <a:pt x="10023948" y="210081"/>
                </a:lnTo>
                <a:cubicBezTo>
                  <a:pt x="10095110" y="142635"/>
                  <a:pt x="10193419" y="100919"/>
                  <a:pt x="10302008" y="100919"/>
                </a:cubicBezTo>
                <a:cubicBezTo>
                  <a:pt x="10464892" y="100919"/>
                  <a:pt x="10604645" y="194780"/>
                  <a:pt x="10664342" y="328549"/>
                </a:cubicBezTo>
                <a:lnTo>
                  <a:pt x="10665904" y="335885"/>
                </a:lnTo>
                <a:lnTo>
                  <a:pt x="10694098" y="321381"/>
                </a:lnTo>
                <a:cubicBezTo>
                  <a:pt x="10741144" y="302521"/>
                  <a:pt x="10792869" y="292092"/>
                  <a:pt x="10847163" y="292092"/>
                </a:cubicBezTo>
                <a:cubicBezTo>
                  <a:pt x="10928605" y="292092"/>
                  <a:pt x="11004264" y="315557"/>
                  <a:pt x="11067025" y="355744"/>
                </a:cubicBezTo>
                <a:lnTo>
                  <a:pt x="11092379" y="375571"/>
                </a:lnTo>
                <a:lnTo>
                  <a:pt x="11145253" y="334223"/>
                </a:lnTo>
                <a:cubicBezTo>
                  <a:pt x="11208014" y="294036"/>
                  <a:pt x="11283673" y="270571"/>
                  <a:pt x="11365115" y="270571"/>
                </a:cubicBezTo>
                <a:cubicBezTo>
                  <a:pt x="11527998" y="270571"/>
                  <a:pt x="11667752" y="364432"/>
                  <a:pt x="11727448" y="498202"/>
                </a:cubicBezTo>
                <a:lnTo>
                  <a:pt x="11731256" y="516075"/>
                </a:lnTo>
                <a:lnTo>
                  <a:pt x="11787810" y="510671"/>
                </a:lnTo>
                <a:lnTo>
                  <a:pt x="11790458" y="498238"/>
                </a:lnTo>
                <a:cubicBezTo>
                  <a:pt x="11825080" y="420657"/>
                  <a:pt x="11906133" y="366220"/>
                  <a:pt x="12000600" y="366220"/>
                </a:cubicBezTo>
                <a:cubicBezTo>
                  <a:pt x="12063578" y="366220"/>
                  <a:pt x="12120594" y="390414"/>
                  <a:pt x="12161866" y="429531"/>
                </a:cubicBezTo>
                <a:lnTo>
                  <a:pt x="12192000" y="471892"/>
                </a:lnTo>
                <a:lnTo>
                  <a:pt x="12192000" y="692861"/>
                </a:lnTo>
                <a:lnTo>
                  <a:pt x="12170970" y="722424"/>
                </a:lnTo>
                <a:lnTo>
                  <a:pt x="7083124" y="722424"/>
                </a:lnTo>
                <a:lnTo>
                  <a:pt x="7064687" y="635873"/>
                </a:lnTo>
                <a:lnTo>
                  <a:pt x="7070633" y="607957"/>
                </a:lnTo>
                <a:lnTo>
                  <a:pt x="7048484" y="646633"/>
                </a:lnTo>
                <a:cubicBezTo>
                  <a:pt x="7030818" y="671418"/>
                  <a:pt x="7010088" y="694081"/>
                  <a:pt x="6986810" y="714133"/>
                </a:cubicBezTo>
                <a:lnTo>
                  <a:pt x="6974500" y="722424"/>
                </a:lnTo>
                <a:lnTo>
                  <a:pt x="6473658" y="722424"/>
                </a:lnTo>
                <a:lnTo>
                  <a:pt x="6452315" y="704044"/>
                </a:lnTo>
                <a:lnTo>
                  <a:pt x="6456230" y="722424"/>
                </a:lnTo>
                <a:lnTo>
                  <a:pt x="12828" y="722424"/>
                </a:lnTo>
                <a:lnTo>
                  <a:pt x="0" y="665416"/>
                </a:lnTo>
                <a:cubicBezTo>
                  <a:pt x="0" y="459578"/>
                  <a:pt x="185984" y="292713"/>
                  <a:pt x="415407" y="292713"/>
                </a:cubicBezTo>
                <a:cubicBezTo>
                  <a:pt x="501441" y="292713"/>
                  <a:pt x="581366" y="316178"/>
                  <a:pt x="647665" y="356365"/>
                </a:cubicBezTo>
                <a:lnTo>
                  <a:pt x="695234" y="391579"/>
                </a:lnTo>
                <a:lnTo>
                  <a:pt x="748462" y="376754"/>
                </a:lnTo>
                <a:cubicBezTo>
                  <a:pt x="775504" y="371790"/>
                  <a:pt x="803503" y="369182"/>
                  <a:pt x="832181" y="369182"/>
                </a:cubicBezTo>
                <a:cubicBezTo>
                  <a:pt x="889537" y="369182"/>
                  <a:pt x="944178" y="379611"/>
                  <a:pt x="993876" y="398471"/>
                </a:cubicBezTo>
                <a:lnTo>
                  <a:pt x="1026724" y="414467"/>
                </a:lnTo>
                <a:lnTo>
                  <a:pt x="1041388" y="390229"/>
                </a:lnTo>
                <a:cubicBezTo>
                  <a:pt x="1116039" y="291088"/>
                  <a:pt x="1242460" y="225907"/>
                  <a:pt x="1385850" y="225907"/>
                </a:cubicBezTo>
                <a:cubicBezTo>
                  <a:pt x="1471883" y="225907"/>
                  <a:pt x="1551808" y="249372"/>
                  <a:pt x="1618108" y="289559"/>
                </a:cubicBezTo>
                <a:lnTo>
                  <a:pt x="1650849" y="313796"/>
                </a:lnTo>
                <a:lnTo>
                  <a:pt x="1658951" y="304985"/>
                </a:lnTo>
                <a:cubicBezTo>
                  <a:pt x="1734125" y="237539"/>
                  <a:pt x="1837977" y="195823"/>
                  <a:pt x="1952689" y="195823"/>
                </a:cubicBezTo>
                <a:cubicBezTo>
                  <a:pt x="2067400" y="195823"/>
                  <a:pt x="2171252" y="237539"/>
                  <a:pt x="2246426" y="304985"/>
                </a:cubicBezTo>
                <a:lnTo>
                  <a:pt x="2256145" y="315554"/>
                </a:lnTo>
                <a:lnTo>
                  <a:pt x="2261919" y="306011"/>
                </a:lnTo>
                <a:cubicBezTo>
                  <a:pt x="2336571" y="206871"/>
                  <a:pt x="2462992" y="141690"/>
                  <a:pt x="2606381" y="141690"/>
                </a:cubicBezTo>
                <a:cubicBezTo>
                  <a:pt x="2692416" y="141690"/>
                  <a:pt x="2772341" y="165155"/>
                  <a:pt x="2838640" y="205342"/>
                </a:cubicBezTo>
                <a:lnTo>
                  <a:pt x="2855722" y="217987"/>
                </a:lnTo>
                <a:lnTo>
                  <a:pt x="2893007" y="199830"/>
                </a:lnTo>
                <a:cubicBezTo>
                  <a:pt x="2942707" y="180970"/>
                  <a:pt x="2997347" y="170541"/>
                  <a:pt x="3054703" y="170541"/>
                </a:cubicBezTo>
                <a:cubicBezTo>
                  <a:pt x="3169414" y="170541"/>
                  <a:pt x="3273266" y="212257"/>
                  <a:pt x="3348440" y="279703"/>
                </a:cubicBezTo>
                <a:lnTo>
                  <a:pt x="3385274" y="319757"/>
                </a:lnTo>
                <a:lnTo>
                  <a:pt x="3422856" y="288067"/>
                </a:lnTo>
                <a:cubicBezTo>
                  <a:pt x="3489156" y="242291"/>
                  <a:pt x="3569081" y="215562"/>
                  <a:pt x="3655114" y="215562"/>
                </a:cubicBezTo>
                <a:cubicBezTo>
                  <a:pt x="3683792" y="215562"/>
                  <a:pt x="3711792" y="218532"/>
                  <a:pt x="3738834" y="224187"/>
                </a:cubicBezTo>
                <a:lnTo>
                  <a:pt x="3752633" y="228564"/>
                </a:lnTo>
                <a:lnTo>
                  <a:pt x="3761041" y="219422"/>
                </a:lnTo>
                <a:cubicBezTo>
                  <a:pt x="3836213" y="151976"/>
                  <a:pt x="3940064" y="110260"/>
                  <a:pt x="4054775" y="110260"/>
                </a:cubicBezTo>
                <a:cubicBezTo>
                  <a:pt x="4140810" y="110260"/>
                  <a:pt x="4220734" y="133725"/>
                  <a:pt x="4287034" y="173912"/>
                </a:cubicBezTo>
                <a:lnTo>
                  <a:pt x="4341837" y="214480"/>
                </a:lnTo>
                <a:lnTo>
                  <a:pt x="4370347" y="193376"/>
                </a:lnTo>
                <a:cubicBezTo>
                  <a:pt x="4436643" y="153189"/>
                  <a:pt x="4516570" y="129724"/>
                  <a:pt x="4602604" y="129724"/>
                </a:cubicBezTo>
                <a:cubicBezTo>
                  <a:pt x="4745992" y="129724"/>
                  <a:pt x="4872413" y="194905"/>
                  <a:pt x="4947064" y="294045"/>
                </a:cubicBezTo>
                <a:lnTo>
                  <a:pt x="4965679" y="324816"/>
                </a:lnTo>
                <a:lnTo>
                  <a:pt x="4988215" y="318540"/>
                </a:lnTo>
                <a:lnTo>
                  <a:pt x="5064043" y="311682"/>
                </a:lnTo>
                <a:lnTo>
                  <a:pt x="5089870" y="283596"/>
                </a:lnTo>
                <a:cubicBezTo>
                  <a:pt x="5165045" y="216150"/>
                  <a:pt x="5268897" y="174434"/>
                  <a:pt x="5383609" y="174434"/>
                </a:cubicBezTo>
                <a:cubicBezTo>
                  <a:pt x="5469643" y="174434"/>
                  <a:pt x="5549567" y="197899"/>
                  <a:pt x="5615868" y="238086"/>
                </a:cubicBezTo>
                <a:lnTo>
                  <a:pt x="5638857" y="255105"/>
                </a:lnTo>
                <a:lnTo>
                  <a:pt x="5639670" y="251290"/>
                </a:lnTo>
                <a:cubicBezTo>
                  <a:pt x="5699366" y="117521"/>
                  <a:pt x="5839120" y="23660"/>
                  <a:pt x="6002002" y="23660"/>
                </a:cubicBezTo>
                <a:cubicBezTo>
                  <a:pt x="6164885" y="23660"/>
                  <a:pt x="6304640" y="117521"/>
                  <a:pt x="6364336" y="251290"/>
                </a:cubicBezTo>
                <a:lnTo>
                  <a:pt x="6369684" y="276397"/>
                </a:lnTo>
                <a:lnTo>
                  <a:pt x="6396330" y="229869"/>
                </a:lnTo>
                <a:cubicBezTo>
                  <a:pt x="6466997" y="130729"/>
                  <a:pt x="6586671" y="65548"/>
                  <a:pt x="6722407" y="65548"/>
                </a:cubicBezTo>
                <a:cubicBezTo>
                  <a:pt x="6830996" y="65548"/>
                  <a:pt x="6929305" y="107264"/>
                  <a:pt x="7000467" y="174710"/>
                </a:cubicBezTo>
                <a:lnTo>
                  <a:pt x="7029242" y="207765"/>
                </a:lnTo>
                <a:lnTo>
                  <a:pt x="7052070" y="167904"/>
                </a:lnTo>
                <a:cubicBezTo>
                  <a:pt x="7122738" y="68764"/>
                  <a:pt x="7242412" y="3583"/>
                  <a:pt x="7378148" y="3583"/>
                </a:cubicBezTo>
                <a:cubicBezTo>
                  <a:pt x="7459590" y="3583"/>
                  <a:pt x="7535249" y="27048"/>
                  <a:pt x="7598010" y="67235"/>
                </a:cubicBezTo>
                <a:lnTo>
                  <a:pt x="7638413" y="98830"/>
                </a:lnTo>
                <a:lnTo>
                  <a:pt x="7691091" y="93797"/>
                </a:lnTo>
                <a:cubicBezTo>
                  <a:pt x="7813253" y="93797"/>
                  <a:pt x="7922405" y="146594"/>
                  <a:pt x="7994531" y="229426"/>
                </a:cubicBezTo>
                <a:lnTo>
                  <a:pt x="8041237" y="302389"/>
                </a:lnTo>
                <a:lnTo>
                  <a:pt x="8050122" y="292182"/>
                </a:lnTo>
                <a:cubicBezTo>
                  <a:pt x="8121284" y="224736"/>
                  <a:pt x="8219593" y="183020"/>
                  <a:pt x="8328182" y="183020"/>
                </a:cubicBezTo>
                <a:cubicBezTo>
                  <a:pt x="8409624" y="183020"/>
                  <a:pt x="8485283" y="206485"/>
                  <a:pt x="8548044" y="246672"/>
                </a:cubicBezTo>
                <a:lnTo>
                  <a:pt x="8598621" y="286223"/>
                </a:lnTo>
                <a:lnTo>
                  <a:pt x="8598647" y="286193"/>
                </a:lnTo>
                <a:cubicBezTo>
                  <a:pt x="8669809" y="218747"/>
                  <a:pt x="8768118" y="177031"/>
                  <a:pt x="8876707" y="177031"/>
                </a:cubicBezTo>
                <a:cubicBezTo>
                  <a:pt x="8937788" y="177031"/>
                  <a:pt x="8995617" y="190230"/>
                  <a:pt x="9047191" y="213783"/>
                </a:cubicBezTo>
                <a:lnTo>
                  <a:pt x="9055526" y="218324"/>
                </a:lnTo>
                <a:lnTo>
                  <a:pt x="9058897" y="202498"/>
                </a:lnTo>
                <a:cubicBezTo>
                  <a:pt x="9112002" y="83498"/>
                  <a:pt x="9236326" y="0"/>
                  <a:pt x="9381227" y="0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ko-KR" altLang="en-US" sz="2700" dirty="0">
              <a:solidFill>
                <a:prstClr val="white"/>
              </a:solidFill>
            </a:endParaRPr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xmlns="" id="{EFC47860-F692-40B3-8E78-8914A5700FCB}"/>
              </a:ext>
            </a:extLst>
          </p:cNvPr>
          <p:cNvSpPr/>
          <p:nvPr userDrawn="1"/>
        </p:nvSpPr>
        <p:spPr>
          <a:xfrm flipH="1">
            <a:off x="0" y="6381796"/>
            <a:ext cx="12192000" cy="488165"/>
          </a:xfrm>
          <a:custGeom>
            <a:avLst/>
            <a:gdLst>
              <a:gd name="connsiteX0" fmla="*/ 2697788 w 12192000"/>
              <a:gd name="connsiteY0" fmla="*/ 0 h 488165"/>
              <a:gd name="connsiteX1" fmla="*/ 2412743 w 12192000"/>
              <a:gd name="connsiteY1" fmla="*/ 188940 h 488165"/>
              <a:gd name="connsiteX2" fmla="*/ 2410667 w 12192000"/>
              <a:gd name="connsiteY2" fmla="*/ 199221 h 488165"/>
              <a:gd name="connsiteX3" fmla="*/ 2404214 w 12192000"/>
              <a:gd name="connsiteY3" fmla="*/ 193897 h 488165"/>
              <a:gd name="connsiteX4" fmla="*/ 2231250 w 12192000"/>
              <a:gd name="connsiteY4" fmla="*/ 141064 h 488165"/>
              <a:gd name="connsiteX5" fmla="*/ 2110835 w 12192000"/>
              <a:gd name="connsiteY5" fmla="*/ 165374 h 488165"/>
              <a:gd name="connsiteX6" fmla="*/ 2096679 w 12192000"/>
              <a:gd name="connsiteY6" fmla="*/ 173058 h 488165"/>
              <a:gd name="connsiteX7" fmla="*/ 2063894 w 12192000"/>
              <a:gd name="connsiteY7" fmla="*/ 133322 h 488165"/>
              <a:gd name="connsiteX8" fmla="*/ 1845146 w 12192000"/>
              <a:gd name="connsiteY8" fmla="*/ 42714 h 488165"/>
              <a:gd name="connsiteX9" fmla="*/ 1588623 w 12192000"/>
              <a:gd name="connsiteY9" fmla="*/ 179105 h 488165"/>
              <a:gd name="connsiteX10" fmla="*/ 1579781 w 12192000"/>
              <a:gd name="connsiteY10" fmla="*/ 195395 h 488165"/>
              <a:gd name="connsiteX11" fmla="*/ 1519900 w 12192000"/>
              <a:gd name="connsiteY11" fmla="*/ 201432 h 488165"/>
              <a:gd name="connsiteX12" fmla="*/ 1343532 w 12192000"/>
              <a:gd name="connsiteY12" fmla="*/ 307723 h 488165"/>
              <a:gd name="connsiteX13" fmla="*/ 1341283 w 12192000"/>
              <a:gd name="connsiteY13" fmla="*/ 311643 h 488165"/>
              <a:gd name="connsiteX14" fmla="*/ 1311629 w 12192000"/>
              <a:gd name="connsiteY14" fmla="*/ 295547 h 488165"/>
              <a:gd name="connsiteX15" fmla="*/ 1191214 w 12192000"/>
              <a:gd name="connsiteY15" fmla="*/ 271237 h 488165"/>
              <a:gd name="connsiteX16" fmla="*/ 1043756 w 12192000"/>
              <a:gd name="connsiteY16" fmla="*/ 308574 h 488165"/>
              <a:gd name="connsiteX17" fmla="*/ 1010986 w 12192000"/>
              <a:gd name="connsiteY17" fmla="*/ 331863 h 488165"/>
              <a:gd name="connsiteX18" fmla="*/ 966813 w 12192000"/>
              <a:gd name="connsiteY18" fmla="*/ 336316 h 488165"/>
              <a:gd name="connsiteX19" fmla="*/ 899053 w 12192000"/>
              <a:gd name="connsiteY19" fmla="*/ 357350 h 488165"/>
              <a:gd name="connsiteX20" fmla="*/ 870729 w 12192000"/>
              <a:gd name="connsiteY20" fmla="*/ 372723 h 488165"/>
              <a:gd name="connsiteX21" fmla="*/ 864057 w 12192000"/>
              <a:gd name="connsiteY21" fmla="*/ 367218 h 488165"/>
              <a:gd name="connsiteX22" fmla="*/ 691093 w 12192000"/>
              <a:gd name="connsiteY22" fmla="*/ 314385 h 488165"/>
              <a:gd name="connsiteX23" fmla="*/ 472345 w 12192000"/>
              <a:gd name="connsiteY23" fmla="*/ 404993 h 488165"/>
              <a:gd name="connsiteX24" fmla="*/ 459601 w 12192000"/>
              <a:gd name="connsiteY24" fmla="*/ 420439 h 488165"/>
              <a:gd name="connsiteX25" fmla="*/ 426235 w 12192000"/>
              <a:gd name="connsiteY25" fmla="*/ 402329 h 488165"/>
              <a:gd name="connsiteX26" fmla="*/ 274451 w 12192000"/>
              <a:gd name="connsiteY26" fmla="*/ 371685 h 488165"/>
              <a:gd name="connsiteX27" fmla="*/ 56429 w 12192000"/>
              <a:gd name="connsiteY27" fmla="*/ 438282 h 488165"/>
              <a:gd name="connsiteX28" fmla="*/ 0 w 12192000"/>
              <a:gd name="connsiteY28" fmla="*/ 484839 h 488165"/>
              <a:gd name="connsiteX29" fmla="*/ 0 w 12192000"/>
              <a:gd name="connsiteY29" fmla="*/ 488165 h 488165"/>
              <a:gd name="connsiteX30" fmla="*/ 12192000 w 12192000"/>
              <a:gd name="connsiteY30" fmla="*/ 488165 h 488165"/>
              <a:gd name="connsiteX31" fmla="*/ 12192000 w 12192000"/>
              <a:gd name="connsiteY31" fmla="*/ 417342 h 488165"/>
              <a:gd name="connsiteX32" fmla="*/ 12183125 w 12192000"/>
              <a:gd name="connsiteY32" fmla="*/ 411358 h 488165"/>
              <a:gd name="connsiteX33" fmla="*/ 12103862 w 12192000"/>
              <a:gd name="connsiteY33" fmla="*/ 395355 h 488165"/>
              <a:gd name="connsiteX34" fmla="*/ 12062823 w 12192000"/>
              <a:gd name="connsiteY34" fmla="*/ 399492 h 488165"/>
              <a:gd name="connsiteX35" fmla="*/ 12032697 w 12192000"/>
              <a:gd name="connsiteY35" fmla="*/ 408844 h 488165"/>
              <a:gd name="connsiteX36" fmla="*/ 12031247 w 12192000"/>
              <a:gd name="connsiteY36" fmla="*/ 401661 h 488165"/>
              <a:gd name="connsiteX37" fmla="*/ 11804447 w 12192000"/>
              <a:gd name="connsiteY37" fmla="*/ 251328 h 488165"/>
              <a:gd name="connsiteX38" fmla="*/ 11666826 w 12192000"/>
              <a:gd name="connsiteY38" fmla="*/ 293365 h 488165"/>
              <a:gd name="connsiteX39" fmla="*/ 11633620 w 12192000"/>
              <a:gd name="connsiteY39" fmla="*/ 320763 h 488165"/>
              <a:gd name="connsiteX40" fmla="*/ 11628501 w 12192000"/>
              <a:gd name="connsiteY40" fmla="*/ 316540 h 488165"/>
              <a:gd name="connsiteX41" fmla="*/ 11439637 w 12192000"/>
              <a:gd name="connsiteY41" fmla="*/ 258850 h 488165"/>
              <a:gd name="connsiteX42" fmla="*/ 11159532 w 12192000"/>
              <a:gd name="connsiteY42" fmla="*/ 407780 h 488165"/>
              <a:gd name="connsiteX43" fmla="*/ 11133249 w 12192000"/>
              <a:gd name="connsiteY43" fmla="*/ 456201 h 488165"/>
              <a:gd name="connsiteX44" fmla="*/ 11130393 w 12192000"/>
              <a:gd name="connsiteY44" fmla="*/ 457575 h 488165"/>
              <a:gd name="connsiteX45" fmla="*/ 11121802 w 12192000"/>
              <a:gd name="connsiteY45" fmla="*/ 464662 h 488165"/>
              <a:gd name="connsiteX46" fmla="*/ 11105739 w 12192000"/>
              <a:gd name="connsiteY46" fmla="*/ 385098 h 488165"/>
              <a:gd name="connsiteX47" fmla="*/ 10878939 w 12192000"/>
              <a:gd name="connsiteY47" fmla="*/ 234765 h 488165"/>
              <a:gd name="connsiteX48" fmla="*/ 10652139 w 12192000"/>
              <a:gd name="connsiteY48" fmla="*/ 385098 h 488165"/>
              <a:gd name="connsiteX49" fmla="*/ 10640286 w 12192000"/>
              <a:gd name="connsiteY49" fmla="*/ 443809 h 488165"/>
              <a:gd name="connsiteX50" fmla="*/ 10632922 w 12192000"/>
              <a:gd name="connsiteY50" fmla="*/ 439812 h 488165"/>
              <a:gd name="connsiteX51" fmla="*/ 10586719 w 12192000"/>
              <a:gd name="connsiteY51" fmla="*/ 425470 h 488165"/>
              <a:gd name="connsiteX52" fmla="*/ 10578669 w 12192000"/>
              <a:gd name="connsiteY52" fmla="*/ 424659 h 488165"/>
              <a:gd name="connsiteX53" fmla="*/ 10540357 w 12192000"/>
              <a:gd name="connsiteY53" fmla="*/ 367834 h 488165"/>
              <a:gd name="connsiteX54" fmla="*/ 10366307 w 12192000"/>
              <a:gd name="connsiteY54" fmla="*/ 295740 h 488165"/>
              <a:gd name="connsiteX55" fmla="*/ 10270498 w 12192000"/>
              <a:gd name="connsiteY55" fmla="*/ 315083 h 488165"/>
              <a:gd name="connsiteX56" fmla="*/ 10267631 w 12192000"/>
              <a:gd name="connsiteY56" fmla="*/ 316639 h 488165"/>
              <a:gd name="connsiteX57" fmla="*/ 10264594 w 12192000"/>
              <a:gd name="connsiteY57" fmla="*/ 301594 h 488165"/>
              <a:gd name="connsiteX58" fmla="*/ 10037792 w 12192000"/>
              <a:gd name="connsiteY58" fmla="*/ 151262 h 488165"/>
              <a:gd name="connsiteX59" fmla="*/ 9941983 w 12192000"/>
              <a:gd name="connsiteY59" fmla="*/ 170605 h 488165"/>
              <a:gd name="connsiteX60" fmla="*/ 9932834 w 12192000"/>
              <a:gd name="connsiteY60" fmla="*/ 175570 h 488165"/>
              <a:gd name="connsiteX61" fmla="*/ 9891633 w 12192000"/>
              <a:gd name="connsiteY61" fmla="*/ 171417 h 488165"/>
              <a:gd name="connsiteX62" fmla="*/ 9578239 w 12192000"/>
              <a:gd name="connsiteY62" fmla="*/ 379147 h 488165"/>
              <a:gd name="connsiteX63" fmla="*/ 9571593 w 12192000"/>
              <a:gd name="connsiteY63" fmla="*/ 412069 h 488165"/>
              <a:gd name="connsiteX64" fmla="*/ 9537676 w 12192000"/>
              <a:gd name="connsiteY64" fmla="*/ 393659 h 488165"/>
              <a:gd name="connsiteX65" fmla="*/ 9438057 w 12192000"/>
              <a:gd name="connsiteY65" fmla="*/ 373547 h 488165"/>
              <a:gd name="connsiteX66" fmla="*/ 9386478 w 12192000"/>
              <a:gd name="connsiteY66" fmla="*/ 378747 h 488165"/>
              <a:gd name="connsiteX67" fmla="*/ 9384764 w 12192000"/>
              <a:gd name="connsiteY67" fmla="*/ 379279 h 488165"/>
              <a:gd name="connsiteX68" fmla="*/ 9356370 w 12192000"/>
              <a:gd name="connsiteY68" fmla="*/ 326966 h 488165"/>
              <a:gd name="connsiteX69" fmla="*/ 9099846 w 12192000"/>
              <a:gd name="connsiteY69" fmla="*/ 190574 h 488165"/>
              <a:gd name="connsiteX70" fmla="*/ 8843324 w 12192000"/>
              <a:gd name="connsiteY70" fmla="*/ 326966 h 488165"/>
              <a:gd name="connsiteX71" fmla="*/ 8837922 w 12192000"/>
              <a:gd name="connsiteY71" fmla="*/ 336919 h 488165"/>
              <a:gd name="connsiteX72" fmla="*/ 8777269 w 12192000"/>
              <a:gd name="connsiteY72" fmla="*/ 286876 h 488165"/>
              <a:gd name="connsiteX73" fmla="*/ 8539902 w 12192000"/>
              <a:gd name="connsiteY73" fmla="*/ 214371 h 488165"/>
              <a:gd name="connsiteX74" fmla="*/ 8302533 w 12192000"/>
              <a:gd name="connsiteY74" fmla="*/ 286876 h 488165"/>
              <a:gd name="connsiteX75" fmla="*/ 8264230 w 12192000"/>
              <a:gd name="connsiteY75" fmla="*/ 318480 h 488165"/>
              <a:gd name="connsiteX76" fmla="*/ 8252614 w 12192000"/>
              <a:gd name="connsiteY76" fmla="*/ 324064 h 488165"/>
              <a:gd name="connsiteX77" fmla="*/ 8234834 w 12192000"/>
              <a:gd name="connsiteY77" fmla="*/ 338734 h 488165"/>
              <a:gd name="connsiteX78" fmla="*/ 8208461 w 12192000"/>
              <a:gd name="connsiteY78" fmla="*/ 290142 h 488165"/>
              <a:gd name="connsiteX79" fmla="*/ 7951941 w 12192000"/>
              <a:gd name="connsiteY79" fmla="*/ 153751 h 488165"/>
              <a:gd name="connsiteX80" fmla="*/ 7713227 w 12192000"/>
              <a:gd name="connsiteY80" fmla="*/ 266327 h 488165"/>
              <a:gd name="connsiteX81" fmla="*/ 7675799 w 12192000"/>
              <a:gd name="connsiteY81" fmla="*/ 328018 h 488165"/>
              <a:gd name="connsiteX82" fmla="*/ 7649999 w 12192000"/>
              <a:gd name="connsiteY82" fmla="*/ 314014 h 488165"/>
              <a:gd name="connsiteX83" fmla="*/ 7641007 w 12192000"/>
              <a:gd name="connsiteY83" fmla="*/ 269483 h 488165"/>
              <a:gd name="connsiteX84" fmla="*/ 7355962 w 12192000"/>
              <a:gd name="connsiteY84" fmla="*/ 80543 h 488165"/>
              <a:gd name="connsiteX85" fmla="*/ 7137215 w 12192000"/>
              <a:gd name="connsiteY85" fmla="*/ 171151 h 488165"/>
              <a:gd name="connsiteX86" fmla="*/ 7117143 w 12192000"/>
              <a:gd name="connsiteY86" fmla="*/ 195477 h 488165"/>
              <a:gd name="connsiteX87" fmla="*/ 7088841 w 12192000"/>
              <a:gd name="connsiteY87" fmla="*/ 161174 h 488165"/>
              <a:gd name="connsiteX88" fmla="*/ 6870093 w 12192000"/>
              <a:gd name="connsiteY88" fmla="*/ 70566 h 488165"/>
              <a:gd name="connsiteX89" fmla="*/ 6697129 w 12192000"/>
              <a:gd name="connsiteY89" fmla="*/ 123399 h 488165"/>
              <a:gd name="connsiteX90" fmla="*/ 6684995 w 12192000"/>
              <a:gd name="connsiteY90" fmla="*/ 133411 h 488165"/>
              <a:gd name="connsiteX91" fmla="*/ 6644023 w 12192000"/>
              <a:gd name="connsiteY91" fmla="*/ 120692 h 488165"/>
              <a:gd name="connsiteX92" fmla="*/ 6557873 w 12192000"/>
              <a:gd name="connsiteY92" fmla="*/ 112008 h 488165"/>
              <a:gd name="connsiteX93" fmla="*/ 6354116 w 12192000"/>
              <a:gd name="connsiteY93" fmla="*/ 163601 h 488165"/>
              <a:gd name="connsiteX94" fmla="*/ 6273160 w 12192000"/>
              <a:gd name="connsiteY94" fmla="*/ 221132 h 488165"/>
              <a:gd name="connsiteX95" fmla="*/ 6272783 w 12192000"/>
              <a:gd name="connsiteY95" fmla="*/ 221015 h 488165"/>
              <a:gd name="connsiteX96" fmla="*/ 6210437 w 12192000"/>
              <a:gd name="connsiteY96" fmla="*/ 214730 h 488165"/>
              <a:gd name="connsiteX97" fmla="*/ 6162864 w 12192000"/>
              <a:gd name="connsiteY97" fmla="*/ 219525 h 488165"/>
              <a:gd name="connsiteX98" fmla="*/ 6161180 w 12192000"/>
              <a:gd name="connsiteY98" fmla="*/ 211185 h 488165"/>
              <a:gd name="connsiteX99" fmla="*/ 5876135 w 12192000"/>
              <a:gd name="connsiteY99" fmla="*/ 22245 h 488165"/>
              <a:gd name="connsiteX100" fmla="*/ 5591090 w 12192000"/>
              <a:gd name="connsiteY100" fmla="*/ 211185 h 488165"/>
              <a:gd name="connsiteX101" fmla="*/ 5577004 w 12192000"/>
              <a:gd name="connsiteY101" fmla="*/ 280957 h 488165"/>
              <a:gd name="connsiteX102" fmla="*/ 5576535 w 12192000"/>
              <a:gd name="connsiteY102" fmla="*/ 280094 h 488165"/>
              <a:gd name="connsiteX103" fmla="*/ 5320012 w 12192000"/>
              <a:gd name="connsiteY103" fmla="*/ 143703 h 488165"/>
              <a:gd name="connsiteX104" fmla="*/ 5199597 w 12192000"/>
              <a:gd name="connsiteY104" fmla="*/ 168013 h 488165"/>
              <a:gd name="connsiteX105" fmla="*/ 5171310 w 12192000"/>
              <a:gd name="connsiteY105" fmla="*/ 183367 h 488165"/>
              <a:gd name="connsiteX106" fmla="*/ 5170430 w 12192000"/>
              <a:gd name="connsiteY106" fmla="*/ 181745 h 488165"/>
              <a:gd name="connsiteX107" fmla="*/ 4913907 w 12192000"/>
              <a:gd name="connsiteY107" fmla="*/ 45354 h 488165"/>
              <a:gd name="connsiteX108" fmla="*/ 4675193 w 12192000"/>
              <a:gd name="connsiteY108" fmla="*/ 157930 h 488165"/>
              <a:gd name="connsiteX109" fmla="*/ 4646008 w 12192000"/>
              <a:gd name="connsiteY109" fmla="*/ 206033 h 488165"/>
              <a:gd name="connsiteX110" fmla="*/ 4619097 w 12192000"/>
              <a:gd name="connsiteY110" fmla="*/ 173417 h 488165"/>
              <a:gd name="connsiteX111" fmla="*/ 4400349 w 12192000"/>
              <a:gd name="connsiteY111" fmla="*/ 82809 h 488165"/>
              <a:gd name="connsiteX112" fmla="*/ 4143826 w 12192000"/>
              <a:gd name="connsiteY112" fmla="*/ 219200 h 488165"/>
              <a:gd name="connsiteX113" fmla="*/ 4136836 w 12192000"/>
              <a:gd name="connsiteY113" fmla="*/ 232080 h 488165"/>
              <a:gd name="connsiteX114" fmla="*/ 4117121 w 12192000"/>
              <a:gd name="connsiteY114" fmla="*/ 221379 h 488165"/>
              <a:gd name="connsiteX115" fmla="*/ 3976611 w 12192000"/>
              <a:gd name="connsiteY115" fmla="*/ 193012 h 488165"/>
              <a:gd name="connsiteX116" fmla="*/ 3721359 w 12192000"/>
              <a:gd name="connsiteY116" fmla="*/ 298740 h 488165"/>
              <a:gd name="connsiteX117" fmla="*/ 3705197 w 12192000"/>
              <a:gd name="connsiteY117" fmla="*/ 318329 h 488165"/>
              <a:gd name="connsiteX118" fmla="*/ 3683571 w 12192000"/>
              <a:gd name="connsiteY118" fmla="*/ 292119 h 488165"/>
              <a:gd name="connsiteX119" fmla="*/ 3425576 w 12192000"/>
              <a:gd name="connsiteY119" fmla="*/ 185254 h 488165"/>
              <a:gd name="connsiteX120" fmla="*/ 3167581 w 12192000"/>
              <a:gd name="connsiteY120" fmla="*/ 292119 h 488165"/>
              <a:gd name="connsiteX121" fmla="*/ 3135507 w 12192000"/>
              <a:gd name="connsiteY121" fmla="*/ 330993 h 488165"/>
              <a:gd name="connsiteX122" fmla="*/ 3106582 w 12192000"/>
              <a:gd name="connsiteY122" fmla="*/ 322014 h 488165"/>
              <a:gd name="connsiteX123" fmla="*/ 3044236 w 12192000"/>
              <a:gd name="connsiteY123" fmla="*/ 315729 h 488165"/>
              <a:gd name="connsiteX124" fmla="*/ 3005060 w 12192000"/>
              <a:gd name="connsiteY124" fmla="*/ 319679 h 488165"/>
              <a:gd name="connsiteX125" fmla="*/ 3007144 w 12192000"/>
              <a:gd name="connsiteY125" fmla="*/ 309355 h 488165"/>
              <a:gd name="connsiteX126" fmla="*/ 2697788 w 12192000"/>
              <a:gd name="connsiteY126" fmla="*/ 0 h 488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</a:cxnLst>
            <a:rect l="l" t="t" r="r" b="b"/>
            <a:pathLst>
              <a:path w="12192000" h="488165">
                <a:moveTo>
                  <a:pt x="2697788" y="0"/>
                </a:moveTo>
                <a:cubicBezTo>
                  <a:pt x="2569648" y="0"/>
                  <a:pt x="2459705" y="77908"/>
                  <a:pt x="2412743" y="188940"/>
                </a:cubicBezTo>
                <a:lnTo>
                  <a:pt x="2410667" y="199221"/>
                </a:lnTo>
                <a:lnTo>
                  <a:pt x="2404214" y="193897"/>
                </a:lnTo>
                <a:cubicBezTo>
                  <a:pt x="2354841" y="160541"/>
                  <a:pt x="2295320" y="141064"/>
                  <a:pt x="2231250" y="141064"/>
                </a:cubicBezTo>
                <a:cubicBezTo>
                  <a:pt x="2188537" y="141064"/>
                  <a:pt x="2147845" y="149720"/>
                  <a:pt x="2110835" y="165374"/>
                </a:cubicBezTo>
                <a:lnTo>
                  <a:pt x="2096679" y="173058"/>
                </a:lnTo>
                <a:lnTo>
                  <a:pt x="2063894" y="133322"/>
                </a:lnTo>
                <a:cubicBezTo>
                  <a:pt x="2007912" y="77340"/>
                  <a:pt x="1930572" y="42714"/>
                  <a:pt x="1845146" y="42714"/>
                </a:cubicBezTo>
                <a:cubicBezTo>
                  <a:pt x="1738363" y="42714"/>
                  <a:pt x="1644216" y="96816"/>
                  <a:pt x="1588623" y="179105"/>
                </a:cubicBezTo>
                <a:lnTo>
                  <a:pt x="1579781" y="195395"/>
                </a:lnTo>
                <a:lnTo>
                  <a:pt x="1519900" y="201432"/>
                </a:lnTo>
                <a:cubicBezTo>
                  <a:pt x="1449416" y="215855"/>
                  <a:pt x="1387663" y="254248"/>
                  <a:pt x="1343532" y="307723"/>
                </a:cubicBezTo>
                <a:lnTo>
                  <a:pt x="1341283" y="311643"/>
                </a:lnTo>
                <a:lnTo>
                  <a:pt x="1311629" y="295547"/>
                </a:lnTo>
                <a:cubicBezTo>
                  <a:pt x="1274619" y="279893"/>
                  <a:pt x="1233927" y="271237"/>
                  <a:pt x="1191214" y="271237"/>
                </a:cubicBezTo>
                <a:cubicBezTo>
                  <a:pt x="1137822" y="271237"/>
                  <a:pt x="1087590" y="284762"/>
                  <a:pt x="1043756" y="308574"/>
                </a:cubicBezTo>
                <a:lnTo>
                  <a:pt x="1010986" y="331863"/>
                </a:lnTo>
                <a:lnTo>
                  <a:pt x="966813" y="336316"/>
                </a:lnTo>
                <a:cubicBezTo>
                  <a:pt x="943314" y="341125"/>
                  <a:pt x="920647" y="348217"/>
                  <a:pt x="899053" y="357350"/>
                </a:cubicBezTo>
                <a:lnTo>
                  <a:pt x="870729" y="372723"/>
                </a:lnTo>
                <a:lnTo>
                  <a:pt x="864057" y="367218"/>
                </a:lnTo>
                <a:cubicBezTo>
                  <a:pt x="814683" y="333862"/>
                  <a:pt x="755162" y="314385"/>
                  <a:pt x="691093" y="314385"/>
                </a:cubicBezTo>
                <a:cubicBezTo>
                  <a:pt x="605667" y="314385"/>
                  <a:pt x="528328" y="349011"/>
                  <a:pt x="472345" y="404993"/>
                </a:cubicBezTo>
                <a:lnTo>
                  <a:pt x="459601" y="420439"/>
                </a:lnTo>
                <a:lnTo>
                  <a:pt x="426235" y="402329"/>
                </a:lnTo>
                <a:cubicBezTo>
                  <a:pt x="379583" y="382597"/>
                  <a:pt x="328291" y="371685"/>
                  <a:pt x="274451" y="371685"/>
                </a:cubicBezTo>
                <a:cubicBezTo>
                  <a:pt x="193690" y="371685"/>
                  <a:pt x="118664" y="396236"/>
                  <a:pt x="56429" y="438282"/>
                </a:cubicBezTo>
                <a:lnTo>
                  <a:pt x="0" y="484839"/>
                </a:lnTo>
                <a:lnTo>
                  <a:pt x="0" y="488165"/>
                </a:lnTo>
                <a:lnTo>
                  <a:pt x="12192000" y="488165"/>
                </a:lnTo>
                <a:lnTo>
                  <a:pt x="12192000" y="417342"/>
                </a:lnTo>
                <a:lnTo>
                  <a:pt x="12183125" y="411358"/>
                </a:lnTo>
                <a:cubicBezTo>
                  <a:pt x="12158762" y="401054"/>
                  <a:pt x="12131977" y="395355"/>
                  <a:pt x="12103862" y="395355"/>
                </a:cubicBezTo>
                <a:cubicBezTo>
                  <a:pt x="12089804" y="395355"/>
                  <a:pt x="12076079" y="396780"/>
                  <a:pt x="12062823" y="399492"/>
                </a:cubicBezTo>
                <a:lnTo>
                  <a:pt x="12032697" y="408844"/>
                </a:lnTo>
                <a:lnTo>
                  <a:pt x="12031247" y="401661"/>
                </a:lnTo>
                <a:cubicBezTo>
                  <a:pt x="11993880" y="313316"/>
                  <a:pt x="11906403" y="251328"/>
                  <a:pt x="11804447" y="251328"/>
                </a:cubicBezTo>
                <a:cubicBezTo>
                  <a:pt x="11753469" y="251328"/>
                  <a:pt x="11706111" y="266825"/>
                  <a:pt x="11666826" y="293365"/>
                </a:cubicBezTo>
                <a:lnTo>
                  <a:pt x="11633620" y="320763"/>
                </a:lnTo>
                <a:lnTo>
                  <a:pt x="11628501" y="316540"/>
                </a:lnTo>
                <a:cubicBezTo>
                  <a:pt x="11574588" y="280117"/>
                  <a:pt x="11509596" y="258850"/>
                  <a:pt x="11439637" y="258850"/>
                </a:cubicBezTo>
                <a:cubicBezTo>
                  <a:pt x="11323037" y="258850"/>
                  <a:pt x="11220236" y="317926"/>
                  <a:pt x="11159532" y="407780"/>
                </a:cubicBezTo>
                <a:lnTo>
                  <a:pt x="11133249" y="456201"/>
                </a:lnTo>
                <a:lnTo>
                  <a:pt x="11130393" y="457575"/>
                </a:lnTo>
                <a:lnTo>
                  <a:pt x="11121802" y="464662"/>
                </a:lnTo>
                <a:lnTo>
                  <a:pt x="11105739" y="385098"/>
                </a:lnTo>
                <a:cubicBezTo>
                  <a:pt x="11068372" y="296753"/>
                  <a:pt x="10980895" y="234765"/>
                  <a:pt x="10878939" y="234765"/>
                </a:cubicBezTo>
                <a:cubicBezTo>
                  <a:pt x="10776983" y="234765"/>
                  <a:pt x="10689506" y="296753"/>
                  <a:pt x="10652139" y="385098"/>
                </a:cubicBezTo>
                <a:lnTo>
                  <a:pt x="10640286" y="443809"/>
                </a:lnTo>
                <a:lnTo>
                  <a:pt x="10632922" y="439812"/>
                </a:lnTo>
                <a:cubicBezTo>
                  <a:pt x="10618198" y="433585"/>
                  <a:pt x="10602742" y="428749"/>
                  <a:pt x="10586719" y="425470"/>
                </a:cubicBezTo>
                <a:lnTo>
                  <a:pt x="10578669" y="424659"/>
                </a:lnTo>
                <a:lnTo>
                  <a:pt x="10540357" y="367834"/>
                </a:lnTo>
                <a:cubicBezTo>
                  <a:pt x="10495814" y="323291"/>
                  <a:pt x="10434278" y="295740"/>
                  <a:pt x="10366307" y="295740"/>
                </a:cubicBezTo>
                <a:cubicBezTo>
                  <a:pt x="10332323" y="295740"/>
                  <a:pt x="10299946" y="302627"/>
                  <a:pt x="10270498" y="315083"/>
                </a:cubicBezTo>
                <a:lnTo>
                  <a:pt x="10267631" y="316639"/>
                </a:lnTo>
                <a:lnTo>
                  <a:pt x="10264594" y="301594"/>
                </a:lnTo>
                <a:cubicBezTo>
                  <a:pt x="10227227" y="213250"/>
                  <a:pt x="10139749" y="151262"/>
                  <a:pt x="10037792" y="151262"/>
                </a:cubicBezTo>
                <a:cubicBezTo>
                  <a:pt x="10003807" y="151262"/>
                  <a:pt x="9971430" y="158149"/>
                  <a:pt x="9941983" y="170605"/>
                </a:cubicBezTo>
                <a:lnTo>
                  <a:pt x="9932834" y="175570"/>
                </a:lnTo>
                <a:lnTo>
                  <a:pt x="9891633" y="171417"/>
                </a:lnTo>
                <a:cubicBezTo>
                  <a:pt x="9750750" y="171417"/>
                  <a:pt x="9629872" y="257073"/>
                  <a:pt x="9578239" y="379147"/>
                </a:cubicBezTo>
                <a:lnTo>
                  <a:pt x="9571593" y="412069"/>
                </a:lnTo>
                <a:lnTo>
                  <a:pt x="9537676" y="393659"/>
                </a:lnTo>
                <a:cubicBezTo>
                  <a:pt x="9507058" y="380709"/>
                  <a:pt x="9473393" y="373547"/>
                  <a:pt x="9438057" y="373547"/>
                </a:cubicBezTo>
                <a:cubicBezTo>
                  <a:pt x="9420388" y="373547"/>
                  <a:pt x="9403139" y="375338"/>
                  <a:pt x="9386478" y="378747"/>
                </a:cubicBezTo>
                <a:lnTo>
                  <a:pt x="9384764" y="379279"/>
                </a:lnTo>
                <a:lnTo>
                  <a:pt x="9356370" y="326966"/>
                </a:lnTo>
                <a:cubicBezTo>
                  <a:pt x="9300776" y="244677"/>
                  <a:pt x="9206629" y="190574"/>
                  <a:pt x="9099846" y="190574"/>
                </a:cubicBezTo>
                <a:cubicBezTo>
                  <a:pt x="8993063" y="190574"/>
                  <a:pt x="8898917" y="244677"/>
                  <a:pt x="8843324" y="326966"/>
                </a:cubicBezTo>
                <a:lnTo>
                  <a:pt x="8837922" y="336919"/>
                </a:lnTo>
                <a:lnTo>
                  <a:pt x="8777269" y="286876"/>
                </a:lnTo>
                <a:cubicBezTo>
                  <a:pt x="8709511" y="241100"/>
                  <a:pt x="8627828" y="214371"/>
                  <a:pt x="8539902" y="214371"/>
                </a:cubicBezTo>
                <a:cubicBezTo>
                  <a:pt x="8451975" y="214371"/>
                  <a:pt x="8370292" y="241100"/>
                  <a:pt x="8302533" y="286876"/>
                </a:cubicBezTo>
                <a:lnTo>
                  <a:pt x="8264230" y="318480"/>
                </a:lnTo>
                <a:lnTo>
                  <a:pt x="8252614" y="324064"/>
                </a:lnTo>
                <a:lnTo>
                  <a:pt x="8234834" y="338734"/>
                </a:lnTo>
                <a:lnTo>
                  <a:pt x="8208461" y="290142"/>
                </a:lnTo>
                <a:cubicBezTo>
                  <a:pt x="8152866" y="207854"/>
                  <a:pt x="8058721" y="153751"/>
                  <a:pt x="7951941" y="153751"/>
                </a:cubicBezTo>
                <a:cubicBezTo>
                  <a:pt x="7855835" y="153751"/>
                  <a:pt x="7769968" y="197574"/>
                  <a:pt x="7713227" y="266327"/>
                </a:cubicBezTo>
                <a:lnTo>
                  <a:pt x="7675799" y="328018"/>
                </a:lnTo>
                <a:lnTo>
                  <a:pt x="7649999" y="314014"/>
                </a:lnTo>
                <a:lnTo>
                  <a:pt x="7641007" y="269483"/>
                </a:lnTo>
                <a:cubicBezTo>
                  <a:pt x="7594044" y="158451"/>
                  <a:pt x="7484103" y="80543"/>
                  <a:pt x="7355962" y="80543"/>
                </a:cubicBezTo>
                <a:cubicBezTo>
                  <a:pt x="7270537" y="80543"/>
                  <a:pt x="7193198" y="115169"/>
                  <a:pt x="7137215" y="171151"/>
                </a:cubicBezTo>
                <a:lnTo>
                  <a:pt x="7117143" y="195477"/>
                </a:lnTo>
                <a:lnTo>
                  <a:pt x="7088841" y="161174"/>
                </a:lnTo>
                <a:cubicBezTo>
                  <a:pt x="7032857" y="105192"/>
                  <a:pt x="6955521" y="70566"/>
                  <a:pt x="6870093" y="70566"/>
                </a:cubicBezTo>
                <a:cubicBezTo>
                  <a:pt x="6806023" y="70566"/>
                  <a:pt x="6746503" y="90043"/>
                  <a:pt x="6697129" y="123399"/>
                </a:cubicBezTo>
                <a:lnTo>
                  <a:pt x="6684995" y="133411"/>
                </a:lnTo>
                <a:lnTo>
                  <a:pt x="6644023" y="120692"/>
                </a:lnTo>
                <a:cubicBezTo>
                  <a:pt x="6616195" y="114998"/>
                  <a:pt x="6587383" y="112008"/>
                  <a:pt x="6557873" y="112008"/>
                </a:cubicBezTo>
                <a:cubicBezTo>
                  <a:pt x="6484097" y="112008"/>
                  <a:pt x="6414685" y="130698"/>
                  <a:pt x="6354116" y="163601"/>
                </a:cubicBezTo>
                <a:lnTo>
                  <a:pt x="6273160" y="221132"/>
                </a:lnTo>
                <a:lnTo>
                  <a:pt x="6272783" y="221015"/>
                </a:lnTo>
                <a:cubicBezTo>
                  <a:pt x="6252645" y="216894"/>
                  <a:pt x="6231794" y="214730"/>
                  <a:pt x="6210437" y="214730"/>
                </a:cubicBezTo>
                <a:lnTo>
                  <a:pt x="6162864" y="219525"/>
                </a:lnTo>
                <a:lnTo>
                  <a:pt x="6161180" y="211185"/>
                </a:lnTo>
                <a:cubicBezTo>
                  <a:pt x="6114217" y="100153"/>
                  <a:pt x="6004275" y="22245"/>
                  <a:pt x="5876135" y="22245"/>
                </a:cubicBezTo>
                <a:cubicBezTo>
                  <a:pt x="5747995" y="22245"/>
                  <a:pt x="5638053" y="100153"/>
                  <a:pt x="5591090" y="211185"/>
                </a:cubicBezTo>
                <a:lnTo>
                  <a:pt x="5577004" y="280957"/>
                </a:lnTo>
                <a:lnTo>
                  <a:pt x="5576535" y="280094"/>
                </a:lnTo>
                <a:cubicBezTo>
                  <a:pt x="5520942" y="197805"/>
                  <a:pt x="5426795" y="143703"/>
                  <a:pt x="5320012" y="143703"/>
                </a:cubicBezTo>
                <a:cubicBezTo>
                  <a:pt x="5277299" y="143703"/>
                  <a:pt x="5236608" y="152359"/>
                  <a:pt x="5199597" y="168013"/>
                </a:cubicBezTo>
                <a:lnTo>
                  <a:pt x="5171310" y="183367"/>
                </a:lnTo>
                <a:lnTo>
                  <a:pt x="5170430" y="181745"/>
                </a:lnTo>
                <a:cubicBezTo>
                  <a:pt x="5114837" y="99456"/>
                  <a:pt x="5020690" y="45354"/>
                  <a:pt x="4913907" y="45354"/>
                </a:cubicBezTo>
                <a:cubicBezTo>
                  <a:pt x="4817802" y="45354"/>
                  <a:pt x="4731933" y="89177"/>
                  <a:pt x="4675193" y="157930"/>
                </a:cubicBezTo>
                <a:lnTo>
                  <a:pt x="4646008" y="206033"/>
                </a:lnTo>
                <a:lnTo>
                  <a:pt x="4619097" y="173417"/>
                </a:lnTo>
                <a:cubicBezTo>
                  <a:pt x="4563115" y="117435"/>
                  <a:pt x="4485776" y="82809"/>
                  <a:pt x="4400349" y="82809"/>
                </a:cubicBezTo>
                <a:cubicBezTo>
                  <a:pt x="4293566" y="82809"/>
                  <a:pt x="4199420" y="136912"/>
                  <a:pt x="4143826" y="219200"/>
                </a:cubicBezTo>
                <a:lnTo>
                  <a:pt x="4136836" y="232080"/>
                </a:lnTo>
                <a:lnTo>
                  <a:pt x="4117121" y="221379"/>
                </a:lnTo>
                <a:cubicBezTo>
                  <a:pt x="4073934" y="203113"/>
                  <a:pt x="4026452" y="193012"/>
                  <a:pt x="3976611" y="193012"/>
                </a:cubicBezTo>
                <a:cubicBezTo>
                  <a:pt x="3876929" y="193012"/>
                  <a:pt x="3786684" y="233416"/>
                  <a:pt x="3721359" y="298740"/>
                </a:cubicBezTo>
                <a:lnTo>
                  <a:pt x="3705197" y="318329"/>
                </a:lnTo>
                <a:lnTo>
                  <a:pt x="3683571" y="292119"/>
                </a:lnTo>
                <a:cubicBezTo>
                  <a:pt x="3617545" y="226092"/>
                  <a:pt x="3526330" y="185254"/>
                  <a:pt x="3425576" y="185254"/>
                </a:cubicBezTo>
                <a:cubicBezTo>
                  <a:pt x="3324823" y="185254"/>
                  <a:pt x="3233608" y="226092"/>
                  <a:pt x="3167581" y="292119"/>
                </a:cubicBezTo>
                <a:lnTo>
                  <a:pt x="3135507" y="330993"/>
                </a:lnTo>
                <a:lnTo>
                  <a:pt x="3106582" y="322014"/>
                </a:lnTo>
                <a:cubicBezTo>
                  <a:pt x="3086444" y="317893"/>
                  <a:pt x="3065593" y="315729"/>
                  <a:pt x="3044236" y="315729"/>
                </a:cubicBezTo>
                <a:lnTo>
                  <a:pt x="3005060" y="319679"/>
                </a:lnTo>
                <a:lnTo>
                  <a:pt x="3007144" y="309355"/>
                </a:lnTo>
                <a:cubicBezTo>
                  <a:pt x="3007144" y="138503"/>
                  <a:pt x="2868641" y="0"/>
                  <a:pt x="269778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ko-KR" altLang="en-US" sz="27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2066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xmlns="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141553" y="339510"/>
            <a:ext cx="8755175" cy="724247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AF45677C-8125-4A3E-BB35-BAD773DF67E0}"/>
              </a:ext>
            </a:extLst>
          </p:cNvPr>
          <p:cNvSpPr/>
          <p:nvPr userDrawn="1"/>
        </p:nvSpPr>
        <p:spPr>
          <a:xfrm>
            <a:off x="0" y="2"/>
            <a:ext cx="12192000" cy="6857999"/>
          </a:xfrm>
          <a:prstGeom prst="rect">
            <a:avLst/>
          </a:prstGeom>
          <a:gradFill>
            <a:gsLst>
              <a:gs pos="0">
                <a:schemeClr val="accent2">
                  <a:lumMod val="90000"/>
                  <a:lumOff val="10000"/>
                </a:schemeClr>
              </a:gs>
              <a:gs pos="50000">
                <a:schemeClr val="accent2">
                  <a:lumMod val="40000"/>
                  <a:lumOff val="60000"/>
                </a:schemeClr>
              </a:gs>
              <a:gs pos="25000">
                <a:srgbClr val="84CFD2">
                  <a:lumMod val="60000"/>
                  <a:lumOff val="40000"/>
                </a:srgbClr>
              </a:gs>
              <a:gs pos="75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90000"/>
                  <a:lumOff val="1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1800">
              <a:solidFill>
                <a:prstClr val="white"/>
              </a:solidFill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7304581C-447C-41D2-AB77-0A55193F4D64}"/>
              </a:ext>
            </a:extLst>
          </p:cNvPr>
          <p:cNvGrpSpPr/>
          <p:nvPr userDrawn="1"/>
        </p:nvGrpSpPr>
        <p:grpSpPr>
          <a:xfrm>
            <a:off x="52535" y="5315742"/>
            <a:ext cx="1345500" cy="1533207"/>
            <a:chOff x="35636" y="1136215"/>
            <a:chExt cx="2624846" cy="2991029"/>
          </a:xfrm>
        </p:grpSpPr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xmlns="" id="{455351EA-759A-40CD-B878-CEACA9020F32}"/>
                </a:ext>
              </a:extLst>
            </p:cNvPr>
            <p:cNvSpPr/>
            <p:nvPr/>
          </p:nvSpPr>
          <p:spPr>
            <a:xfrm>
              <a:off x="1134977" y="1170148"/>
              <a:ext cx="1525505" cy="2957096"/>
            </a:xfrm>
            <a:custGeom>
              <a:avLst/>
              <a:gdLst>
                <a:gd name="connsiteX0" fmla="*/ 1104814 w 1525504"/>
                <a:gd name="connsiteY0" fmla="*/ 2757552 h 2957097"/>
                <a:gd name="connsiteX1" fmla="*/ 1104814 w 1525504"/>
                <a:gd name="connsiteY1" fmla="*/ 2757552 h 2957097"/>
                <a:gd name="connsiteX2" fmla="*/ 1100829 w 1525504"/>
                <a:gd name="connsiteY2" fmla="*/ 2479842 h 2957097"/>
                <a:gd name="connsiteX3" fmla="*/ 1100829 w 1525504"/>
                <a:gd name="connsiteY3" fmla="*/ 2479842 h 2957097"/>
                <a:gd name="connsiteX4" fmla="*/ 811160 w 1525504"/>
                <a:gd name="connsiteY4" fmla="*/ 2420047 h 2957097"/>
                <a:gd name="connsiteX5" fmla="*/ 811160 w 1525504"/>
                <a:gd name="connsiteY5" fmla="*/ 2420047 h 2957097"/>
                <a:gd name="connsiteX6" fmla="*/ 789367 w 1525504"/>
                <a:gd name="connsiteY6" fmla="*/ 1820093 h 2957097"/>
                <a:gd name="connsiteX7" fmla="*/ 791353 w 1525504"/>
                <a:gd name="connsiteY7" fmla="*/ 1823414 h 2957097"/>
                <a:gd name="connsiteX8" fmla="*/ 769677 w 1525504"/>
                <a:gd name="connsiteY8" fmla="*/ 1826029 h 2957097"/>
                <a:gd name="connsiteX9" fmla="*/ 769537 w 1525504"/>
                <a:gd name="connsiteY9" fmla="*/ 1824965 h 2957097"/>
                <a:gd name="connsiteX10" fmla="*/ 83001 w 1525504"/>
                <a:gd name="connsiteY10" fmla="*/ 1192274 h 2957097"/>
                <a:gd name="connsiteX11" fmla="*/ 83001 w 1525504"/>
                <a:gd name="connsiteY11" fmla="*/ 1192274 h 2957097"/>
                <a:gd name="connsiteX12" fmla="*/ 77686 w 1525504"/>
                <a:gd name="connsiteY12" fmla="*/ 1019535 h 2957097"/>
                <a:gd name="connsiteX13" fmla="*/ 71041 w 1525504"/>
                <a:gd name="connsiteY13" fmla="*/ 1047440 h 2957097"/>
                <a:gd name="connsiteX14" fmla="*/ 77686 w 1525504"/>
                <a:gd name="connsiteY14" fmla="*/ 1019535 h 2957097"/>
                <a:gd name="connsiteX15" fmla="*/ 381971 w 1525504"/>
                <a:gd name="connsiteY15" fmla="*/ 841481 h 2957097"/>
                <a:gd name="connsiteX16" fmla="*/ 381971 w 1525504"/>
                <a:gd name="connsiteY16" fmla="*/ 841481 h 2957097"/>
                <a:gd name="connsiteX17" fmla="*/ 213512 w 1525504"/>
                <a:gd name="connsiteY17" fmla="*/ 797184 h 2957097"/>
                <a:gd name="connsiteX18" fmla="*/ 186644 w 1525504"/>
                <a:gd name="connsiteY18" fmla="*/ 800290 h 2957097"/>
                <a:gd name="connsiteX19" fmla="*/ 213512 w 1525504"/>
                <a:gd name="connsiteY19" fmla="*/ 797184 h 2957097"/>
                <a:gd name="connsiteX20" fmla="*/ 44466 w 1525504"/>
                <a:gd name="connsiteY20" fmla="*/ 773716 h 2957097"/>
                <a:gd name="connsiteX21" fmla="*/ 72371 w 1525504"/>
                <a:gd name="connsiteY21" fmla="*/ 794975 h 2957097"/>
                <a:gd name="connsiteX22" fmla="*/ 44466 w 1525504"/>
                <a:gd name="connsiteY22" fmla="*/ 773716 h 2957097"/>
                <a:gd name="connsiteX23" fmla="*/ 194617 w 1525504"/>
                <a:gd name="connsiteY23" fmla="*/ 614264 h 2957097"/>
                <a:gd name="connsiteX24" fmla="*/ 124191 w 1525504"/>
                <a:gd name="connsiteY24" fmla="*/ 671400 h 2957097"/>
                <a:gd name="connsiteX25" fmla="*/ 194617 w 1525504"/>
                <a:gd name="connsiteY25" fmla="*/ 614264 h 2957097"/>
                <a:gd name="connsiteX26" fmla="*/ 0 w 1525504"/>
                <a:gd name="connsiteY26" fmla="*/ 0 h 2957097"/>
                <a:gd name="connsiteX27" fmla="*/ 1780 w 1525504"/>
                <a:gd name="connsiteY27" fmla="*/ 2724 h 2957097"/>
                <a:gd name="connsiteX28" fmla="*/ 27192 w 1525504"/>
                <a:gd name="connsiteY28" fmla="*/ 114651 h 2957097"/>
                <a:gd name="connsiteX29" fmla="*/ 20549 w 1525504"/>
                <a:gd name="connsiteY29" fmla="*/ 226266 h 2957097"/>
                <a:gd name="connsiteX30" fmla="*/ 121533 w 1525504"/>
                <a:gd name="connsiteY30" fmla="*/ 216964 h 2957097"/>
                <a:gd name="connsiteX31" fmla="*/ 189302 w 1525504"/>
                <a:gd name="connsiteY31" fmla="*/ 254170 h 2957097"/>
                <a:gd name="connsiteX32" fmla="*/ 105588 w 1525504"/>
                <a:gd name="connsiteY32" fmla="*/ 309977 h 2957097"/>
                <a:gd name="connsiteX33" fmla="*/ 113561 w 1525504"/>
                <a:gd name="connsiteY33" fmla="*/ 408306 h 2957097"/>
                <a:gd name="connsiteX34" fmla="*/ 81671 w 1525504"/>
                <a:gd name="connsiteY34" fmla="*/ 587689 h 2957097"/>
                <a:gd name="connsiteX35" fmla="*/ 383300 w 1525504"/>
                <a:gd name="connsiteY35" fmla="*/ 375087 h 2957097"/>
                <a:gd name="connsiteX36" fmla="*/ 350080 w 1525504"/>
                <a:gd name="connsiteY36" fmla="*/ 538524 h 2957097"/>
                <a:gd name="connsiteX37" fmla="*/ 283643 w 1525504"/>
                <a:gd name="connsiteY37" fmla="*/ 675387 h 2957097"/>
                <a:gd name="connsiteX38" fmla="*/ 275670 w 1525504"/>
                <a:gd name="connsiteY38" fmla="*/ 781688 h 2957097"/>
                <a:gd name="connsiteX39" fmla="*/ 574641 w 1525504"/>
                <a:gd name="connsiteY39" fmla="*/ 889316 h 2957097"/>
                <a:gd name="connsiteX40" fmla="*/ 372670 w 1525504"/>
                <a:gd name="connsiteY40" fmla="*/ 973029 h 2957097"/>
                <a:gd name="connsiteX41" fmla="*/ 154753 w 1525504"/>
                <a:gd name="connsiteY41" fmla="*/ 898619 h 2957097"/>
                <a:gd name="connsiteX42" fmla="*/ 59083 w 1525504"/>
                <a:gd name="connsiteY42" fmla="*/ 873371 h 2957097"/>
                <a:gd name="connsiteX43" fmla="*/ 214547 w 1525504"/>
                <a:gd name="connsiteY43" fmla="*/ 1012892 h 2957097"/>
                <a:gd name="connsiteX44" fmla="*/ 538764 w 1525504"/>
                <a:gd name="connsiteY44" fmla="*/ 1072686 h 2957097"/>
                <a:gd name="connsiteX45" fmla="*/ 702202 w 1525504"/>
                <a:gd name="connsiteY45" fmla="*/ 1119193 h 2957097"/>
                <a:gd name="connsiteX46" fmla="*/ 522819 w 1525504"/>
                <a:gd name="connsiteY46" fmla="*/ 1169685 h 2957097"/>
                <a:gd name="connsiteX47" fmla="*/ 456381 w 1525504"/>
                <a:gd name="connsiteY47" fmla="*/ 1192274 h 2957097"/>
                <a:gd name="connsiteX48" fmla="*/ 247766 w 1525504"/>
                <a:gd name="connsiteY48" fmla="*/ 1218849 h 2957097"/>
                <a:gd name="connsiteX49" fmla="*/ 619819 w 1525504"/>
                <a:gd name="connsiteY49" fmla="*/ 1268014 h 2957097"/>
                <a:gd name="connsiteX50" fmla="*/ 773954 w 1525504"/>
                <a:gd name="connsiteY50" fmla="*/ 1310534 h 2957097"/>
                <a:gd name="connsiteX51" fmla="*/ 740736 w 1525504"/>
                <a:gd name="connsiteY51" fmla="*/ 1410189 h 2957097"/>
                <a:gd name="connsiteX52" fmla="*/ 598559 w 1525504"/>
                <a:gd name="connsiteY52" fmla="*/ 1485931 h 2957097"/>
                <a:gd name="connsiteX53" fmla="*/ 464353 w 1525504"/>
                <a:gd name="connsiteY53" fmla="*/ 1505860 h 2957097"/>
                <a:gd name="connsiteX54" fmla="*/ 209232 w 1525504"/>
                <a:gd name="connsiteY54" fmla="*/ 1485931 h 2957097"/>
                <a:gd name="connsiteX55" fmla="*/ 646394 w 1525504"/>
                <a:gd name="connsiteY55" fmla="*/ 1564326 h 2957097"/>
                <a:gd name="connsiteX56" fmla="*/ 860323 w 1525504"/>
                <a:gd name="connsiteY56" fmla="*/ 1645381 h 2957097"/>
                <a:gd name="connsiteX57" fmla="*/ 824448 w 1525504"/>
                <a:gd name="connsiteY57" fmla="*/ 1811476 h 2957097"/>
                <a:gd name="connsiteX58" fmla="*/ 789367 w 1525504"/>
                <a:gd name="connsiteY58" fmla="*/ 1820093 h 2957097"/>
                <a:gd name="connsiteX59" fmla="*/ 787818 w 1525504"/>
                <a:gd name="connsiteY59" fmla="*/ 1817505 h 2957097"/>
                <a:gd name="connsiteX60" fmla="*/ 775283 w 1525504"/>
                <a:gd name="connsiteY60" fmla="*/ 1810147 h 2957097"/>
                <a:gd name="connsiteX61" fmla="*/ 768852 w 1525504"/>
                <a:gd name="connsiteY61" fmla="*/ 1819793 h 2957097"/>
                <a:gd name="connsiteX62" fmla="*/ 769537 w 1525504"/>
                <a:gd name="connsiteY62" fmla="*/ 1824965 h 2957097"/>
                <a:gd name="connsiteX63" fmla="*/ 724977 w 1525504"/>
                <a:gd name="connsiteY63" fmla="*/ 1835912 h 2957097"/>
                <a:gd name="connsiteX64" fmla="*/ 425819 w 1525504"/>
                <a:gd name="connsiteY64" fmla="*/ 1856653 h 2957097"/>
                <a:gd name="connsiteX65" fmla="*/ 758009 w 1525504"/>
                <a:gd name="connsiteY65" fmla="*/ 1895188 h 2957097"/>
                <a:gd name="connsiteX66" fmla="*/ 784584 w 1525504"/>
                <a:gd name="connsiteY66" fmla="*/ 1961626 h 2957097"/>
                <a:gd name="connsiteX67" fmla="*/ 1005159 w 1525504"/>
                <a:gd name="connsiteY67" fmla="*/ 1994844 h 2957097"/>
                <a:gd name="connsiteX68" fmla="*/ 756681 w 1525504"/>
                <a:gd name="connsiteY68" fmla="*/ 2130377 h 2957097"/>
                <a:gd name="connsiteX69" fmla="*/ 642407 w 1525504"/>
                <a:gd name="connsiteY69" fmla="*/ 2208775 h 2957097"/>
                <a:gd name="connsiteX70" fmla="*/ 936062 w 1525504"/>
                <a:gd name="connsiteY70" fmla="*/ 2263254 h 2957097"/>
                <a:gd name="connsiteX71" fmla="*/ 924104 w 1525504"/>
                <a:gd name="connsiteY71" fmla="*/ 2320391 h 2957097"/>
                <a:gd name="connsiteX72" fmla="*/ 857665 w 1525504"/>
                <a:gd name="connsiteY72" fmla="*/ 2370883 h 2957097"/>
                <a:gd name="connsiteX73" fmla="*/ 1180554 w 1525504"/>
                <a:gd name="connsiteY73" fmla="*/ 2382842 h 2957097"/>
                <a:gd name="connsiteX74" fmla="*/ 869625 w 1525504"/>
                <a:gd name="connsiteY74" fmla="*/ 2566210 h 2957097"/>
                <a:gd name="connsiteX75" fmla="*/ 1253636 w 1525504"/>
                <a:gd name="connsiteY75" fmla="*/ 2657895 h 2957097"/>
                <a:gd name="connsiteX76" fmla="*/ 1199158 w 1525504"/>
                <a:gd name="connsiteY76" fmla="*/ 2749578 h 2957097"/>
                <a:gd name="connsiteX77" fmla="*/ 1159294 w 1525504"/>
                <a:gd name="connsiteY77" fmla="*/ 2786784 h 2957097"/>
                <a:gd name="connsiteX78" fmla="*/ 1007816 w 1525504"/>
                <a:gd name="connsiteY78" fmla="*/ 2834619 h 2957097"/>
                <a:gd name="connsiteX79" fmla="*/ 1446306 w 1525504"/>
                <a:gd name="connsiteY79" fmla="*/ 2922318 h 2957097"/>
                <a:gd name="connsiteX80" fmla="*/ 1478819 w 1525504"/>
                <a:gd name="connsiteY80" fmla="*/ 2941564 h 2957097"/>
                <a:gd name="connsiteX81" fmla="*/ 1446714 w 1525504"/>
                <a:gd name="connsiteY81" fmla="*/ 2957097 h 2957097"/>
                <a:gd name="connsiteX82" fmla="*/ 0 w 1525504"/>
                <a:gd name="connsiteY82" fmla="*/ 2957097 h 2957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1525504" h="2957097">
                  <a:moveTo>
                    <a:pt x="1104814" y="2757552"/>
                  </a:moveTo>
                  <a:cubicBezTo>
                    <a:pt x="1127404" y="2802729"/>
                    <a:pt x="1193843" y="2752237"/>
                    <a:pt x="1104814" y="2757552"/>
                  </a:cubicBezTo>
                  <a:close/>
                  <a:moveTo>
                    <a:pt x="1100829" y="2479842"/>
                  </a:moveTo>
                  <a:cubicBezTo>
                    <a:pt x="1059637" y="2497114"/>
                    <a:pt x="1173910" y="2478512"/>
                    <a:pt x="1100829" y="2479842"/>
                  </a:cubicBezTo>
                  <a:close/>
                  <a:moveTo>
                    <a:pt x="811160" y="2420047"/>
                  </a:moveTo>
                  <a:cubicBezTo>
                    <a:pt x="674297" y="2433334"/>
                    <a:pt x="945364" y="2434663"/>
                    <a:pt x="811160" y="2420047"/>
                  </a:cubicBezTo>
                  <a:close/>
                  <a:moveTo>
                    <a:pt x="789367" y="1820093"/>
                  </a:moveTo>
                  <a:lnTo>
                    <a:pt x="791353" y="1823414"/>
                  </a:lnTo>
                  <a:cubicBezTo>
                    <a:pt x="791269" y="1830183"/>
                    <a:pt x="774411" y="1832216"/>
                    <a:pt x="769677" y="1826029"/>
                  </a:cubicBezTo>
                  <a:lnTo>
                    <a:pt x="769537" y="1824965"/>
                  </a:lnTo>
                  <a:close/>
                  <a:moveTo>
                    <a:pt x="83001" y="1192274"/>
                  </a:moveTo>
                  <a:cubicBezTo>
                    <a:pt x="63068" y="1224164"/>
                    <a:pt x="105588" y="1250739"/>
                    <a:pt x="83001" y="1192274"/>
                  </a:cubicBezTo>
                  <a:close/>
                  <a:moveTo>
                    <a:pt x="77686" y="1019535"/>
                  </a:moveTo>
                  <a:lnTo>
                    <a:pt x="71041" y="1047440"/>
                  </a:lnTo>
                  <a:cubicBezTo>
                    <a:pt x="45796" y="1180315"/>
                    <a:pt x="128178" y="1093946"/>
                    <a:pt x="77686" y="1019535"/>
                  </a:cubicBezTo>
                  <a:close/>
                  <a:moveTo>
                    <a:pt x="381971" y="841481"/>
                  </a:moveTo>
                  <a:cubicBezTo>
                    <a:pt x="323505" y="854769"/>
                    <a:pt x="424491" y="869385"/>
                    <a:pt x="381971" y="841481"/>
                  </a:cubicBezTo>
                  <a:close/>
                  <a:moveTo>
                    <a:pt x="213512" y="797184"/>
                  </a:moveTo>
                  <a:cubicBezTo>
                    <a:pt x="207344" y="796636"/>
                    <a:pt x="198603" y="797467"/>
                    <a:pt x="186644" y="800290"/>
                  </a:cubicBezTo>
                  <a:cubicBezTo>
                    <a:pt x="173855" y="872376"/>
                    <a:pt x="256693" y="801017"/>
                    <a:pt x="213512" y="797184"/>
                  </a:cubicBezTo>
                  <a:close/>
                  <a:moveTo>
                    <a:pt x="44466" y="773716"/>
                  </a:moveTo>
                  <a:lnTo>
                    <a:pt x="72371" y="794975"/>
                  </a:lnTo>
                  <a:cubicBezTo>
                    <a:pt x="210562" y="829523"/>
                    <a:pt x="126849" y="783015"/>
                    <a:pt x="44466" y="773716"/>
                  </a:cubicBezTo>
                  <a:close/>
                  <a:moveTo>
                    <a:pt x="194617" y="614264"/>
                  </a:moveTo>
                  <a:cubicBezTo>
                    <a:pt x="166712" y="627551"/>
                    <a:pt x="153424" y="659442"/>
                    <a:pt x="124191" y="671400"/>
                  </a:cubicBezTo>
                  <a:cubicBezTo>
                    <a:pt x="-84424" y="715249"/>
                    <a:pt x="230491" y="711263"/>
                    <a:pt x="194617" y="614264"/>
                  </a:cubicBezTo>
                  <a:close/>
                  <a:moveTo>
                    <a:pt x="0" y="0"/>
                  </a:moveTo>
                  <a:lnTo>
                    <a:pt x="1780" y="2724"/>
                  </a:lnTo>
                  <a:cubicBezTo>
                    <a:pt x="17725" y="49375"/>
                    <a:pt x="-24629" y="121626"/>
                    <a:pt x="27192" y="114651"/>
                  </a:cubicBezTo>
                  <a:cubicBezTo>
                    <a:pt x="194617" y="5692"/>
                    <a:pt x="44466" y="150527"/>
                    <a:pt x="20549" y="226266"/>
                  </a:cubicBezTo>
                  <a:cubicBezTo>
                    <a:pt x="-11342" y="408306"/>
                    <a:pt x="73698" y="149198"/>
                    <a:pt x="121533" y="216964"/>
                  </a:cubicBezTo>
                  <a:cubicBezTo>
                    <a:pt x="190629" y="202349"/>
                    <a:pt x="298260" y="147869"/>
                    <a:pt x="189302" y="254170"/>
                  </a:cubicBezTo>
                  <a:cubicBezTo>
                    <a:pt x="340780" y="296690"/>
                    <a:pt x="158739" y="303335"/>
                    <a:pt x="105588" y="309977"/>
                  </a:cubicBezTo>
                  <a:cubicBezTo>
                    <a:pt x="207904" y="313965"/>
                    <a:pt x="245109" y="414951"/>
                    <a:pt x="113561" y="408306"/>
                  </a:cubicBezTo>
                  <a:cubicBezTo>
                    <a:pt x="-8684" y="295362"/>
                    <a:pt x="-23300" y="607620"/>
                    <a:pt x="81671" y="587689"/>
                  </a:cubicBezTo>
                  <a:cubicBezTo>
                    <a:pt x="172027" y="474744"/>
                    <a:pt x="241123" y="380402"/>
                    <a:pt x="383300" y="375087"/>
                  </a:cubicBezTo>
                  <a:cubicBezTo>
                    <a:pt x="306233" y="445510"/>
                    <a:pt x="481628" y="490689"/>
                    <a:pt x="350080" y="538524"/>
                  </a:cubicBezTo>
                  <a:cubicBezTo>
                    <a:pt x="529463" y="603634"/>
                    <a:pt x="267698" y="627551"/>
                    <a:pt x="283643" y="675387"/>
                  </a:cubicBezTo>
                  <a:cubicBezTo>
                    <a:pt x="413861" y="692660"/>
                    <a:pt x="352737" y="716578"/>
                    <a:pt x="275670" y="781688"/>
                  </a:cubicBezTo>
                  <a:cubicBezTo>
                    <a:pt x="291615" y="765743"/>
                    <a:pt x="500230" y="829523"/>
                    <a:pt x="574641" y="889316"/>
                  </a:cubicBezTo>
                  <a:cubicBezTo>
                    <a:pt x="537435" y="1002262"/>
                    <a:pt x="409875" y="893304"/>
                    <a:pt x="372670" y="973029"/>
                  </a:cubicBezTo>
                  <a:cubicBezTo>
                    <a:pt x="292944" y="850783"/>
                    <a:pt x="205247" y="1044782"/>
                    <a:pt x="154753" y="898619"/>
                  </a:cubicBezTo>
                  <a:cubicBezTo>
                    <a:pt x="160068" y="1008905"/>
                    <a:pt x="72371" y="933166"/>
                    <a:pt x="59083" y="873371"/>
                  </a:cubicBezTo>
                  <a:cubicBezTo>
                    <a:pt x="-28615" y="903934"/>
                    <a:pt x="174684" y="991631"/>
                    <a:pt x="214547" y="1012892"/>
                  </a:cubicBezTo>
                  <a:cubicBezTo>
                    <a:pt x="253081" y="1143111"/>
                    <a:pt x="464353" y="913234"/>
                    <a:pt x="538764" y="1072686"/>
                  </a:cubicBezTo>
                  <a:cubicBezTo>
                    <a:pt x="599886" y="1023522"/>
                    <a:pt x="904173" y="1095274"/>
                    <a:pt x="702202" y="1119193"/>
                  </a:cubicBezTo>
                  <a:cubicBezTo>
                    <a:pt x="715490" y="1173670"/>
                    <a:pt x="606531" y="1230808"/>
                    <a:pt x="522819" y="1169685"/>
                  </a:cubicBezTo>
                  <a:cubicBezTo>
                    <a:pt x="649051" y="1234794"/>
                    <a:pt x="517504" y="1253396"/>
                    <a:pt x="456381" y="1192274"/>
                  </a:cubicBezTo>
                  <a:cubicBezTo>
                    <a:pt x="457711" y="1307876"/>
                    <a:pt x="310217" y="1213534"/>
                    <a:pt x="247766" y="1218849"/>
                  </a:cubicBezTo>
                  <a:cubicBezTo>
                    <a:pt x="315532" y="1341095"/>
                    <a:pt x="509532" y="1370327"/>
                    <a:pt x="619819" y="1268014"/>
                  </a:cubicBezTo>
                  <a:cubicBezTo>
                    <a:pt x="627791" y="1365012"/>
                    <a:pt x="727447" y="1265356"/>
                    <a:pt x="773954" y="1310534"/>
                  </a:cubicBezTo>
                  <a:cubicBezTo>
                    <a:pt x="934734" y="1311862"/>
                    <a:pt x="769968" y="1345081"/>
                    <a:pt x="740736" y="1410189"/>
                  </a:cubicBezTo>
                  <a:cubicBezTo>
                    <a:pt x="623804" y="1331794"/>
                    <a:pt x="700872" y="1481943"/>
                    <a:pt x="598559" y="1485931"/>
                  </a:cubicBezTo>
                  <a:cubicBezTo>
                    <a:pt x="556039" y="1585586"/>
                    <a:pt x="451066" y="1463341"/>
                    <a:pt x="464353" y="1505860"/>
                  </a:cubicBezTo>
                  <a:cubicBezTo>
                    <a:pt x="362040" y="1481943"/>
                    <a:pt x="331477" y="1524463"/>
                    <a:pt x="209232" y="1485931"/>
                  </a:cubicBezTo>
                  <a:cubicBezTo>
                    <a:pt x="239794" y="1548382"/>
                    <a:pt x="517504" y="1666641"/>
                    <a:pt x="646394" y="1564326"/>
                  </a:cubicBezTo>
                  <a:cubicBezTo>
                    <a:pt x="598559" y="1722450"/>
                    <a:pt x="813818" y="1548382"/>
                    <a:pt x="860323" y="1645381"/>
                  </a:cubicBezTo>
                  <a:cubicBezTo>
                    <a:pt x="1072924" y="1667970"/>
                    <a:pt x="785913" y="1710490"/>
                    <a:pt x="824448" y="1811476"/>
                  </a:cubicBezTo>
                  <a:lnTo>
                    <a:pt x="789367" y="1820093"/>
                  </a:lnTo>
                  <a:lnTo>
                    <a:pt x="787818" y="1817505"/>
                  </a:lnTo>
                  <a:cubicBezTo>
                    <a:pt x="785290" y="1815275"/>
                    <a:pt x="781262" y="1812804"/>
                    <a:pt x="775283" y="1810147"/>
                  </a:cubicBezTo>
                  <a:cubicBezTo>
                    <a:pt x="771629" y="1813967"/>
                    <a:pt x="769636" y="1817165"/>
                    <a:pt x="768852" y="1819793"/>
                  </a:cubicBezTo>
                  <a:lnTo>
                    <a:pt x="769537" y="1824965"/>
                  </a:lnTo>
                  <a:lnTo>
                    <a:pt x="724977" y="1835912"/>
                  </a:lnTo>
                  <a:cubicBezTo>
                    <a:pt x="628621" y="1854411"/>
                    <a:pt x="538432" y="1856653"/>
                    <a:pt x="425819" y="1856653"/>
                  </a:cubicBezTo>
                  <a:cubicBezTo>
                    <a:pt x="363367" y="1900503"/>
                    <a:pt x="688913" y="2022749"/>
                    <a:pt x="758009" y="1895188"/>
                  </a:cubicBezTo>
                  <a:cubicBezTo>
                    <a:pt x="783256" y="1940365"/>
                    <a:pt x="873610" y="1903160"/>
                    <a:pt x="784584" y="1961626"/>
                  </a:cubicBezTo>
                  <a:cubicBezTo>
                    <a:pt x="855008" y="1974914"/>
                    <a:pt x="938720" y="1920434"/>
                    <a:pt x="1005159" y="1994844"/>
                  </a:cubicBezTo>
                  <a:cubicBezTo>
                    <a:pt x="1035720" y="2059953"/>
                    <a:pt x="847035" y="2162268"/>
                    <a:pt x="756681" y="2130377"/>
                  </a:cubicBezTo>
                  <a:cubicBezTo>
                    <a:pt x="885570" y="2200803"/>
                    <a:pt x="715490" y="2234020"/>
                    <a:pt x="642407" y="2208775"/>
                  </a:cubicBezTo>
                  <a:cubicBezTo>
                    <a:pt x="577299" y="2283185"/>
                    <a:pt x="857665" y="2277870"/>
                    <a:pt x="936062" y="2263254"/>
                  </a:cubicBezTo>
                  <a:cubicBezTo>
                    <a:pt x="1041035" y="2195487"/>
                    <a:pt x="1001172" y="2336336"/>
                    <a:pt x="924104" y="2320391"/>
                  </a:cubicBezTo>
                  <a:cubicBezTo>
                    <a:pt x="994529" y="2378856"/>
                    <a:pt x="901515" y="2400116"/>
                    <a:pt x="857665" y="2370883"/>
                  </a:cubicBezTo>
                  <a:cubicBezTo>
                    <a:pt x="922775" y="2489142"/>
                    <a:pt x="1079570" y="2396130"/>
                    <a:pt x="1180554" y="2382842"/>
                  </a:cubicBezTo>
                  <a:cubicBezTo>
                    <a:pt x="1175239" y="2570198"/>
                    <a:pt x="1015788" y="2594115"/>
                    <a:pt x="869625" y="2566210"/>
                  </a:cubicBezTo>
                  <a:cubicBezTo>
                    <a:pt x="876268" y="2696428"/>
                    <a:pt x="1152650" y="2598100"/>
                    <a:pt x="1253636" y="2657895"/>
                  </a:cubicBezTo>
                  <a:cubicBezTo>
                    <a:pt x="1452949" y="2584813"/>
                    <a:pt x="1294827" y="2741606"/>
                    <a:pt x="1199158" y="2749578"/>
                  </a:cubicBezTo>
                  <a:cubicBezTo>
                    <a:pt x="1308116" y="2770839"/>
                    <a:pt x="1211115" y="2794757"/>
                    <a:pt x="1159294" y="2786784"/>
                  </a:cubicBezTo>
                  <a:cubicBezTo>
                    <a:pt x="1250979" y="2882455"/>
                    <a:pt x="1038377" y="2764196"/>
                    <a:pt x="1007816" y="2834619"/>
                  </a:cubicBezTo>
                  <a:cubicBezTo>
                    <a:pt x="1128732" y="2902386"/>
                    <a:pt x="1301471" y="2918331"/>
                    <a:pt x="1446306" y="2922318"/>
                  </a:cubicBezTo>
                  <a:cubicBezTo>
                    <a:pt x="1559915" y="2908366"/>
                    <a:pt x="1533008" y="2917584"/>
                    <a:pt x="1478819" y="2941564"/>
                  </a:cubicBezTo>
                  <a:lnTo>
                    <a:pt x="1446714" y="2957097"/>
                  </a:lnTo>
                  <a:lnTo>
                    <a:pt x="0" y="295709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127000" dist="12700" dir="16200000" rotWithShape="0">
                <a:prstClr val="black">
                  <a:alpha val="1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1219170"/>
              <a:endParaRPr lang="en-US" sz="2701">
                <a:solidFill>
                  <a:prstClr val="black"/>
                </a:solidFill>
              </a:endParaRP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xmlns="" id="{AEA3E210-B1ED-40DF-9B3E-1EC217936C85}"/>
                </a:ext>
              </a:extLst>
            </p:cNvPr>
            <p:cNvSpPr/>
            <p:nvPr/>
          </p:nvSpPr>
          <p:spPr>
            <a:xfrm>
              <a:off x="35636" y="1136215"/>
              <a:ext cx="1113712" cy="2991028"/>
            </a:xfrm>
            <a:custGeom>
              <a:avLst/>
              <a:gdLst>
                <a:gd name="connsiteX0" fmla="*/ 807386 w 1113712"/>
                <a:gd name="connsiteY0" fmla="*/ 1975864 h 2991028"/>
                <a:gd name="connsiteX1" fmla="*/ 807386 w 1113712"/>
                <a:gd name="connsiteY1" fmla="*/ 1975864 h 2991028"/>
                <a:gd name="connsiteX2" fmla="*/ 970824 w 1113712"/>
                <a:gd name="connsiteY2" fmla="*/ 1251690 h 2991028"/>
                <a:gd name="connsiteX3" fmla="*/ 970824 w 1113712"/>
                <a:gd name="connsiteY3" fmla="*/ 1251690 h 2991028"/>
                <a:gd name="connsiteX4" fmla="*/ 701085 w 1113712"/>
                <a:gd name="connsiteY4" fmla="*/ 1251690 h 2991028"/>
                <a:gd name="connsiteX5" fmla="*/ 835291 w 1113712"/>
                <a:gd name="connsiteY5" fmla="*/ 1310157 h 2991028"/>
                <a:gd name="connsiteX6" fmla="*/ 701085 w 1113712"/>
                <a:gd name="connsiteY6" fmla="*/ 1251690 h 2991028"/>
                <a:gd name="connsiteX7" fmla="*/ 1035932 w 1113712"/>
                <a:gd name="connsiteY7" fmla="*/ 1229102 h 2991028"/>
                <a:gd name="connsiteX8" fmla="*/ 1035932 w 1113712"/>
                <a:gd name="connsiteY8" fmla="*/ 1229102 h 2991028"/>
                <a:gd name="connsiteX9" fmla="*/ 1091741 w 1113712"/>
                <a:gd name="connsiteY9" fmla="*/ 1199868 h 2991028"/>
                <a:gd name="connsiteX10" fmla="*/ 1091741 w 1113712"/>
                <a:gd name="connsiteY10" fmla="*/ 1199868 h 2991028"/>
                <a:gd name="connsiteX11" fmla="*/ 954879 w 1113712"/>
                <a:gd name="connsiteY11" fmla="*/ 554092 h 2991028"/>
                <a:gd name="connsiteX12" fmla="*/ 973481 w 1113712"/>
                <a:gd name="connsiteY12" fmla="*/ 597942 h 2991028"/>
                <a:gd name="connsiteX13" fmla="*/ 954879 w 1113712"/>
                <a:gd name="connsiteY13" fmla="*/ 554092 h 2991028"/>
                <a:gd name="connsiteX14" fmla="*/ 986769 w 1113712"/>
                <a:gd name="connsiteY14" fmla="*/ 390655 h 2991028"/>
                <a:gd name="connsiteX15" fmla="*/ 1017330 w 1113712"/>
                <a:gd name="connsiteY15" fmla="*/ 446464 h 2991028"/>
                <a:gd name="connsiteX16" fmla="*/ 986769 w 1113712"/>
                <a:gd name="connsiteY16" fmla="*/ 390655 h 2991028"/>
                <a:gd name="connsiteX17" fmla="*/ 1074467 w 1113712"/>
                <a:gd name="connsiteY17" fmla="*/ 0 h 2991028"/>
                <a:gd name="connsiteX18" fmla="*/ 1101955 w 1113712"/>
                <a:gd name="connsiteY18" fmla="*/ 13529 h 2991028"/>
                <a:gd name="connsiteX19" fmla="*/ 1113712 w 1113712"/>
                <a:gd name="connsiteY19" fmla="*/ 31513 h 2991028"/>
                <a:gd name="connsiteX20" fmla="*/ 1113712 w 1113712"/>
                <a:gd name="connsiteY20" fmla="*/ 2991028 h 2991028"/>
                <a:gd name="connsiteX21" fmla="*/ 380617 w 1113712"/>
                <a:gd name="connsiteY21" fmla="*/ 2991028 h 2991028"/>
                <a:gd name="connsiteX22" fmla="*/ 384865 w 1113712"/>
                <a:gd name="connsiteY22" fmla="*/ 2982557 h 2991028"/>
                <a:gd name="connsiteX23" fmla="*/ 370960 w 1113712"/>
                <a:gd name="connsiteY23" fmla="*/ 2976437 h 2991028"/>
                <a:gd name="connsiteX24" fmla="*/ 337023 w 1113712"/>
                <a:gd name="connsiteY24" fmla="*/ 2991028 h 2991028"/>
                <a:gd name="connsiteX25" fmla="*/ 336998 w 1113712"/>
                <a:gd name="connsiteY25" fmla="*/ 2991028 h 2991028"/>
                <a:gd name="connsiteX26" fmla="*/ 312923 w 1113712"/>
                <a:gd name="connsiteY26" fmla="*/ 2971636 h 2991028"/>
                <a:gd name="connsiteX27" fmla="*/ 116432 w 1113712"/>
                <a:gd name="connsiteY27" fmla="*/ 2908653 h 2991028"/>
                <a:gd name="connsiteX28" fmla="*/ 80556 w 1113712"/>
                <a:gd name="connsiteY28" fmla="*/ 2848859 h 2991028"/>
                <a:gd name="connsiteX29" fmla="*/ 135035 w 1113712"/>
                <a:gd name="connsiteY29" fmla="*/ 2814311 h 2991028"/>
                <a:gd name="connsiteX30" fmla="*/ 590799 w 1113712"/>
                <a:gd name="connsiteY30" fmla="*/ 2786407 h 2991028"/>
                <a:gd name="connsiteX31" fmla="*/ 523032 w 1113712"/>
                <a:gd name="connsiteY31" fmla="*/ 2714654 h 2991028"/>
                <a:gd name="connsiteX32" fmla="*/ 410089 w 1113712"/>
                <a:gd name="connsiteY32" fmla="*/ 2664161 h 2991028"/>
                <a:gd name="connsiteX33" fmla="*/ 218747 w 1113712"/>
                <a:gd name="connsiteY33" fmla="*/ 2660175 h 2991028"/>
                <a:gd name="connsiteX34" fmla="*/ 49994 w 1113712"/>
                <a:gd name="connsiteY34" fmla="*/ 2588422 h 2991028"/>
                <a:gd name="connsiteX35" fmla="*/ 53981 w 1113712"/>
                <a:gd name="connsiteY35" fmla="*/ 2494079 h 2991028"/>
                <a:gd name="connsiteX36" fmla="*/ 593457 w 1113712"/>
                <a:gd name="connsiteY36" fmla="*/ 2444916 h 2991028"/>
                <a:gd name="connsiteX37" fmla="*/ 775496 w 1113712"/>
                <a:gd name="connsiteY37" fmla="*/ 2309383 h 2991028"/>
                <a:gd name="connsiteX38" fmla="*/ 625346 w 1113712"/>
                <a:gd name="connsiteY38" fmla="*/ 2314698 h 2991028"/>
                <a:gd name="connsiteX39" fmla="*/ 519047 w 1113712"/>
                <a:gd name="connsiteY39" fmla="*/ 2345259 h 2991028"/>
                <a:gd name="connsiteX40" fmla="*/ 149652 w 1113712"/>
                <a:gd name="connsiteY40" fmla="*/ 2205739 h 2991028"/>
                <a:gd name="connsiteX41" fmla="*/ 612059 w 1113712"/>
                <a:gd name="connsiteY41" fmla="*/ 2064891 h 2991028"/>
                <a:gd name="connsiteX42" fmla="*/ 639963 w 1113712"/>
                <a:gd name="connsiteY42" fmla="*/ 1961248 h 2991028"/>
                <a:gd name="connsiteX43" fmla="*/ 261267 w 1113712"/>
                <a:gd name="connsiteY43" fmla="*/ 1894811 h 2991028"/>
                <a:gd name="connsiteX44" fmla="*/ 491142 w 1113712"/>
                <a:gd name="connsiteY44" fmla="*/ 1817742 h 2991028"/>
                <a:gd name="connsiteX45" fmla="*/ 321060 w 1113712"/>
                <a:gd name="connsiteY45" fmla="*/ 1670249 h 2991028"/>
                <a:gd name="connsiteX46" fmla="*/ 768853 w 1113712"/>
                <a:gd name="connsiteY46" fmla="*/ 1602483 h 2991028"/>
                <a:gd name="connsiteX47" fmla="*/ 513731 w 1113712"/>
                <a:gd name="connsiteY47" fmla="*/ 1478908 h 2991028"/>
                <a:gd name="connsiteX48" fmla="*/ 322390 w 1113712"/>
                <a:gd name="connsiteY48" fmla="*/ 1347361 h 2991028"/>
                <a:gd name="connsiteX49" fmla="*/ 451278 w 1113712"/>
                <a:gd name="connsiteY49" fmla="*/ 1327429 h 2991028"/>
                <a:gd name="connsiteX50" fmla="*/ 544292 w 1113712"/>
                <a:gd name="connsiteY50" fmla="*/ 1263649 h 2991028"/>
                <a:gd name="connsiteX51" fmla="*/ 491142 w 1113712"/>
                <a:gd name="connsiteY51" fmla="*/ 1170636 h 2991028"/>
                <a:gd name="connsiteX52" fmla="*/ 487156 w 1113712"/>
                <a:gd name="connsiteY52" fmla="*/ 1089582 h 2991028"/>
                <a:gd name="connsiteX53" fmla="*/ 691785 w 1113712"/>
                <a:gd name="connsiteY53" fmla="*/ 1048390 h 2991028"/>
                <a:gd name="connsiteX54" fmla="*/ 1071810 w 1113712"/>
                <a:gd name="connsiteY54" fmla="*/ 951392 h 2991028"/>
                <a:gd name="connsiteX55" fmla="*/ 747592 w 1113712"/>
                <a:gd name="connsiteY55" fmla="*/ 1005870 h 2991028"/>
                <a:gd name="connsiteX56" fmla="*/ 628004 w 1113712"/>
                <a:gd name="connsiteY56" fmla="*/ 950062 h 2991028"/>
                <a:gd name="connsiteX57" fmla="*/ 584155 w 1113712"/>
                <a:gd name="connsiteY57" fmla="*/ 895583 h 2991028"/>
                <a:gd name="connsiteX58" fmla="*/ 491142 w 1113712"/>
                <a:gd name="connsiteY58" fmla="*/ 829146 h 2991028"/>
                <a:gd name="connsiteX59" fmla="*/ 771511 w 1113712"/>
                <a:gd name="connsiteY59" fmla="*/ 853063 h 2991028"/>
                <a:gd name="connsiteX60" fmla="*/ 1071810 w 1113712"/>
                <a:gd name="connsiteY60" fmla="*/ 795926 h 2991028"/>
                <a:gd name="connsiteX61" fmla="*/ 905714 w 1113712"/>
                <a:gd name="connsiteY61" fmla="*/ 790611 h 2991028"/>
                <a:gd name="connsiteX62" fmla="*/ 747592 w 1113712"/>
                <a:gd name="connsiteY62" fmla="*/ 742776 h 2991028"/>
                <a:gd name="connsiteX63" fmla="*/ 731647 w 1113712"/>
                <a:gd name="connsiteY63" fmla="*/ 619202 h 2991028"/>
                <a:gd name="connsiteX64" fmla="*/ 705072 w 1113712"/>
                <a:gd name="connsiteY64" fmla="*/ 522202 h 2991028"/>
                <a:gd name="connsiteX65" fmla="*/ 880468 w 1113712"/>
                <a:gd name="connsiteY65" fmla="*/ 447791 h 2991028"/>
                <a:gd name="connsiteX66" fmla="*/ 891098 w 1113712"/>
                <a:gd name="connsiteY66" fmla="*/ 410586 h 2991028"/>
                <a:gd name="connsiteX67" fmla="*/ 913686 w 1113712"/>
                <a:gd name="connsiteY67" fmla="*/ 260437 h 2991028"/>
                <a:gd name="connsiteX68" fmla="*/ 1018659 w 1113712"/>
                <a:gd name="connsiteY68" fmla="*/ 322888 h 2991028"/>
                <a:gd name="connsiteX69" fmla="*/ 982783 w 1113712"/>
                <a:gd name="connsiteY69" fmla="*/ 136862 h 2991028"/>
                <a:gd name="connsiteX70" fmla="*/ 1074467 w 1113712"/>
                <a:gd name="connsiteY70" fmla="*/ 0 h 2991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1113712" h="2991028">
                  <a:moveTo>
                    <a:pt x="807386" y="1975864"/>
                  </a:moveTo>
                  <a:cubicBezTo>
                    <a:pt x="657238" y="2001111"/>
                    <a:pt x="706400" y="2051604"/>
                    <a:pt x="807386" y="1975864"/>
                  </a:cubicBezTo>
                  <a:close/>
                  <a:moveTo>
                    <a:pt x="970824" y="1251690"/>
                  </a:moveTo>
                  <a:cubicBezTo>
                    <a:pt x="922989" y="1274279"/>
                    <a:pt x="1014672" y="1270294"/>
                    <a:pt x="970824" y="1251690"/>
                  </a:cubicBezTo>
                  <a:close/>
                  <a:moveTo>
                    <a:pt x="701085" y="1251690"/>
                  </a:moveTo>
                  <a:cubicBezTo>
                    <a:pt x="663880" y="1338060"/>
                    <a:pt x="790113" y="1319456"/>
                    <a:pt x="835291" y="1310157"/>
                  </a:cubicBezTo>
                  <a:cubicBezTo>
                    <a:pt x="1034605" y="1241060"/>
                    <a:pt x="752907" y="1312814"/>
                    <a:pt x="701085" y="1251690"/>
                  </a:cubicBezTo>
                  <a:close/>
                  <a:moveTo>
                    <a:pt x="1035932" y="1229102"/>
                  </a:moveTo>
                  <a:cubicBezTo>
                    <a:pt x="988097" y="1251690"/>
                    <a:pt x="1079782" y="1247704"/>
                    <a:pt x="1035932" y="1229102"/>
                  </a:cubicBezTo>
                  <a:close/>
                  <a:moveTo>
                    <a:pt x="1091741" y="1199868"/>
                  </a:moveTo>
                  <a:cubicBezTo>
                    <a:pt x="1033275" y="1219801"/>
                    <a:pt x="1130274" y="1225116"/>
                    <a:pt x="1091741" y="1199868"/>
                  </a:cubicBezTo>
                  <a:close/>
                  <a:moveTo>
                    <a:pt x="954879" y="554092"/>
                  </a:moveTo>
                  <a:cubicBezTo>
                    <a:pt x="925646" y="556749"/>
                    <a:pt x="974810" y="599269"/>
                    <a:pt x="973481" y="597942"/>
                  </a:cubicBezTo>
                  <a:cubicBezTo>
                    <a:pt x="1071810" y="693613"/>
                    <a:pt x="1050550" y="556749"/>
                    <a:pt x="954879" y="554092"/>
                  </a:cubicBezTo>
                  <a:close/>
                  <a:moveTo>
                    <a:pt x="986769" y="390655"/>
                  </a:moveTo>
                  <a:cubicBezTo>
                    <a:pt x="977467" y="415901"/>
                    <a:pt x="1012015" y="427861"/>
                    <a:pt x="1017330" y="446464"/>
                  </a:cubicBezTo>
                  <a:cubicBezTo>
                    <a:pt x="1057192" y="589969"/>
                    <a:pt x="1077125" y="399956"/>
                    <a:pt x="986769" y="390655"/>
                  </a:cubicBezTo>
                  <a:close/>
                  <a:moveTo>
                    <a:pt x="1074467" y="0"/>
                  </a:moveTo>
                  <a:cubicBezTo>
                    <a:pt x="1086426" y="2990"/>
                    <a:pt x="1095354" y="7661"/>
                    <a:pt x="1101955" y="13529"/>
                  </a:cubicBezTo>
                  <a:lnTo>
                    <a:pt x="1113712" y="31513"/>
                  </a:lnTo>
                  <a:lnTo>
                    <a:pt x="1113712" y="2991028"/>
                  </a:lnTo>
                  <a:lnTo>
                    <a:pt x="380617" y="2991028"/>
                  </a:lnTo>
                  <a:lnTo>
                    <a:pt x="384865" y="2982557"/>
                  </a:lnTo>
                  <a:cubicBezTo>
                    <a:pt x="387715" y="2975254"/>
                    <a:pt x="386090" y="2971491"/>
                    <a:pt x="370960" y="2976437"/>
                  </a:cubicBezTo>
                  <a:lnTo>
                    <a:pt x="337023" y="2991028"/>
                  </a:lnTo>
                  <a:lnTo>
                    <a:pt x="336998" y="2991028"/>
                  </a:lnTo>
                  <a:lnTo>
                    <a:pt x="312923" y="2971636"/>
                  </a:lnTo>
                  <a:cubicBezTo>
                    <a:pt x="249122" y="2938010"/>
                    <a:pt x="138524" y="2977250"/>
                    <a:pt x="116432" y="2908653"/>
                  </a:cubicBezTo>
                  <a:cubicBezTo>
                    <a:pt x="-47004" y="2875434"/>
                    <a:pt x="214761" y="2864804"/>
                    <a:pt x="80556" y="2848859"/>
                  </a:cubicBezTo>
                  <a:cubicBezTo>
                    <a:pt x="-85539" y="2806338"/>
                    <a:pt x="42022" y="2782421"/>
                    <a:pt x="135035" y="2814311"/>
                  </a:cubicBezTo>
                  <a:cubicBezTo>
                    <a:pt x="278540" y="2810325"/>
                    <a:pt x="432676" y="2826269"/>
                    <a:pt x="590799" y="2786407"/>
                  </a:cubicBezTo>
                  <a:cubicBezTo>
                    <a:pt x="739620" y="2754516"/>
                    <a:pt x="609402" y="2701366"/>
                    <a:pt x="523032" y="2714654"/>
                  </a:cubicBezTo>
                  <a:cubicBezTo>
                    <a:pt x="507087" y="2633600"/>
                    <a:pt x="404774" y="2755846"/>
                    <a:pt x="410089" y="2664161"/>
                  </a:cubicBezTo>
                  <a:cubicBezTo>
                    <a:pt x="343650" y="2681435"/>
                    <a:pt x="303788" y="2645558"/>
                    <a:pt x="218747" y="2660175"/>
                  </a:cubicBezTo>
                  <a:cubicBezTo>
                    <a:pt x="254623" y="2584435"/>
                    <a:pt x="-4485" y="2654860"/>
                    <a:pt x="49994" y="2588422"/>
                  </a:cubicBezTo>
                  <a:cubicBezTo>
                    <a:pt x="174897" y="2529957"/>
                    <a:pt x="-49662" y="2540587"/>
                    <a:pt x="53981" y="2494079"/>
                  </a:cubicBezTo>
                  <a:cubicBezTo>
                    <a:pt x="230706" y="2455546"/>
                    <a:pt x="419389" y="2494079"/>
                    <a:pt x="593457" y="2444916"/>
                  </a:cubicBezTo>
                  <a:cubicBezTo>
                    <a:pt x="382184" y="2365191"/>
                    <a:pt x="713045" y="2375821"/>
                    <a:pt x="775496" y="2309383"/>
                  </a:cubicBezTo>
                  <a:cubicBezTo>
                    <a:pt x="717031" y="2240288"/>
                    <a:pt x="677167" y="2342601"/>
                    <a:pt x="625346" y="2314698"/>
                  </a:cubicBezTo>
                  <a:cubicBezTo>
                    <a:pt x="562894" y="2297424"/>
                    <a:pt x="590799" y="2318684"/>
                    <a:pt x="519047" y="2345259"/>
                  </a:cubicBezTo>
                  <a:cubicBezTo>
                    <a:pt x="380855" y="2323999"/>
                    <a:pt x="259938" y="2312040"/>
                    <a:pt x="149652" y="2205739"/>
                  </a:cubicBezTo>
                  <a:cubicBezTo>
                    <a:pt x="225391" y="2135315"/>
                    <a:pt x="479183" y="2126015"/>
                    <a:pt x="612059" y="2064891"/>
                  </a:cubicBezTo>
                  <a:cubicBezTo>
                    <a:pt x="558909" y="1983836"/>
                    <a:pt x="685140" y="1994466"/>
                    <a:pt x="639963" y="1961248"/>
                  </a:cubicBezTo>
                  <a:cubicBezTo>
                    <a:pt x="505758" y="2070206"/>
                    <a:pt x="390156" y="1971878"/>
                    <a:pt x="261267" y="1894811"/>
                  </a:cubicBezTo>
                  <a:cubicBezTo>
                    <a:pt x="230706" y="1811098"/>
                    <a:pt x="701085" y="1910756"/>
                    <a:pt x="491142" y="1817742"/>
                  </a:cubicBezTo>
                  <a:cubicBezTo>
                    <a:pt x="472540" y="1809770"/>
                    <a:pt x="261267" y="1716756"/>
                    <a:pt x="321060" y="1670249"/>
                  </a:cubicBezTo>
                  <a:cubicBezTo>
                    <a:pt x="465896" y="1611784"/>
                    <a:pt x="638634" y="1711441"/>
                    <a:pt x="768853" y="1602483"/>
                  </a:cubicBezTo>
                  <a:cubicBezTo>
                    <a:pt x="718360" y="1648989"/>
                    <a:pt x="614717" y="1476251"/>
                    <a:pt x="513731" y="1478908"/>
                  </a:cubicBezTo>
                  <a:cubicBezTo>
                    <a:pt x="461910" y="1465621"/>
                    <a:pt x="234692" y="1368621"/>
                    <a:pt x="322390" y="1347361"/>
                  </a:cubicBezTo>
                  <a:cubicBezTo>
                    <a:pt x="419389" y="1395197"/>
                    <a:pt x="380855" y="1288897"/>
                    <a:pt x="451278" y="1327429"/>
                  </a:cubicBezTo>
                  <a:cubicBezTo>
                    <a:pt x="590799" y="1416457"/>
                    <a:pt x="459252" y="1262320"/>
                    <a:pt x="544292" y="1263649"/>
                  </a:cubicBezTo>
                  <a:cubicBezTo>
                    <a:pt x="739620" y="1294212"/>
                    <a:pt x="585484" y="1197211"/>
                    <a:pt x="491142" y="1170636"/>
                  </a:cubicBezTo>
                  <a:cubicBezTo>
                    <a:pt x="499115" y="1157348"/>
                    <a:pt x="403444" y="1090911"/>
                    <a:pt x="487156" y="1089582"/>
                  </a:cubicBezTo>
                  <a:cubicBezTo>
                    <a:pt x="546949" y="1021815"/>
                    <a:pt x="775496" y="1136088"/>
                    <a:pt x="691785" y="1048390"/>
                  </a:cubicBezTo>
                  <a:cubicBezTo>
                    <a:pt x="816688" y="1085595"/>
                    <a:pt x="984111" y="1084267"/>
                    <a:pt x="1071810" y="951392"/>
                  </a:cubicBezTo>
                  <a:cubicBezTo>
                    <a:pt x="1058522" y="910199"/>
                    <a:pt x="814031" y="1085595"/>
                    <a:pt x="747592" y="1005870"/>
                  </a:cubicBezTo>
                  <a:cubicBezTo>
                    <a:pt x="915016" y="857049"/>
                    <a:pt x="654580" y="1077622"/>
                    <a:pt x="628004" y="950062"/>
                  </a:cubicBezTo>
                  <a:cubicBezTo>
                    <a:pt x="784798" y="847748"/>
                    <a:pt x="430019" y="1019158"/>
                    <a:pt x="584155" y="895583"/>
                  </a:cubicBezTo>
                  <a:cubicBezTo>
                    <a:pt x="536319" y="904884"/>
                    <a:pt x="303788" y="843761"/>
                    <a:pt x="491142" y="829146"/>
                  </a:cubicBezTo>
                  <a:cubicBezTo>
                    <a:pt x="553594" y="722845"/>
                    <a:pt x="685140" y="857049"/>
                    <a:pt x="771511" y="853063"/>
                  </a:cubicBezTo>
                  <a:cubicBezTo>
                    <a:pt x="699757" y="736132"/>
                    <a:pt x="1114329" y="984610"/>
                    <a:pt x="1071810" y="795926"/>
                  </a:cubicBezTo>
                  <a:cubicBezTo>
                    <a:pt x="988097" y="850406"/>
                    <a:pt x="992084" y="782638"/>
                    <a:pt x="905714" y="790611"/>
                  </a:cubicBezTo>
                  <a:cubicBezTo>
                    <a:pt x="950891" y="712215"/>
                    <a:pt x="812701" y="765365"/>
                    <a:pt x="747592" y="742776"/>
                  </a:cubicBezTo>
                  <a:cubicBezTo>
                    <a:pt x="609402" y="694940"/>
                    <a:pt x="913686" y="682983"/>
                    <a:pt x="731647" y="619202"/>
                  </a:cubicBezTo>
                  <a:cubicBezTo>
                    <a:pt x="618703" y="563394"/>
                    <a:pt x="835291" y="578009"/>
                    <a:pt x="705072" y="522202"/>
                  </a:cubicBezTo>
                  <a:cubicBezTo>
                    <a:pt x="707730" y="475696"/>
                    <a:pt x="1014672" y="631160"/>
                    <a:pt x="880468" y="447791"/>
                  </a:cubicBezTo>
                  <a:cubicBezTo>
                    <a:pt x="964180" y="487655"/>
                    <a:pt x="1000056" y="410586"/>
                    <a:pt x="891098" y="410586"/>
                  </a:cubicBezTo>
                  <a:cubicBezTo>
                    <a:pt x="948234" y="387997"/>
                    <a:pt x="772838" y="205957"/>
                    <a:pt x="913686" y="260437"/>
                  </a:cubicBezTo>
                  <a:cubicBezTo>
                    <a:pt x="954879" y="233862"/>
                    <a:pt x="1004042" y="229874"/>
                    <a:pt x="1018659" y="322888"/>
                  </a:cubicBezTo>
                  <a:cubicBezTo>
                    <a:pt x="1135589" y="429189"/>
                    <a:pt x="965509" y="136862"/>
                    <a:pt x="982783" y="136862"/>
                  </a:cubicBezTo>
                  <a:cubicBezTo>
                    <a:pt x="1107686" y="269738"/>
                    <a:pt x="1059850" y="77069"/>
                    <a:pt x="1074467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27000" dist="12700" dir="16200000" rotWithShape="0">
                <a:prstClr val="black">
                  <a:alpha val="1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1219170"/>
              <a:endParaRPr lang="en-US" sz="2701">
                <a:solidFill>
                  <a:prstClr val="black"/>
                </a:solidFill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4F767EA1-DCB1-4019-85DD-A7022071EBC2}"/>
              </a:ext>
            </a:extLst>
          </p:cNvPr>
          <p:cNvGrpSpPr/>
          <p:nvPr userDrawn="1"/>
        </p:nvGrpSpPr>
        <p:grpSpPr>
          <a:xfrm>
            <a:off x="719765" y="5726143"/>
            <a:ext cx="973739" cy="1122804"/>
            <a:chOff x="276796" y="1136215"/>
            <a:chExt cx="2593938" cy="2991029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xmlns="" id="{086A14DB-06E7-49B9-A5D4-524A47846991}"/>
                </a:ext>
              </a:extLst>
            </p:cNvPr>
            <p:cNvSpPr/>
            <p:nvPr/>
          </p:nvSpPr>
          <p:spPr>
            <a:xfrm>
              <a:off x="1345231" y="1170148"/>
              <a:ext cx="1525503" cy="2957096"/>
            </a:xfrm>
            <a:custGeom>
              <a:avLst/>
              <a:gdLst>
                <a:gd name="connsiteX0" fmla="*/ 1104814 w 1525504"/>
                <a:gd name="connsiteY0" fmla="*/ 2757552 h 2957097"/>
                <a:gd name="connsiteX1" fmla="*/ 1104814 w 1525504"/>
                <a:gd name="connsiteY1" fmla="*/ 2757552 h 2957097"/>
                <a:gd name="connsiteX2" fmla="*/ 1100829 w 1525504"/>
                <a:gd name="connsiteY2" fmla="*/ 2479842 h 2957097"/>
                <a:gd name="connsiteX3" fmla="*/ 1100829 w 1525504"/>
                <a:gd name="connsiteY3" fmla="*/ 2479842 h 2957097"/>
                <a:gd name="connsiteX4" fmla="*/ 811160 w 1525504"/>
                <a:gd name="connsiteY4" fmla="*/ 2420047 h 2957097"/>
                <a:gd name="connsiteX5" fmla="*/ 811160 w 1525504"/>
                <a:gd name="connsiteY5" fmla="*/ 2420047 h 2957097"/>
                <a:gd name="connsiteX6" fmla="*/ 789367 w 1525504"/>
                <a:gd name="connsiteY6" fmla="*/ 1820093 h 2957097"/>
                <a:gd name="connsiteX7" fmla="*/ 791353 w 1525504"/>
                <a:gd name="connsiteY7" fmla="*/ 1823414 h 2957097"/>
                <a:gd name="connsiteX8" fmla="*/ 769677 w 1525504"/>
                <a:gd name="connsiteY8" fmla="*/ 1826029 h 2957097"/>
                <a:gd name="connsiteX9" fmla="*/ 769537 w 1525504"/>
                <a:gd name="connsiteY9" fmla="*/ 1824965 h 2957097"/>
                <a:gd name="connsiteX10" fmla="*/ 83001 w 1525504"/>
                <a:gd name="connsiteY10" fmla="*/ 1192274 h 2957097"/>
                <a:gd name="connsiteX11" fmla="*/ 83001 w 1525504"/>
                <a:gd name="connsiteY11" fmla="*/ 1192274 h 2957097"/>
                <a:gd name="connsiteX12" fmla="*/ 77686 w 1525504"/>
                <a:gd name="connsiteY12" fmla="*/ 1019535 h 2957097"/>
                <a:gd name="connsiteX13" fmla="*/ 71041 w 1525504"/>
                <a:gd name="connsiteY13" fmla="*/ 1047440 h 2957097"/>
                <a:gd name="connsiteX14" fmla="*/ 77686 w 1525504"/>
                <a:gd name="connsiteY14" fmla="*/ 1019535 h 2957097"/>
                <a:gd name="connsiteX15" fmla="*/ 381971 w 1525504"/>
                <a:gd name="connsiteY15" fmla="*/ 841481 h 2957097"/>
                <a:gd name="connsiteX16" fmla="*/ 381971 w 1525504"/>
                <a:gd name="connsiteY16" fmla="*/ 841481 h 2957097"/>
                <a:gd name="connsiteX17" fmla="*/ 213512 w 1525504"/>
                <a:gd name="connsiteY17" fmla="*/ 797184 h 2957097"/>
                <a:gd name="connsiteX18" fmla="*/ 186644 w 1525504"/>
                <a:gd name="connsiteY18" fmla="*/ 800290 h 2957097"/>
                <a:gd name="connsiteX19" fmla="*/ 213512 w 1525504"/>
                <a:gd name="connsiteY19" fmla="*/ 797184 h 2957097"/>
                <a:gd name="connsiteX20" fmla="*/ 44466 w 1525504"/>
                <a:gd name="connsiteY20" fmla="*/ 773716 h 2957097"/>
                <a:gd name="connsiteX21" fmla="*/ 72371 w 1525504"/>
                <a:gd name="connsiteY21" fmla="*/ 794975 h 2957097"/>
                <a:gd name="connsiteX22" fmla="*/ 44466 w 1525504"/>
                <a:gd name="connsiteY22" fmla="*/ 773716 h 2957097"/>
                <a:gd name="connsiteX23" fmla="*/ 194617 w 1525504"/>
                <a:gd name="connsiteY23" fmla="*/ 614264 h 2957097"/>
                <a:gd name="connsiteX24" fmla="*/ 124191 w 1525504"/>
                <a:gd name="connsiteY24" fmla="*/ 671400 h 2957097"/>
                <a:gd name="connsiteX25" fmla="*/ 194617 w 1525504"/>
                <a:gd name="connsiteY25" fmla="*/ 614264 h 2957097"/>
                <a:gd name="connsiteX26" fmla="*/ 0 w 1525504"/>
                <a:gd name="connsiteY26" fmla="*/ 0 h 2957097"/>
                <a:gd name="connsiteX27" fmla="*/ 1780 w 1525504"/>
                <a:gd name="connsiteY27" fmla="*/ 2724 h 2957097"/>
                <a:gd name="connsiteX28" fmla="*/ 27192 w 1525504"/>
                <a:gd name="connsiteY28" fmla="*/ 114651 h 2957097"/>
                <a:gd name="connsiteX29" fmla="*/ 20549 w 1525504"/>
                <a:gd name="connsiteY29" fmla="*/ 226266 h 2957097"/>
                <a:gd name="connsiteX30" fmla="*/ 121533 w 1525504"/>
                <a:gd name="connsiteY30" fmla="*/ 216964 h 2957097"/>
                <a:gd name="connsiteX31" fmla="*/ 189302 w 1525504"/>
                <a:gd name="connsiteY31" fmla="*/ 254170 h 2957097"/>
                <a:gd name="connsiteX32" fmla="*/ 105588 w 1525504"/>
                <a:gd name="connsiteY32" fmla="*/ 309977 h 2957097"/>
                <a:gd name="connsiteX33" fmla="*/ 113561 w 1525504"/>
                <a:gd name="connsiteY33" fmla="*/ 408306 h 2957097"/>
                <a:gd name="connsiteX34" fmla="*/ 81671 w 1525504"/>
                <a:gd name="connsiteY34" fmla="*/ 587689 h 2957097"/>
                <a:gd name="connsiteX35" fmla="*/ 383300 w 1525504"/>
                <a:gd name="connsiteY35" fmla="*/ 375087 h 2957097"/>
                <a:gd name="connsiteX36" fmla="*/ 350080 w 1525504"/>
                <a:gd name="connsiteY36" fmla="*/ 538524 h 2957097"/>
                <a:gd name="connsiteX37" fmla="*/ 283643 w 1525504"/>
                <a:gd name="connsiteY37" fmla="*/ 675387 h 2957097"/>
                <a:gd name="connsiteX38" fmla="*/ 275670 w 1525504"/>
                <a:gd name="connsiteY38" fmla="*/ 781688 h 2957097"/>
                <a:gd name="connsiteX39" fmla="*/ 574641 w 1525504"/>
                <a:gd name="connsiteY39" fmla="*/ 889316 h 2957097"/>
                <a:gd name="connsiteX40" fmla="*/ 372670 w 1525504"/>
                <a:gd name="connsiteY40" fmla="*/ 973029 h 2957097"/>
                <a:gd name="connsiteX41" fmla="*/ 154753 w 1525504"/>
                <a:gd name="connsiteY41" fmla="*/ 898619 h 2957097"/>
                <a:gd name="connsiteX42" fmla="*/ 59083 w 1525504"/>
                <a:gd name="connsiteY42" fmla="*/ 873371 h 2957097"/>
                <a:gd name="connsiteX43" fmla="*/ 214547 w 1525504"/>
                <a:gd name="connsiteY43" fmla="*/ 1012892 h 2957097"/>
                <a:gd name="connsiteX44" fmla="*/ 538764 w 1525504"/>
                <a:gd name="connsiteY44" fmla="*/ 1072686 h 2957097"/>
                <a:gd name="connsiteX45" fmla="*/ 702202 w 1525504"/>
                <a:gd name="connsiteY45" fmla="*/ 1119193 h 2957097"/>
                <a:gd name="connsiteX46" fmla="*/ 522819 w 1525504"/>
                <a:gd name="connsiteY46" fmla="*/ 1169685 h 2957097"/>
                <a:gd name="connsiteX47" fmla="*/ 456381 w 1525504"/>
                <a:gd name="connsiteY47" fmla="*/ 1192274 h 2957097"/>
                <a:gd name="connsiteX48" fmla="*/ 247766 w 1525504"/>
                <a:gd name="connsiteY48" fmla="*/ 1218849 h 2957097"/>
                <a:gd name="connsiteX49" fmla="*/ 619819 w 1525504"/>
                <a:gd name="connsiteY49" fmla="*/ 1268014 h 2957097"/>
                <a:gd name="connsiteX50" fmla="*/ 773954 w 1525504"/>
                <a:gd name="connsiteY50" fmla="*/ 1310534 h 2957097"/>
                <a:gd name="connsiteX51" fmla="*/ 740736 w 1525504"/>
                <a:gd name="connsiteY51" fmla="*/ 1410189 h 2957097"/>
                <a:gd name="connsiteX52" fmla="*/ 598559 w 1525504"/>
                <a:gd name="connsiteY52" fmla="*/ 1485931 h 2957097"/>
                <a:gd name="connsiteX53" fmla="*/ 464353 w 1525504"/>
                <a:gd name="connsiteY53" fmla="*/ 1505860 h 2957097"/>
                <a:gd name="connsiteX54" fmla="*/ 209232 w 1525504"/>
                <a:gd name="connsiteY54" fmla="*/ 1485931 h 2957097"/>
                <a:gd name="connsiteX55" fmla="*/ 646394 w 1525504"/>
                <a:gd name="connsiteY55" fmla="*/ 1564326 h 2957097"/>
                <a:gd name="connsiteX56" fmla="*/ 860323 w 1525504"/>
                <a:gd name="connsiteY56" fmla="*/ 1645381 h 2957097"/>
                <a:gd name="connsiteX57" fmla="*/ 824448 w 1525504"/>
                <a:gd name="connsiteY57" fmla="*/ 1811476 h 2957097"/>
                <a:gd name="connsiteX58" fmla="*/ 789367 w 1525504"/>
                <a:gd name="connsiteY58" fmla="*/ 1820093 h 2957097"/>
                <a:gd name="connsiteX59" fmla="*/ 787818 w 1525504"/>
                <a:gd name="connsiteY59" fmla="*/ 1817505 h 2957097"/>
                <a:gd name="connsiteX60" fmla="*/ 775283 w 1525504"/>
                <a:gd name="connsiteY60" fmla="*/ 1810147 h 2957097"/>
                <a:gd name="connsiteX61" fmla="*/ 768852 w 1525504"/>
                <a:gd name="connsiteY61" fmla="*/ 1819793 h 2957097"/>
                <a:gd name="connsiteX62" fmla="*/ 769537 w 1525504"/>
                <a:gd name="connsiteY62" fmla="*/ 1824965 h 2957097"/>
                <a:gd name="connsiteX63" fmla="*/ 724977 w 1525504"/>
                <a:gd name="connsiteY63" fmla="*/ 1835912 h 2957097"/>
                <a:gd name="connsiteX64" fmla="*/ 425819 w 1525504"/>
                <a:gd name="connsiteY64" fmla="*/ 1856653 h 2957097"/>
                <a:gd name="connsiteX65" fmla="*/ 758009 w 1525504"/>
                <a:gd name="connsiteY65" fmla="*/ 1895188 h 2957097"/>
                <a:gd name="connsiteX66" fmla="*/ 784584 w 1525504"/>
                <a:gd name="connsiteY66" fmla="*/ 1961626 h 2957097"/>
                <a:gd name="connsiteX67" fmla="*/ 1005159 w 1525504"/>
                <a:gd name="connsiteY67" fmla="*/ 1994844 h 2957097"/>
                <a:gd name="connsiteX68" fmla="*/ 756681 w 1525504"/>
                <a:gd name="connsiteY68" fmla="*/ 2130377 h 2957097"/>
                <a:gd name="connsiteX69" fmla="*/ 642407 w 1525504"/>
                <a:gd name="connsiteY69" fmla="*/ 2208775 h 2957097"/>
                <a:gd name="connsiteX70" fmla="*/ 936062 w 1525504"/>
                <a:gd name="connsiteY70" fmla="*/ 2263254 h 2957097"/>
                <a:gd name="connsiteX71" fmla="*/ 924104 w 1525504"/>
                <a:gd name="connsiteY71" fmla="*/ 2320391 h 2957097"/>
                <a:gd name="connsiteX72" fmla="*/ 857665 w 1525504"/>
                <a:gd name="connsiteY72" fmla="*/ 2370883 h 2957097"/>
                <a:gd name="connsiteX73" fmla="*/ 1180554 w 1525504"/>
                <a:gd name="connsiteY73" fmla="*/ 2382842 h 2957097"/>
                <a:gd name="connsiteX74" fmla="*/ 869625 w 1525504"/>
                <a:gd name="connsiteY74" fmla="*/ 2566210 h 2957097"/>
                <a:gd name="connsiteX75" fmla="*/ 1253636 w 1525504"/>
                <a:gd name="connsiteY75" fmla="*/ 2657895 h 2957097"/>
                <a:gd name="connsiteX76" fmla="*/ 1199158 w 1525504"/>
                <a:gd name="connsiteY76" fmla="*/ 2749578 h 2957097"/>
                <a:gd name="connsiteX77" fmla="*/ 1159294 w 1525504"/>
                <a:gd name="connsiteY77" fmla="*/ 2786784 h 2957097"/>
                <a:gd name="connsiteX78" fmla="*/ 1007816 w 1525504"/>
                <a:gd name="connsiteY78" fmla="*/ 2834619 h 2957097"/>
                <a:gd name="connsiteX79" fmla="*/ 1446306 w 1525504"/>
                <a:gd name="connsiteY79" fmla="*/ 2922318 h 2957097"/>
                <a:gd name="connsiteX80" fmla="*/ 1478819 w 1525504"/>
                <a:gd name="connsiteY80" fmla="*/ 2941564 h 2957097"/>
                <a:gd name="connsiteX81" fmla="*/ 1446714 w 1525504"/>
                <a:gd name="connsiteY81" fmla="*/ 2957097 h 2957097"/>
                <a:gd name="connsiteX82" fmla="*/ 0 w 1525504"/>
                <a:gd name="connsiteY82" fmla="*/ 2957097 h 2957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1525504" h="2957097">
                  <a:moveTo>
                    <a:pt x="1104814" y="2757552"/>
                  </a:moveTo>
                  <a:cubicBezTo>
                    <a:pt x="1127404" y="2802729"/>
                    <a:pt x="1193843" y="2752237"/>
                    <a:pt x="1104814" y="2757552"/>
                  </a:cubicBezTo>
                  <a:close/>
                  <a:moveTo>
                    <a:pt x="1100829" y="2479842"/>
                  </a:moveTo>
                  <a:cubicBezTo>
                    <a:pt x="1059637" y="2497114"/>
                    <a:pt x="1173910" y="2478512"/>
                    <a:pt x="1100829" y="2479842"/>
                  </a:cubicBezTo>
                  <a:close/>
                  <a:moveTo>
                    <a:pt x="811160" y="2420047"/>
                  </a:moveTo>
                  <a:cubicBezTo>
                    <a:pt x="674297" y="2433334"/>
                    <a:pt x="945364" y="2434663"/>
                    <a:pt x="811160" y="2420047"/>
                  </a:cubicBezTo>
                  <a:close/>
                  <a:moveTo>
                    <a:pt x="789367" y="1820093"/>
                  </a:moveTo>
                  <a:lnTo>
                    <a:pt x="791353" y="1823414"/>
                  </a:lnTo>
                  <a:cubicBezTo>
                    <a:pt x="791269" y="1830183"/>
                    <a:pt x="774411" y="1832216"/>
                    <a:pt x="769677" y="1826029"/>
                  </a:cubicBezTo>
                  <a:lnTo>
                    <a:pt x="769537" y="1824965"/>
                  </a:lnTo>
                  <a:close/>
                  <a:moveTo>
                    <a:pt x="83001" y="1192274"/>
                  </a:moveTo>
                  <a:cubicBezTo>
                    <a:pt x="63068" y="1224164"/>
                    <a:pt x="105588" y="1250739"/>
                    <a:pt x="83001" y="1192274"/>
                  </a:cubicBezTo>
                  <a:close/>
                  <a:moveTo>
                    <a:pt x="77686" y="1019535"/>
                  </a:moveTo>
                  <a:lnTo>
                    <a:pt x="71041" y="1047440"/>
                  </a:lnTo>
                  <a:cubicBezTo>
                    <a:pt x="45796" y="1180315"/>
                    <a:pt x="128178" y="1093946"/>
                    <a:pt x="77686" y="1019535"/>
                  </a:cubicBezTo>
                  <a:close/>
                  <a:moveTo>
                    <a:pt x="381971" y="841481"/>
                  </a:moveTo>
                  <a:cubicBezTo>
                    <a:pt x="323505" y="854769"/>
                    <a:pt x="424491" y="869385"/>
                    <a:pt x="381971" y="841481"/>
                  </a:cubicBezTo>
                  <a:close/>
                  <a:moveTo>
                    <a:pt x="213512" y="797184"/>
                  </a:moveTo>
                  <a:cubicBezTo>
                    <a:pt x="207344" y="796636"/>
                    <a:pt x="198603" y="797467"/>
                    <a:pt x="186644" y="800290"/>
                  </a:cubicBezTo>
                  <a:cubicBezTo>
                    <a:pt x="173855" y="872376"/>
                    <a:pt x="256693" y="801017"/>
                    <a:pt x="213512" y="797184"/>
                  </a:cubicBezTo>
                  <a:close/>
                  <a:moveTo>
                    <a:pt x="44466" y="773716"/>
                  </a:moveTo>
                  <a:lnTo>
                    <a:pt x="72371" y="794975"/>
                  </a:lnTo>
                  <a:cubicBezTo>
                    <a:pt x="210562" y="829523"/>
                    <a:pt x="126849" y="783015"/>
                    <a:pt x="44466" y="773716"/>
                  </a:cubicBezTo>
                  <a:close/>
                  <a:moveTo>
                    <a:pt x="194617" y="614264"/>
                  </a:moveTo>
                  <a:cubicBezTo>
                    <a:pt x="166712" y="627551"/>
                    <a:pt x="153424" y="659442"/>
                    <a:pt x="124191" y="671400"/>
                  </a:cubicBezTo>
                  <a:cubicBezTo>
                    <a:pt x="-84424" y="715249"/>
                    <a:pt x="230491" y="711263"/>
                    <a:pt x="194617" y="614264"/>
                  </a:cubicBezTo>
                  <a:close/>
                  <a:moveTo>
                    <a:pt x="0" y="0"/>
                  </a:moveTo>
                  <a:lnTo>
                    <a:pt x="1780" y="2724"/>
                  </a:lnTo>
                  <a:cubicBezTo>
                    <a:pt x="17725" y="49375"/>
                    <a:pt x="-24629" y="121626"/>
                    <a:pt x="27192" y="114651"/>
                  </a:cubicBezTo>
                  <a:cubicBezTo>
                    <a:pt x="194617" y="5692"/>
                    <a:pt x="44466" y="150527"/>
                    <a:pt x="20549" y="226266"/>
                  </a:cubicBezTo>
                  <a:cubicBezTo>
                    <a:pt x="-11342" y="408306"/>
                    <a:pt x="73698" y="149198"/>
                    <a:pt x="121533" y="216964"/>
                  </a:cubicBezTo>
                  <a:cubicBezTo>
                    <a:pt x="190629" y="202349"/>
                    <a:pt x="298260" y="147869"/>
                    <a:pt x="189302" y="254170"/>
                  </a:cubicBezTo>
                  <a:cubicBezTo>
                    <a:pt x="340780" y="296690"/>
                    <a:pt x="158739" y="303335"/>
                    <a:pt x="105588" y="309977"/>
                  </a:cubicBezTo>
                  <a:cubicBezTo>
                    <a:pt x="207904" y="313965"/>
                    <a:pt x="245109" y="414951"/>
                    <a:pt x="113561" y="408306"/>
                  </a:cubicBezTo>
                  <a:cubicBezTo>
                    <a:pt x="-8684" y="295362"/>
                    <a:pt x="-23300" y="607620"/>
                    <a:pt x="81671" y="587689"/>
                  </a:cubicBezTo>
                  <a:cubicBezTo>
                    <a:pt x="172027" y="474744"/>
                    <a:pt x="241123" y="380402"/>
                    <a:pt x="383300" y="375087"/>
                  </a:cubicBezTo>
                  <a:cubicBezTo>
                    <a:pt x="306233" y="445510"/>
                    <a:pt x="481628" y="490689"/>
                    <a:pt x="350080" y="538524"/>
                  </a:cubicBezTo>
                  <a:cubicBezTo>
                    <a:pt x="529463" y="603634"/>
                    <a:pt x="267698" y="627551"/>
                    <a:pt x="283643" y="675387"/>
                  </a:cubicBezTo>
                  <a:cubicBezTo>
                    <a:pt x="413861" y="692660"/>
                    <a:pt x="352737" y="716578"/>
                    <a:pt x="275670" y="781688"/>
                  </a:cubicBezTo>
                  <a:cubicBezTo>
                    <a:pt x="291615" y="765743"/>
                    <a:pt x="500230" y="829523"/>
                    <a:pt x="574641" y="889316"/>
                  </a:cubicBezTo>
                  <a:cubicBezTo>
                    <a:pt x="537435" y="1002262"/>
                    <a:pt x="409875" y="893304"/>
                    <a:pt x="372670" y="973029"/>
                  </a:cubicBezTo>
                  <a:cubicBezTo>
                    <a:pt x="292944" y="850783"/>
                    <a:pt x="205247" y="1044782"/>
                    <a:pt x="154753" y="898619"/>
                  </a:cubicBezTo>
                  <a:cubicBezTo>
                    <a:pt x="160068" y="1008905"/>
                    <a:pt x="72371" y="933166"/>
                    <a:pt x="59083" y="873371"/>
                  </a:cubicBezTo>
                  <a:cubicBezTo>
                    <a:pt x="-28615" y="903934"/>
                    <a:pt x="174684" y="991631"/>
                    <a:pt x="214547" y="1012892"/>
                  </a:cubicBezTo>
                  <a:cubicBezTo>
                    <a:pt x="253081" y="1143111"/>
                    <a:pt x="464353" y="913234"/>
                    <a:pt x="538764" y="1072686"/>
                  </a:cubicBezTo>
                  <a:cubicBezTo>
                    <a:pt x="599886" y="1023522"/>
                    <a:pt x="904173" y="1095274"/>
                    <a:pt x="702202" y="1119193"/>
                  </a:cubicBezTo>
                  <a:cubicBezTo>
                    <a:pt x="715490" y="1173670"/>
                    <a:pt x="606531" y="1230808"/>
                    <a:pt x="522819" y="1169685"/>
                  </a:cubicBezTo>
                  <a:cubicBezTo>
                    <a:pt x="649051" y="1234794"/>
                    <a:pt x="517504" y="1253396"/>
                    <a:pt x="456381" y="1192274"/>
                  </a:cubicBezTo>
                  <a:cubicBezTo>
                    <a:pt x="457711" y="1307876"/>
                    <a:pt x="310217" y="1213534"/>
                    <a:pt x="247766" y="1218849"/>
                  </a:cubicBezTo>
                  <a:cubicBezTo>
                    <a:pt x="315532" y="1341095"/>
                    <a:pt x="509532" y="1370327"/>
                    <a:pt x="619819" y="1268014"/>
                  </a:cubicBezTo>
                  <a:cubicBezTo>
                    <a:pt x="627791" y="1365012"/>
                    <a:pt x="727447" y="1265356"/>
                    <a:pt x="773954" y="1310534"/>
                  </a:cubicBezTo>
                  <a:cubicBezTo>
                    <a:pt x="934734" y="1311862"/>
                    <a:pt x="769968" y="1345081"/>
                    <a:pt x="740736" y="1410189"/>
                  </a:cubicBezTo>
                  <a:cubicBezTo>
                    <a:pt x="623804" y="1331794"/>
                    <a:pt x="700872" y="1481943"/>
                    <a:pt x="598559" y="1485931"/>
                  </a:cubicBezTo>
                  <a:cubicBezTo>
                    <a:pt x="556039" y="1585586"/>
                    <a:pt x="451066" y="1463341"/>
                    <a:pt x="464353" y="1505860"/>
                  </a:cubicBezTo>
                  <a:cubicBezTo>
                    <a:pt x="362040" y="1481943"/>
                    <a:pt x="331477" y="1524463"/>
                    <a:pt x="209232" y="1485931"/>
                  </a:cubicBezTo>
                  <a:cubicBezTo>
                    <a:pt x="239794" y="1548382"/>
                    <a:pt x="517504" y="1666641"/>
                    <a:pt x="646394" y="1564326"/>
                  </a:cubicBezTo>
                  <a:cubicBezTo>
                    <a:pt x="598559" y="1722450"/>
                    <a:pt x="813818" y="1548382"/>
                    <a:pt x="860323" y="1645381"/>
                  </a:cubicBezTo>
                  <a:cubicBezTo>
                    <a:pt x="1072924" y="1667970"/>
                    <a:pt x="785913" y="1710490"/>
                    <a:pt x="824448" y="1811476"/>
                  </a:cubicBezTo>
                  <a:lnTo>
                    <a:pt x="789367" y="1820093"/>
                  </a:lnTo>
                  <a:lnTo>
                    <a:pt x="787818" y="1817505"/>
                  </a:lnTo>
                  <a:cubicBezTo>
                    <a:pt x="785290" y="1815275"/>
                    <a:pt x="781262" y="1812804"/>
                    <a:pt x="775283" y="1810147"/>
                  </a:cubicBezTo>
                  <a:cubicBezTo>
                    <a:pt x="771629" y="1813967"/>
                    <a:pt x="769636" y="1817165"/>
                    <a:pt x="768852" y="1819793"/>
                  </a:cubicBezTo>
                  <a:lnTo>
                    <a:pt x="769537" y="1824965"/>
                  </a:lnTo>
                  <a:lnTo>
                    <a:pt x="724977" y="1835912"/>
                  </a:lnTo>
                  <a:cubicBezTo>
                    <a:pt x="628621" y="1854411"/>
                    <a:pt x="538432" y="1856653"/>
                    <a:pt x="425819" y="1856653"/>
                  </a:cubicBezTo>
                  <a:cubicBezTo>
                    <a:pt x="363367" y="1900503"/>
                    <a:pt x="688913" y="2022749"/>
                    <a:pt x="758009" y="1895188"/>
                  </a:cubicBezTo>
                  <a:cubicBezTo>
                    <a:pt x="783256" y="1940365"/>
                    <a:pt x="873610" y="1903160"/>
                    <a:pt x="784584" y="1961626"/>
                  </a:cubicBezTo>
                  <a:cubicBezTo>
                    <a:pt x="855008" y="1974914"/>
                    <a:pt x="938720" y="1920434"/>
                    <a:pt x="1005159" y="1994844"/>
                  </a:cubicBezTo>
                  <a:cubicBezTo>
                    <a:pt x="1035720" y="2059953"/>
                    <a:pt x="847035" y="2162268"/>
                    <a:pt x="756681" y="2130377"/>
                  </a:cubicBezTo>
                  <a:cubicBezTo>
                    <a:pt x="885570" y="2200803"/>
                    <a:pt x="715490" y="2234020"/>
                    <a:pt x="642407" y="2208775"/>
                  </a:cubicBezTo>
                  <a:cubicBezTo>
                    <a:pt x="577299" y="2283185"/>
                    <a:pt x="857665" y="2277870"/>
                    <a:pt x="936062" y="2263254"/>
                  </a:cubicBezTo>
                  <a:cubicBezTo>
                    <a:pt x="1041035" y="2195487"/>
                    <a:pt x="1001172" y="2336336"/>
                    <a:pt x="924104" y="2320391"/>
                  </a:cubicBezTo>
                  <a:cubicBezTo>
                    <a:pt x="994529" y="2378856"/>
                    <a:pt x="901515" y="2400116"/>
                    <a:pt x="857665" y="2370883"/>
                  </a:cubicBezTo>
                  <a:cubicBezTo>
                    <a:pt x="922775" y="2489142"/>
                    <a:pt x="1079570" y="2396130"/>
                    <a:pt x="1180554" y="2382842"/>
                  </a:cubicBezTo>
                  <a:cubicBezTo>
                    <a:pt x="1175239" y="2570198"/>
                    <a:pt x="1015788" y="2594115"/>
                    <a:pt x="869625" y="2566210"/>
                  </a:cubicBezTo>
                  <a:cubicBezTo>
                    <a:pt x="876268" y="2696428"/>
                    <a:pt x="1152650" y="2598100"/>
                    <a:pt x="1253636" y="2657895"/>
                  </a:cubicBezTo>
                  <a:cubicBezTo>
                    <a:pt x="1452949" y="2584813"/>
                    <a:pt x="1294827" y="2741606"/>
                    <a:pt x="1199158" y="2749578"/>
                  </a:cubicBezTo>
                  <a:cubicBezTo>
                    <a:pt x="1308116" y="2770839"/>
                    <a:pt x="1211115" y="2794757"/>
                    <a:pt x="1159294" y="2786784"/>
                  </a:cubicBezTo>
                  <a:cubicBezTo>
                    <a:pt x="1250979" y="2882455"/>
                    <a:pt x="1038377" y="2764196"/>
                    <a:pt x="1007816" y="2834619"/>
                  </a:cubicBezTo>
                  <a:cubicBezTo>
                    <a:pt x="1128732" y="2902386"/>
                    <a:pt x="1301471" y="2918331"/>
                    <a:pt x="1446306" y="2922318"/>
                  </a:cubicBezTo>
                  <a:cubicBezTo>
                    <a:pt x="1559915" y="2908366"/>
                    <a:pt x="1533008" y="2917584"/>
                    <a:pt x="1478819" y="2941564"/>
                  </a:cubicBezTo>
                  <a:lnTo>
                    <a:pt x="1446714" y="2957097"/>
                  </a:lnTo>
                  <a:lnTo>
                    <a:pt x="0" y="295709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127000" dist="12700" dir="16200000" rotWithShape="0">
                <a:prstClr val="black">
                  <a:alpha val="1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1219170"/>
              <a:endParaRPr lang="en-US" sz="2701">
                <a:solidFill>
                  <a:prstClr val="black"/>
                </a:solidFill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xmlns="" id="{4307D085-B667-4D37-A930-54AE1C03F6E4}"/>
                </a:ext>
              </a:extLst>
            </p:cNvPr>
            <p:cNvSpPr/>
            <p:nvPr/>
          </p:nvSpPr>
          <p:spPr>
            <a:xfrm>
              <a:off x="276796" y="1136215"/>
              <a:ext cx="1113713" cy="2991029"/>
            </a:xfrm>
            <a:custGeom>
              <a:avLst/>
              <a:gdLst>
                <a:gd name="connsiteX0" fmla="*/ 807386 w 1113712"/>
                <a:gd name="connsiteY0" fmla="*/ 1975864 h 2991028"/>
                <a:gd name="connsiteX1" fmla="*/ 807386 w 1113712"/>
                <a:gd name="connsiteY1" fmla="*/ 1975864 h 2991028"/>
                <a:gd name="connsiteX2" fmla="*/ 970824 w 1113712"/>
                <a:gd name="connsiteY2" fmla="*/ 1251690 h 2991028"/>
                <a:gd name="connsiteX3" fmla="*/ 970824 w 1113712"/>
                <a:gd name="connsiteY3" fmla="*/ 1251690 h 2991028"/>
                <a:gd name="connsiteX4" fmla="*/ 701085 w 1113712"/>
                <a:gd name="connsiteY4" fmla="*/ 1251690 h 2991028"/>
                <a:gd name="connsiteX5" fmla="*/ 835291 w 1113712"/>
                <a:gd name="connsiteY5" fmla="*/ 1310157 h 2991028"/>
                <a:gd name="connsiteX6" fmla="*/ 701085 w 1113712"/>
                <a:gd name="connsiteY6" fmla="*/ 1251690 h 2991028"/>
                <a:gd name="connsiteX7" fmla="*/ 1035932 w 1113712"/>
                <a:gd name="connsiteY7" fmla="*/ 1229102 h 2991028"/>
                <a:gd name="connsiteX8" fmla="*/ 1035932 w 1113712"/>
                <a:gd name="connsiteY8" fmla="*/ 1229102 h 2991028"/>
                <a:gd name="connsiteX9" fmla="*/ 1091741 w 1113712"/>
                <a:gd name="connsiteY9" fmla="*/ 1199868 h 2991028"/>
                <a:gd name="connsiteX10" fmla="*/ 1091741 w 1113712"/>
                <a:gd name="connsiteY10" fmla="*/ 1199868 h 2991028"/>
                <a:gd name="connsiteX11" fmla="*/ 954879 w 1113712"/>
                <a:gd name="connsiteY11" fmla="*/ 554092 h 2991028"/>
                <a:gd name="connsiteX12" fmla="*/ 973481 w 1113712"/>
                <a:gd name="connsiteY12" fmla="*/ 597942 h 2991028"/>
                <a:gd name="connsiteX13" fmla="*/ 954879 w 1113712"/>
                <a:gd name="connsiteY13" fmla="*/ 554092 h 2991028"/>
                <a:gd name="connsiteX14" fmla="*/ 986769 w 1113712"/>
                <a:gd name="connsiteY14" fmla="*/ 390655 h 2991028"/>
                <a:gd name="connsiteX15" fmla="*/ 1017330 w 1113712"/>
                <a:gd name="connsiteY15" fmla="*/ 446464 h 2991028"/>
                <a:gd name="connsiteX16" fmla="*/ 986769 w 1113712"/>
                <a:gd name="connsiteY16" fmla="*/ 390655 h 2991028"/>
                <a:gd name="connsiteX17" fmla="*/ 1074467 w 1113712"/>
                <a:gd name="connsiteY17" fmla="*/ 0 h 2991028"/>
                <a:gd name="connsiteX18" fmla="*/ 1101955 w 1113712"/>
                <a:gd name="connsiteY18" fmla="*/ 13529 h 2991028"/>
                <a:gd name="connsiteX19" fmla="*/ 1113712 w 1113712"/>
                <a:gd name="connsiteY19" fmla="*/ 31513 h 2991028"/>
                <a:gd name="connsiteX20" fmla="*/ 1113712 w 1113712"/>
                <a:gd name="connsiteY20" fmla="*/ 2991028 h 2991028"/>
                <a:gd name="connsiteX21" fmla="*/ 380617 w 1113712"/>
                <a:gd name="connsiteY21" fmla="*/ 2991028 h 2991028"/>
                <a:gd name="connsiteX22" fmla="*/ 384865 w 1113712"/>
                <a:gd name="connsiteY22" fmla="*/ 2982557 h 2991028"/>
                <a:gd name="connsiteX23" fmla="*/ 370960 w 1113712"/>
                <a:gd name="connsiteY23" fmla="*/ 2976437 h 2991028"/>
                <a:gd name="connsiteX24" fmla="*/ 337023 w 1113712"/>
                <a:gd name="connsiteY24" fmla="*/ 2991028 h 2991028"/>
                <a:gd name="connsiteX25" fmla="*/ 336998 w 1113712"/>
                <a:gd name="connsiteY25" fmla="*/ 2991028 h 2991028"/>
                <a:gd name="connsiteX26" fmla="*/ 312923 w 1113712"/>
                <a:gd name="connsiteY26" fmla="*/ 2971636 h 2991028"/>
                <a:gd name="connsiteX27" fmla="*/ 116432 w 1113712"/>
                <a:gd name="connsiteY27" fmla="*/ 2908653 h 2991028"/>
                <a:gd name="connsiteX28" fmla="*/ 80556 w 1113712"/>
                <a:gd name="connsiteY28" fmla="*/ 2848859 h 2991028"/>
                <a:gd name="connsiteX29" fmla="*/ 135035 w 1113712"/>
                <a:gd name="connsiteY29" fmla="*/ 2814311 h 2991028"/>
                <a:gd name="connsiteX30" fmla="*/ 590799 w 1113712"/>
                <a:gd name="connsiteY30" fmla="*/ 2786407 h 2991028"/>
                <a:gd name="connsiteX31" fmla="*/ 523032 w 1113712"/>
                <a:gd name="connsiteY31" fmla="*/ 2714654 h 2991028"/>
                <a:gd name="connsiteX32" fmla="*/ 410089 w 1113712"/>
                <a:gd name="connsiteY32" fmla="*/ 2664161 h 2991028"/>
                <a:gd name="connsiteX33" fmla="*/ 218747 w 1113712"/>
                <a:gd name="connsiteY33" fmla="*/ 2660175 h 2991028"/>
                <a:gd name="connsiteX34" fmla="*/ 49994 w 1113712"/>
                <a:gd name="connsiteY34" fmla="*/ 2588422 h 2991028"/>
                <a:gd name="connsiteX35" fmla="*/ 53981 w 1113712"/>
                <a:gd name="connsiteY35" fmla="*/ 2494079 h 2991028"/>
                <a:gd name="connsiteX36" fmla="*/ 593457 w 1113712"/>
                <a:gd name="connsiteY36" fmla="*/ 2444916 h 2991028"/>
                <a:gd name="connsiteX37" fmla="*/ 775496 w 1113712"/>
                <a:gd name="connsiteY37" fmla="*/ 2309383 h 2991028"/>
                <a:gd name="connsiteX38" fmla="*/ 625346 w 1113712"/>
                <a:gd name="connsiteY38" fmla="*/ 2314698 h 2991028"/>
                <a:gd name="connsiteX39" fmla="*/ 519047 w 1113712"/>
                <a:gd name="connsiteY39" fmla="*/ 2345259 h 2991028"/>
                <a:gd name="connsiteX40" fmla="*/ 149652 w 1113712"/>
                <a:gd name="connsiteY40" fmla="*/ 2205739 h 2991028"/>
                <a:gd name="connsiteX41" fmla="*/ 612059 w 1113712"/>
                <a:gd name="connsiteY41" fmla="*/ 2064891 h 2991028"/>
                <a:gd name="connsiteX42" fmla="*/ 639963 w 1113712"/>
                <a:gd name="connsiteY42" fmla="*/ 1961248 h 2991028"/>
                <a:gd name="connsiteX43" fmla="*/ 261267 w 1113712"/>
                <a:gd name="connsiteY43" fmla="*/ 1894811 h 2991028"/>
                <a:gd name="connsiteX44" fmla="*/ 491142 w 1113712"/>
                <a:gd name="connsiteY44" fmla="*/ 1817742 h 2991028"/>
                <a:gd name="connsiteX45" fmla="*/ 321060 w 1113712"/>
                <a:gd name="connsiteY45" fmla="*/ 1670249 h 2991028"/>
                <a:gd name="connsiteX46" fmla="*/ 768853 w 1113712"/>
                <a:gd name="connsiteY46" fmla="*/ 1602483 h 2991028"/>
                <a:gd name="connsiteX47" fmla="*/ 513731 w 1113712"/>
                <a:gd name="connsiteY47" fmla="*/ 1478908 h 2991028"/>
                <a:gd name="connsiteX48" fmla="*/ 322390 w 1113712"/>
                <a:gd name="connsiteY48" fmla="*/ 1347361 h 2991028"/>
                <a:gd name="connsiteX49" fmla="*/ 451278 w 1113712"/>
                <a:gd name="connsiteY49" fmla="*/ 1327429 h 2991028"/>
                <a:gd name="connsiteX50" fmla="*/ 544292 w 1113712"/>
                <a:gd name="connsiteY50" fmla="*/ 1263649 h 2991028"/>
                <a:gd name="connsiteX51" fmla="*/ 491142 w 1113712"/>
                <a:gd name="connsiteY51" fmla="*/ 1170636 h 2991028"/>
                <a:gd name="connsiteX52" fmla="*/ 487156 w 1113712"/>
                <a:gd name="connsiteY52" fmla="*/ 1089582 h 2991028"/>
                <a:gd name="connsiteX53" fmla="*/ 691785 w 1113712"/>
                <a:gd name="connsiteY53" fmla="*/ 1048390 h 2991028"/>
                <a:gd name="connsiteX54" fmla="*/ 1071810 w 1113712"/>
                <a:gd name="connsiteY54" fmla="*/ 951392 h 2991028"/>
                <a:gd name="connsiteX55" fmla="*/ 747592 w 1113712"/>
                <a:gd name="connsiteY55" fmla="*/ 1005870 h 2991028"/>
                <a:gd name="connsiteX56" fmla="*/ 628004 w 1113712"/>
                <a:gd name="connsiteY56" fmla="*/ 950062 h 2991028"/>
                <a:gd name="connsiteX57" fmla="*/ 584155 w 1113712"/>
                <a:gd name="connsiteY57" fmla="*/ 895583 h 2991028"/>
                <a:gd name="connsiteX58" fmla="*/ 491142 w 1113712"/>
                <a:gd name="connsiteY58" fmla="*/ 829146 h 2991028"/>
                <a:gd name="connsiteX59" fmla="*/ 771511 w 1113712"/>
                <a:gd name="connsiteY59" fmla="*/ 853063 h 2991028"/>
                <a:gd name="connsiteX60" fmla="*/ 1071810 w 1113712"/>
                <a:gd name="connsiteY60" fmla="*/ 795926 h 2991028"/>
                <a:gd name="connsiteX61" fmla="*/ 905714 w 1113712"/>
                <a:gd name="connsiteY61" fmla="*/ 790611 h 2991028"/>
                <a:gd name="connsiteX62" fmla="*/ 747592 w 1113712"/>
                <a:gd name="connsiteY62" fmla="*/ 742776 h 2991028"/>
                <a:gd name="connsiteX63" fmla="*/ 731647 w 1113712"/>
                <a:gd name="connsiteY63" fmla="*/ 619202 h 2991028"/>
                <a:gd name="connsiteX64" fmla="*/ 705072 w 1113712"/>
                <a:gd name="connsiteY64" fmla="*/ 522202 h 2991028"/>
                <a:gd name="connsiteX65" fmla="*/ 880468 w 1113712"/>
                <a:gd name="connsiteY65" fmla="*/ 447791 h 2991028"/>
                <a:gd name="connsiteX66" fmla="*/ 891098 w 1113712"/>
                <a:gd name="connsiteY66" fmla="*/ 410586 h 2991028"/>
                <a:gd name="connsiteX67" fmla="*/ 913686 w 1113712"/>
                <a:gd name="connsiteY67" fmla="*/ 260437 h 2991028"/>
                <a:gd name="connsiteX68" fmla="*/ 1018659 w 1113712"/>
                <a:gd name="connsiteY68" fmla="*/ 322888 h 2991028"/>
                <a:gd name="connsiteX69" fmla="*/ 982783 w 1113712"/>
                <a:gd name="connsiteY69" fmla="*/ 136862 h 2991028"/>
                <a:gd name="connsiteX70" fmla="*/ 1074467 w 1113712"/>
                <a:gd name="connsiteY70" fmla="*/ 0 h 2991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1113712" h="2991028">
                  <a:moveTo>
                    <a:pt x="807386" y="1975864"/>
                  </a:moveTo>
                  <a:cubicBezTo>
                    <a:pt x="657238" y="2001111"/>
                    <a:pt x="706400" y="2051604"/>
                    <a:pt x="807386" y="1975864"/>
                  </a:cubicBezTo>
                  <a:close/>
                  <a:moveTo>
                    <a:pt x="970824" y="1251690"/>
                  </a:moveTo>
                  <a:cubicBezTo>
                    <a:pt x="922989" y="1274279"/>
                    <a:pt x="1014672" y="1270294"/>
                    <a:pt x="970824" y="1251690"/>
                  </a:cubicBezTo>
                  <a:close/>
                  <a:moveTo>
                    <a:pt x="701085" y="1251690"/>
                  </a:moveTo>
                  <a:cubicBezTo>
                    <a:pt x="663880" y="1338060"/>
                    <a:pt x="790113" y="1319456"/>
                    <a:pt x="835291" y="1310157"/>
                  </a:cubicBezTo>
                  <a:cubicBezTo>
                    <a:pt x="1034605" y="1241060"/>
                    <a:pt x="752907" y="1312814"/>
                    <a:pt x="701085" y="1251690"/>
                  </a:cubicBezTo>
                  <a:close/>
                  <a:moveTo>
                    <a:pt x="1035932" y="1229102"/>
                  </a:moveTo>
                  <a:cubicBezTo>
                    <a:pt x="988097" y="1251690"/>
                    <a:pt x="1079782" y="1247704"/>
                    <a:pt x="1035932" y="1229102"/>
                  </a:cubicBezTo>
                  <a:close/>
                  <a:moveTo>
                    <a:pt x="1091741" y="1199868"/>
                  </a:moveTo>
                  <a:cubicBezTo>
                    <a:pt x="1033275" y="1219801"/>
                    <a:pt x="1130274" y="1225116"/>
                    <a:pt x="1091741" y="1199868"/>
                  </a:cubicBezTo>
                  <a:close/>
                  <a:moveTo>
                    <a:pt x="954879" y="554092"/>
                  </a:moveTo>
                  <a:cubicBezTo>
                    <a:pt x="925646" y="556749"/>
                    <a:pt x="974810" y="599269"/>
                    <a:pt x="973481" y="597942"/>
                  </a:cubicBezTo>
                  <a:cubicBezTo>
                    <a:pt x="1071810" y="693613"/>
                    <a:pt x="1050550" y="556749"/>
                    <a:pt x="954879" y="554092"/>
                  </a:cubicBezTo>
                  <a:close/>
                  <a:moveTo>
                    <a:pt x="986769" y="390655"/>
                  </a:moveTo>
                  <a:cubicBezTo>
                    <a:pt x="977467" y="415901"/>
                    <a:pt x="1012015" y="427861"/>
                    <a:pt x="1017330" y="446464"/>
                  </a:cubicBezTo>
                  <a:cubicBezTo>
                    <a:pt x="1057192" y="589969"/>
                    <a:pt x="1077125" y="399956"/>
                    <a:pt x="986769" y="390655"/>
                  </a:cubicBezTo>
                  <a:close/>
                  <a:moveTo>
                    <a:pt x="1074467" y="0"/>
                  </a:moveTo>
                  <a:cubicBezTo>
                    <a:pt x="1086426" y="2990"/>
                    <a:pt x="1095354" y="7661"/>
                    <a:pt x="1101955" y="13529"/>
                  </a:cubicBezTo>
                  <a:lnTo>
                    <a:pt x="1113712" y="31513"/>
                  </a:lnTo>
                  <a:lnTo>
                    <a:pt x="1113712" y="2991028"/>
                  </a:lnTo>
                  <a:lnTo>
                    <a:pt x="380617" y="2991028"/>
                  </a:lnTo>
                  <a:lnTo>
                    <a:pt x="384865" y="2982557"/>
                  </a:lnTo>
                  <a:cubicBezTo>
                    <a:pt x="387715" y="2975254"/>
                    <a:pt x="386090" y="2971491"/>
                    <a:pt x="370960" y="2976437"/>
                  </a:cubicBezTo>
                  <a:lnTo>
                    <a:pt x="337023" y="2991028"/>
                  </a:lnTo>
                  <a:lnTo>
                    <a:pt x="336998" y="2991028"/>
                  </a:lnTo>
                  <a:lnTo>
                    <a:pt x="312923" y="2971636"/>
                  </a:lnTo>
                  <a:cubicBezTo>
                    <a:pt x="249122" y="2938010"/>
                    <a:pt x="138524" y="2977250"/>
                    <a:pt x="116432" y="2908653"/>
                  </a:cubicBezTo>
                  <a:cubicBezTo>
                    <a:pt x="-47004" y="2875434"/>
                    <a:pt x="214761" y="2864804"/>
                    <a:pt x="80556" y="2848859"/>
                  </a:cubicBezTo>
                  <a:cubicBezTo>
                    <a:pt x="-85539" y="2806338"/>
                    <a:pt x="42022" y="2782421"/>
                    <a:pt x="135035" y="2814311"/>
                  </a:cubicBezTo>
                  <a:cubicBezTo>
                    <a:pt x="278540" y="2810325"/>
                    <a:pt x="432676" y="2826269"/>
                    <a:pt x="590799" y="2786407"/>
                  </a:cubicBezTo>
                  <a:cubicBezTo>
                    <a:pt x="739620" y="2754516"/>
                    <a:pt x="609402" y="2701366"/>
                    <a:pt x="523032" y="2714654"/>
                  </a:cubicBezTo>
                  <a:cubicBezTo>
                    <a:pt x="507087" y="2633600"/>
                    <a:pt x="404774" y="2755846"/>
                    <a:pt x="410089" y="2664161"/>
                  </a:cubicBezTo>
                  <a:cubicBezTo>
                    <a:pt x="343650" y="2681435"/>
                    <a:pt x="303788" y="2645558"/>
                    <a:pt x="218747" y="2660175"/>
                  </a:cubicBezTo>
                  <a:cubicBezTo>
                    <a:pt x="254623" y="2584435"/>
                    <a:pt x="-4485" y="2654860"/>
                    <a:pt x="49994" y="2588422"/>
                  </a:cubicBezTo>
                  <a:cubicBezTo>
                    <a:pt x="174897" y="2529957"/>
                    <a:pt x="-49662" y="2540587"/>
                    <a:pt x="53981" y="2494079"/>
                  </a:cubicBezTo>
                  <a:cubicBezTo>
                    <a:pt x="230706" y="2455546"/>
                    <a:pt x="419389" y="2494079"/>
                    <a:pt x="593457" y="2444916"/>
                  </a:cubicBezTo>
                  <a:cubicBezTo>
                    <a:pt x="382184" y="2365191"/>
                    <a:pt x="713045" y="2375821"/>
                    <a:pt x="775496" y="2309383"/>
                  </a:cubicBezTo>
                  <a:cubicBezTo>
                    <a:pt x="717031" y="2240288"/>
                    <a:pt x="677167" y="2342601"/>
                    <a:pt x="625346" y="2314698"/>
                  </a:cubicBezTo>
                  <a:cubicBezTo>
                    <a:pt x="562894" y="2297424"/>
                    <a:pt x="590799" y="2318684"/>
                    <a:pt x="519047" y="2345259"/>
                  </a:cubicBezTo>
                  <a:cubicBezTo>
                    <a:pt x="380855" y="2323999"/>
                    <a:pt x="259938" y="2312040"/>
                    <a:pt x="149652" y="2205739"/>
                  </a:cubicBezTo>
                  <a:cubicBezTo>
                    <a:pt x="225391" y="2135315"/>
                    <a:pt x="479183" y="2126015"/>
                    <a:pt x="612059" y="2064891"/>
                  </a:cubicBezTo>
                  <a:cubicBezTo>
                    <a:pt x="558909" y="1983836"/>
                    <a:pt x="685140" y="1994466"/>
                    <a:pt x="639963" y="1961248"/>
                  </a:cubicBezTo>
                  <a:cubicBezTo>
                    <a:pt x="505758" y="2070206"/>
                    <a:pt x="390156" y="1971878"/>
                    <a:pt x="261267" y="1894811"/>
                  </a:cubicBezTo>
                  <a:cubicBezTo>
                    <a:pt x="230706" y="1811098"/>
                    <a:pt x="701085" y="1910756"/>
                    <a:pt x="491142" y="1817742"/>
                  </a:cubicBezTo>
                  <a:cubicBezTo>
                    <a:pt x="472540" y="1809770"/>
                    <a:pt x="261267" y="1716756"/>
                    <a:pt x="321060" y="1670249"/>
                  </a:cubicBezTo>
                  <a:cubicBezTo>
                    <a:pt x="465896" y="1611784"/>
                    <a:pt x="638634" y="1711441"/>
                    <a:pt x="768853" y="1602483"/>
                  </a:cubicBezTo>
                  <a:cubicBezTo>
                    <a:pt x="718360" y="1648989"/>
                    <a:pt x="614717" y="1476251"/>
                    <a:pt x="513731" y="1478908"/>
                  </a:cubicBezTo>
                  <a:cubicBezTo>
                    <a:pt x="461910" y="1465621"/>
                    <a:pt x="234692" y="1368621"/>
                    <a:pt x="322390" y="1347361"/>
                  </a:cubicBezTo>
                  <a:cubicBezTo>
                    <a:pt x="419389" y="1395197"/>
                    <a:pt x="380855" y="1288897"/>
                    <a:pt x="451278" y="1327429"/>
                  </a:cubicBezTo>
                  <a:cubicBezTo>
                    <a:pt x="590799" y="1416457"/>
                    <a:pt x="459252" y="1262320"/>
                    <a:pt x="544292" y="1263649"/>
                  </a:cubicBezTo>
                  <a:cubicBezTo>
                    <a:pt x="739620" y="1294212"/>
                    <a:pt x="585484" y="1197211"/>
                    <a:pt x="491142" y="1170636"/>
                  </a:cubicBezTo>
                  <a:cubicBezTo>
                    <a:pt x="499115" y="1157348"/>
                    <a:pt x="403444" y="1090911"/>
                    <a:pt x="487156" y="1089582"/>
                  </a:cubicBezTo>
                  <a:cubicBezTo>
                    <a:pt x="546949" y="1021815"/>
                    <a:pt x="775496" y="1136088"/>
                    <a:pt x="691785" y="1048390"/>
                  </a:cubicBezTo>
                  <a:cubicBezTo>
                    <a:pt x="816688" y="1085595"/>
                    <a:pt x="984111" y="1084267"/>
                    <a:pt x="1071810" y="951392"/>
                  </a:cubicBezTo>
                  <a:cubicBezTo>
                    <a:pt x="1058522" y="910199"/>
                    <a:pt x="814031" y="1085595"/>
                    <a:pt x="747592" y="1005870"/>
                  </a:cubicBezTo>
                  <a:cubicBezTo>
                    <a:pt x="915016" y="857049"/>
                    <a:pt x="654580" y="1077622"/>
                    <a:pt x="628004" y="950062"/>
                  </a:cubicBezTo>
                  <a:cubicBezTo>
                    <a:pt x="784798" y="847748"/>
                    <a:pt x="430019" y="1019158"/>
                    <a:pt x="584155" y="895583"/>
                  </a:cubicBezTo>
                  <a:cubicBezTo>
                    <a:pt x="536319" y="904884"/>
                    <a:pt x="303788" y="843761"/>
                    <a:pt x="491142" y="829146"/>
                  </a:cubicBezTo>
                  <a:cubicBezTo>
                    <a:pt x="553594" y="722845"/>
                    <a:pt x="685140" y="857049"/>
                    <a:pt x="771511" y="853063"/>
                  </a:cubicBezTo>
                  <a:cubicBezTo>
                    <a:pt x="699757" y="736132"/>
                    <a:pt x="1114329" y="984610"/>
                    <a:pt x="1071810" y="795926"/>
                  </a:cubicBezTo>
                  <a:cubicBezTo>
                    <a:pt x="988097" y="850406"/>
                    <a:pt x="992084" y="782638"/>
                    <a:pt x="905714" y="790611"/>
                  </a:cubicBezTo>
                  <a:cubicBezTo>
                    <a:pt x="950891" y="712215"/>
                    <a:pt x="812701" y="765365"/>
                    <a:pt x="747592" y="742776"/>
                  </a:cubicBezTo>
                  <a:cubicBezTo>
                    <a:pt x="609402" y="694940"/>
                    <a:pt x="913686" y="682983"/>
                    <a:pt x="731647" y="619202"/>
                  </a:cubicBezTo>
                  <a:cubicBezTo>
                    <a:pt x="618703" y="563394"/>
                    <a:pt x="835291" y="578009"/>
                    <a:pt x="705072" y="522202"/>
                  </a:cubicBezTo>
                  <a:cubicBezTo>
                    <a:pt x="707730" y="475696"/>
                    <a:pt x="1014672" y="631160"/>
                    <a:pt x="880468" y="447791"/>
                  </a:cubicBezTo>
                  <a:cubicBezTo>
                    <a:pt x="964180" y="487655"/>
                    <a:pt x="1000056" y="410586"/>
                    <a:pt x="891098" y="410586"/>
                  </a:cubicBezTo>
                  <a:cubicBezTo>
                    <a:pt x="948234" y="387997"/>
                    <a:pt x="772838" y="205957"/>
                    <a:pt x="913686" y="260437"/>
                  </a:cubicBezTo>
                  <a:cubicBezTo>
                    <a:pt x="954879" y="233862"/>
                    <a:pt x="1004042" y="229874"/>
                    <a:pt x="1018659" y="322888"/>
                  </a:cubicBezTo>
                  <a:cubicBezTo>
                    <a:pt x="1135589" y="429189"/>
                    <a:pt x="965509" y="136862"/>
                    <a:pt x="982783" y="136862"/>
                  </a:cubicBezTo>
                  <a:cubicBezTo>
                    <a:pt x="1107686" y="269738"/>
                    <a:pt x="1059850" y="77069"/>
                    <a:pt x="1074467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27000" dist="12700" dir="16200000" rotWithShape="0">
                <a:prstClr val="black">
                  <a:alpha val="1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1219170"/>
              <a:endParaRPr lang="en-US" sz="2701">
                <a:solidFill>
                  <a:prstClr val="black"/>
                </a:solidFill>
              </a:endParaRPr>
            </a:p>
          </p:txBody>
        </p:sp>
      </p:grpSp>
      <p:sp>
        <p:nvSpPr>
          <p:cNvPr id="53" name="Rectangle 52">
            <a:extLst>
              <a:ext uri="{FF2B5EF4-FFF2-40B4-BE49-F238E27FC236}">
                <a16:creationId xmlns:a16="http://schemas.microsoft.com/office/drawing/2014/main" xmlns="" id="{553A449B-1E16-427E-AA1F-1761A105A61E}"/>
              </a:ext>
            </a:extLst>
          </p:cNvPr>
          <p:cNvSpPr/>
          <p:nvPr userDrawn="1"/>
        </p:nvSpPr>
        <p:spPr>
          <a:xfrm>
            <a:off x="2825394" y="0"/>
            <a:ext cx="9366607" cy="6858000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1800">
              <a:solidFill>
                <a:prstClr val="white"/>
              </a:solidFill>
            </a:endParaRP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xmlns="" id="{A3D05169-BAAB-49AE-B6AB-F6EDA5219658}"/>
              </a:ext>
            </a:extLst>
          </p:cNvPr>
          <p:cNvGrpSpPr/>
          <p:nvPr userDrawn="1"/>
        </p:nvGrpSpPr>
        <p:grpSpPr>
          <a:xfrm>
            <a:off x="816240" y="3199973"/>
            <a:ext cx="1505539" cy="2566051"/>
            <a:chOff x="11521621" y="1903133"/>
            <a:chExt cx="2494544" cy="4251720"/>
          </a:xfrm>
        </p:grpSpPr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xmlns="" id="{A662FEF3-1917-4118-A53E-3734B721FD74}"/>
                </a:ext>
              </a:extLst>
            </p:cNvPr>
            <p:cNvSpPr/>
            <p:nvPr/>
          </p:nvSpPr>
          <p:spPr>
            <a:xfrm rot="20249457" flipH="1">
              <a:off x="12313664" y="1903133"/>
              <a:ext cx="877925" cy="1729673"/>
            </a:xfrm>
            <a:custGeom>
              <a:avLst/>
              <a:gdLst>
                <a:gd name="connsiteX0" fmla="*/ 417713 w 666025"/>
                <a:gd name="connsiteY0" fmla="*/ 1803 h 1312853"/>
                <a:gd name="connsiteX1" fmla="*/ 648776 w 666025"/>
                <a:gd name="connsiteY1" fmla="*/ 158461 h 1312853"/>
                <a:gd name="connsiteX2" fmla="*/ 666025 w 666025"/>
                <a:gd name="connsiteY2" fmla="*/ 133883 h 1312853"/>
                <a:gd name="connsiteX3" fmla="*/ 666025 w 666025"/>
                <a:gd name="connsiteY3" fmla="*/ 1307251 h 1312853"/>
                <a:gd name="connsiteX4" fmla="*/ 657567 w 666025"/>
                <a:gd name="connsiteY4" fmla="*/ 1312853 h 1312853"/>
                <a:gd name="connsiteX5" fmla="*/ 417713 w 666025"/>
                <a:gd name="connsiteY5" fmla="*/ 1803 h 1312853"/>
                <a:gd name="connsiteX0" fmla="*/ 417713 w 666025"/>
                <a:gd name="connsiteY0" fmla="*/ 1803 h 1312853"/>
                <a:gd name="connsiteX1" fmla="*/ 648776 w 666025"/>
                <a:gd name="connsiteY1" fmla="*/ 158461 h 1312853"/>
                <a:gd name="connsiteX2" fmla="*/ 666025 w 666025"/>
                <a:gd name="connsiteY2" fmla="*/ 133883 h 1312853"/>
                <a:gd name="connsiteX3" fmla="*/ 666025 w 666025"/>
                <a:gd name="connsiteY3" fmla="*/ 1307251 h 1312853"/>
                <a:gd name="connsiteX4" fmla="*/ 657567 w 666025"/>
                <a:gd name="connsiteY4" fmla="*/ 1312853 h 1312853"/>
                <a:gd name="connsiteX5" fmla="*/ 417713 w 666025"/>
                <a:gd name="connsiteY5" fmla="*/ 1803 h 1312853"/>
                <a:gd name="connsiteX0" fmla="*/ 417713 w 666025"/>
                <a:gd name="connsiteY0" fmla="*/ 1803 h 1312853"/>
                <a:gd name="connsiteX1" fmla="*/ 648776 w 666025"/>
                <a:gd name="connsiteY1" fmla="*/ 158461 h 1312853"/>
                <a:gd name="connsiteX2" fmla="*/ 666025 w 666025"/>
                <a:gd name="connsiteY2" fmla="*/ 1307251 h 1312853"/>
                <a:gd name="connsiteX3" fmla="*/ 657567 w 666025"/>
                <a:gd name="connsiteY3" fmla="*/ 1312853 h 1312853"/>
                <a:gd name="connsiteX4" fmla="*/ 417713 w 666025"/>
                <a:gd name="connsiteY4" fmla="*/ 1803 h 1312853"/>
                <a:gd name="connsiteX0" fmla="*/ 417713 w 666361"/>
                <a:gd name="connsiteY0" fmla="*/ 1803 h 1312853"/>
                <a:gd name="connsiteX1" fmla="*/ 666361 w 666361"/>
                <a:gd name="connsiteY1" fmla="*/ 167253 h 1312853"/>
                <a:gd name="connsiteX2" fmla="*/ 666025 w 666361"/>
                <a:gd name="connsiteY2" fmla="*/ 1307251 h 1312853"/>
                <a:gd name="connsiteX3" fmla="*/ 657567 w 666361"/>
                <a:gd name="connsiteY3" fmla="*/ 1312853 h 1312853"/>
                <a:gd name="connsiteX4" fmla="*/ 417713 w 666361"/>
                <a:gd name="connsiteY4" fmla="*/ 1803 h 1312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6361" h="1312853">
                  <a:moveTo>
                    <a:pt x="417713" y="1803"/>
                  </a:moveTo>
                  <a:cubicBezTo>
                    <a:pt x="504336" y="11478"/>
                    <a:pt x="605290" y="69294"/>
                    <a:pt x="666361" y="167253"/>
                  </a:cubicBezTo>
                  <a:lnTo>
                    <a:pt x="666025" y="1307251"/>
                  </a:lnTo>
                  <a:lnTo>
                    <a:pt x="657567" y="1312853"/>
                  </a:lnTo>
                  <a:cubicBezTo>
                    <a:pt x="-394158" y="656864"/>
                    <a:pt x="42344" y="-40119"/>
                    <a:pt x="417713" y="1803"/>
                  </a:cubicBezTo>
                  <a:close/>
                </a:path>
              </a:pathLst>
            </a:custGeom>
            <a:gradFill flip="none" rotWithShape="1">
              <a:gsLst>
                <a:gs pos="75000">
                  <a:schemeClr val="bg1">
                    <a:lumMod val="85000"/>
                  </a:schemeClr>
                </a:gs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0" scaled="1"/>
              <a:tileRect/>
            </a:gradFill>
            <a:ln>
              <a:noFill/>
            </a:ln>
            <a:effectLst>
              <a:outerShdw blurRad="317500" dist="12700" dir="16200000" rotWithShape="0">
                <a:prstClr val="black">
                  <a:alpha val="15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defTabSz="1219170"/>
              <a:endParaRPr lang="en-US" sz="2701" dirty="0">
                <a:solidFill>
                  <a:prstClr val="black"/>
                </a:solidFill>
              </a:endParaRPr>
            </a:p>
          </p:txBody>
        </p:sp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xmlns="" id="{EE2EF4D9-4CF5-400C-A9F0-AD7A0BD54A78}"/>
                </a:ext>
              </a:extLst>
            </p:cNvPr>
            <p:cNvGrpSpPr/>
            <p:nvPr/>
          </p:nvGrpSpPr>
          <p:grpSpPr>
            <a:xfrm>
              <a:off x="11521621" y="1969094"/>
              <a:ext cx="2494544" cy="4185759"/>
              <a:chOff x="11521621" y="1969094"/>
              <a:chExt cx="2494544" cy="4185759"/>
            </a:xfrm>
          </p:grpSpPr>
          <p:grpSp>
            <p:nvGrpSpPr>
              <p:cNvPr id="57" name="Group 56">
                <a:extLst>
                  <a:ext uri="{FF2B5EF4-FFF2-40B4-BE49-F238E27FC236}">
                    <a16:creationId xmlns:a16="http://schemas.microsoft.com/office/drawing/2014/main" xmlns="" id="{28497920-E136-42D7-9412-1BD60605931D}"/>
                  </a:ext>
                </a:extLst>
              </p:cNvPr>
              <p:cNvGrpSpPr/>
              <p:nvPr/>
            </p:nvGrpSpPr>
            <p:grpSpPr>
              <a:xfrm>
                <a:off x="11521621" y="1969094"/>
                <a:ext cx="2494544" cy="2682188"/>
                <a:chOff x="11521621" y="1969094"/>
                <a:chExt cx="2494544" cy="2682188"/>
              </a:xfrm>
            </p:grpSpPr>
            <p:cxnSp>
              <p:nvCxnSpPr>
                <p:cNvPr id="77" name="Straight Connector 76">
                  <a:extLst>
                    <a:ext uri="{FF2B5EF4-FFF2-40B4-BE49-F238E27FC236}">
                      <a16:creationId xmlns:a16="http://schemas.microsoft.com/office/drawing/2014/main" xmlns="" id="{98BF5F43-E851-4EF1-BD30-1A3EA3DBFB6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12654231" y="3563301"/>
                  <a:ext cx="235200" cy="1087981"/>
                </a:xfrm>
                <a:prstGeom prst="line">
                  <a:avLst/>
                </a:prstGeom>
                <a:ln w="12700">
                  <a:solidFill>
                    <a:schemeClr val="bg1">
                      <a:lumMod val="85000"/>
                    </a:schemeClr>
                  </a:solidFill>
                </a:ln>
                <a:effectLst>
                  <a:outerShdw blurRad="63500" algn="ctr" rotWithShape="0">
                    <a:prstClr val="black">
                      <a:alpha val="25000"/>
                    </a:prstClr>
                  </a:outerShd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8" name="Straight Connector 77">
                  <a:extLst>
                    <a:ext uri="{FF2B5EF4-FFF2-40B4-BE49-F238E27FC236}">
                      <a16:creationId xmlns:a16="http://schemas.microsoft.com/office/drawing/2014/main" xmlns="" id="{239A8E24-3262-47F3-8EE2-A371E7B0B05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2906700" y="3563297"/>
                  <a:ext cx="186689" cy="1076234"/>
                </a:xfrm>
                <a:prstGeom prst="line">
                  <a:avLst/>
                </a:prstGeom>
                <a:ln w="12700">
                  <a:solidFill>
                    <a:schemeClr val="bg1">
                      <a:lumMod val="85000"/>
                    </a:schemeClr>
                  </a:solidFill>
                </a:ln>
                <a:effectLst>
                  <a:outerShdw blurRad="63500" algn="ctr" rotWithShape="0">
                    <a:prstClr val="black">
                      <a:alpha val="25000"/>
                    </a:prstClr>
                  </a:outerShd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9" name="Straight Connector 78">
                  <a:extLst>
                    <a:ext uri="{FF2B5EF4-FFF2-40B4-BE49-F238E27FC236}">
                      <a16:creationId xmlns:a16="http://schemas.microsoft.com/office/drawing/2014/main" xmlns="" id="{3131A34C-91F3-4276-90E0-38EA36726C4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2900880" y="3458988"/>
                  <a:ext cx="0" cy="1180545"/>
                </a:xfrm>
                <a:prstGeom prst="line">
                  <a:avLst/>
                </a:prstGeom>
                <a:ln w="12700">
                  <a:solidFill>
                    <a:schemeClr val="bg1">
                      <a:lumMod val="85000"/>
                    </a:schemeClr>
                  </a:solidFill>
                </a:ln>
                <a:effectLst>
                  <a:outerShdw blurRad="63500" algn="ctr" rotWithShape="0">
                    <a:prstClr val="black">
                      <a:alpha val="25000"/>
                    </a:prstClr>
                  </a:outerShd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0" name="Freeform: Shape 79">
                  <a:extLst>
                    <a:ext uri="{FF2B5EF4-FFF2-40B4-BE49-F238E27FC236}">
                      <a16:creationId xmlns:a16="http://schemas.microsoft.com/office/drawing/2014/main" xmlns="" id="{45293FBB-84BA-42C0-8D04-E7711A61D918}"/>
                    </a:ext>
                  </a:extLst>
                </p:cNvPr>
                <p:cNvSpPr/>
                <p:nvPr/>
              </p:nvSpPr>
              <p:spPr>
                <a:xfrm rot="20249457">
                  <a:off x="11521621" y="2231355"/>
                  <a:ext cx="877925" cy="1729673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5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1" name="Freeform: Shape 80">
                  <a:extLst>
                    <a:ext uri="{FF2B5EF4-FFF2-40B4-BE49-F238E27FC236}">
                      <a16:creationId xmlns:a16="http://schemas.microsoft.com/office/drawing/2014/main" xmlns="" id="{D71E92F0-854E-4348-B522-E514A01DE665}"/>
                    </a:ext>
                  </a:extLst>
                </p:cNvPr>
                <p:cNvSpPr/>
                <p:nvPr/>
              </p:nvSpPr>
              <p:spPr>
                <a:xfrm rot="20249457" flipH="1">
                  <a:off x="12330923" y="1969094"/>
                  <a:ext cx="525061" cy="1729673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70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2" name="Freeform: Shape 81">
                  <a:extLst>
                    <a:ext uri="{FF2B5EF4-FFF2-40B4-BE49-F238E27FC236}">
                      <a16:creationId xmlns:a16="http://schemas.microsoft.com/office/drawing/2014/main" xmlns="" id="{77B26116-3BCE-40E9-AE21-3B3AD12ABC44}"/>
                    </a:ext>
                  </a:extLst>
                </p:cNvPr>
                <p:cNvSpPr/>
                <p:nvPr/>
              </p:nvSpPr>
              <p:spPr>
                <a:xfrm rot="20249457">
                  <a:off x="11857226" y="2165394"/>
                  <a:ext cx="525061" cy="1729673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30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3" name="Freeform: Shape 82">
                  <a:extLst>
                    <a:ext uri="{FF2B5EF4-FFF2-40B4-BE49-F238E27FC236}">
                      <a16:creationId xmlns:a16="http://schemas.microsoft.com/office/drawing/2014/main" xmlns="" id="{73A68979-BA70-4ED6-B4C8-3947E4DA45E0}"/>
                    </a:ext>
                  </a:extLst>
                </p:cNvPr>
                <p:cNvSpPr/>
                <p:nvPr/>
              </p:nvSpPr>
              <p:spPr>
                <a:xfrm rot="1067215">
                  <a:off x="12580333" y="2145489"/>
                  <a:ext cx="743996" cy="1465808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5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4" name="Freeform: Shape 83">
                  <a:extLst>
                    <a:ext uri="{FF2B5EF4-FFF2-40B4-BE49-F238E27FC236}">
                      <a16:creationId xmlns:a16="http://schemas.microsoft.com/office/drawing/2014/main" xmlns="" id="{63EC72E7-6A91-4B49-BE33-260E67D58848}"/>
                    </a:ext>
                  </a:extLst>
                </p:cNvPr>
                <p:cNvSpPr/>
                <p:nvPr/>
              </p:nvSpPr>
              <p:spPr>
                <a:xfrm rot="1067215" flipH="1">
                  <a:off x="13272169" y="2367439"/>
                  <a:ext cx="743996" cy="1465808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75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5" name="Freeform: Shape 84">
                  <a:extLst>
                    <a:ext uri="{FF2B5EF4-FFF2-40B4-BE49-F238E27FC236}">
                      <a16:creationId xmlns:a16="http://schemas.microsoft.com/office/drawing/2014/main" xmlns="" id="{33C767EF-BC74-470D-9DE9-80F9E1EBE8B6}"/>
                    </a:ext>
                  </a:extLst>
                </p:cNvPr>
                <p:cNvSpPr/>
                <p:nvPr/>
              </p:nvSpPr>
              <p:spPr>
                <a:xfrm rot="1067215" flipH="1">
                  <a:off x="13282651" y="2322835"/>
                  <a:ext cx="444962" cy="1465808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70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6" name="Freeform: Shape 85">
                  <a:extLst>
                    <a:ext uri="{FF2B5EF4-FFF2-40B4-BE49-F238E27FC236}">
                      <a16:creationId xmlns:a16="http://schemas.microsoft.com/office/drawing/2014/main" xmlns="" id="{7ABAA443-D4A2-4AD3-86E3-A9A56ADD1B2F}"/>
                    </a:ext>
                  </a:extLst>
                </p:cNvPr>
                <p:cNvSpPr/>
                <p:nvPr/>
              </p:nvSpPr>
              <p:spPr>
                <a:xfrm rot="1067215">
                  <a:off x="12868885" y="2190093"/>
                  <a:ext cx="444962" cy="1465808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30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7" name="Freeform: Shape 86">
                  <a:extLst>
                    <a:ext uri="{FF2B5EF4-FFF2-40B4-BE49-F238E27FC236}">
                      <a16:creationId xmlns:a16="http://schemas.microsoft.com/office/drawing/2014/main" xmlns="" id="{985EE30F-3169-41D8-AB7E-5DD444E5D5CF}"/>
                    </a:ext>
                  </a:extLst>
                </p:cNvPr>
                <p:cNvSpPr/>
                <p:nvPr/>
              </p:nvSpPr>
              <p:spPr>
                <a:xfrm>
                  <a:off x="12316258" y="2613898"/>
                  <a:ext cx="599207" cy="1180547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5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8" name="Freeform: Shape 87">
                  <a:extLst>
                    <a:ext uri="{FF2B5EF4-FFF2-40B4-BE49-F238E27FC236}">
                      <a16:creationId xmlns:a16="http://schemas.microsoft.com/office/drawing/2014/main" xmlns="" id="{55D40BAD-C198-4806-9C94-D174ECA8118B}"/>
                    </a:ext>
                  </a:extLst>
                </p:cNvPr>
                <p:cNvSpPr/>
                <p:nvPr/>
              </p:nvSpPr>
              <p:spPr>
                <a:xfrm flipH="1">
                  <a:off x="12901427" y="2613898"/>
                  <a:ext cx="599207" cy="1180547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75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9" name="Freeform: Shape 88">
                  <a:extLst>
                    <a:ext uri="{FF2B5EF4-FFF2-40B4-BE49-F238E27FC236}">
                      <a16:creationId xmlns:a16="http://schemas.microsoft.com/office/drawing/2014/main" xmlns="" id="{A7BB54F3-47F4-425D-83D1-DEFB6DF87CA2}"/>
                    </a:ext>
                  </a:extLst>
                </p:cNvPr>
                <p:cNvSpPr/>
                <p:nvPr/>
              </p:nvSpPr>
              <p:spPr>
                <a:xfrm flipH="1">
                  <a:off x="12904248" y="2613898"/>
                  <a:ext cx="358368" cy="1180547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70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90" name="Freeform: Shape 89">
                  <a:extLst>
                    <a:ext uri="{FF2B5EF4-FFF2-40B4-BE49-F238E27FC236}">
                      <a16:creationId xmlns:a16="http://schemas.microsoft.com/office/drawing/2014/main" xmlns="" id="{0AF18DC6-16E1-4799-BB5C-0F3A0C7FA28B}"/>
                    </a:ext>
                  </a:extLst>
                </p:cNvPr>
                <p:cNvSpPr/>
                <p:nvPr/>
              </p:nvSpPr>
              <p:spPr>
                <a:xfrm>
                  <a:off x="12554276" y="2613898"/>
                  <a:ext cx="358368" cy="1180547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30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58" name="Group 57">
                <a:extLst>
                  <a:ext uri="{FF2B5EF4-FFF2-40B4-BE49-F238E27FC236}">
                    <a16:creationId xmlns:a16="http://schemas.microsoft.com/office/drawing/2014/main" xmlns="" id="{342C8FA0-A3B0-4165-BF81-245EB245A084}"/>
                  </a:ext>
                </a:extLst>
              </p:cNvPr>
              <p:cNvGrpSpPr/>
              <p:nvPr/>
            </p:nvGrpSpPr>
            <p:grpSpPr>
              <a:xfrm>
                <a:off x="12470968" y="4604322"/>
                <a:ext cx="839142" cy="1550531"/>
                <a:chOff x="12470968" y="4604322"/>
                <a:chExt cx="839142" cy="1550531"/>
              </a:xfrm>
            </p:grpSpPr>
            <p:grpSp>
              <p:nvGrpSpPr>
                <p:cNvPr id="59" name="Group 58">
                  <a:extLst>
                    <a:ext uri="{FF2B5EF4-FFF2-40B4-BE49-F238E27FC236}">
                      <a16:creationId xmlns:a16="http://schemas.microsoft.com/office/drawing/2014/main" xmlns="" id="{334060C5-27F3-4421-A304-B193F9BD3396}"/>
                    </a:ext>
                  </a:extLst>
                </p:cNvPr>
                <p:cNvGrpSpPr/>
                <p:nvPr/>
              </p:nvGrpSpPr>
              <p:grpSpPr>
                <a:xfrm>
                  <a:off x="12710801" y="4604322"/>
                  <a:ext cx="471270" cy="1549314"/>
                  <a:chOff x="2541356" y="1774680"/>
                  <a:chExt cx="1106202" cy="3636668"/>
                </a:xfrm>
                <a:solidFill>
                  <a:schemeClr val="bg1">
                    <a:lumMod val="75000"/>
                  </a:schemeClr>
                </a:solidFill>
              </p:grpSpPr>
              <p:sp>
                <p:nvSpPr>
                  <p:cNvPr id="66" name="Freeform: Shape 65">
                    <a:extLst>
                      <a:ext uri="{FF2B5EF4-FFF2-40B4-BE49-F238E27FC236}">
                        <a16:creationId xmlns:a16="http://schemas.microsoft.com/office/drawing/2014/main" xmlns="" id="{5E3F14CE-CF61-4B63-BE02-EF710F602842}"/>
                      </a:ext>
                    </a:extLst>
                  </p:cNvPr>
                  <p:cNvSpPr/>
                  <p:nvPr/>
                </p:nvSpPr>
                <p:spPr>
                  <a:xfrm>
                    <a:off x="2571096" y="4597937"/>
                    <a:ext cx="402336" cy="182880"/>
                  </a:xfrm>
                  <a:custGeom>
                    <a:avLst/>
                    <a:gdLst>
                      <a:gd name="connsiteX0" fmla="*/ 62916 w 3480752"/>
                      <a:gd name="connsiteY0" fmla="*/ 34213 h 1560620"/>
                      <a:gd name="connsiteX1" fmla="*/ 114391 w 3480752"/>
                      <a:gd name="connsiteY1" fmla="*/ 57191 h 1560620"/>
                      <a:gd name="connsiteX2" fmla="*/ 694512 w 3480752"/>
                      <a:gd name="connsiteY2" fmla="*/ 277806 h 1560620"/>
                      <a:gd name="connsiteX3" fmla="*/ 784810 w 3480752"/>
                      <a:gd name="connsiteY3" fmla="*/ 326909 h 1560620"/>
                      <a:gd name="connsiteX4" fmla="*/ 786764 w 3480752"/>
                      <a:gd name="connsiteY4" fmla="*/ 323526 h 1560620"/>
                      <a:gd name="connsiteX5" fmla="*/ 702687 w 3480752"/>
                      <a:gd name="connsiteY5" fmla="*/ 277806 h 1560620"/>
                      <a:gd name="connsiteX6" fmla="*/ 833420 w 3480752"/>
                      <a:gd name="connsiteY6" fmla="*/ 310489 h 1560620"/>
                      <a:gd name="connsiteX7" fmla="*/ 1241959 w 3480752"/>
                      <a:gd name="connsiteY7" fmla="*/ 343172 h 1560620"/>
                      <a:gd name="connsiteX8" fmla="*/ 3480752 w 3480752"/>
                      <a:gd name="connsiteY8" fmla="*/ 1560620 h 1560620"/>
                      <a:gd name="connsiteX9" fmla="*/ 3064038 w 3480752"/>
                      <a:gd name="connsiteY9" fmla="*/ 1527929 h 1560620"/>
                      <a:gd name="connsiteX10" fmla="*/ 3057133 w 3480752"/>
                      <a:gd name="connsiteY10" fmla="*/ 1524163 h 1560620"/>
                      <a:gd name="connsiteX11" fmla="*/ 2941481 w 3480752"/>
                      <a:gd name="connsiteY11" fmla="*/ 1495246 h 1560620"/>
                      <a:gd name="connsiteX12" fmla="*/ 2881754 w 3480752"/>
                      <a:gd name="connsiteY12" fmla="*/ 1462767 h 1560620"/>
                      <a:gd name="connsiteX13" fmla="*/ 2879802 w 3480752"/>
                      <a:gd name="connsiteY13" fmla="*/ 1466146 h 1560620"/>
                      <a:gd name="connsiteX14" fmla="*/ 2933314 w 3480752"/>
                      <a:gd name="connsiteY14" fmla="*/ 1495246 h 1560620"/>
                      <a:gd name="connsiteX15" fmla="*/ 2353185 w 3480752"/>
                      <a:gd name="connsiteY15" fmla="*/ 1274639 h 1560620"/>
                      <a:gd name="connsiteX16" fmla="*/ 2238794 w 3480752"/>
                      <a:gd name="connsiteY16" fmla="*/ 1217440 h 1560620"/>
                      <a:gd name="connsiteX17" fmla="*/ 0 w 3480752"/>
                      <a:gd name="connsiteY17" fmla="*/ 0 h 1560620"/>
                      <a:gd name="connsiteX18" fmla="*/ 62916 w 3480752"/>
                      <a:gd name="connsiteY18" fmla="*/ 34213 h 1560620"/>
                      <a:gd name="connsiteX19" fmla="*/ 57199 w 3480752"/>
                      <a:gd name="connsiteY19" fmla="*/ 31661 h 1560620"/>
                      <a:gd name="connsiteX20" fmla="*/ 0 w 3480752"/>
                      <a:gd name="connsiteY20" fmla="*/ 0 h 1560620"/>
                      <a:gd name="connsiteX0" fmla="*/ 62916 w 3480752"/>
                      <a:gd name="connsiteY0" fmla="*/ 34213 h 1560620"/>
                      <a:gd name="connsiteX1" fmla="*/ 114391 w 3480752"/>
                      <a:gd name="connsiteY1" fmla="*/ 57191 h 1560620"/>
                      <a:gd name="connsiteX2" fmla="*/ 694512 w 3480752"/>
                      <a:gd name="connsiteY2" fmla="*/ 277806 h 1560620"/>
                      <a:gd name="connsiteX3" fmla="*/ 784810 w 3480752"/>
                      <a:gd name="connsiteY3" fmla="*/ 326909 h 1560620"/>
                      <a:gd name="connsiteX4" fmla="*/ 702687 w 3480752"/>
                      <a:gd name="connsiteY4" fmla="*/ 277806 h 1560620"/>
                      <a:gd name="connsiteX5" fmla="*/ 833420 w 3480752"/>
                      <a:gd name="connsiteY5" fmla="*/ 310489 h 1560620"/>
                      <a:gd name="connsiteX6" fmla="*/ 1241959 w 3480752"/>
                      <a:gd name="connsiteY6" fmla="*/ 343172 h 1560620"/>
                      <a:gd name="connsiteX7" fmla="*/ 3480752 w 3480752"/>
                      <a:gd name="connsiteY7" fmla="*/ 1560620 h 1560620"/>
                      <a:gd name="connsiteX8" fmla="*/ 3064038 w 3480752"/>
                      <a:gd name="connsiteY8" fmla="*/ 1527929 h 1560620"/>
                      <a:gd name="connsiteX9" fmla="*/ 3057133 w 3480752"/>
                      <a:gd name="connsiteY9" fmla="*/ 1524163 h 1560620"/>
                      <a:gd name="connsiteX10" fmla="*/ 2941481 w 3480752"/>
                      <a:gd name="connsiteY10" fmla="*/ 1495246 h 1560620"/>
                      <a:gd name="connsiteX11" fmla="*/ 2881754 w 3480752"/>
                      <a:gd name="connsiteY11" fmla="*/ 1462767 h 1560620"/>
                      <a:gd name="connsiteX12" fmla="*/ 2879802 w 3480752"/>
                      <a:gd name="connsiteY12" fmla="*/ 1466146 h 1560620"/>
                      <a:gd name="connsiteX13" fmla="*/ 2933314 w 3480752"/>
                      <a:gd name="connsiteY13" fmla="*/ 1495246 h 1560620"/>
                      <a:gd name="connsiteX14" fmla="*/ 2353185 w 3480752"/>
                      <a:gd name="connsiteY14" fmla="*/ 1274639 h 1560620"/>
                      <a:gd name="connsiteX15" fmla="*/ 2238794 w 3480752"/>
                      <a:gd name="connsiteY15" fmla="*/ 1217440 h 1560620"/>
                      <a:gd name="connsiteX16" fmla="*/ 62916 w 3480752"/>
                      <a:gd name="connsiteY16" fmla="*/ 34213 h 1560620"/>
                      <a:gd name="connsiteX17" fmla="*/ 0 w 3480752"/>
                      <a:gd name="connsiteY17" fmla="*/ 0 h 1560620"/>
                      <a:gd name="connsiteX18" fmla="*/ 62916 w 3480752"/>
                      <a:gd name="connsiteY18" fmla="*/ 34213 h 1560620"/>
                      <a:gd name="connsiteX19" fmla="*/ 57199 w 3480752"/>
                      <a:gd name="connsiteY19" fmla="*/ 31661 h 1560620"/>
                      <a:gd name="connsiteX20" fmla="*/ 0 w 3480752"/>
                      <a:gd name="connsiteY20" fmla="*/ 0 h 1560620"/>
                      <a:gd name="connsiteX0" fmla="*/ 62916 w 3480752"/>
                      <a:gd name="connsiteY0" fmla="*/ 34213 h 1560620"/>
                      <a:gd name="connsiteX1" fmla="*/ 114391 w 3480752"/>
                      <a:gd name="connsiteY1" fmla="*/ 57191 h 1560620"/>
                      <a:gd name="connsiteX2" fmla="*/ 694512 w 3480752"/>
                      <a:gd name="connsiteY2" fmla="*/ 277806 h 1560620"/>
                      <a:gd name="connsiteX3" fmla="*/ 702687 w 3480752"/>
                      <a:gd name="connsiteY3" fmla="*/ 277806 h 1560620"/>
                      <a:gd name="connsiteX4" fmla="*/ 833420 w 3480752"/>
                      <a:gd name="connsiteY4" fmla="*/ 310489 h 1560620"/>
                      <a:gd name="connsiteX5" fmla="*/ 1241959 w 3480752"/>
                      <a:gd name="connsiteY5" fmla="*/ 343172 h 1560620"/>
                      <a:gd name="connsiteX6" fmla="*/ 3480752 w 3480752"/>
                      <a:gd name="connsiteY6" fmla="*/ 1560620 h 1560620"/>
                      <a:gd name="connsiteX7" fmla="*/ 3064038 w 3480752"/>
                      <a:gd name="connsiteY7" fmla="*/ 1527929 h 1560620"/>
                      <a:gd name="connsiteX8" fmla="*/ 3057133 w 3480752"/>
                      <a:gd name="connsiteY8" fmla="*/ 1524163 h 1560620"/>
                      <a:gd name="connsiteX9" fmla="*/ 2941481 w 3480752"/>
                      <a:gd name="connsiteY9" fmla="*/ 1495246 h 1560620"/>
                      <a:gd name="connsiteX10" fmla="*/ 2881754 w 3480752"/>
                      <a:gd name="connsiteY10" fmla="*/ 1462767 h 1560620"/>
                      <a:gd name="connsiteX11" fmla="*/ 2879802 w 3480752"/>
                      <a:gd name="connsiteY11" fmla="*/ 1466146 h 1560620"/>
                      <a:gd name="connsiteX12" fmla="*/ 2933314 w 3480752"/>
                      <a:gd name="connsiteY12" fmla="*/ 1495246 h 1560620"/>
                      <a:gd name="connsiteX13" fmla="*/ 2353185 w 3480752"/>
                      <a:gd name="connsiteY13" fmla="*/ 1274639 h 1560620"/>
                      <a:gd name="connsiteX14" fmla="*/ 2238794 w 3480752"/>
                      <a:gd name="connsiteY14" fmla="*/ 1217440 h 1560620"/>
                      <a:gd name="connsiteX15" fmla="*/ 62916 w 3480752"/>
                      <a:gd name="connsiteY15" fmla="*/ 34213 h 1560620"/>
                      <a:gd name="connsiteX16" fmla="*/ 0 w 3480752"/>
                      <a:gd name="connsiteY16" fmla="*/ 0 h 1560620"/>
                      <a:gd name="connsiteX17" fmla="*/ 62916 w 3480752"/>
                      <a:gd name="connsiteY17" fmla="*/ 34213 h 1560620"/>
                      <a:gd name="connsiteX18" fmla="*/ 57199 w 3480752"/>
                      <a:gd name="connsiteY18" fmla="*/ 31661 h 1560620"/>
                      <a:gd name="connsiteX19" fmla="*/ 0 w 3480752"/>
                      <a:gd name="connsiteY19" fmla="*/ 0 h 1560620"/>
                      <a:gd name="connsiteX0" fmla="*/ 62916 w 3480752"/>
                      <a:gd name="connsiteY0" fmla="*/ 34213 h 1560620"/>
                      <a:gd name="connsiteX1" fmla="*/ 114391 w 3480752"/>
                      <a:gd name="connsiteY1" fmla="*/ 57191 h 1560620"/>
                      <a:gd name="connsiteX2" fmla="*/ 694512 w 3480752"/>
                      <a:gd name="connsiteY2" fmla="*/ 277806 h 1560620"/>
                      <a:gd name="connsiteX3" fmla="*/ 702687 w 3480752"/>
                      <a:gd name="connsiteY3" fmla="*/ 277806 h 1560620"/>
                      <a:gd name="connsiteX4" fmla="*/ 833420 w 3480752"/>
                      <a:gd name="connsiteY4" fmla="*/ 310489 h 1560620"/>
                      <a:gd name="connsiteX5" fmla="*/ 1241959 w 3480752"/>
                      <a:gd name="connsiteY5" fmla="*/ 343172 h 1560620"/>
                      <a:gd name="connsiteX6" fmla="*/ 3480752 w 3480752"/>
                      <a:gd name="connsiteY6" fmla="*/ 1560620 h 1560620"/>
                      <a:gd name="connsiteX7" fmla="*/ 3064038 w 3480752"/>
                      <a:gd name="connsiteY7" fmla="*/ 1527929 h 1560620"/>
                      <a:gd name="connsiteX8" fmla="*/ 3057133 w 3480752"/>
                      <a:gd name="connsiteY8" fmla="*/ 1524163 h 1560620"/>
                      <a:gd name="connsiteX9" fmla="*/ 2941481 w 3480752"/>
                      <a:gd name="connsiteY9" fmla="*/ 1495246 h 1560620"/>
                      <a:gd name="connsiteX10" fmla="*/ 2881754 w 3480752"/>
                      <a:gd name="connsiteY10" fmla="*/ 1462767 h 1560620"/>
                      <a:gd name="connsiteX11" fmla="*/ 2933314 w 3480752"/>
                      <a:gd name="connsiteY11" fmla="*/ 1495246 h 1560620"/>
                      <a:gd name="connsiteX12" fmla="*/ 2353185 w 3480752"/>
                      <a:gd name="connsiteY12" fmla="*/ 1274639 h 1560620"/>
                      <a:gd name="connsiteX13" fmla="*/ 2238794 w 3480752"/>
                      <a:gd name="connsiteY13" fmla="*/ 1217440 h 1560620"/>
                      <a:gd name="connsiteX14" fmla="*/ 62916 w 3480752"/>
                      <a:gd name="connsiteY14" fmla="*/ 34213 h 1560620"/>
                      <a:gd name="connsiteX15" fmla="*/ 0 w 3480752"/>
                      <a:gd name="connsiteY15" fmla="*/ 0 h 1560620"/>
                      <a:gd name="connsiteX16" fmla="*/ 62916 w 3480752"/>
                      <a:gd name="connsiteY16" fmla="*/ 34213 h 1560620"/>
                      <a:gd name="connsiteX17" fmla="*/ 57199 w 3480752"/>
                      <a:gd name="connsiteY17" fmla="*/ 31661 h 1560620"/>
                      <a:gd name="connsiteX18" fmla="*/ 0 w 3480752"/>
                      <a:gd name="connsiteY18" fmla="*/ 0 h 1560620"/>
                      <a:gd name="connsiteX0" fmla="*/ 62916 w 3480752"/>
                      <a:gd name="connsiteY0" fmla="*/ 34213 h 1560620"/>
                      <a:gd name="connsiteX1" fmla="*/ 114391 w 3480752"/>
                      <a:gd name="connsiteY1" fmla="*/ 57191 h 1560620"/>
                      <a:gd name="connsiteX2" fmla="*/ 694512 w 3480752"/>
                      <a:gd name="connsiteY2" fmla="*/ 277806 h 1560620"/>
                      <a:gd name="connsiteX3" fmla="*/ 702687 w 3480752"/>
                      <a:gd name="connsiteY3" fmla="*/ 277806 h 1560620"/>
                      <a:gd name="connsiteX4" fmla="*/ 833420 w 3480752"/>
                      <a:gd name="connsiteY4" fmla="*/ 310489 h 1560620"/>
                      <a:gd name="connsiteX5" fmla="*/ 1241959 w 3480752"/>
                      <a:gd name="connsiteY5" fmla="*/ 343172 h 1560620"/>
                      <a:gd name="connsiteX6" fmla="*/ 3480752 w 3480752"/>
                      <a:gd name="connsiteY6" fmla="*/ 1560620 h 1560620"/>
                      <a:gd name="connsiteX7" fmla="*/ 3064038 w 3480752"/>
                      <a:gd name="connsiteY7" fmla="*/ 1527929 h 1560620"/>
                      <a:gd name="connsiteX8" fmla="*/ 3057133 w 3480752"/>
                      <a:gd name="connsiteY8" fmla="*/ 1524163 h 1560620"/>
                      <a:gd name="connsiteX9" fmla="*/ 2941481 w 3480752"/>
                      <a:gd name="connsiteY9" fmla="*/ 1495246 h 1560620"/>
                      <a:gd name="connsiteX10" fmla="*/ 2933314 w 3480752"/>
                      <a:gd name="connsiteY10" fmla="*/ 1495246 h 1560620"/>
                      <a:gd name="connsiteX11" fmla="*/ 2353185 w 3480752"/>
                      <a:gd name="connsiteY11" fmla="*/ 1274639 h 1560620"/>
                      <a:gd name="connsiteX12" fmla="*/ 2238794 w 3480752"/>
                      <a:gd name="connsiteY12" fmla="*/ 1217440 h 1560620"/>
                      <a:gd name="connsiteX13" fmla="*/ 62916 w 3480752"/>
                      <a:gd name="connsiteY13" fmla="*/ 34213 h 1560620"/>
                      <a:gd name="connsiteX14" fmla="*/ 0 w 3480752"/>
                      <a:gd name="connsiteY14" fmla="*/ 0 h 1560620"/>
                      <a:gd name="connsiteX15" fmla="*/ 62916 w 3480752"/>
                      <a:gd name="connsiteY15" fmla="*/ 34213 h 1560620"/>
                      <a:gd name="connsiteX16" fmla="*/ 57199 w 3480752"/>
                      <a:gd name="connsiteY16" fmla="*/ 31661 h 1560620"/>
                      <a:gd name="connsiteX17" fmla="*/ 0 w 3480752"/>
                      <a:gd name="connsiteY17" fmla="*/ 0 h 156062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</a:cxnLst>
                    <a:rect l="l" t="t" r="r" b="b"/>
                    <a:pathLst>
                      <a:path w="3480752" h="1560620">
                        <a:moveTo>
                          <a:pt x="62916" y="34213"/>
                        </a:moveTo>
                        <a:lnTo>
                          <a:pt x="114391" y="57191"/>
                        </a:lnTo>
                        <a:cubicBezTo>
                          <a:pt x="302323" y="147074"/>
                          <a:pt x="498413" y="220606"/>
                          <a:pt x="694512" y="277806"/>
                        </a:cubicBezTo>
                        <a:lnTo>
                          <a:pt x="702687" y="277806"/>
                        </a:lnTo>
                        <a:cubicBezTo>
                          <a:pt x="743545" y="285981"/>
                          <a:pt x="784395" y="302314"/>
                          <a:pt x="833420" y="310489"/>
                        </a:cubicBezTo>
                        <a:lnTo>
                          <a:pt x="1241959" y="343172"/>
                        </a:lnTo>
                        <a:lnTo>
                          <a:pt x="3480752" y="1560620"/>
                        </a:lnTo>
                        <a:lnTo>
                          <a:pt x="3064038" y="1527929"/>
                        </a:lnTo>
                        <a:lnTo>
                          <a:pt x="3057133" y="1524163"/>
                        </a:lnTo>
                        <a:lnTo>
                          <a:pt x="2941481" y="1495246"/>
                        </a:lnTo>
                        <a:lnTo>
                          <a:pt x="2933314" y="1495246"/>
                        </a:lnTo>
                        <a:cubicBezTo>
                          <a:pt x="2737215" y="1446221"/>
                          <a:pt x="2541108" y="1372688"/>
                          <a:pt x="2353185" y="1274639"/>
                        </a:cubicBezTo>
                        <a:cubicBezTo>
                          <a:pt x="2312335" y="1258298"/>
                          <a:pt x="2279652" y="1241956"/>
                          <a:pt x="2238794" y="1217440"/>
                        </a:cubicBezTo>
                        <a:lnTo>
                          <a:pt x="62916" y="34213"/>
                        </a:lnTo>
                        <a:close/>
                        <a:moveTo>
                          <a:pt x="0" y="0"/>
                        </a:moveTo>
                        <a:lnTo>
                          <a:pt x="62916" y="34213"/>
                        </a:lnTo>
                        <a:lnTo>
                          <a:pt x="57199" y="31661"/>
                        </a:lnTo>
                        <a:cubicBezTo>
                          <a:pt x="38815" y="22469"/>
                          <a:pt x="20429" y="12254"/>
                          <a:pt x="0" y="0"/>
                        </a:cubicBez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7" name="Freeform: Shape 66">
                    <a:extLst>
                      <a:ext uri="{FF2B5EF4-FFF2-40B4-BE49-F238E27FC236}">
                        <a16:creationId xmlns:a16="http://schemas.microsoft.com/office/drawing/2014/main" xmlns="" id="{C7850172-E89B-4A0E-B003-8BAE9D3F7D76}"/>
                      </a:ext>
                    </a:extLst>
                  </p:cNvPr>
                  <p:cNvSpPr/>
                  <p:nvPr/>
                </p:nvSpPr>
                <p:spPr>
                  <a:xfrm>
                    <a:off x="3023223" y="4576005"/>
                    <a:ext cx="257175" cy="133350"/>
                  </a:xfrm>
                  <a:custGeom>
                    <a:avLst/>
                    <a:gdLst>
                      <a:gd name="connsiteX0" fmla="*/ 260032 w 257175"/>
                      <a:gd name="connsiteY0" fmla="*/ 141922 h 133350"/>
                      <a:gd name="connsiteX1" fmla="*/ 0 w 257175"/>
                      <a:gd name="connsiteY1" fmla="*/ 0 h 133350"/>
                      <a:gd name="connsiteX2" fmla="*/ 952 w 257175"/>
                      <a:gd name="connsiteY2" fmla="*/ 0 h 133350"/>
                      <a:gd name="connsiteX3" fmla="*/ 260032 w 257175"/>
                      <a:gd name="connsiteY3" fmla="*/ 141922 h 133350"/>
                      <a:gd name="connsiteX4" fmla="*/ 260032 w 257175"/>
                      <a:gd name="connsiteY4" fmla="*/ 141922 h 133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257175" h="133350">
                        <a:moveTo>
                          <a:pt x="260032" y="141922"/>
                        </a:moveTo>
                        <a:lnTo>
                          <a:pt x="0" y="0"/>
                        </a:lnTo>
                        <a:cubicBezTo>
                          <a:pt x="0" y="0"/>
                          <a:pt x="952" y="0"/>
                          <a:pt x="952" y="0"/>
                        </a:cubicBezTo>
                        <a:lnTo>
                          <a:pt x="260032" y="141922"/>
                        </a:lnTo>
                        <a:cubicBezTo>
                          <a:pt x="260985" y="141922"/>
                          <a:pt x="260985" y="141922"/>
                          <a:pt x="260032" y="141922"/>
                        </a:cubicBezTo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8" name="Freeform: Shape 67">
                    <a:extLst>
                      <a:ext uri="{FF2B5EF4-FFF2-40B4-BE49-F238E27FC236}">
                        <a16:creationId xmlns:a16="http://schemas.microsoft.com/office/drawing/2014/main" xmlns="" id="{A6584978-73D4-47EC-9C82-C6A2A24E2F98}"/>
                      </a:ext>
                    </a:extLst>
                  </p:cNvPr>
                  <p:cNvSpPr/>
                  <p:nvPr/>
                </p:nvSpPr>
                <p:spPr>
                  <a:xfrm>
                    <a:off x="2706138" y="4925573"/>
                    <a:ext cx="257175" cy="485775"/>
                  </a:xfrm>
                  <a:custGeom>
                    <a:avLst/>
                    <a:gdLst>
                      <a:gd name="connsiteX0" fmla="*/ 260033 w 257175"/>
                      <a:gd name="connsiteY0" fmla="*/ 486727 h 485775"/>
                      <a:gd name="connsiteX1" fmla="*/ 0 w 257175"/>
                      <a:gd name="connsiteY1" fmla="*/ 344805 h 485775"/>
                      <a:gd name="connsiteX2" fmla="*/ 953 w 257175"/>
                      <a:gd name="connsiteY2" fmla="*/ 0 h 485775"/>
                      <a:gd name="connsiteX3" fmla="*/ 260985 w 257175"/>
                      <a:gd name="connsiteY3" fmla="*/ 141922 h 4857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57175" h="485775">
                        <a:moveTo>
                          <a:pt x="260033" y="486727"/>
                        </a:moveTo>
                        <a:lnTo>
                          <a:pt x="0" y="344805"/>
                        </a:lnTo>
                        <a:lnTo>
                          <a:pt x="953" y="0"/>
                        </a:lnTo>
                        <a:lnTo>
                          <a:pt x="260985" y="141922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9" name="Freeform: Shape 68">
                    <a:extLst>
                      <a:ext uri="{FF2B5EF4-FFF2-40B4-BE49-F238E27FC236}">
                        <a16:creationId xmlns:a16="http://schemas.microsoft.com/office/drawing/2014/main" xmlns="" id="{77846F57-FC7C-4A6D-A2AD-E0934F6F23DA}"/>
                      </a:ext>
                    </a:extLst>
                  </p:cNvPr>
                  <p:cNvSpPr/>
                  <p:nvPr/>
                </p:nvSpPr>
                <p:spPr>
                  <a:xfrm>
                    <a:off x="2987522" y="3640652"/>
                    <a:ext cx="660036" cy="1102854"/>
                  </a:xfrm>
                  <a:custGeom>
                    <a:avLst/>
                    <a:gdLst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452605 w 661035"/>
                      <a:gd name="connsiteY8" fmla="*/ 914311 h 1099185"/>
                      <a:gd name="connsiteX9" fmla="*/ 451949 w 661035"/>
                      <a:gd name="connsiteY9" fmla="*/ 914906 h 1099185"/>
                      <a:gd name="connsiteX10" fmla="*/ 500063 w 661035"/>
                      <a:gd name="connsiteY10" fmla="*/ 941070 h 1099185"/>
                      <a:gd name="connsiteX11" fmla="*/ 451485 w 661035"/>
                      <a:gd name="connsiteY11" fmla="*/ 989648 h 1099185"/>
                      <a:gd name="connsiteX12" fmla="*/ 396629 w 661035"/>
                      <a:gd name="connsiteY12" fmla="*/ 1033155 h 1099185"/>
                      <a:gd name="connsiteX13" fmla="*/ 397193 w 661035"/>
                      <a:gd name="connsiteY13" fmla="*/ 1033462 h 1099185"/>
                      <a:gd name="connsiteX14" fmla="*/ 320041 w 661035"/>
                      <a:gd name="connsiteY14" fmla="*/ 1076325 h 1099185"/>
                      <a:gd name="connsiteX15" fmla="*/ 291343 w 661035"/>
                      <a:gd name="connsiteY15" fmla="*/ 1060767 h 1099185"/>
                      <a:gd name="connsiteX16" fmla="*/ 290403 w 661035"/>
                      <a:gd name="connsiteY16" fmla="*/ 1061621 h 1099185"/>
                      <a:gd name="connsiteX17" fmla="*/ 319088 w 661035"/>
                      <a:gd name="connsiteY17" fmla="*/ 1077277 h 1099185"/>
                      <a:gd name="connsiteX18" fmla="*/ 260985 w 661035"/>
                      <a:gd name="connsiteY18" fmla="*/ 1099185 h 1099185"/>
                      <a:gd name="connsiteX19" fmla="*/ 0 w 661035"/>
                      <a:gd name="connsiteY19" fmla="*/ 957262 h 1099185"/>
                      <a:gd name="connsiteX20" fmla="*/ 59055 w 661035"/>
                      <a:gd name="connsiteY20" fmla="*/ 935355 h 1099185"/>
                      <a:gd name="connsiteX21" fmla="*/ 284314 w 661035"/>
                      <a:gd name="connsiteY21" fmla="*/ 1058298 h 1099185"/>
                      <a:gd name="connsiteX22" fmla="*/ 284516 w 661035"/>
                      <a:gd name="connsiteY22" fmla="*/ 1057066 h 1099185"/>
                      <a:gd name="connsiteX23" fmla="*/ 60008 w 661035"/>
                      <a:gd name="connsiteY23" fmla="*/ 935355 h 1099185"/>
                      <a:gd name="connsiteX24" fmla="*/ 135745 w 661035"/>
                      <a:gd name="connsiteY24" fmla="*/ 891807 h 1099185"/>
                      <a:gd name="connsiteX25" fmla="*/ 135255 w 661035"/>
                      <a:gd name="connsiteY25" fmla="*/ 891540 h 1099185"/>
                      <a:gd name="connsiteX26" fmla="*/ 190500 w 661035"/>
                      <a:gd name="connsiteY26" fmla="*/ 847725 h 1099185"/>
                      <a:gd name="connsiteX27" fmla="*/ 239078 w 661035"/>
                      <a:gd name="connsiteY27" fmla="*/ 799148 h 1099185"/>
                      <a:gd name="connsiteX28" fmla="*/ 319738 w 661035"/>
                      <a:gd name="connsiteY28" fmla="*/ 843010 h 1099185"/>
                      <a:gd name="connsiteX29" fmla="*/ 319882 w 661035"/>
                      <a:gd name="connsiteY29" fmla="*/ 842137 h 1099185"/>
                      <a:gd name="connsiteX30" fmla="*/ 239078 w 661035"/>
                      <a:gd name="connsiteY30" fmla="*/ 798196 h 1099185"/>
                      <a:gd name="connsiteX31" fmla="*/ 277307 w 661035"/>
                      <a:gd name="connsiteY31" fmla="*/ 750642 h 1099185"/>
                      <a:gd name="connsiteX32" fmla="*/ 277178 w 661035"/>
                      <a:gd name="connsiteY32" fmla="*/ 750571 h 1099185"/>
                      <a:gd name="connsiteX33" fmla="*/ 284798 w 661035"/>
                      <a:gd name="connsiteY33" fmla="*/ 740093 h 1099185"/>
                      <a:gd name="connsiteX34" fmla="*/ 323850 w 661035"/>
                      <a:gd name="connsiteY34" fmla="*/ 676275 h 1099185"/>
                      <a:gd name="connsiteX35" fmla="*/ 359092 w 661035"/>
                      <a:gd name="connsiteY35" fmla="*/ 597218 h 1099185"/>
                      <a:gd name="connsiteX36" fmla="*/ 220980 w 661035"/>
                      <a:gd name="connsiteY36" fmla="*/ 0 h 1099185"/>
                      <a:gd name="connsiteX37" fmla="*/ 481965 w 661035"/>
                      <a:gd name="connsiteY37" fmla="*/ 141922 h 1099185"/>
                      <a:gd name="connsiteX38" fmla="*/ 575310 w 661035"/>
                      <a:gd name="connsiteY38" fmla="*/ 214313 h 1099185"/>
                      <a:gd name="connsiteX39" fmla="*/ 661035 w 661035"/>
                      <a:gd name="connsiteY39" fmla="*/ 504825 h 1099185"/>
                      <a:gd name="connsiteX40" fmla="*/ 621030 w 661035"/>
                      <a:gd name="connsiteY40" fmla="*/ 739140 h 1099185"/>
                      <a:gd name="connsiteX41" fmla="*/ 360045 w 661035"/>
                      <a:gd name="connsiteY41" fmla="*/ 597218 h 1099185"/>
                      <a:gd name="connsiteX42" fmla="*/ 400050 w 661035"/>
                      <a:gd name="connsiteY42" fmla="*/ 362902 h 1099185"/>
                      <a:gd name="connsiteX43" fmla="*/ 314325 w 661035"/>
                      <a:gd name="connsiteY43" fmla="*/ 72390 h 1099185"/>
                      <a:gd name="connsiteX44" fmla="*/ 220980 w 661035"/>
                      <a:gd name="connsiteY44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452605 w 661035"/>
                      <a:gd name="connsiteY8" fmla="*/ 914311 h 1099185"/>
                      <a:gd name="connsiteX9" fmla="*/ 451949 w 661035"/>
                      <a:gd name="connsiteY9" fmla="*/ 914906 h 1099185"/>
                      <a:gd name="connsiteX10" fmla="*/ 500063 w 661035"/>
                      <a:gd name="connsiteY10" fmla="*/ 941070 h 1099185"/>
                      <a:gd name="connsiteX11" fmla="*/ 451485 w 661035"/>
                      <a:gd name="connsiteY11" fmla="*/ 989648 h 1099185"/>
                      <a:gd name="connsiteX12" fmla="*/ 396629 w 661035"/>
                      <a:gd name="connsiteY12" fmla="*/ 1033155 h 1099185"/>
                      <a:gd name="connsiteX13" fmla="*/ 397193 w 661035"/>
                      <a:gd name="connsiteY13" fmla="*/ 1033462 h 1099185"/>
                      <a:gd name="connsiteX14" fmla="*/ 320041 w 661035"/>
                      <a:gd name="connsiteY14" fmla="*/ 1076325 h 1099185"/>
                      <a:gd name="connsiteX15" fmla="*/ 291343 w 661035"/>
                      <a:gd name="connsiteY15" fmla="*/ 1060767 h 1099185"/>
                      <a:gd name="connsiteX16" fmla="*/ 290403 w 661035"/>
                      <a:gd name="connsiteY16" fmla="*/ 1061621 h 1099185"/>
                      <a:gd name="connsiteX17" fmla="*/ 319088 w 661035"/>
                      <a:gd name="connsiteY17" fmla="*/ 1077277 h 1099185"/>
                      <a:gd name="connsiteX18" fmla="*/ 260985 w 661035"/>
                      <a:gd name="connsiteY18" fmla="*/ 1099185 h 1099185"/>
                      <a:gd name="connsiteX19" fmla="*/ 0 w 661035"/>
                      <a:gd name="connsiteY19" fmla="*/ 957262 h 1099185"/>
                      <a:gd name="connsiteX20" fmla="*/ 59055 w 661035"/>
                      <a:gd name="connsiteY20" fmla="*/ 935355 h 1099185"/>
                      <a:gd name="connsiteX21" fmla="*/ 284314 w 661035"/>
                      <a:gd name="connsiteY21" fmla="*/ 1058298 h 1099185"/>
                      <a:gd name="connsiteX22" fmla="*/ 284516 w 661035"/>
                      <a:gd name="connsiteY22" fmla="*/ 1057066 h 1099185"/>
                      <a:gd name="connsiteX23" fmla="*/ 60008 w 661035"/>
                      <a:gd name="connsiteY23" fmla="*/ 935355 h 1099185"/>
                      <a:gd name="connsiteX24" fmla="*/ 135745 w 661035"/>
                      <a:gd name="connsiteY24" fmla="*/ 891807 h 1099185"/>
                      <a:gd name="connsiteX25" fmla="*/ 135255 w 661035"/>
                      <a:gd name="connsiteY25" fmla="*/ 891540 h 1099185"/>
                      <a:gd name="connsiteX26" fmla="*/ 190500 w 661035"/>
                      <a:gd name="connsiteY26" fmla="*/ 847725 h 1099185"/>
                      <a:gd name="connsiteX27" fmla="*/ 239078 w 661035"/>
                      <a:gd name="connsiteY27" fmla="*/ 799148 h 1099185"/>
                      <a:gd name="connsiteX28" fmla="*/ 319738 w 661035"/>
                      <a:gd name="connsiteY28" fmla="*/ 843010 h 1099185"/>
                      <a:gd name="connsiteX29" fmla="*/ 239078 w 661035"/>
                      <a:gd name="connsiteY29" fmla="*/ 798196 h 1099185"/>
                      <a:gd name="connsiteX30" fmla="*/ 277307 w 661035"/>
                      <a:gd name="connsiteY30" fmla="*/ 750642 h 1099185"/>
                      <a:gd name="connsiteX31" fmla="*/ 277178 w 661035"/>
                      <a:gd name="connsiteY31" fmla="*/ 750571 h 1099185"/>
                      <a:gd name="connsiteX32" fmla="*/ 284798 w 661035"/>
                      <a:gd name="connsiteY32" fmla="*/ 740093 h 1099185"/>
                      <a:gd name="connsiteX33" fmla="*/ 323850 w 661035"/>
                      <a:gd name="connsiteY33" fmla="*/ 676275 h 1099185"/>
                      <a:gd name="connsiteX34" fmla="*/ 359092 w 661035"/>
                      <a:gd name="connsiteY34" fmla="*/ 597218 h 1099185"/>
                      <a:gd name="connsiteX35" fmla="*/ 220980 w 661035"/>
                      <a:gd name="connsiteY35" fmla="*/ 0 h 1099185"/>
                      <a:gd name="connsiteX36" fmla="*/ 481965 w 661035"/>
                      <a:gd name="connsiteY36" fmla="*/ 141922 h 1099185"/>
                      <a:gd name="connsiteX37" fmla="*/ 575310 w 661035"/>
                      <a:gd name="connsiteY37" fmla="*/ 214313 h 1099185"/>
                      <a:gd name="connsiteX38" fmla="*/ 661035 w 661035"/>
                      <a:gd name="connsiteY38" fmla="*/ 504825 h 1099185"/>
                      <a:gd name="connsiteX39" fmla="*/ 621030 w 661035"/>
                      <a:gd name="connsiteY39" fmla="*/ 739140 h 1099185"/>
                      <a:gd name="connsiteX40" fmla="*/ 360045 w 661035"/>
                      <a:gd name="connsiteY40" fmla="*/ 597218 h 1099185"/>
                      <a:gd name="connsiteX41" fmla="*/ 400050 w 661035"/>
                      <a:gd name="connsiteY41" fmla="*/ 362902 h 1099185"/>
                      <a:gd name="connsiteX42" fmla="*/ 314325 w 661035"/>
                      <a:gd name="connsiteY42" fmla="*/ 72390 h 1099185"/>
                      <a:gd name="connsiteX43" fmla="*/ 220980 w 661035"/>
                      <a:gd name="connsiteY43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452605 w 661035"/>
                      <a:gd name="connsiteY8" fmla="*/ 914311 h 1099185"/>
                      <a:gd name="connsiteX9" fmla="*/ 500063 w 661035"/>
                      <a:gd name="connsiteY9" fmla="*/ 941070 h 1099185"/>
                      <a:gd name="connsiteX10" fmla="*/ 451485 w 661035"/>
                      <a:gd name="connsiteY10" fmla="*/ 989648 h 1099185"/>
                      <a:gd name="connsiteX11" fmla="*/ 396629 w 661035"/>
                      <a:gd name="connsiteY11" fmla="*/ 1033155 h 1099185"/>
                      <a:gd name="connsiteX12" fmla="*/ 397193 w 661035"/>
                      <a:gd name="connsiteY12" fmla="*/ 1033462 h 1099185"/>
                      <a:gd name="connsiteX13" fmla="*/ 320041 w 661035"/>
                      <a:gd name="connsiteY13" fmla="*/ 1076325 h 1099185"/>
                      <a:gd name="connsiteX14" fmla="*/ 291343 w 661035"/>
                      <a:gd name="connsiteY14" fmla="*/ 1060767 h 1099185"/>
                      <a:gd name="connsiteX15" fmla="*/ 290403 w 661035"/>
                      <a:gd name="connsiteY15" fmla="*/ 1061621 h 1099185"/>
                      <a:gd name="connsiteX16" fmla="*/ 319088 w 661035"/>
                      <a:gd name="connsiteY16" fmla="*/ 1077277 h 1099185"/>
                      <a:gd name="connsiteX17" fmla="*/ 260985 w 661035"/>
                      <a:gd name="connsiteY17" fmla="*/ 1099185 h 1099185"/>
                      <a:gd name="connsiteX18" fmla="*/ 0 w 661035"/>
                      <a:gd name="connsiteY18" fmla="*/ 957262 h 1099185"/>
                      <a:gd name="connsiteX19" fmla="*/ 59055 w 661035"/>
                      <a:gd name="connsiteY19" fmla="*/ 935355 h 1099185"/>
                      <a:gd name="connsiteX20" fmla="*/ 284314 w 661035"/>
                      <a:gd name="connsiteY20" fmla="*/ 1058298 h 1099185"/>
                      <a:gd name="connsiteX21" fmla="*/ 284516 w 661035"/>
                      <a:gd name="connsiteY21" fmla="*/ 1057066 h 1099185"/>
                      <a:gd name="connsiteX22" fmla="*/ 60008 w 661035"/>
                      <a:gd name="connsiteY22" fmla="*/ 935355 h 1099185"/>
                      <a:gd name="connsiteX23" fmla="*/ 135745 w 661035"/>
                      <a:gd name="connsiteY23" fmla="*/ 891807 h 1099185"/>
                      <a:gd name="connsiteX24" fmla="*/ 135255 w 661035"/>
                      <a:gd name="connsiteY24" fmla="*/ 891540 h 1099185"/>
                      <a:gd name="connsiteX25" fmla="*/ 190500 w 661035"/>
                      <a:gd name="connsiteY25" fmla="*/ 847725 h 1099185"/>
                      <a:gd name="connsiteX26" fmla="*/ 239078 w 661035"/>
                      <a:gd name="connsiteY26" fmla="*/ 799148 h 1099185"/>
                      <a:gd name="connsiteX27" fmla="*/ 319738 w 661035"/>
                      <a:gd name="connsiteY27" fmla="*/ 843010 h 1099185"/>
                      <a:gd name="connsiteX28" fmla="*/ 239078 w 661035"/>
                      <a:gd name="connsiteY28" fmla="*/ 798196 h 1099185"/>
                      <a:gd name="connsiteX29" fmla="*/ 277307 w 661035"/>
                      <a:gd name="connsiteY29" fmla="*/ 750642 h 1099185"/>
                      <a:gd name="connsiteX30" fmla="*/ 277178 w 661035"/>
                      <a:gd name="connsiteY30" fmla="*/ 750571 h 1099185"/>
                      <a:gd name="connsiteX31" fmla="*/ 284798 w 661035"/>
                      <a:gd name="connsiteY31" fmla="*/ 740093 h 1099185"/>
                      <a:gd name="connsiteX32" fmla="*/ 323850 w 661035"/>
                      <a:gd name="connsiteY32" fmla="*/ 676275 h 1099185"/>
                      <a:gd name="connsiteX33" fmla="*/ 359092 w 661035"/>
                      <a:gd name="connsiteY33" fmla="*/ 597218 h 1099185"/>
                      <a:gd name="connsiteX34" fmla="*/ 220980 w 661035"/>
                      <a:gd name="connsiteY34" fmla="*/ 0 h 1099185"/>
                      <a:gd name="connsiteX35" fmla="*/ 481965 w 661035"/>
                      <a:gd name="connsiteY35" fmla="*/ 141922 h 1099185"/>
                      <a:gd name="connsiteX36" fmla="*/ 575310 w 661035"/>
                      <a:gd name="connsiteY36" fmla="*/ 214313 h 1099185"/>
                      <a:gd name="connsiteX37" fmla="*/ 661035 w 661035"/>
                      <a:gd name="connsiteY37" fmla="*/ 504825 h 1099185"/>
                      <a:gd name="connsiteX38" fmla="*/ 621030 w 661035"/>
                      <a:gd name="connsiteY38" fmla="*/ 739140 h 1099185"/>
                      <a:gd name="connsiteX39" fmla="*/ 360045 w 661035"/>
                      <a:gd name="connsiteY39" fmla="*/ 597218 h 1099185"/>
                      <a:gd name="connsiteX40" fmla="*/ 400050 w 661035"/>
                      <a:gd name="connsiteY40" fmla="*/ 362902 h 1099185"/>
                      <a:gd name="connsiteX41" fmla="*/ 314325 w 661035"/>
                      <a:gd name="connsiteY41" fmla="*/ 72390 h 1099185"/>
                      <a:gd name="connsiteX42" fmla="*/ 220980 w 661035"/>
                      <a:gd name="connsiteY42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500063 w 661035"/>
                      <a:gd name="connsiteY8" fmla="*/ 941070 h 1099185"/>
                      <a:gd name="connsiteX9" fmla="*/ 451485 w 661035"/>
                      <a:gd name="connsiteY9" fmla="*/ 989648 h 1099185"/>
                      <a:gd name="connsiteX10" fmla="*/ 396629 w 661035"/>
                      <a:gd name="connsiteY10" fmla="*/ 1033155 h 1099185"/>
                      <a:gd name="connsiteX11" fmla="*/ 397193 w 661035"/>
                      <a:gd name="connsiteY11" fmla="*/ 1033462 h 1099185"/>
                      <a:gd name="connsiteX12" fmla="*/ 320041 w 661035"/>
                      <a:gd name="connsiteY12" fmla="*/ 1076325 h 1099185"/>
                      <a:gd name="connsiteX13" fmla="*/ 291343 w 661035"/>
                      <a:gd name="connsiteY13" fmla="*/ 1060767 h 1099185"/>
                      <a:gd name="connsiteX14" fmla="*/ 290403 w 661035"/>
                      <a:gd name="connsiteY14" fmla="*/ 1061621 h 1099185"/>
                      <a:gd name="connsiteX15" fmla="*/ 319088 w 661035"/>
                      <a:gd name="connsiteY15" fmla="*/ 1077277 h 1099185"/>
                      <a:gd name="connsiteX16" fmla="*/ 260985 w 661035"/>
                      <a:gd name="connsiteY16" fmla="*/ 1099185 h 1099185"/>
                      <a:gd name="connsiteX17" fmla="*/ 0 w 661035"/>
                      <a:gd name="connsiteY17" fmla="*/ 957262 h 1099185"/>
                      <a:gd name="connsiteX18" fmla="*/ 59055 w 661035"/>
                      <a:gd name="connsiteY18" fmla="*/ 935355 h 1099185"/>
                      <a:gd name="connsiteX19" fmla="*/ 284314 w 661035"/>
                      <a:gd name="connsiteY19" fmla="*/ 1058298 h 1099185"/>
                      <a:gd name="connsiteX20" fmla="*/ 284516 w 661035"/>
                      <a:gd name="connsiteY20" fmla="*/ 1057066 h 1099185"/>
                      <a:gd name="connsiteX21" fmla="*/ 60008 w 661035"/>
                      <a:gd name="connsiteY21" fmla="*/ 935355 h 1099185"/>
                      <a:gd name="connsiteX22" fmla="*/ 135745 w 661035"/>
                      <a:gd name="connsiteY22" fmla="*/ 891807 h 1099185"/>
                      <a:gd name="connsiteX23" fmla="*/ 135255 w 661035"/>
                      <a:gd name="connsiteY23" fmla="*/ 891540 h 1099185"/>
                      <a:gd name="connsiteX24" fmla="*/ 190500 w 661035"/>
                      <a:gd name="connsiteY24" fmla="*/ 847725 h 1099185"/>
                      <a:gd name="connsiteX25" fmla="*/ 239078 w 661035"/>
                      <a:gd name="connsiteY25" fmla="*/ 799148 h 1099185"/>
                      <a:gd name="connsiteX26" fmla="*/ 319738 w 661035"/>
                      <a:gd name="connsiteY26" fmla="*/ 843010 h 1099185"/>
                      <a:gd name="connsiteX27" fmla="*/ 239078 w 661035"/>
                      <a:gd name="connsiteY27" fmla="*/ 798196 h 1099185"/>
                      <a:gd name="connsiteX28" fmla="*/ 277307 w 661035"/>
                      <a:gd name="connsiteY28" fmla="*/ 750642 h 1099185"/>
                      <a:gd name="connsiteX29" fmla="*/ 277178 w 661035"/>
                      <a:gd name="connsiteY29" fmla="*/ 750571 h 1099185"/>
                      <a:gd name="connsiteX30" fmla="*/ 284798 w 661035"/>
                      <a:gd name="connsiteY30" fmla="*/ 740093 h 1099185"/>
                      <a:gd name="connsiteX31" fmla="*/ 323850 w 661035"/>
                      <a:gd name="connsiteY31" fmla="*/ 676275 h 1099185"/>
                      <a:gd name="connsiteX32" fmla="*/ 359092 w 661035"/>
                      <a:gd name="connsiteY32" fmla="*/ 597218 h 1099185"/>
                      <a:gd name="connsiteX33" fmla="*/ 220980 w 661035"/>
                      <a:gd name="connsiteY33" fmla="*/ 0 h 1099185"/>
                      <a:gd name="connsiteX34" fmla="*/ 481965 w 661035"/>
                      <a:gd name="connsiteY34" fmla="*/ 141922 h 1099185"/>
                      <a:gd name="connsiteX35" fmla="*/ 575310 w 661035"/>
                      <a:gd name="connsiteY35" fmla="*/ 214313 h 1099185"/>
                      <a:gd name="connsiteX36" fmla="*/ 661035 w 661035"/>
                      <a:gd name="connsiteY36" fmla="*/ 504825 h 1099185"/>
                      <a:gd name="connsiteX37" fmla="*/ 621030 w 661035"/>
                      <a:gd name="connsiteY37" fmla="*/ 739140 h 1099185"/>
                      <a:gd name="connsiteX38" fmla="*/ 360045 w 661035"/>
                      <a:gd name="connsiteY38" fmla="*/ 597218 h 1099185"/>
                      <a:gd name="connsiteX39" fmla="*/ 400050 w 661035"/>
                      <a:gd name="connsiteY39" fmla="*/ 362902 h 1099185"/>
                      <a:gd name="connsiteX40" fmla="*/ 314325 w 661035"/>
                      <a:gd name="connsiteY40" fmla="*/ 72390 h 1099185"/>
                      <a:gd name="connsiteX41" fmla="*/ 220980 w 661035"/>
                      <a:gd name="connsiteY41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500063 w 661035"/>
                      <a:gd name="connsiteY8" fmla="*/ 941070 h 1099185"/>
                      <a:gd name="connsiteX9" fmla="*/ 451485 w 661035"/>
                      <a:gd name="connsiteY9" fmla="*/ 989648 h 1099185"/>
                      <a:gd name="connsiteX10" fmla="*/ 396629 w 661035"/>
                      <a:gd name="connsiteY10" fmla="*/ 1033155 h 1099185"/>
                      <a:gd name="connsiteX11" fmla="*/ 397193 w 661035"/>
                      <a:gd name="connsiteY11" fmla="*/ 1033462 h 1099185"/>
                      <a:gd name="connsiteX12" fmla="*/ 320041 w 661035"/>
                      <a:gd name="connsiteY12" fmla="*/ 1076325 h 1099185"/>
                      <a:gd name="connsiteX13" fmla="*/ 291343 w 661035"/>
                      <a:gd name="connsiteY13" fmla="*/ 1060767 h 1099185"/>
                      <a:gd name="connsiteX14" fmla="*/ 290403 w 661035"/>
                      <a:gd name="connsiteY14" fmla="*/ 1061621 h 1099185"/>
                      <a:gd name="connsiteX15" fmla="*/ 319088 w 661035"/>
                      <a:gd name="connsiteY15" fmla="*/ 1077277 h 1099185"/>
                      <a:gd name="connsiteX16" fmla="*/ 260985 w 661035"/>
                      <a:gd name="connsiteY16" fmla="*/ 1099185 h 1099185"/>
                      <a:gd name="connsiteX17" fmla="*/ 0 w 661035"/>
                      <a:gd name="connsiteY17" fmla="*/ 957262 h 1099185"/>
                      <a:gd name="connsiteX18" fmla="*/ 59055 w 661035"/>
                      <a:gd name="connsiteY18" fmla="*/ 935355 h 1099185"/>
                      <a:gd name="connsiteX19" fmla="*/ 284314 w 661035"/>
                      <a:gd name="connsiteY19" fmla="*/ 1058298 h 1099185"/>
                      <a:gd name="connsiteX20" fmla="*/ 284516 w 661035"/>
                      <a:gd name="connsiteY20" fmla="*/ 1057066 h 1099185"/>
                      <a:gd name="connsiteX21" fmla="*/ 60008 w 661035"/>
                      <a:gd name="connsiteY21" fmla="*/ 935355 h 1099185"/>
                      <a:gd name="connsiteX22" fmla="*/ 135745 w 661035"/>
                      <a:gd name="connsiteY22" fmla="*/ 891807 h 1099185"/>
                      <a:gd name="connsiteX23" fmla="*/ 135255 w 661035"/>
                      <a:gd name="connsiteY23" fmla="*/ 891540 h 1099185"/>
                      <a:gd name="connsiteX24" fmla="*/ 190500 w 661035"/>
                      <a:gd name="connsiteY24" fmla="*/ 847725 h 1099185"/>
                      <a:gd name="connsiteX25" fmla="*/ 239078 w 661035"/>
                      <a:gd name="connsiteY25" fmla="*/ 799148 h 1099185"/>
                      <a:gd name="connsiteX26" fmla="*/ 239078 w 661035"/>
                      <a:gd name="connsiteY26" fmla="*/ 798196 h 1099185"/>
                      <a:gd name="connsiteX27" fmla="*/ 277307 w 661035"/>
                      <a:gd name="connsiteY27" fmla="*/ 750642 h 1099185"/>
                      <a:gd name="connsiteX28" fmla="*/ 277178 w 661035"/>
                      <a:gd name="connsiteY28" fmla="*/ 750571 h 1099185"/>
                      <a:gd name="connsiteX29" fmla="*/ 284798 w 661035"/>
                      <a:gd name="connsiteY29" fmla="*/ 740093 h 1099185"/>
                      <a:gd name="connsiteX30" fmla="*/ 323850 w 661035"/>
                      <a:gd name="connsiteY30" fmla="*/ 676275 h 1099185"/>
                      <a:gd name="connsiteX31" fmla="*/ 359092 w 661035"/>
                      <a:gd name="connsiteY31" fmla="*/ 597218 h 1099185"/>
                      <a:gd name="connsiteX32" fmla="*/ 220980 w 661035"/>
                      <a:gd name="connsiteY32" fmla="*/ 0 h 1099185"/>
                      <a:gd name="connsiteX33" fmla="*/ 481965 w 661035"/>
                      <a:gd name="connsiteY33" fmla="*/ 141922 h 1099185"/>
                      <a:gd name="connsiteX34" fmla="*/ 575310 w 661035"/>
                      <a:gd name="connsiteY34" fmla="*/ 214313 h 1099185"/>
                      <a:gd name="connsiteX35" fmla="*/ 661035 w 661035"/>
                      <a:gd name="connsiteY35" fmla="*/ 504825 h 1099185"/>
                      <a:gd name="connsiteX36" fmla="*/ 621030 w 661035"/>
                      <a:gd name="connsiteY36" fmla="*/ 739140 h 1099185"/>
                      <a:gd name="connsiteX37" fmla="*/ 360045 w 661035"/>
                      <a:gd name="connsiteY37" fmla="*/ 597218 h 1099185"/>
                      <a:gd name="connsiteX38" fmla="*/ 400050 w 661035"/>
                      <a:gd name="connsiteY38" fmla="*/ 362902 h 1099185"/>
                      <a:gd name="connsiteX39" fmla="*/ 314325 w 661035"/>
                      <a:gd name="connsiteY39" fmla="*/ 72390 h 1099185"/>
                      <a:gd name="connsiteX40" fmla="*/ 220980 w 661035"/>
                      <a:gd name="connsiteY40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500063 w 661035"/>
                      <a:gd name="connsiteY8" fmla="*/ 941070 h 1099185"/>
                      <a:gd name="connsiteX9" fmla="*/ 451485 w 661035"/>
                      <a:gd name="connsiteY9" fmla="*/ 989648 h 1099185"/>
                      <a:gd name="connsiteX10" fmla="*/ 396629 w 661035"/>
                      <a:gd name="connsiteY10" fmla="*/ 1033155 h 1099185"/>
                      <a:gd name="connsiteX11" fmla="*/ 397193 w 661035"/>
                      <a:gd name="connsiteY11" fmla="*/ 1033462 h 1099185"/>
                      <a:gd name="connsiteX12" fmla="*/ 320041 w 661035"/>
                      <a:gd name="connsiteY12" fmla="*/ 1076325 h 1099185"/>
                      <a:gd name="connsiteX13" fmla="*/ 291343 w 661035"/>
                      <a:gd name="connsiteY13" fmla="*/ 1060767 h 1099185"/>
                      <a:gd name="connsiteX14" fmla="*/ 290403 w 661035"/>
                      <a:gd name="connsiteY14" fmla="*/ 1061621 h 1099185"/>
                      <a:gd name="connsiteX15" fmla="*/ 319088 w 661035"/>
                      <a:gd name="connsiteY15" fmla="*/ 1077277 h 1099185"/>
                      <a:gd name="connsiteX16" fmla="*/ 260985 w 661035"/>
                      <a:gd name="connsiteY16" fmla="*/ 1099185 h 1099185"/>
                      <a:gd name="connsiteX17" fmla="*/ 0 w 661035"/>
                      <a:gd name="connsiteY17" fmla="*/ 957262 h 1099185"/>
                      <a:gd name="connsiteX18" fmla="*/ 59055 w 661035"/>
                      <a:gd name="connsiteY18" fmla="*/ 935355 h 1099185"/>
                      <a:gd name="connsiteX19" fmla="*/ 284314 w 661035"/>
                      <a:gd name="connsiteY19" fmla="*/ 1058298 h 1099185"/>
                      <a:gd name="connsiteX20" fmla="*/ 60008 w 661035"/>
                      <a:gd name="connsiteY20" fmla="*/ 935355 h 1099185"/>
                      <a:gd name="connsiteX21" fmla="*/ 135745 w 661035"/>
                      <a:gd name="connsiteY21" fmla="*/ 891807 h 1099185"/>
                      <a:gd name="connsiteX22" fmla="*/ 135255 w 661035"/>
                      <a:gd name="connsiteY22" fmla="*/ 891540 h 1099185"/>
                      <a:gd name="connsiteX23" fmla="*/ 190500 w 661035"/>
                      <a:gd name="connsiteY23" fmla="*/ 847725 h 1099185"/>
                      <a:gd name="connsiteX24" fmla="*/ 239078 w 661035"/>
                      <a:gd name="connsiteY24" fmla="*/ 799148 h 1099185"/>
                      <a:gd name="connsiteX25" fmla="*/ 239078 w 661035"/>
                      <a:gd name="connsiteY25" fmla="*/ 798196 h 1099185"/>
                      <a:gd name="connsiteX26" fmla="*/ 277307 w 661035"/>
                      <a:gd name="connsiteY26" fmla="*/ 750642 h 1099185"/>
                      <a:gd name="connsiteX27" fmla="*/ 277178 w 661035"/>
                      <a:gd name="connsiteY27" fmla="*/ 750571 h 1099185"/>
                      <a:gd name="connsiteX28" fmla="*/ 284798 w 661035"/>
                      <a:gd name="connsiteY28" fmla="*/ 740093 h 1099185"/>
                      <a:gd name="connsiteX29" fmla="*/ 323850 w 661035"/>
                      <a:gd name="connsiteY29" fmla="*/ 676275 h 1099185"/>
                      <a:gd name="connsiteX30" fmla="*/ 359092 w 661035"/>
                      <a:gd name="connsiteY30" fmla="*/ 597218 h 1099185"/>
                      <a:gd name="connsiteX31" fmla="*/ 220980 w 661035"/>
                      <a:gd name="connsiteY31" fmla="*/ 0 h 1099185"/>
                      <a:gd name="connsiteX32" fmla="*/ 481965 w 661035"/>
                      <a:gd name="connsiteY32" fmla="*/ 141922 h 1099185"/>
                      <a:gd name="connsiteX33" fmla="*/ 575310 w 661035"/>
                      <a:gd name="connsiteY33" fmla="*/ 214313 h 1099185"/>
                      <a:gd name="connsiteX34" fmla="*/ 661035 w 661035"/>
                      <a:gd name="connsiteY34" fmla="*/ 504825 h 1099185"/>
                      <a:gd name="connsiteX35" fmla="*/ 621030 w 661035"/>
                      <a:gd name="connsiteY35" fmla="*/ 739140 h 1099185"/>
                      <a:gd name="connsiteX36" fmla="*/ 360045 w 661035"/>
                      <a:gd name="connsiteY36" fmla="*/ 597218 h 1099185"/>
                      <a:gd name="connsiteX37" fmla="*/ 400050 w 661035"/>
                      <a:gd name="connsiteY37" fmla="*/ 362902 h 1099185"/>
                      <a:gd name="connsiteX38" fmla="*/ 314325 w 661035"/>
                      <a:gd name="connsiteY38" fmla="*/ 72390 h 1099185"/>
                      <a:gd name="connsiteX39" fmla="*/ 220980 w 661035"/>
                      <a:gd name="connsiteY39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500063 w 661035"/>
                      <a:gd name="connsiteY8" fmla="*/ 941070 h 1099185"/>
                      <a:gd name="connsiteX9" fmla="*/ 451485 w 661035"/>
                      <a:gd name="connsiteY9" fmla="*/ 989648 h 1099185"/>
                      <a:gd name="connsiteX10" fmla="*/ 396629 w 661035"/>
                      <a:gd name="connsiteY10" fmla="*/ 1033155 h 1099185"/>
                      <a:gd name="connsiteX11" fmla="*/ 397193 w 661035"/>
                      <a:gd name="connsiteY11" fmla="*/ 1033462 h 1099185"/>
                      <a:gd name="connsiteX12" fmla="*/ 320041 w 661035"/>
                      <a:gd name="connsiteY12" fmla="*/ 1076325 h 1099185"/>
                      <a:gd name="connsiteX13" fmla="*/ 291343 w 661035"/>
                      <a:gd name="connsiteY13" fmla="*/ 1060767 h 1099185"/>
                      <a:gd name="connsiteX14" fmla="*/ 290403 w 661035"/>
                      <a:gd name="connsiteY14" fmla="*/ 1061621 h 1099185"/>
                      <a:gd name="connsiteX15" fmla="*/ 319088 w 661035"/>
                      <a:gd name="connsiteY15" fmla="*/ 1077277 h 1099185"/>
                      <a:gd name="connsiteX16" fmla="*/ 260985 w 661035"/>
                      <a:gd name="connsiteY16" fmla="*/ 1099185 h 1099185"/>
                      <a:gd name="connsiteX17" fmla="*/ 0 w 661035"/>
                      <a:gd name="connsiteY17" fmla="*/ 957262 h 1099185"/>
                      <a:gd name="connsiteX18" fmla="*/ 59055 w 661035"/>
                      <a:gd name="connsiteY18" fmla="*/ 935355 h 1099185"/>
                      <a:gd name="connsiteX19" fmla="*/ 60008 w 661035"/>
                      <a:gd name="connsiteY19" fmla="*/ 935355 h 1099185"/>
                      <a:gd name="connsiteX20" fmla="*/ 135745 w 661035"/>
                      <a:gd name="connsiteY20" fmla="*/ 891807 h 1099185"/>
                      <a:gd name="connsiteX21" fmla="*/ 135255 w 661035"/>
                      <a:gd name="connsiteY21" fmla="*/ 891540 h 1099185"/>
                      <a:gd name="connsiteX22" fmla="*/ 190500 w 661035"/>
                      <a:gd name="connsiteY22" fmla="*/ 847725 h 1099185"/>
                      <a:gd name="connsiteX23" fmla="*/ 239078 w 661035"/>
                      <a:gd name="connsiteY23" fmla="*/ 799148 h 1099185"/>
                      <a:gd name="connsiteX24" fmla="*/ 239078 w 661035"/>
                      <a:gd name="connsiteY24" fmla="*/ 798196 h 1099185"/>
                      <a:gd name="connsiteX25" fmla="*/ 277307 w 661035"/>
                      <a:gd name="connsiteY25" fmla="*/ 750642 h 1099185"/>
                      <a:gd name="connsiteX26" fmla="*/ 277178 w 661035"/>
                      <a:gd name="connsiteY26" fmla="*/ 750571 h 1099185"/>
                      <a:gd name="connsiteX27" fmla="*/ 284798 w 661035"/>
                      <a:gd name="connsiteY27" fmla="*/ 740093 h 1099185"/>
                      <a:gd name="connsiteX28" fmla="*/ 323850 w 661035"/>
                      <a:gd name="connsiteY28" fmla="*/ 676275 h 1099185"/>
                      <a:gd name="connsiteX29" fmla="*/ 359092 w 661035"/>
                      <a:gd name="connsiteY29" fmla="*/ 597218 h 1099185"/>
                      <a:gd name="connsiteX30" fmla="*/ 220980 w 661035"/>
                      <a:gd name="connsiteY30" fmla="*/ 0 h 1099185"/>
                      <a:gd name="connsiteX31" fmla="*/ 481965 w 661035"/>
                      <a:gd name="connsiteY31" fmla="*/ 141922 h 1099185"/>
                      <a:gd name="connsiteX32" fmla="*/ 575310 w 661035"/>
                      <a:gd name="connsiteY32" fmla="*/ 214313 h 1099185"/>
                      <a:gd name="connsiteX33" fmla="*/ 661035 w 661035"/>
                      <a:gd name="connsiteY33" fmla="*/ 504825 h 1099185"/>
                      <a:gd name="connsiteX34" fmla="*/ 621030 w 661035"/>
                      <a:gd name="connsiteY34" fmla="*/ 739140 h 1099185"/>
                      <a:gd name="connsiteX35" fmla="*/ 360045 w 661035"/>
                      <a:gd name="connsiteY35" fmla="*/ 597218 h 1099185"/>
                      <a:gd name="connsiteX36" fmla="*/ 400050 w 661035"/>
                      <a:gd name="connsiteY36" fmla="*/ 362902 h 1099185"/>
                      <a:gd name="connsiteX37" fmla="*/ 314325 w 661035"/>
                      <a:gd name="connsiteY37" fmla="*/ 72390 h 1099185"/>
                      <a:gd name="connsiteX38" fmla="*/ 220980 w 661035"/>
                      <a:gd name="connsiteY38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500063 w 661035"/>
                      <a:gd name="connsiteY8" fmla="*/ 941070 h 1099185"/>
                      <a:gd name="connsiteX9" fmla="*/ 451485 w 661035"/>
                      <a:gd name="connsiteY9" fmla="*/ 989648 h 1099185"/>
                      <a:gd name="connsiteX10" fmla="*/ 396629 w 661035"/>
                      <a:gd name="connsiteY10" fmla="*/ 1033155 h 1099185"/>
                      <a:gd name="connsiteX11" fmla="*/ 397193 w 661035"/>
                      <a:gd name="connsiteY11" fmla="*/ 1033462 h 1099185"/>
                      <a:gd name="connsiteX12" fmla="*/ 320041 w 661035"/>
                      <a:gd name="connsiteY12" fmla="*/ 1076325 h 1099185"/>
                      <a:gd name="connsiteX13" fmla="*/ 291343 w 661035"/>
                      <a:gd name="connsiteY13" fmla="*/ 1060767 h 1099185"/>
                      <a:gd name="connsiteX14" fmla="*/ 319088 w 661035"/>
                      <a:gd name="connsiteY14" fmla="*/ 1077277 h 1099185"/>
                      <a:gd name="connsiteX15" fmla="*/ 260985 w 661035"/>
                      <a:gd name="connsiteY15" fmla="*/ 1099185 h 1099185"/>
                      <a:gd name="connsiteX16" fmla="*/ 0 w 661035"/>
                      <a:gd name="connsiteY16" fmla="*/ 957262 h 1099185"/>
                      <a:gd name="connsiteX17" fmla="*/ 59055 w 661035"/>
                      <a:gd name="connsiteY17" fmla="*/ 935355 h 1099185"/>
                      <a:gd name="connsiteX18" fmla="*/ 60008 w 661035"/>
                      <a:gd name="connsiteY18" fmla="*/ 935355 h 1099185"/>
                      <a:gd name="connsiteX19" fmla="*/ 135745 w 661035"/>
                      <a:gd name="connsiteY19" fmla="*/ 891807 h 1099185"/>
                      <a:gd name="connsiteX20" fmla="*/ 135255 w 661035"/>
                      <a:gd name="connsiteY20" fmla="*/ 891540 h 1099185"/>
                      <a:gd name="connsiteX21" fmla="*/ 190500 w 661035"/>
                      <a:gd name="connsiteY21" fmla="*/ 847725 h 1099185"/>
                      <a:gd name="connsiteX22" fmla="*/ 239078 w 661035"/>
                      <a:gd name="connsiteY22" fmla="*/ 799148 h 1099185"/>
                      <a:gd name="connsiteX23" fmla="*/ 239078 w 661035"/>
                      <a:gd name="connsiteY23" fmla="*/ 798196 h 1099185"/>
                      <a:gd name="connsiteX24" fmla="*/ 277307 w 661035"/>
                      <a:gd name="connsiteY24" fmla="*/ 750642 h 1099185"/>
                      <a:gd name="connsiteX25" fmla="*/ 277178 w 661035"/>
                      <a:gd name="connsiteY25" fmla="*/ 750571 h 1099185"/>
                      <a:gd name="connsiteX26" fmla="*/ 284798 w 661035"/>
                      <a:gd name="connsiteY26" fmla="*/ 740093 h 1099185"/>
                      <a:gd name="connsiteX27" fmla="*/ 323850 w 661035"/>
                      <a:gd name="connsiteY27" fmla="*/ 676275 h 1099185"/>
                      <a:gd name="connsiteX28" fmla="*/ 359092 w 661035"/>
                      <a:gd name="connsiteY28" fmla="*/ 597218 h 1099185"/>
                      <a:gd name="connsiteX29" fmla="*/ 220980 w 661035"/>
                      <a:gd name="connsiteY29" fmla="*/ 0 h 1099185"/>
                      <a:gd name="connsiteX30" fmla="*/ 481965 w 661035"/>
                      <a:gd name="connsiteY30" fmla="*/ 141922 h 1099185"/>
                      <a:gd name="connsiteX31" fmla="*/ 575310 w 661035"/>
                      <a:gd name="connsiteY31" fmla="*/ 214313 h 1099185"/>
                      <a:gd name="connsiteX32" fmla="*/ 661035 w 661035"/>
                      <a:gd name="connsiteY32" fmla="*/ 504825 h 1099185"/>
                      <a:gd name="connsiteX33" fmla="*/ 621030 w 661035"/>
                      <a:gd name="connsiteY33" fmla="*/ 739140 h 1099185"/>
                      <a:gd name="connsiteX34" fmla="*/ 360045 w 661035"/>
                      <a:gd name="connsiteY34" fmla="*/ 597218 h 1099185"/>
                      <a:gd name="connsiteX35" fmla="*/ 400050 w 661035"/>
                      <a:gd name="connsiteY35" fmla="*/ 362902 h 1099185"/>
                      <a:gd name="connsiteX36" fmla="*/ 314325 w 661035"/>
                      <a:gd name="connsiteY36" fmla="*/ 72390 h 1099185"/>
                      <a:gd name="connsiteX37" fmla="*/ 220980 w 661035"/>
                      <a:gd name="connsiteY37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500063 w 661035"/>
                      <a:gd name="connsiteY8" fmla="*/ 941070 h 1099185"/>
                      <a:gd name="connsiteX9" fmla="*/ 451485 w 661035"/>
                      <a:gd name="connsiteY9" fmla="*/ 989648 h 1099185"/>
                      <a:gd name="connsiteX10" fmla="*/ 396629 w 661035"/>
                      <a:gd name="connsiteY10" fmla="*/ 1033155 h 1099185"/>
                      <a:gd name="connsiteX11" fmla="*/ 397193 w 661035"/>
                      <a:gd name="connsiteY11" fmla="*/ 1033462 h 1099185"/>
                      <a:gd name="connsiteX12" fmla="*/ 320041 w 661035"/>
                      <a:gd name="connsiteY12" fmla="*/ 1076325 h 1099185"/>
                      <a:gd name="connsiteX13" fmla="*/ 319088 w 661035"/>
                      <a:gd name="connsiteY13" fmla="*/ 1077277 h 1099185"/>
                      <a:gd name="connsiteX14" fmla="*/ 260985 w 661035"/>
                      <a:gd name="connsiteY14" fmla="*/ 1099185 h 1099185"/>
                      <a:gd name="connsiteX15" fmla="*/ 0 w 661035"/>
                      <a:gd name="connsiteY15" fmla="*/ 957262 h 1099185"/>
                      <a:gd name="connsiteX16" fmla="*/ 59055 w 661035"/>
                      <a:gd name="connsiteY16" fmla="*/ 935355 h 1099185"/>
                      <a:gd name="connsiteX17" fmla="*/ 60008 w 661035"/>
                      <a:gd name="connsiteY17" fmla="*/ 935355 h 1099185"/>
                      <a:gd name="connsiteX18" fmla="*/ 135745 w 661035"/>
                      <a:gd name="connsiteY18" fmla="*/ 891807 h 1099185"/>
                      <a:gd name="connsiteX19" fmla="*/ 135255 w 661035"/>
                      <a:gd name="connsiteY19" fmla="*/ 891540 h 1099185"/>
                      <a:gd name="connsiteX20" fmla="*/ 190500 w 661035"/>
                      <a:gd name="connsiteY20" fmla="*/ 847725 h 1099185"/>
                      <a:gd name="connsiteX21" fmla="*/ 239078 w 661035"/>
                      <a:gd name="connsiteY21" fmla="*/ 799148 h 1099185"/>
                      <a:gd name="connsiteX22" fmla="*/ 239078 w 661035"/>
                      <a:gd name="connsiteY22" fmla="*/ 798196 h 1099185"/>
                      <a:gd name="connsiteX23" fmla="*/ 277307 w 661035"/>
                      <a:gd name="connsiteY23" fmla="*/ 750642 h 1099185"/>
                      <a:gd name="connsiteX24" fmla="*/ 277178 w 661035"/>
                      <a:gd name="connsiteY24" fmla="*/ 750571 h 1099185"/>
                      <a:gd name="connsiteX25" fmla="*/ 284798 w 661035"/>
                      <a:gd name="connsiteY25" fmla="*/ 740093 h 1099185"/>
                      <a:gd name="connsiteX26" fmla="*/ 323850 w 661035"/>
                      <a:gd name="connsiteY26" fmla="*/ 676275 h 1099185"/>
                      <a:gd name="connsiteX27" fmla="*/ 359092 w 661035"/>
                      <a:gd name="connsiteY27" fmla="*/ 597218 h 1099185"/>
                      <a:gd name="connsiteX28" fmla="*/ 220980 w 661035"/>
                      <a:gd name="connsiteY28" fmla="*/ 0 h 1099185"/>
                      <a:gd name="connsiteX29" fmla="*/ 481965 w 661035"/>
                      <a:gd name="connsiteY29" fmla="*/ 141922 h 1099185"/>
                      <a:gd name="connsiteX30" fmla="*/ 575310 w 661035"/>
                      <a:gd name="connsiteY30" fmla="*/ 214313 h 1099185"/>
                      <a:gd name="connsiteX31" fmla="*/ 661035 w 661035"/>
                      <a:gd name="connsiteY31" fmla="*/ 504825 h 1099185"/>
                      <a:gd name="connsiteX32" fmla="*/ 621030 w 661035"/>
                      <a:gd name="connsiteY32" fmla="*/ 739140 h 1099185"/>
                      <a:gd name="connsiteX33" fmla="*/ 360045 w 661035"/>
                      <a:gd name="connsiteY33" fmla="*/ 597218 h 1099185"/>
                      <a:gd name="connsiteX34" fmla="*/ 400050 w 661035"/>
                      <a:gd name="connsiteY34" fmla="*/ 362902 h 1099185"/>
                      <a:gd name="connsiteX35" fmla="*/ 314325 w 661035"/>
                      <a:gd name="connsiteY35" fmla="*/ 72390 h 1099185"/>
                      <a:gd name="connsiteX36" fmla="*/ 220980 w 661035"/>
                      <a:gd name="connsiteY36" fmla="*/ 0 h 1099185"/>
                      <a:gd name="connsiteX0" fmla="*/ 359092 w 661035"/>
                      <a:gd name="connsiteY0" fmla="*/ 597218 h 1112468"/>
                      <a:gd name="connsiteX1" fmla="*/ 620078 w 661035"/>
                      <a:gd name="connsiteY1" fmla="*/ 739140 h 1112468"/>
                      <a:gd name="connsiteX2" fmla="*/ 584835 w 661035"/>
                      <a:gd name="connsiteY2" fmla="*/ 818198 h 1112468"/>
                      <a:gd name="connsiteX3" fmla="*/ 584836 w 661035"/>
                      <a:gd name="connsiteY3" fmla="*/ 818198 h 1112468"/>
                      <a:gd name="connsiteX4" fmla="*/ 545783 w 661035"/>
                      <a:gd name="connsiteY4" fmla="*/ 882015 h 1112468"/>
                      <a:gd name="connsiteX5" fmla="*/ 538930 w 661035"/>
                      <a:gd name="connsiteY5" fmla="*/ 891439 h 1112468"/>
                      <a:gd name="connsiteX6" fmla="*/ 539116 w 661035"/>
                      <a:gd name="connsiteY6" fmla="*/ 891540 h 1112468"/>
                      <a:gd name="connsiteX7" fmla="*/ 500063 w 661035"/>
                      <a:gd name="connsiteY7" fmla="*/ 940118 h 1112468"/>
                      <a:gd name="connsiteX8" fmla="*/ 500063 w 661035"/>
                      <a:gd name="connsiteY8" fmla="*/ 941070 h 1112468"/>
                      <a:gd name="connsiteX9" fmla="*/ 451485 w 661035"/>
                      <a:gd name="connsiteY9" fmla="*/ 989648 h 1112468"/>
                      <a:gd name="connsiteX10" fmla="*/ 396629 w 661035"/>
                      <a:gd name="connsiteY10" fmla="*/ 1033155 h 1112468"/>
                      <a:gd name="connsiteX11" fmla="*/ 397193 w 661035"/>
                      <a:gd name="connsiteY11" fmla="*/ 1033462 h 1112468"/>
                      <a:gd name="connsiteX12" fmla="*/ 320041 w 661035"/>
                      <a:gd name="connsiteY12" fmla="*/ 1076325 h 1112468"/>
                      <a:gd name="connsiteX13" fmla="*/ 319088 w 661035"/>
                      <a:gd name="connsiteY13" fmla="*/ 1077277 h 1112468"/>
                      <a:gd name="connsiteX14" fmla="*/ 247796 w 661035"/>
                      <a:gd name="connsiteY14" fmla="*/ 1112468 h 1112468"/>
                      <a:gd name="connsiteX15" fmla="*/ 0 w 661035"/>
                      <a:gd name="connsiteY15" fmla="*/ 957262 h 1112468"/>
                      <a:gd name="connsiteX16" fmla="*/ 59055 w 661035"/>
                      <a:gd name="connsiteY16" fmla="*/ 935355 h 1112468"/>
                      <a:gd name="connsiteX17" fmla="*/ 60008 w 661035"/>
                      <a:gd name="connsiteY17" fmla="*/ 935355 h 1112468"/>
                      <a:gd name="connsiteX18" fmla="*/ 135745 w 661035"/>
                      <a:gd name="connsiteY18" fmla="*/ 891807 h 1112468"/>
                      <a:gd name="connsiteX19" fmla="*/ 135255 w 661035"/>
                      <a:gd name="connsiteY19" fmla="*/ 891540 h 1112468"/>
                      <a:gd name="connsiteX20" fmla="*/ 190500 w 661035"/>
                      <a:gd name="connsiteY20" fmla="*/ 847725 h 1112468"/>
                      <a:gd name="connsiteX21" fmla="*/ 239078 w 661035"/>
                      <a:gd name="connsiteY21" fmla="*/ 799148 h 1112468"/>
                      <a:gd name="connsiteX22" fmla="*/ 239078 w 661035"/>
                      <a:gd name="connsiteY22" fmla="*/ 798196 h 1112468"/>
                      <a:gd name="connsiteX23" fmla="*/ 277307 w 661035"/>
                      <a:gd name="connsiteY23" fmla="*/ 750642 h 1112468"/>
                      <a:gd name="connsiteX24" fmla="*/ 277178 w 661035"/>
                      <a:gd name="connsiteY24" fmla="*/ 750571 h 1112468"/>
                      <a:gd name="connsiteX25" fmla="*/ 284798 w 661035"/>
                      <a:gd name="connsiteY25" fmla="*/ 740093 h 1112468"/>
                      <a:gd name="connsiteX26" fmla="*/ 323850 w 661035"/>
                      <a:gd name="connsiteY26" fmla="*/ 676275 h 1112468"/>
                      <a:gd name="connsiteX27" fmla="*/ 359092 w 661035"/>
                      <a:gd name="connsiteY27" fmla="*/ 597218 h 1112468"/>
                      <a:gd name="connsiteX28" fmla="*/ 220980 w 661035"/>
                      <a:gd name="connsiteY28" fmla="*/ 0 h 1112468"/>
                      <a:gd name="connsiteX29" fmla="*/ 481965 w 661035"/>
                      <a:gd name="connsiteY29" fmla="*/ 141922 h 1112468"/>
                      <a:gd name="connsiteX30" fmla="*/ 575310 w 661035"/>
                      <a:gd name="connsiteY30" fmla="*/ 214313 h 1112468"/>
                      <a:gd name="connsiteX31" fmla="*/ 661035 w 661035"/>
                      <a:gd name="connsiteY31" fmla="*/ 504825 h 1112468"/>
                      <a:gd name="connsiteX32" fmla="*/ 621030 w 661035"/>
                      <a:gd name="connsiteY32" fmla="*/ 739140 h 1112468"/>
                      <a:gd name="connsiteX33" fmla="*/ 360045 w 661035"/>
                      <a:gd name="connsiteY33" fmla="*/ 597218 h 1112468"/>
                      <a:gd name="connsiteX34" fmla="*/ 400050 w 661035"/>
                      <a:gd name="connsiteY34" fmla="*/ 362902 h 1112468"/>
                      <a:gd name="connsiteX35" fmla="*/ 314325 w 661035"/>
                      <a:gd name="connsiteY35" fmla="*/ 72390 h 1112468"/>
                      <a:gd name="connsiteX36" fmla="*/ 220980 w 661035"/>
                      <a:gd name="connsiteY36" fmla="*/ 0 h 11124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</a:cxnLst>
                    <a:rect l="l" t="t" r="r" b="b"/>
                    <a:pathLst>
                      <a:path w="661035" h="1112468">
                        <a:moveTo>
                          <a:pt x="359092" y="597218"/>
                        </a:moveTo>
                        <a:lnTo>
                          <a:pt x="620078" y="739140"/>
                        </a:lnTo>
                        <a:lnTo>
                          <a:pt x="584835" y="818198"/>
                        </a:lnTo>
                        <a:lnTo>
                          <a:pt x="584836" y="818198"/>
                        </a:lnTo>
                        <a:cubicBezTo>
                          <a:pt x="573405" y="840105"/>
                          <a:pt x="560070" y="861060"/>
                          <a:pt x="545783" y="882015"/>
                        </a:cubicBezTo>
                        <a:lnTo>
                          <a:pt x="538930" y="891439"/>
                        </a:lnTo>
                        <a:lnTo>
                          <a:pt x="539116" y="891540"/>
                        </a:lnTo>
                        <a:cubicBezTo>
                          <a:pt x="525780" y="908686"/>
                          <a:pt x="513398" y="924878"/>
                          <a:pt x="500063" y="940118"/>
                        </a:cubicBezTo>
                        <a:lnTo>
                          <a:pt x="500063" y="941070"/>
                        </a:lnTo>
                        <a:cubicBezTo>
                          <a:pt x="483870" y="958215"/>
                          <a:pt x="467678" y="974408"/>
                          <a:pt x="451485" y="989648"/>
                        </a:cubicBezTo>
                        <a:lnTo>
                          <a:pt x="396629" y="1033155"/>
                        </a:lnTo>
                        <a:lnTo>
                          <a:pt x="397193" y="1033462"/>
                        </a:lnTo>
                        <a:cubicBezTo>
                          <a:pt x="371475" y="1049655"/>
                          <a:pt x="346711" y="1063943"/>
                          <a:pt x="320041" y="1076325"/>
                        </a:cubicBezTo>
                        <a:lnTo>
                          <a:pt x="319088" y="1077277"/>
                        </a:lnTo>
                        <a:lnTo>
                          <a:pt x="247796" y="1112468"/>
                        </a:lnTo>
                        <a:lnTo>
                          <a:pt x="0" y="957262"/>
                        </a:lnTo>
                        <a:lnTo>
                          <a:pt x="59055" y="935355"/>
                        </a:lnTo>
                        <a:lnTo>
                          <a:pt x="60008" y="935355"/>
                        </a:lnTo>
                        <a:lnTo>
                          <a:pt x="135745" y="891807"/>
                        </a:lnTo>
                        <a:lnTo>
                          <a:pt x="135255" y="891540"/>
                        </a:lnTo>
                        <a:cubicBezTo>
                          <a:pt x="154305" y="878205"/>
                          <a:pt x="173355" y="863918"/>
                          <a:pt x="190500" y="847725"/>
                        </a:cubicBezTo>
                        <a:cubicBezTo>
                          <a:pt x="207645" y="832486"/>
                          <a:pt x="222885" y="816293"/>
                          <a:pt x="239078" y="799148"/>
                        </a:cubicBezTo>
                        <a:lnTo>
                          <a:pt x="239078" y="798196"/>
                        </a:lnTo>
                        <a:lnTo>
                          <a:pt x="277307" y="750642"/>
                        </a:lnTo>
                        <a:lnTo>
                          <a:pt x="277178" y="750571"/>
                        </a:lnTo>
                        <a:cubicBezTo>
                          <a:pt x="280036" y="746761"/>
                          <a:pt x="281941" y="743903"/>
                          <a:pt x="284798" y="740093"/>
                        </a:cubicBezTo>
                        <a:cubicBezTo>
                          <a:pt x="299086" y="719138"/>
                          <a:pt x="312420" y="698183"/>
                          <a:pt x="323850" y="676275"/>
                        </a:cubicBezTo>
                        <a:cubicBezTo>
                          <a:pt x="337185" y="650558"/>
                          <a:pt x="349567" y="623888"/>
                          <a:pt x="359092" y="597218"/>
                        </a:cubicBezTo>
                        <a:close/>
                        <a:moveTo>
                          <a:pt x="220980" y="0"/>
                        </a:moveTo>
                        <a:lnTo>
                          <a:pt x="481965" y="141922"/>
                        </a:lnTo>
                        <a:cubicBezTo>
                          <a:pt x="521970" y="163830"/>
                          <a:pt x="553403" y="187642"/>
                          <a:pt x="575310" y="214313"/>
                        </a:cubicBezTo>
                        <a:cubicBezTo>
                          <a:pt x="632460" y="281940"/>
                          <a:pt x="661035" y="379095"/>
                          <a:pt x="661035" y="504825"/>
                        </a:cubicBezTo>
                        <a:cubicBezTo>
                          <a:pt x="660083" y="588645"/>
                          <a:pt x="646748" y="666750"/>
                          <a:pt x="621030" y="739140"/>
                        </a:cubicBezTo>
                        <a:lnTo>
                          <a:pt x="360045" y="597218"/>
                        </a:lnTo>
                        <a:cubicBezTo>
                          <a:pt x="386715" y="524827"/>
                          <a:pt x="400050" y="446722"/>
                          <a:pt x="400050" y="362902"/>
                        </a:cubicBezTo>
                        <a:cubicBezTo>
                          <a:pt x="400050" y="237172"/>
                          <a:pt x="371475" y="140970"/>
                          <a:pt x="314325" y="72390"/>
                        </a:cubicBezTo>
                        <a:cubicBezTo>
                          <a:pt x="291465" y="45720"/>
                          <a:pt x="260985" y="20955"/>
                          <a:pt x="220980" y="0"/>
                        </a:cubicBez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 dirty="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0" name="Freeform: Shape 69">
                    <a:extLst>
                      <a:ext uri="{FF2B5EF4-FFF2-40B4-BE49-F238E27FC236}">
                        <a16:creationId xmlns:a16="http://schemas.microsoft.com/office/drawing/2014/main" xmlns="" id="{D113772A-09F4-4D1C-82EE-59CB5A04CCF4}"/>
                      </a:ext>
                    </a:extLst>
                  </p:cNvPr>
                  <p:cNvSpPr/>
                  <p:nvPr/>
                </p:nvSpPr>
                <p:spPr>
                  <a:xfrm>
                    <a:off x="2967026" y="3229268"/>
                    <a:ext cx="673417" cy="247650"/>
                  </a:xfrm>
                  <a:custGeom>
                    <a:avLst/>
                    <a:gdLst>
                      <a:gd name="connsiteX0" fmla="*/ 261937 w 673417"/>
                      <a:gd name="connsiteY0" fmla="*/ 45720 h 247650"/>
                      <a:gd name="connsiteX1" fmla="*/ 288607 w 673417"/>
                      <a:gd name="connsiteY1" fmla="*/ 53340 h 247650"/>
                      <a:gd name="connsiteX2" fmla="*/ 387667 w 673417"/>
                      <a:gd name="connsiteY2" fmla="*/ 93345 h 247650"/>
                      <a:gd name="connsiteX3" fmla="*/ 412432 w 673417"/>
                      <a:gd name="connsiteY3" fmla="*/ 105728 h 247650"/>
                      <a:gd name="connsiteX4" fmla="*/ 673417 w 673417"/>
                      <a:gd name="connsiteY4" fmla="*/ 247650 h 247650"/>
                      <a:gd name="connsiteX5" fmla="*/ 647700 w 673417"/>
                      <a:gd name="connsiteY5" fmla="*/ 235267 h 247650"/>
                      <a:gd name="connsiteX6" fmla="*/ 644991 w 673417"/>
                      <a:gd name="connsiteY6" fmla="*/ 233789 h 247650"/>
                      <a:gd name="connsiteX7" fmla="*/ 549592 w 673417"/>
                      <a:gd name="connsiteY7" fmla="*/ 195262 h 247650"/>
                      <a:gd name="connsiteX8" fmla="*/ 522922 w 673417"/>
                      <a:gd name="connsiteY8" fmla="*/ 186690 h 247650"/>
                      <a:gd name="connsiteX9" fmla="*/ 0 w 673417"/>
                      <a:gd name="connsiteY9" fmla="*/ 0 h 247650"/>
                      <a:gd name="connsiteX10" fmla="*/ 80010 w 673417"/>
                      <a:gd name="connsiteY10" fmla="*/ 11430 h 247650"/>
                      <a:gd name="connsiteX11" fmla="*/ 80421 w 673417"/>
                      <a:gd name="connsiteY11" fmla="*/ 11654 h 247650"/>
                      <a:gd name="connsiteX12" fmla="*/ 185499 w 673417"/>
                      <a:gd name="connsiteY12" fmla="*/ 28933 h 247650"/>
                      <a:gd name="connsiteX13" fmla="*/ 261937 w 673417"/>
                      <a:gd name="connsiteY13" fmla="*/ 45720 h 247650"/>
                      <a:gd name="connsiteX14" fmla="*/ 522922 w 673417"/>
                      <a:gd name="connsiteY14" fmla="*/ 187643 h 247650"/>
                      <a:gd name="connsiteX15" fmla="*/ 340042 w 673417"/>
                      <a:gd name="connsiteY15" fmla="*/ 153353 h 247650"/>
                      <a:gd name="connsiteX16" fmla="*/ 260985 w 673417"/>
                      <a:gd name="connsiteY16" fmla="*/ 141923 h 2476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</a:cxnLst>
                    <a:rect l="l" t="t" r="r" b="b"/>
                    <a:pathLst>
                      <a:path w="673417" h="247650">
                        <a:moveTo>
                          <a:pt x="261937" y="45720"/>
                        </a:moveTo>
                        <a:cubicBezTo>
                          <a:pt x="271462" y="48578"/>
                          <a:pt x="280987" y="50483"/>
                          <a:pt x="288607" y="53340"/>
                        </a:cubicBezTo>
                        <a:cubicBezTo>
                          <a:pt x="323850" y="64770"/>
                          <a:pt x="357187" y="79058"/>
                          <a:pt x="387667" y="93345"/>
                        </a:cubicBezTo>
                        <a:cubicBezTo>
                          <a:pt x="396240" y="97155"/>
                          <a:pt x="404812" y="101917"/>
                          <a:pt x="412432" y="105728"/>
                        </a:cubicBezTo>
                        <a:lnTo>
                          <a:pt x="673417" y="247650"/>
                        </a:lnTo>
                        <a:cubicBezTo>
                          <a:pt x="664845" y="243840"/>
                          <a:pt x="656272" y="239078"/>
                          <a:pt x="647700" y="235267"/>
                        </a:cubicBezTo>
                        <a:lnTo>
                          <a:pt x="644991" y="233789"/>
                        </a:lnTo>
                        <a:lnTo>
                          <a:pt x="549592" y="195262"/>
                        </a:lnTo>
                        <a:cubicBezTo>
                          <a:pt x="541972" y="192405"/>
                          <a:pt x="532447" y="189548"/>
                          <a:pt x="522922" y="186690"/>
                        </a:cubicBezTo>
                        <a:close/>
                        <a:moveTo>
                          <a:pt x="0" y="0"/>
                        </a:moveTo>
                        <a:lnTo>
                          <a:pt x="80010" y="11430"/>
                        </a:lnTo>
                        <a:lnTo>
                          <a:pt x="80421" y="11654"/>
                        </a:lnTo>
                        <a:lnTo>
                          <a:pt x="185499" y="28933"/>
                        </a:lnTo>
                        <a:cubicBezTo>
                          <a:pt x="215979" y="34528"/>
                          <a:pt x="241458" y="40005"/>
                          <a:pt x="261937" y="45720"/>
                        </a:cubicBezTo>
                        <a:lnTo>
                          <a:pt x="522922" y="187643"/>
                        </a:lnTo>
                        <a:cubicBezTo>
                          <a:pt x="481965" y="176213"/>
                          <a:pt x="421004" y="164783"/>
                          <a:pt x="340042" y="153353"/>
                        </a:cubicBezTo>
                        <a:lnTo>
                          <a:pt x="260985" y="141923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1" name="Freeform: Shape 70">
                    <a:extLst>
                      <a:ext uri="{FF2B5EF4-FFF2-40B4-BE49-F238E27FC236}">
                        <a16:creationId xmlns:a16="http://schemas.microsoft.com/office/drawing/2014/main" xmlns="" id="{EE130360-94EB-47DA-9B20-9425A2D818C4}"/>
                      </a:ext>
                    </a:extLst>
                  </p:cNvPr>
                  <p:cNvSpPr/>
                  <p:nvPr/>
                </p:nvSpPr>
                <p:spPr>
                  <a:xfrm>
                    <a:off x="2707091" y="3532163"/>
                    <a:ext cx="257175" cy="1238250"/>
                  </a:xfrm>
                  <a:custGeom>
                    <a:avLst/>
                    <a:gdLst>
                      <a:gd name="connsiteX0" fmla="*/ 260985 w 257175"/>
                      <a:gd name="connsiteY0" fmla="*/ 1244918 h 1238250"/>
                      <a:gd name="connsiteX1" fmla="*/ 0 w 257175"/>
                      <a:gd name="connsiteY1" fmla="*/ 1102995 h 1238250"/>
                      <a:gd name="connsiteX2" fmla="*/ 1905 w 257175"/>
                      <a:gd name="connsiteY2" fmla="*/ 0 h 1238250"/>
                      <a:gd name="connsiteX3" fmla="*/ 262890 w 257175"/>
                      <a:gd name="connsiteY3" fmla="*/ 141922 h 12382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57175" h="1238250">
                        <a:moveTo>
                          <a:pt x="260985" y="1244918"/>
                        </a:moveTo>
                        <a:lnTo>
                          <a:pt x="0" y="1102995"/>
                        </a:lnTo>
                        <a:lnTo>
                          <a:pt x="1905" y="0"/>
                        </a:lnTo>
                        <a:lnTo>
                          <a:pt x="262890" y="141922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2" name="Freeform: Shape 71">
                    <a:extLst>
                      <a:ext uri="{FF2B5EF4-FFF2-40B4-BE49-F238E27FC236}">
                        <a16:creationId xmlns:a16="http://schemas.microsoft.com/office/drawing/2014/main" xmlns="" id="{54F71D42-7D98-4D72-8ABF-C7257DE6F785}"/>
                      </a:ext>
                    </a:extLst>
                  </p:cNvPr>
                  <p:cNvSpPr/>
                  <p:nvPr/>
                </p:nvSpPr>
                <p:spPr>
                  <a:xfrm>
                    <a:off x="3110832" y="2270955"/>
                    <a:ext cx="457201" cy="495301"/>
                  </a:xfrm>
                  <a:custGeom>
                    <a:avLst/>
                    <a:gdLst>
                      <a:gd name="connsiteX0" fmla="*/ 459105 w 457200"/>
                      <a:gd name="connsiteY0" fmla="*/ 500063 h 495300"/>
                      <a:gd name="connsiteX1" fmla="*/ 198120 w 457200"/>
                      <a:gd name="connsiteY1" fmla="*/ 358140 h 495300"/>
                      <a:gd name="connsiteX2" fmla="*/ 80963 w 457200"/>
                      <a:gd name="connsiteY2" fmla="*/ 62865 h 495300"/>
                      <a:gd name="connsiteX3" fmla="*/ 0 w 457200"/>
                      <a:gd name="connsiteY3" fmla="*/ 0 h 495300"/>
                      <a:gd name="connsiteX4" fmla="*/ 260985 w 457200"/>
                      <a:gd name="connsiteY4" fmla="*/ 141923 h 495300"/>
                      <a:gd name="connsiteX5" fmla="*/ 341948 w 457200"/>
                      <a:gd name="connsiteY5" fmla="*/ 204788 h 495300"/>
                      <a:gd name="connsiteX6" fmla="*/ 459105 w 457200"/>
                      <a:gd name="connsiteY6" fmla="*/ 500063 h 4953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457200" h="495300">
                        <a:moveTo>
                          <a:pt x="459105" y="500063"/>
                        </a:moveTo>
                        <a:lnTo>
                          <a:pt x="198120" y="358140"/>
                        </a:lnTo>
                        <a:cubicBezTo>
                          <a:pt x="179070" y="224790"/>
                          <a:pt x="140017" y="126683"/>
                          <a:pt x="80963" y="62865"/>
                        </a:cubicBezTo>
                        <a:cubicBezTo>
                          <a:pt x="57150" y="38100"/>
                          <a:pt x="30480" y="17145"/>
                          <a:pt x="0" y="0"/>
                        </a:cubicBezTo>
                        <a:lnTo>
                          <a:pt x="260985" y="141923"/>
                        </a:lnTo>
                        <a:cubicBezTo>
                          <a:pt x="291465" y="158115"/>
                          <a:pt x="318135" y="179070"/>
                          <a:pt x="341948" y="204788"/>
                        </a:cubicBezTo>
                        <a:cubicBezTo>
                          <a:pt x="401955" y="268605"/>
                          <a:pt x="441008" y="366713"/>
                          <a:pt x="459105" y="500063"/>
                        </a:cubicBezTo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3" name="Freeform: Shape 72">
                    <a:extLst>
                      <a:ext uri="{FF2B5EF4-FFF2-40B4-BE49-F238E27FC236}">
                        <a16:creationId xmlns:a16="http://schemas.microsoft.com/office/drawing/2014/main" xmlns="" id="{AD847D27-5E4A-4825-9586-C0C8432BE2B8}"/>
                      </a:ext>
                    </a:extLst>
                  </p:cNvPr>
                  <p:cNvSpPr/>
                  <p:nvPr/>
                </p:nvSpPr>
                <p:spPr>
                  <a:xfrm>
                    <a:off x="2541356" y="3138780"/>
                    <a:ext cx="428625" cy="200026"/>
                  </a:xfrm>
                  <a:custGeom>
                    <a:avLst/>
                    <a:gdLst>
                      <a:gd name="connsiteX0" fmla="*/ 0 w 428625"/>
                      <a:gd name="connsiteY0" fmla="*/ 0 h 200026"/>
                      <a:gd name="connsiteX1" fmla="*/ 17145 w 428625"/>
                      <a:gd name="connsiteY1" fmla="*/ 8573 h 200026"/>
                      <a:gd name="connsiteX2" fmla="*/ 109538 w 428625"/>
                      <a:gd name="connsiteY2" fmla="*/ 44768 h 200026"/>
                      <a:gd name="connsiteX3" fmla="*/ 370023 w 428625"/>
                      <a:gd name="connsiteY3" fmla="*/ 186418 h 200026"/>
                      <a:gd name="connsiteX4" fmla="*/ 110490 w 428625"/>
                      <a:gd name="connsiteY4" fmla="*/ 44768 h 200026"/>
                      <a:gd name="connsiteX5" fmla="*/ 168592 w 428625"/>
                      <a:gd name="connsiteY5" fmla="*/ 59056 h 200026"/>
                      <a:gd name="connsiteX6" fmla="*/ 428625 w 428625"/>
                      <a:gd name="connsiteY6" fmla="*/ 200026 h 200026"/>
                      <a:gd name="connsiteX7" fmla="*/ 370523 w 428625"/>
                      <a:gd name="connsiteY7" fmla="*/ 186691 h 200026"/>
                      <a:gd name="connsiteX8" fmla="*/ 370517 w 428625"/>
                      <a:gd name="connsiteY8" fmla="*/ 186688 h 200026"/>
                      <a:gd name="connsiteX9" fmla="*/ 278130 w 428625"/>
                      <a:gd name="connsiteY9" fmla="*/ 150495 h 200026"/>
                      <a:gd name="connsiteX10" fmla="*/ 260985 w 428625"/>
                      <a:gd name="connsiteY10" fmla="*/ 141923 h 20002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428625" h="200026">
                        <a:moveTo>
                          <a:pt x="0" y="0"/>
                        </a:moveTo>
                        <a:cubicBezTo>
                          <a:pt x="5715" y="2858"/>
                          <a:pt x="11430" y="5715"/>
                          <a:pt x="17145" y="8573"/>
                        </a:cubicBezTo>
                        <a:cubicBezTo>
                          <a:pt x="44767" y="21908"/>
                          <a:pt x="75248" y="34290"/>
                          <a:pt x="109538" y="44768"/>
                        </a:cubicBezTo>
                        <a:lnTo>
                          <a:pt x="370023" y="186418"/>
                        </a:lnTo>
                        <a:lnTo>
                          <a:pt x="110490" y="44768"/>
                        </a:lnTo>
                        <a:lnTo>
                          <a:pt x="168592" y="59056"/>
                        </a:lnTo>
                        <a:lnTo>
                          <a:pt x="428625" y="200026"/>
                        </a:lnTo>
                        <a:lnTo>
                          <a:pt x="370523" y="186691"/>
                        </a:lnTo>
                        <a:lnTo>
                          <a:pt x="370517" y="186688"/>
                        </a:lnTo>
                        <a:lnTo>
                          <a:pt x="278130" y="150495"/>
                        </a:lnTo>
                        <a:cubicBezTo>
                          <a:pt x="272415" y="147638"/>
                          <a:pt x="266700" y="144780"/>
                          <a:pt x="260985" y="141923"/>
                        </a:cubicBez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4" name="Freeform: Shape 73">
                    <a:extLst>
                      <a:ext uri="{FF2B5EF4-FFF2-40B4-BE49-F238E27FC236}">
                        <a16:creationId xmlns:a16="http://schemas.microsoft.com/office/drawing/2014/main" xmlns="" id="{FBC8F3F7-E7EA-4E0C-82B1-9EB91449D661}"/>
                      </a:ext>
                    </a:extLst>
                  </p:cNvPr>
                  <p:cNvSpPr/>
                  <p:nvPr/>
                </p:nvSpPr>
                <p:spPr>
                  <a:xfrm>
                    <a:off x="2969883" y="1938632"/>
                    <a:ext cx="618767" cy="219303"/>
                  </a:xfrm>
                  <a:custGeom>
                    <a:avLst/>
                    <a:gdLst>
                      <a:gd name="connsiteX0" fmla="*/ 323751 w 603786"/>
                      <a:gd name="connsiteY0" fmla="*/ 66771 h 218219"/>
                      <a:gd name="connsiteX1" fmla="*/ 342801 w 603786"/>
                      <a:gd name="connsiteY1" fmla="*/ 76296 h 218219"/>
                      <a:gd name="connsiteX2" fmla="*/ 603786 w 603786"/>
                      <a:gd name="connsiteY2" fmla="*/ 218219 h 218219"/>
                      <a:gd name="connsiteX3" fmla="*/ 584736 w 603786"/>
                      <a:gd name="connsiteY3" fmla="*/ 208694 h 218219"/>
                      <a:gd name="connsiteX4" fmla="*/ 0 w 603786"/>
                      <a:gd name="connsiteY4" fmla="*/ 0 h 218219"/>
                      <a:gd name="connsiteX5" fmla="*/ 100965 w 603786"/>
                      <a:gd name="connsiteY5" fmla="*/ 2857 h 218219"/>
                      <a:gd name="connsiteX6" fmla="*/ 102772 w 603786"/>
                      <a:gd name="connsiteY6" fmla="*/ 3833 h 218219"/>
                      <a:gd name="connsiteX7" fmla="*/ 214213 w 603786"/>
                      <a:gd name="connsiteY7" fmla="*/ 22860 h 218219"/>
                      <a:gd name="connsiteX8" fmla="*/ 236092 w 603786"/>
                      <a:gd name="connsiteY8" fmla="*/ 34757 h 218219"/>
                      <a:gd name="connsiteX9" fmla="*/ 323751 w 603786"/>
                      <a:gd name="connsiteY9" fmla="*/ 66772 h 218219"/>
                      <a:gd name="connsiteX10" fmla="*/ 584736 w 603786"/>
                      <a:gd name="connsiteY10" fmla="*/ 208695 h 218219"/>
                      <a:gd name="connsiteX11" fmla="*/ 475198 w 603786"/>
                      <a:gd name="connsiteY11" fmla="*/ 168690 h 218219"/>
                      <a:gd name="connsiteX12" fmla="*/ 464489 w 603786"/>
                      <a:gd name="connsiteY12" fmla="*/ 162866 h 218219"/>
                      <a:gd name="connsiteX13" fmla="*/ 358041 w 603786"/>
                      <a:gd name="connsiteY13" fmla="*/ 143827 h 218219"/>
                      <a:gd name="connsiteX14" fmla="*/ 357901 w 603786"/>
                      <a:gd name="connsiteY14" fmla="*/ 143751 h 218219"/>
                      <a:gd name="connsiteX15" fmla="*/ 260033 w 603786"/>
                      <a:gd name="connsiteY15" fmla="*/ 141922 h 218219"/>
                      <a:gd name="connsiteX0" fmla="*/ 323751 w 603786"/>
                      <a:gd name="connsiteY0" fmla="*/ 66771 h 218219"/>
                      <a:gd name="connsiteX1" fmla="*/ 342801 w 603786"/>
                      <a:gd name="connsiteY1" fmla="*/ 76296 h 218219"/>
                      <a:gd name="connsiteX2" fmla="*/ 603786 w 603786"/>
                      <a:gd name="connsiteY2" fmla="*/ 218219 h 218219"/>
                      <a:gd name="connsiteX3" fmla="*/ 584736 w 603786"/>
                      <a:gd name="connsiteY3" fmla="*/ 208694 h 218219"/>
                      <a:gd name="connsiteX4" fmla="*/ 323751 w 603786"/>
                      <a:gd name="connsiteY4" fmla="*/ 66771 h 218219"/>
                      <a:gd name="connsiteX5" fmla="*/ 0 w 603786"/>
                      <a:gd name="connsiteY5" fmla="*/ 0 h 218219"/>
                      <a:gd name="connsiteX6" fmla="*/ 100965 w 603786"/>
                      <a:gd name="connsiteY6" fmla="*/ 2857 h 218219"/>
                      <a:gd name="connsiteX7" fmla="*/ 102772 w 603786"/>
                      <a:gd name="connsiteY7" fmla="*/ 3833 h 218219"/>
                      <a:gd name="connsiteX8" fmla="*/ 214213 w 603786"/>
                      <a:gd name="connsiteY8" fmla="*/ 22860 h 218219"/>
                      <a:gd name="connsiteX9" fmla="*/ 323751 w 603786"/>
                      <a:gd name="connsiteY9" fmla="*/ 66772 h 218219"/>
                      <a:gd name="connsiteX10" fmla="*/ 584736 w 603786"/>
                      <a:gd name="connsiteY10" fmla="*/ 208695 h 218219"/>
                      <a:gd name="connsiteX11" fmla="*/ 475198 w 603786"/>
                      <a:gd name="connsiteY11" fmla="*/ 168690 h 218219"/>
                      <a:gd name="connsiteX12" fmla="*/ 464489 w 603786"/>
                      <a:gd name="connsiteY12" fmla="*/ 162866 h 218219"/>
                      <a:gd name="connsiteX13" fmla="*/ 358041 w 603786"/>
                      <a:gd name="connsiteY13" fmla="*/ 143827 h 218219"/>
                      <a:gd name="connsiteX14" fmla="*/ 357901 w 603786"/>
                      <a:gd name="connsiteY14" fmla="*/ 143751 h 218219"/>
                      <a:gd name="connsiteX15" fmla="*/ 260033 w 603786"/>
                      <a:gd name="connsiteY15" fmla="*/ 141922 h 218219"/>
                      <a:gd name="connsiteX16" fmla="*/ 0 w 603786"/>
                      <a:gd name="connsiteY16" fmla="*/ 0 h 218219"/>
                      <a:gd name="connsiteX0" fmla="*/ 323751 w 603786"/>
                      <a:gd name="connsiteY0" fmla="*/ 66771 h 218219"/>
                      <a:gd name="connsiteX1" fmla="*/ 603786 w 603786"/>
                      <a:gd name="connsiteY1" fmla="*/ 218219 h 218219"/>
                      <a:gd name="connsiteX2" fmla="*/ 584736 w 603786"/>
                      <a:gd name="connsiteY2" fmla="*/ 208694 h 218219"/>
                      <a:gd name="connsiteX3" fmla="*/ 323751 w 603786"/>
                      <a:gd name="connsiteY3" fmla="*/ 66771 h 218219"/>
                      <a:gd name="connsiteX4" fmla="*/ 0 w 603786"/>
                      <a:gd name="connsiteY4" fmla="*/ 0 h 218219"/>
                      <a:gd name="connsiteX5" fmla="*/ 100965 w 603786"/>
                      <a:gd name="connsiteY5" fmla="*/ 2857 h 218219"/>
                      <a:gd name="connsiteX6" fmla="*/ 102772 w 603786"/>
                      <a:gd name="connsiteY6" fmla="*/ 3833 h 218219"/>
                      <a:gd name="connsiteX7" fmla="*/ 214213 w 603786"/>
                      <a:gd name="connsiteY7" fmla="*/ 22860 h 218219"/>
                      <a:gd name="connsiteX8" fmla="*/ 323751 w 603786"/>
                      <a:gd name="connsiteY8" fmla="*/ 66772 h 218219"/>
                      <a:gd name="connsiteX9" fmla="*/ 584736 w 603786"/>
                      <a:gd name="connsiteY9" fmla="*/ 208695 h 218219"/>
                      <a:gd name="connsiteX10" fmla="*/ 475198 w 603786"/>
                      <a:gd name="connsiteY10" fmla="*/ 168690 h 218219"/>
                      <a:gd name="connsiteX11" fmla="*/ 464489 w 603786"/>
                      <a:gd name="connsiteY11" fmla="*/ 162866 h 218219"/>
                      <a:gd name="connsiteX12" fmla="*/ 358041 w 603786"/>
                      <a:gd name="connsiteY12" fmla="*/ 143827 h 218219"/>
                      <a:gd name="connsiteX13" fmla="*/ 357901 w 603786"/>
                      <a:gd name="connsiteY13" fmla="*/ 143751 h 218219"/>
                      <a:gd name="connsiteX14" fmla="*/ 260033 w 603786"/>
                      <a:gd name="connsiteY14" fmla="*/ 141922 h 218219"/>
                      <a:gd name="connsiteX15" fmla="*/ 0 w 603786"/>
                      <a:gd name="connsiteY15" fmla="*/ 0 h 218219"/>
                      <a:gd name="connsiteX0" fmla="*/ 323751 w 584736"/>
                      <a:gd name="connsiteY0" fmla="*/ 66771 h 208695"/>
                      <a:gd name="connsiteX1" fmla="*/ 584736 w 584736"/>
                      <a:gd name="connsiteY1" fmla="*/ 208694 h 208695"/>
                      <a:gd name="connsiteX2" fmla="*/ 323751 w 584736"/>
                      <a:gd name="connsiteY2" fmla="*/ 66771 h 208695"/>
                      <a:gd name="connsiteX3" fmla="*/ 0 w 584736"/>
                      <a:gd name="connsiteY3" fmla="*/ 0 h 208695"/>
                      <a:gd name="connsiteX4" fmla="*/ 100965 w 584736"/>
                      <a:gd name="connsiteY4" fmla="*/ 2857 h 208695"/>
                      <a:gd name="connsiteX5" fmla="*/ 102772 w 584736"/>
                      <a:gd name="connsiteY5" fmla="*/ 3833 h 208695"/>
                      <a:gd name="connsiteX6" fmla="*/ 214213 w 584736"/>
                      <a:gd name="connsiteY6" fmla="*/ 22860 h 208695"/>
                      <a:gd name="connsiteX7" fmla="*/ 323751 w 584736"/>
                      <a:gd name="connsiteY7" fmla="*/ 66772 h 208695"/>
                      <a:gd name="connsiteX8" fmla="*/ 584736 w 584736"/>
                      <a:gd name="connsiteY8" fmla="*/ 208695 h 208695"/>
                      <a:gd name="connsiteX9" fmla="*/ 475198 w 584736"/>
                      <a:gd name="connsiteY9" fmla="*/ 168690 h 208695"/>
                      <a:gd name="connsiteX10" fmla="*/ 464489 w 584736"/>
                      <a:gd name="connsiteY10" fmla="*/ 162866 h 208695"/>
                      <a:gd name="connsiteX11" fmla="*/ 358041 w 584736"/>
                      <a:gd name="connsiteY11" fmla="*/ 143827 h 208695"/>
                      <a:gd name="connsiteX12" fmla="*/ 357901 w 584736"/>
                      <a:gd name="connsiteY12" fmla="*/ 143751 h 208695"/>
                      <a:gd name="connsiteX13" fmla="*/ 260033 w 584736"/>
                      <a:gd name="connsiteY13" fmla="*/ 141922 h 208695"/>
                      <a:gd name="connsiteX14" fmla="*/ 0 w 584736"/>
                      <a:gd name="connsiteY14" fmla="*/ 0 h 208695"/>
                      <a:gd name="connsiteX0" fmla="*/ 323751 w 615997"/>
                      <a:gd name="connsiteY0" fmla="*/ 66771 h 216510"/>
                      <a:gd name="connsiteX1" fmla="*/ 584736 w 615997"/>
                      <a:gd name="connsiteY1" fmla="*/ 208694 h 216510"/>
                      <a:gd name="connsiteX2" fmla="*/ 323751 w 615997"/>
                      <a:gd name="connsiteY2" fmla="*/ 66771 h 216510"/>
                      <a:gd name="connsiteX3" fmla="*/ 0 w 615997"/>
                      <a:gd name="connsiteY3" fmla="*/ 0 h 216510"/>
                      <a:gd name="connsiteX4" fmla="*/ 100965 w 615997"/>
                      <a:gd name="connsiteY4" fmla="*/ 2857 h 216510"/>
                      <a:gd name="connsiteX5" fmla="*/ 102772 w 615997"/>
                      <a:gd name="connsiteY5" fmla="*/ 3833 h 216510"/>
                      <a:gd name="connsiteX6" fmla="*/ 214213 w 615997"/>
                      <a:gd name="connsiteY6" fmla="*/ 22860 h 216510"/>
                      <a:gd name="connsiteX7" fmla="*/ 323751 w 615997"/>
                      <a:gd name="connsiteY7" fmla="*/ 66772 h 216510"/>
                      <a:gd name="connsiteX8" fmla="*/ 615997 w 615997"/>
                      <a:gd name="connsiteY8" fmla="*/ 216510 h 216510"/>
                      <a:gd name="connsiteX9" fmla="*/ 475198 w 615997"/>
                      <a:gd name="connsiteY9" fmla="*/ 168690 h 216510"/>
                      <a:gd name="connsiteX10" fmla="*/ 464489 w 615997"/>
                      <a:gd name="connsiteY10" fmla="*/ 162866 h 216510"/>
                      <a:gd name="connsiteX11" fmla="*/ 358041 w 615997"/>
                      <a:gd name="connsiteY11" fmla="*/ 143827 h 216510"/>
                      <a:gd name="connsiteX12" fmla="*/ 357901 w 615997"/>
                      <a:gd name="connsiteY12" fmla="*/ 143751 h 216510"/>
                      <a:gd name="connsiteX13" fmla="*/ 260033 w 615997"/>
                      <a:gd name="connsiteY13" fmla="*/ 141922 h 216510"/>
                      <a:gd name="connsiteX14" fmla="*/ 0 w 615997"/>
                      <a:gd name="connsiteY14" fmla="*/ 0 h 216510"/>
                      <a:gd name="connsiteX0" fmla="*/ 323751 w 618767"/>
                      <a:gd name="connsiteY0" fmla="*/ 66771 h 219303"/>
                      <a:gd name="connsiteX1" fmla="*/ 584736 w 618767"/>
                      <a:gd name="connsiteY1" fmla="*/ 208694 h 219303"/>
                      <a:gd name="connsiteX2" fmla="*/ 323751 w 618767"/>
                      <a:gd name="connsiteY2" fmla="*/ 66771 h 219303"/>
                      <a:gd name="connsiteX3" fmla="*/ 0 w 618767"/>
                      <a:gd name="connsiteY3" fmla="*/ 0 h 219303"/>
                      <a:gd name="connsiteX4" fmla="*/ 100965 w 618767"/>
                      <a:gd name="connsiteY4" fmla="*/ 2857 h 219303"/>
                      <a:gd name="connsiteX5" fmla="*/ 102772 w 618767"/>
                      <a:gd name="connsiteY5" fmla="*/ 3833 h 219303"/>
                      <a:gd name="connsiteX6" fmla="*/ 214213 w 618767"/>
                      <a:gd name="connsiteY6" fmla="*/ 22860 h 219303"/>
                      <a:gd name="connsiteX7" fmla="*/ 323751 w 618767"/>
                      <a:gd name="connsiteY7" fmla="*/ 66772 h 219303"/>
                      <a:gd name="connsiteX8" fmla="*/ 615997 w 618767"/>
                      <a:gd name="connsiteY8" fmla="*/ 216510 h 219303"/>
                      <a:gd name="connsiteX9" fmla="*/ 464489 w 618767"/>
                      <a:gd name="connsiteY9" fmla="*/ 162866 h 219303"/>
                      <a:gd name="connsiteX10" fmla="*/ 358041 w 618767"/>
                      <a:gd name="connsiteY10" fmla="*/ 143827 h 219303"/>
                      <a:gd name="connsiteX11" fmla="*/ 357901 w 618767"/>
                      <a:gd name="connsiteY11" fmla="*/ 143751 h 219303"/>
                      <a:gd name="connsiteX12" fmla="*/ 260033 w 618767"/>
                      <a:gd name="connsiteY12" fmla="*/ 141922 h 219303"/>
                      <a:gd name="connsiteX13" fmla="*/ 0 w 618767"/>
                      <a:gd name="connsiteY13" fmla="*/ 0 h 21930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618767" h="219303">
                        <a:moveTo>
                          <a:pt x="323751" y="66771"/>
                        </a:moveTo>
                        <a:lnTo>
                          <a:pt x="584736" y="208694"/>
                        </a:lnTo>
                        <a:lnTo>
                          <a:pt x="323751" y="66771"/>
                        </a:lnTo>
                        <a:close/>
                        <a:moveTo>
                          <a:pt x="0" y="0"/>
                        </a:moveTo>
                        <a:lnTo>
                          <a:pt x="100965" y="2857"/>
                        </a:lnTo>
                        <a:lnTo>
                          <a:pt x="102772" y="3833"/>
                        </a:lnTo>
                        <a:lnTo>
                          <a:pt x="214213" y="22860"/>
                        </a:lnTo>
                        <a:lnTo>
                          <a:pt x="323751" y="66772"/>
                        </a:lnTo>
                        <a:lnTo>
                          <a:pt x="615997" y="216510"/>
                        </a:lnTo>
                        <a:cubicBezTo>
                          <a:pt x="639453" y="232526"/>
                          <a:pt x="507482" y="174980"/>
                          <a:pt x="464489" y="162866"/>
                        </a:cubicBezTo>
                        <a:lnTo>
                          <a:pt x="358041" y="143827"/>
                        </a:lnTo>
                        <a:cubicBezTo>
                          <a:pt x="357994" y="143802"/>
                          <a:pt x="357948" y="143776"/>
                          <a:pt x="357901" y="143751"/>
                        </a:cubicBezTo>
                        <a:lnTo>
                          <a:pt x="260033" y="141922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5" name="Freeform: Shape 74">
                    <a:extLst>
                      <a:ext uri="{FF2B5EF4-FFF2-40B4-BE49-F238E27FC236}">
                        <a16:creationId xmlns:a16="http://schemas.microsoft.com/office/drawing/2014/main" xmlns="" id="{75F4C58D-06F2-4C1A-9546-C42BED8D3EDF}"/>
                      </a:ext>
                    </a:extLst>
                  </p:cNvPr>
                  <p:cNvSpPr/>
                  <p:nvPr/>
                </p:nvSpPr>
                <p:spPr>
                  <a:xfrm>
                    <a:off x="2709948" y="2277720"/>
                    <a:ext cx="257175" cy="1066800"/>
                  </a:xfrm>
                  <a:custGeom>
                    <a:avLst/>
                    <a:gdLst>
                      <a:gd name="connsiteX0" fmla="*/ 260033 w 257175"/>
                      <a:gd name="connsiteY0" fmla="*/ 1070610 h 1066800"/>
                      <a:gd name="connsiteX1" fmla="*/ 0 w 257175"/>
                      <a:gd name="connsiteY1" fmla="*/ 929640 h 1066800"/>
                      <a:gd name="connsiteX2" fmla="*/ 1905 w 257175"/>
                      <a:gd name="connsiteY2" fmla="*/ 0 h 1066800"/>
                      <a:gd name="connsiteX3" fmla="*/ 261938 w 257175"/>
                      <a:gd name="connsiteY3" fmla="*/ 141922 h 10668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57175" h="1066800">
                        <a:moveTo>
                          <a:pt x="260033" y="1070610"/>
                        </a:moveTo>
                        <a:lnTo>
                          <a:pt x="0" y="929640"/>
                        </a:lnTo>
                        <a:lnTo>
                          <a:pt x="1905" y="0"/>
                        </a:lnTo>
                        <a:lnTo>
                          <a:pt x="261938" y="141922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6" name="Freeform: Shape 75">
                    <a:extLst>
                      <a:ext uri="{FF2B5EF4-FFF2-40B4-BE49-F238E27FC236}">
                        <a16:creationId xmlns:a16="http://schemas.microsoft.com/office/drawing/2014/main" xmlns="" id="{9A7E2375-9395-4B49-ABD1-CCE9CD9DDE09}"/>
                      </a:ext>
                    </a:extLst>
                  </p:cNvPr>
                  <p:cNvSpPr/>
                  <p:nvPr/>
                </p:nvSpPr>
                <p:spPr>
                  <a:xfrm>
                    <a:off x="2708898" y="1774680"/>
                    <a:ext cx="521969" cy="178118"/>
                  </a:xfrm>
                  <a:custGeom>
                    <a:avLst/>
                    <a:gdLst>
                      <a:gd name="connsiteX0" fmla="*/ 230505 w 521970"/>
                      <a:gd name="connsiteY0" fmla="*/ 2858 h 178118"/>
                      <a:gd name="connsiteX1" fmla="*/ 490537 w 521970"/>
                      <a:gd name="connsiteY1" fmla="*/ 144781 h 178118"/>
                      <a:gd name="connsiteX2" fmla="*/ 302895 w 521970"/>
                      <a:gd name="connsiteY2" fmla="*/ 172403 h 178118"/>
                      <a:gd name="connsiteX3" fmla="*/ 260032 w 521970"/>
                      <a:gd name="connsiteY3" fmla="*/ 178118 h 178118"/>
                      <a:gd name="connsiteX4" fmla="*/ 0 w 521970"/>
                      <a:gd name="connsiteY4" fmla="*/ 37148 h 178118"/>
                      <a:gd name="connsiteX5" fmla="*/ 41910 w 521970"/>
                      <a:gd name="connsiteY5" fmla="*/ 30480 h 178118"/>
                      <a:gd name="connsiteX6" fmla="*/ 41912 w 521970"/>
                      <a:gd name="connsiteY6" fmla="*/ 30481 h 178118"/>
                      <a:gd name="connsiteX7" fmla="*/ 260985 w 521970"/>
                      <a:gd name="connsiteY7" fmla="*/ 0 h 178118"/>
                      <a:gd name="connsiteX8" fmla="*/ 521970 w 521970"/>
                      <a:gd name="connsiteY8" fmla="*/ 141923 h 178118"/>
                      <a:gd name="connsiteX9" fmla="*/ 490537 w 521970"/>
                      <a:gd name="connsiteY9" fmla="*/ 144780 h 178118"/>
                      <a:gd name="connsiteX10" fmla="*/ 230505 w 521970"/>
                      <a:gd name="connsiteY10" fmla="*/ 2858 h 17811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521970" h="178118">
                        <a:moveTo>
                          <a:pt x="230505" y="2858"/>
                        </a:moveTo>
                        <a:lnTo>
                          <a:pt x="490537" y="144781"/>
                        </a:lnTo>
                        <a:lnTo>
                          <a:pt x="302895" y="172403"/>
                        </a:lnTo>
                        <a:lnTo>
                          <a:pt x="260032" y="178118"/>
                        </a:lnTo>
                        <a:lnTo>
                          <a:pt x="0" y="37148"/>
                        </a:lnTo>
                        <a:lnTo>
                          <a:pt x="41910" y="30480"/>
                        </a:lnTo>
                        <a:lnTo>
                          <a:pt x="41912" y="30481"/>
                        </a:lnTo>
                        <a:close/>
                        <a:moveTo>
                          <a:pt x="260985" y="0"/>
                        </a:moveTo>
                        <a:lnTo>
                          <a:pt x="521970" y="141923"/>
                        </a:lnTo>
                        <a:lnTo>
                          <a:pt x="490537" y="144780"/>
                        </a:lnTo>
                        <a:lnTo>
                          <a:pt x="230505" y="2858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95000"/>
                    </a:schemeClr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</p:grpSp>
            <p:sp>
              <p:nvSpPr>
                <p:cNvPr id="60" name="Freeform: Shape 59">
                  <a:extLst>
                    <a:ext uri="{FF2B5EF4-FFF2-40B4-BE49-F238E27FC236}">
                      <a16:creationId xmlns:a16="http://schemas.microsoft.com/office/drawing/2014/main" xmlns="" id="{1454EABB-6CD6-439A-B02B-6EDF30909757}"/>
                    </a:ext>
                  </a:extLst>
                </p:cNvPr>
                <p:cNvSpPr/>
                <p:nvPr/>
              </p:nvSpPr>
              <p:spPr>
                <a:xfrm>
                  <a:off x="12579689" y="4661548"/>
                  <a:ext cx="730421" cy="1493305"/>
                </a:xfrm>
                <a:custGeom>
                  <a:avLst/>
                  <a:gdLst>
                    <a:gd name="connsiteX0" fmla="*/ 1669733 w 1714500"/>
                    <a:gd name="connsiteY0" fmla="*/ 1870710 h 3505200"/>
                    <a:gd name="connsiteX1" fmla="*/ 1720215 w 1714500"/>
                    <a:gd name="connsiteY1" fmla="*/ 2166938 h 3505200"/>
                    <a:gd name="connsiteX2" fmla="*/ 1507808 w 1714500"/>
                    <a:gd name="connsiteY2" fmla="*/ 2795588 h 3505200"/>
                    <a:gd name="connsiteX3" fmla="*/ 1121093 w 1714500"/>
                    <a:gd name="connsiteY3" fmla="*/ 3084195 h 3505200"/>
                    <a:gd name="connsiteX4" fmla="*/ 991553 w 1714500"/>
                    <a:gd name="connsiteY4" fmla="*/ 3120390 h 3505200"/>
                    <a:gd name="connsiteX5" fmla="*/ 990600 w 1714500"/>
                    <a:gd name="connsiteY5" fmla="*/ 3466148 h 3505200"/>
                    <a:gd name="connsiteX6" fmla="*/ 960120 w 1714500"/>
                    <a:gd name="connsiteY6" fmla="*/ 3470910 h 3505200"/>
                    <a:gd name="connsiteX7" fmla="*/ 772478 w 1714500"/>
                    <a:gd name="connsiteY7" fmla="*/ 3505200 h 3505200"/>
                    <a:gd name="connsiteX8" fmla="*/ 729615 w 1714500"/>
                    <a:gd name="connsiteY8" fmla="*/ 3503295 h 3505200"/>
                    <a:gd name="connsiteX9" fmla="*/ 730568 w 1714500"/>
                    <a:gd name="connsiteY9" fmla="*/ 3158490 h 3505200"/>
                    <a:gd name="connsiteX10" fmla="*/ 659130 w 1714500"/>
                    <a:gd name="connsiteY10" fmla="*/ 3156585 h 3505200"/>
                    <a:gd name="connsiteX11" fmla="*/ 383858 w 1714500"/>
                    <a:gd name="connsiteY11" fmla="*/ 3098483 h 3505200"/>
                    <a:gd name="connsiteX12" fmla="*/ 125730 w 1714500"/>
                    <a:gd name="connsiteY12" fmla="*/ 2865120 h 3505200"/>
                    <a:gd name="connsiteX13" fmla="*/ 0 w 1714500"/>
                    <a:gd name="connsiteY13" fmla="*/ 2427923 h 3505200"/>
                    <a:gd name="connsiteX14" fmla="*/ 320993 w 1714500"/>
                    <a:gd name="connsiteY14" fmla="*/ 2317433 h 3505200"/>
                    <a:gd name="connsiteX15" fmla="*/ 451485 w 1714500"/>
                    <a:gd name="connsiteY15" fmla="*/ 2707958 h 3505200"/>
                    <a:gd name="connsiteX16" fmla="*/ 682943 w 1714500"/>
                    <a:gd name="connsiteY16" fmla="*/ 2860358 h 3505200"/>
                    <a:gd name="connsiteX17" fmla="*/ 730568 w 1714500"/>
                    <a:gd name="connsiteY17" fmla="*/ 2864168 h 3505200"/>
                    <a:gd name="connsiteX18" fmla="*/ 732473 w 1714500"/>
                    <a:gd name="connsiteY18" fmla="*/ 1761173 h 3505200"/>
                    <a:gd name="connsiteX19" fmla="*/ 576263 w 1714500"/>
                    <a:gd name="connsiteY19" fmla="*/ 1735455 h 3505200"/>
                    <a:gd name="connsiteX20" fmla="*/ 372428 w 1714500"/>
                    <a:gd name="connsiteY20" fmla="*/ 1660208 h 3505200"/>
                    <a:gd name="connsiteX21" fmla="*/ 138113 w 1714500"/>
                    <a:gd name="connsiteY21" fmla="*/ 1438275 h 3505200"/>
                    <a:gd name="connsiteX22" fmla="*/ 56198 w 1714500"/>
                    <a:gd name="connsiteY22" fmla="*/ 1079183 h 3505200"/>
                    <a:gd name="connsiteX23" fmla="*/ 298133 w 1714500"/>
                    <a:gd name="connsiteY23" fmla="*/ 448628 h 3505200"/>
                    <a:gd name="connsiteX24" fmla="*/ 628650 w 1714500"/>
                    <a:gd name="connsiteY24" fmla="*/ 239077 h 3505200"/>
                    <a:gd name="connsiteX25" fmla="*/ 735330 w 1714500"/>
                    <a:gd name="connsiteY25" fmla="*/ 206693 h 3505200"/>
                    <a:gd name="connsiteX26" fmla="*/ 735330 w 1714500"/>
                    <a:gd name="connsiteY26" fmla="*/ 36195 h 3505200"/>
                    <a:gd name="connsiteX27" fmla="*/ 778193 w 1714500"/>
                    <a:gd name="connsiteY27" fmla="*/ 30480 h 3505200"/>
                    <a:gd name="connsiteX28" fmla="*/ 965835 w 1714500"/>
                    <a:gd name="connsiteY28" fmla="*/ 2858 h 3505200"/>
                    <a:gd name="connsiteX29" fmla="*/ 996315 w 1714500"/>
                    <a:gd name="connsiteY29" fmla="*/ 0 h 3505200"/>
                    <a:gd name="connsiteX30" fmla="*/ 996315 w 1714500"/>
                    <a:gd name="connsiteY30" fmla="*/ 168593 h 3505200"/>
                    <a:gd name="connsiteX31" fmla="*/ 1097280 w 1714500"/>
                    <a:gd name="connsiteY31" fmla="*/ 171450 h 3505200"/>
                    <a:gd name="connsiteX32" fmla="*/ 1406843 w 1714500"/>
                    <a:gd name="connsiteY32" fmla="*/ 282893 h 3505200"/>
                    <a:gd name="connsiteX33" fmla="*/ 1657350 w 1714500"/>
                    <a:gd name="connsiteY33" fmla="*/ 763905 h 3505200"/>
                    <a:gd name="connsiteX34" fmla="*/ 1326833 w 1714500"/>
                    <a:gd name="connsiteY34" fmla="*/ 863918 h 3505200"/>
                    <a:gd name="connsiteX35" fmla="*/ 1209675 w 1714500"/>
                    <a:gd name="connsiteY35" fmla="*/ 568643 h 3505200"/>
                    <a:gd name="connsiteX36" fmla="*/ 1038225 w 1714500"/>
                    <a:gd name="connsiteY36" fmla="*/ 471488 h 3505200"/>
                    <a:gd name="connsiteX37" fmla="*/ 995363 w 1714500"/>
                    <a:gd name="connsiteY37" fmla="*/ 464820 h 3505200"/>
                    <a:gd name="connsiteX38" fmla="*/ 993458 w 1714500"/>
                    <a:gd name="connsiteY38" fmla="*/ 1460183 h 3505200"/>
                    <a:gd name="connsiteX39" fmla="*/ 1073468 w 1714500"/>
                    <a:gd name="connsiteY39" fmla="*/ 1471613 h 3505200"/>
                    <a:gd name="connsiteX40" fmla="*/ 1282065 w 1714500"/>
                    <a:gd name="connsiteY40" fmla="*/ 1513523 h 3505200"/>
                    <a:gd name="connsiteX41" fmla="*/ 1524953 w 1714500"/>
                    <a:gd name="connsiteY41" fmla="*/ 1651635 h 3505200"/>
                    <a:gd name="connsiteX42" fmla="*/ 1669733 w 1714500"/>
                    <a:gd name="connsiteY42" fmla="*/ 1870710 h 3505200"/>
                    <a:gd name="connsiteX43" fmla="*/ 1268730 w 1714500"/>
                    <a:gd name="connsiteY43" fmla="*/ 2624138 h 3505200"/>
                    <a:gd name="connsiteX44" fmla="*/ 1390650 w 1714500"/>
                    <a:gd name="connsiteY44" fmla="*/ 2236470 h 3505200"/>
                    <a:gd name="connsiteX45" fmla="*/ 1304925 w 1714500"/>
                    <a:gd name="connsiteY45" fmla="*/ 1945958 h 3505200"/>
                    <a:gd name="connsiteX46" fmla="*/ 1080135 w 1714500"/>
                    <a:gd name="connsiteY46" fmla="*/ 1820228 h 3505200"/>
                    <a:gd name="connsiteX47" fmla="*/ 992505 w 1714500"/>
                    <a:gd name="connsiteY47" fmla="*/ 1798320 h 3505200"/>
                    <a:gd name="connsiteX48" fmla="*/ 990600 w 1714500"/>
                    <a:gd name="connsiteY48" fmla="*/ 2830830 h 3505200"/>
                    <a:gd name="connsiteX49" fmla="*/ 1048703 w 1714500"/>
                    <a:gd name="connsiteY49" fmla="*/ 2808923 h 3505200"/>
                    <a:gd name="connsiteX50" fmla="*/ 1268730 w 1714500"/>
                    <a:gd name="connsiteY50" fmla="*/ 2624138 h 3505200"/>
                    <a:gd name="connsiteX51" fmla="*/ 732473 w 1714500"/>
                    <a:gd name="connsiteY51" fmla="*/ 1425893 h 3505200"/>
                    <a:gd name="connsiteX52" fmla="*/ 734378 w 1714500"/>
                    <a:gd name="connsiteY52" fmla="*/ 497205 h 3505200"/>
                    <a:gd name="connsiteX53" fmla="*/ 688658 w 1714500"/>
                    <a:gd name="connsiteY53" fmla="*/ 514350 h 3505200"/>
                    <a:gd name="connsiteX54" fmla="*/ 482917 w 1714500"/>
                    <a:gd name="connsiteY54" fmla="*/ 682943 h 3505200"/>
                    <a:gd name="connsiteX55" fmla="*/ 375285 w 1714500"/>
                    <a:gd name="connsiteY55" fmla="*/ 1006793 h 3505200"/>
                    <a:gd name="connsiteX56" fmla="*/ 465773 w 1714500"/>
                    <a:gd name="connsiteY56" fmla="*/ 1289685 h 3505200"/>
                    <a:gd name="connsiteX57" fmla="*/ 674370 w 1714500"/>
                    <a:gd name="connsiteY57" fmla="*/ 1411605 h 3505200"/>
                    <a:gd name="connsiteX58" fmla="*/ 732473 w 1714500"/>
                    <a:gd name="connsiteY58" fmla="*/ 1425893 h 35052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</a:cxnLst>
                  <a:rect l="l" t="t" r="r" b="b"/>
                  <a:pathLst>
                    <a:path w="1714500" h="3505200">
                      <a:moveTo>
                        <a:pt x="1669733" y="1870710"/>
                      </a:moveTo>
                      <a:cubicBezTo>
                        <a:pt x="1703070" y="1959293"/>
                        <a:pt x="1720215" y="2058353"/>
                        <a:pt x="1720215" y="2166938"/>
                      </a:cubicBezTo>
                      <a:cubicBezTo>
                        <a:pt x="1720215" y="2406015"/>
                        <a:pt x="1648778" y="2615565"/>
                        <a:pt x="1507808" y="2795588"/>
                      </a:cubicBezTo>
                      <a:cubicBezTo>
                        <a:pt x="1402080" y="2930843"/>
                        <a:pt x="1273493" y="3027045"/>
                        <a:pt x="1121093" y="3084195"/>
                      </a:cubicBezTo>
                      <a:lnTo>
                        <a:pt x="991553" y="3120390"/>
                      </a:lnTo>
                      <a:lnTo>
                        <a:pt x="990600" y="3466148"/>
                      </a:lnTo>
                      <a:lnTo>
                        <a:pt x="960120" y="3470910"/>
                      </a:lnTo>
                      <a:lnTo>
                        <a:pt x="772478" y="3505200"/>
                      </a:lnTo>
                      <a:lnTo>
                        <a:pt x="729615" y="3503295"/>
                      </a:lnTo>
                      <a:lnTo>
                        <a:pt x="730568" y="3158490"/>
                      </a:lnTo>
                      <a:lnTo>
                        <a:pt x="659130" y="3156585"/>
                      </a:lnTo>
                      <a:cubicBezTo>
                        <a:pt x="550545" y="3148965"/>
                        <a:pt x="459105" y="3129915"/>
                        <a:pt x="383858" y="3098483"/>
                      </a:cubicBezTo>
                      <a:cubicBezTo>
                        <a:pt x="283845" y="3056573"/>
                        <a:pt x="198120" y="2979420"/>
                        <a:pt x="125730" y="2865120"/>
                      </a:cubicBezTo>
                      <a:cubicBezTo>
                        <a:pt x="53340" y="2750820"/>
                        <a:pt x="11430" y="2606040"/>
                        <a:pt x="0" y="2427923"/>
                      </a:cubicBezTo>
                      <a:lnTo>
                        <a:pt x="320993" y="2317433"/>
                      </a:lnTo>
                      <a:cubicBezTo>
                        <a:pt x="345758" y="2499360"/>
                        <a:pt x="388620" y="2629853"/>
                        <a:pt x="451485" y="2707958"/>
                      </a:cubicBezTo>
                      <a:cubicBezTo>
                        <a:pt x="519113" y="2790825"/>
                        <a:pt x="596265" y="2841308"/>
                        <a:pt x="682943" y="2860358"/>
                      </a:cubicBezTo>
                      <a:lnTo>
                        <a:pt x="730568" y="2864168"/>
                      </a:lnTo>
                      <a:lnTo>
                        <a:pt x="732473" y="1761173"/>
                      </a:lnTo>
                      <a:lnTo>
                        <a:pt x="576263" y="1735455"/>
                      </a:lnTo>
                      <a:cubicBezTo>
                        <a:pt x="509588" y="1717358"/>
                        <a:pt x="441008" y="1692593"/>
                        <a:pt x="372428" y="1660208"/>
                      </a:cubicBezTo>
                      <a:cubicBezTo>
                        <a:pt x="270510" y="1612583"/>
                        <a:pt x="192405" y="1539240"/>
                        <a:pt x="138113" y="1438275"/>
                      </a:cubicBezTo>
                      <a:cubicBezTo>
                        <a:pt x="82868" y="1337310"/>
                        <a:pt x="56198" y="1217295"/>
                        <a:pt x="56198" y="1079183"/>
                      </a:cubicBezTo>
                      <a:cubicBezTo>
                        <a:pt x="56198" y="833438"/>
                        <a:pt x="137160" y="622935"/>
                        <a:pt x="298133" y="448628"/>
                      </a:cubicBezTo>
                      <a:cubicBezTo>
                        <a:pt x="379095" y="360998"/>
                        <a:pt x="488633" y="290513"/>
                        <a:pt x="628650" y="239077"/>
                      </a:cubicBezTo>
                      <a:lnTo>
                        <a:pt x="735330" y="206693"/>
                      </a:lnTo>
                      <a:lnTo>
                        <a:pt x="735330" y="36195"/>
                      </a:lnTo>
                      <a:lnTo>
                        <a:pt x="778193" y="30480"/>
                      </a:lnTo>
                      <a:lnTo>
                        <a:pt x="965835" y="2858"/>
                      </a:lnTo>
                      <a:lnTo>
                        <a:pt x="996315" y="0"/>
                      </a:lnTo>
                      <a:lnTo>
                        <a:pt x="996315" y="168593"/>
                      </a:lnTo>
                      <a:lnTo>
                        <a:pt x="1097280" y="171450"/>
                      </a:lnTo>
                      <a:cubicBezTo>
                        <a:pt x="1222058" y="182880"/>
                        <a:pt x="1324928" y="220027"/>
                        <a:pt x="1406843" y="282893"/>
                      </a:cubicBezTo>
                      <a:cubicBezTo>
                        <a:pt x="1545908" y="388620"/>
                        <a:pt x="1629728" y="548640"/>
                        <a:pt x="1657350" y="763905"/>
                      </a:cubicBezTo>
                      <a:lnTo>
                        <a:pt x="1326833" y="863918"/>
                      </a:lnTo>
                      <a:cubicBezTo>
                        <a:pt x="1307783" y="730568"/>
                        <a:pt x="1268730" y="632460"/>
                        <a:pt x="1209675" y="568643"/>
                      </a:cubicBezTo>
                      <a:cubicBezTo>
                        <a:pt x="1164908" y="521017"/>
                        <a:pt x="1107758" y="488633"/>
                        <a:pt x="1038225" y="471488"/>
                      </a:cubicBezTo>
                      <a:lnTo>
                        <a:pt x="995363" y="464820"/>
                      </a:lnTo>
                      <a:lnTo>
                        <a:pt x="993458" y="1460183"/>
                      </a:lnTo>
                      <a:lnTo>
                        <a:pt x="1073468" y="1471613"/>
                      </a:lnTo>
                      <a:cubicBezTo>
                        <a:pt x="1173480" y="1486853"/>
                        <a:pt x="1243013" y="1500188"/>
                        <a:pt x="1282065" y="1513523"/>
                      </a:cubicBezTo>
                      <a:cubicBezTo>
                        <a:pt x="1381125" y="1546860"/>
                        <a:pt x="1462088" y="1592580"/>
                        <a:pt x="1524953" y="1651635"/>
                      </a:cubicBezTo>
                      <a:cubicBezTo>
                        <a:pt x="1587818" y="1708785"/>
                        <a:pt x="1635443" y="1782128"/>
                        <a:pt x="1669733" y="1870710"/>
                      </a:cubicBezTo>
                      <a:close/>
                      <a:moveTo>
                        <a:pt x="1268730" y="2624138"/>
                      </a:moveTo>
                      <a:cubicBezTo>
                        <a:pt x="1349693" y="2512695"/>
                        <a:pt x="1390650" y="2384108"/>
                        <a:pt x="1390650" y="2236470"/>
                      </a:cubicBezTo>
                      <a:cubicBezTo>
                        <a:pt x="1390650" y="2110740"/>
                        <a:pt x="1362075" y="2014538"/>
                        <a:pt x="1304925" y="1945958"/>
                      </a:cubicBezTo>
                      <a:cubicBezTo>
                        <a:pt x="1262063" y="1894523"/>
                        <a:pt x="1186815" y="1852613"/>
                        <a:pt x="1080135" y="1820228"/>
                      </a:cubicBezTo>
                      <a:lnTo>
                        <a:pt x="992505" y="1798320"/>
                      </a:lnTo>
                      <a:lnTo>
                        <a:pt x="990600" y="2830830"/>
                      </a:lnTo>
                      <a:lnTo>
                        <a:pt x="1048703" y="2808923"/>
                      </a:lnTo>
                      <a:cubicBezTo>
                        <a:pt x="1135380" y="2768918"/>
                        <a:pt x="1207770" y="2707005"/>
                        <a:pt x="1268730" y="2624138"/>
                      </a:cubicBezTo>
                      <a:moveTo>
                        <a:pt x="732473" y="1425893"/>
                      </a:moveTo>
                      <a:lnTo>
                        <a:pt x="734378" y="497205"/>
                      </a:lnTo>
                      <a:lnTo>
                        <a:pt x="688658" y="514350"/>
                      </a:lnTo>
                      <a:cubicBezTo>
                        <a:pt x="604838" y="554355"/>
                        <a:pt x="537210" y="609600"/>
                        <a:pt x="482917" y="682943"/>
                      </a:cubicBezTo>
                      <a:cubicBezTo>
                        <a:pt x="411480" y="780098"/>
                        <a:pt x="375285" y="887730"/>
                        <a:pt x="375285" y="1006793"/>
                      </a:cubicBezTo>
                      <a:cubicBezTo>
                        <a:pt x="375285" y="1124903"/>
                        <a:pt x="405765" y="1219200"/>
                        <a:pt x="465773" y="1289685"/>
                      </a:cubicBezTo>
                      <a:cubicBezTo>
                        <a:pt x="511492" y="1343025"/>
                        <a:pt x="581025" y="1383030"/>
                        <a:pt x="674370" y="1411605"/>
                      </a:cubicBezTo>
                      <a:lnTo>
                        <a:pt x="732473" y="1425893"/>
                      </a:lnTo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grpSp>
              <p:nvGrpSpPr>
                <p:cNvPr id="61" name="Group 60">
                  <a:extLst>
                    <a:ext uri="{FF2B5EF4-FFF2-40B4-BE49-F238E27FC236}">
                      <a16:creationId xmlns:a16="http://schemas.microsoft.com/office/drawing/2014/main" xmlns="" id="{52093950-B461-4544-9D34-057C941B61C5}"/>
                    </a:ext>
                  </a:extLst>
                </p:cNvPr>
                <p:cNvGrpSpPr/>
                <p:nvPr/>
              </p:nvGrpSpPr>
              <p:grpSpPr>
                <a:xfrm>
                  <a:off x="12470968" y="4620148"/>
                  <a:ext cx="435759" cy="1352099"/>
                  <a:chOff x="1968987" y="1811829"/>
                  <a:chExt cx="1022846" cy="3173751"/>
                </a:xfrm>
                <a:solidFill>
                  <a:schemeClr val="bg1"/>
                </a:solidFill>
              </p:grpSpPr>
              <p:sp>
                <p:nvSpPr>
                  <p:cNvPr id="62" name="Freeform: Shape 61">
                    <a:extLst>
                      <a:ext uri="{FF2B5EF4-FFF2-40B4-BE49-F238E27FC236}">
                        <a16:creationId xmlns:a16="http://schemas.microsoft.com/office/drawing/2014/main" xmlns="" id="{966E3A86-B11A-4D7D-899D-2BB3579B0565}"/>
                      </a:ext>
                    </a:extLst>
                  </p:cNvPr>
                  <p:cNvSpPr/>
                  <p:nvPr/>
                </p:nvSpPr>
                <p:spPr>
                  <a:xfrm>
                    <a:off x="1975571" y="4195005"/>
                    <a:ext cx="600075" cy="790575"/>
                  </a:xfrm>
                  <a:custGeom>
                    <a:avLst/>
                    <a:gdLst>
                      <a:gd name="connsiteX0" fmla="*/ 601980 w 600075"/>
                      <a:gd name="connsiteY0" fmla="*/ 791528 h 790575"/>
                      <a:gd name="connsiteX1" fmla="*/ 340995 w 600075"/>
                      <a:gd name="connsiteY1" fmla="*/ 649605 h 790575"/>
                      <a:gd name="connsiteX2" fmla="*/ 125730 w 600075"/>
                      <a:gd name="connsiteY2" fmla="*/ 437197 h 790575"/>
                      <a:gd name="connsiteX3" fmla="*/ 0 w 600075"/>
                      <a:gd name="connsiteY3" fmla="*/ 0 h 790575"/>
                      <a:gd name="connsiteX4" fmla="*/ 260985 w 600075"/>
                      <a:gd name="connsiteY4" fmla="*/ 141922 h 790575"/>
                      <a:gd name="connsiteX5" fmla="*/ 386715 w 600075"/>
                      <a:gd name="connsiteY5" fmla="*/ 579120 h 790575"/>
                      <a:gd name="connsiteX6" fmla="*/ 601980 w 600075"/>
                      <a:gd name="connsiteY6" fmla="*/ 791528 h 7905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600075" h="790575">
                        <a:moveTo>
                          <a:pt x="601980" y="791528"/>
                        </a:moveTo>
                        <a:lnTo>
                          <a:pt x="340995" y="649605"/>
                        </a:lnTo>
                        <a:cubicBezTo>
                          <a:pt x="259080" y="604838"/>
                          <a:pt x="187643" y="534353"/>
                          <a:pt x="125730" y="437197"/>
                        </a:cubicBezTo>
                        <a:cubicBezTo>
                          <a:pt x="53340" y="323850"/>
                          <a:pt x="11430" y="178118"/>
                          <a:pt x="0" y="0"/>
                        </a:cubicBezTo>
                        <a:lnTo>
                          <a:pt x="260985" y="141922"/>
                        </a:lnTo>
                        <a:cubicBezTo>
                          <a:pt x="272415" y="319088"/>
                          <a:pt x="314325" y="464820"/>
                          <a:pt x="386715" y="579120"/>
                        </a:cubicBezTo>
                        <a:cubicBezTo>
                          <a:pt x="448628" y="676275"/>
                          <a:pt x="520065" y="747713"/>
                          <a:pt x="601980" y="791528"/>
                        </a:cubicBezTo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3" name="Freeform: Shape 62">
                    <a:extLst>
                      <a:ext uri="{FF2B5EF4-FFF2-40B4-BE49-F238E27FC236}">
                        <a16:creationId xmlns:a16="http://schemas.microsoft.com/office/drawing/2014/main" xmlns="" id="{B375DDF1-AA9E-43A0-A8DA-412ADFA996C3}"/>
                      </a:ext>
                    </a:extLst>
                  </p:cNvPr>
                  <p:cNvSpPr/>
                  <p:nvPr/>
                </p:nvSpPr>
                <p:spPr>
                  <a:xfrm>
                    <a:off x="1968987" y="4089376"/>
                    <a:ext cx="581026" cy="247649"/>
                  </a:xfrm>
                  <a:custGeom>
                    <a:avLst/>
                    <a:gdLst>
                      <a:gd name="connsiteX0" fmla="*/ 260985 w 581025"/>
                      <a:gd name="connsiteY0" fmla="*/ 251460 h 247650"/>
                      <a:gd name="connsiteX1" fmla="*/ 0 w 581025"/>
                      <a:gd name="connsiteY1" fmla="*/ 109538 h 247650"/>
                      <a:gd name="connsiteX2" fmla="*/ 320993 w 581025"/>
                      <a:gd name="connsiteY2" fmla="*/ 0 h 247650"/>
                      <a:gd name="connsiteX3" fmla="*/ 581978 w 581025"/>
                      <a:gd name="connsiteY3" fmla="*/ 140970 h 2476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81025" h="247650">
                        <a:moveTo>
                          <a:pt x="260985" y="251460"/>
                        </a:moveTo>
                        <a:lnTo>
                          <a:pt x="0" y="109538"/>
                        </a:lnTo>
                        <a:lnTo>
                          <a:pt x="320993" y="0"/>
                        </a:lnTo>
                        <a:lnTo>
                          <a:pt x="581978" y="140970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4" name="Freeform: Shape 63">
                    <a:extLst>
                      <a:ext uri="{FF2B5EF4-FFF2-40B4-BE49-F238E27FC236}">
                        <a16:creationId xmlns:a16="http://schemas.microsoft.com/office/drawing/2014/main" xmlns="" id="{6262C62E-87B3-4A38-8215-10B0952EB444}"/>
                      </a:ext>
                    </a:extLst>
                  </p:cNvPr>
                  <p:cNvSpPr/>
                  <p:nvPr/>
                </p:nvSpPr>
                <p:spPr>
                  <a:xfrm>
                    <a:off x="2051714" y="1973775"/>
                    <a:ext cx="940119" cy="1580196"/>
                  </a:xfrm>
                  <a:custGeom>
                    <a:avLst/>
                    <a:gdLst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679133 w 940118"/>
                      <a:gd name="connsiteY3" fmla="*/ 0 h 1580197"/>
                      <a:gd name="connsiteX4" fmla="*/ 940118 w 940118"/>
                      <a:gd name="connsiteY4" fmla="*/ 140970 h 1580197"/>
                      <a:gd name="connsiteX5" fmla="*/ 833438 w 940118"/>
                      <a:gd name="connsiteY5" fmla="*/ 174308 h 1580197"/>
                      <a:gd name="connsiteX6" fmla="*/ 833437 w 940118"/>
                      <a:gd name="connsiteY6" fmla="*/ 174308 h 1580197"/>
                      <a:gd name="connsiteX7" fmla="*/ 747299 w 940118"/>
                      <a:gd name="connsiteY7" fmla="*/ 210278 h 1580197"/>
                      <a:gd name="connsiteX8" fmla="*/ 747713 w 940118"/>
                      <a:gd name="connsiteY8" fmla="*/ 210503 h 1580197"/>
                      <a:gd name="connsiteX9" fmla="*/ 620078 w 940118"/>
                      <a:gd name="connsiteY9" fmla="*/ 282893 h 1580197"/>
                      <a:gd name="connsiteX10" fmla="*/ 592976 w 940118"/>
                      <a:gd name="connsiteY10" fmla="*/ 268101 h 1580197"/>
                      <a:gd name="connsiteX11" fmla="*/ 592932 w 940118"/>
                      <a:gd name="connsiteY11" fmla="*/ 268132 h 1580197"/>
                      <a:gd name="connsiteX12" fmla="*/ 620077 w 940118"/>
                      <a:gd name="connsiteY12" fmla="*/ 282893 h 1580197"/>
                      <a:gd name="connsiteX13" fmla="*/ 548076 w 940118"/>
                      <a:gd name="connsiteY13" fmla="*/ 339736 h 1580197"/>
                      <a:gd name="connsiteX14" fmla="*/ 548640 w 940118"/>
                      <a:gd name="connsiteY14" fmla="*/ 340043 h 1580197"/>
                      <a:gd name="connsiteX15" fmla="*/ 503873 w 940118"/>
                      <a:gd name="connsiteY15" fmla="*/ 383858 h 1580197"/>
                      <a:gd name="connsiteX16" fmla="*/ 488633 w 940118"/>
                      <a:gd name="connsiteY16" fmla="*/ 399098 h 1580197"/>
                      <a:gd name="connsiteX17" fmla="*/ 455232 w 940118"/>
                      <a:gd name="connsiteY17" fmla="*/ 380990 h 1580197"/>
                      <a:gd name="connsiteX18" fmla="*/ 454648 w 940118"/>
                      <a:gd name="connsiteY18" fmla="*/ 381569 h 1580197"/>
                      <a:gd name="connsiteX19" fmla="*/ 488633 w 940118"/>
                      <a:gd name="connsiteY19" fmla="*/ 400050 h 1580197"/>
                      <a:gd name="connsiteX20" fmla="*/ 422910 w 940118"/>
                      <a:gd name="connsiteY20" fmla="*/ 482918 h 1580197"/>
                      <a:gd name="connsiteX21" fmla="*/ 391243 w 940118"/>
                      <a:gd name="connsiteY21" fmla="*/ 465814 h 1580197"/>
                      <a:gd name="connsiteX22" fmla="*/ 390818 w 940118"/>
                      <a:gd name="connsiteY22" fmla="*/ 466419 h 1580197"/>
                      <a:gd name="connsiteX23" fmla="*/ 422910 w 940118"/>
                      <a:gd name="connsiteY23" fmla="*/ 483870 h 1580197"/>
                      <a:gd name="connsiteX24" fmla="*/ 367665 w 940118"/>
                      <a:gd name="connsiteY24" fmla="*/ 572453 h 1580197"/>
                      <a:gd name="connsiteX25" fmla="*/ 368618 w 940118"/>
                      <a:gd name="connsiteY25" fmla="*/ 573405 h 1580197"/>
                      <a:gd name="connsiteX26" fmla="*/ 317183 w 940118"/>
                      <a:gd name="connsiteY26" fmla="*/ 684847 h 1580197"/>
                      <a:gd name="connsiteX27" fmla="*/ 305241 w 940118"/>
                      <a:gd name="connsiteY27" fmla="*/ 678329 h 1580197"/>
                      <a:gd name="connsiteX28" fmla="*/ 305235 w 940118"/>
                      <a:gd name="connsiteY28" fmla="*/ 678350 h 1580197"/>
                      <a:gd name="connsiteX29" fmla="*/ 317183 w 940118"/>
                      <a:gd name="connsiteY29" fmla="*/ 684847 h 1580197"/>
                      <a:gd name="connsiteX30" fmla="*/ 260985 w 940118"/>
                      <a:gd name="connsiteY30" fmla="*/ 1014413 h 1580197"/>
                      <a:gd name="connsiteX31" fmla="*/ 342900 w 940118"/>
                      <a:gd name="connsiteY31" fmla="*/ 1373505 h 1580197"/>
                      <a:gd name="connsiteX32" fmla="*/ 546735 w 940118"/>
                      <a:gd name="connsiteY32" fmla="*/ 1580197 h 1580197"/>
                      <a:gd name="connsiteX33" fmla="*/ 285750 w 940118"/>
                      <a:gd name="connsiteY33" fmla="*/ 1438275 h 1580197"/>
                      <a:gd name="connsiteX34" fmla="*/ 81915 w 940118"/>
                      <a:gd name="connsiteY34" fmla="*/ 1231583 h 1580197"/>
                      <a:gd name="connsiteX35" fmla="*/ 0 w 940118"/>
                      <a:gd name="connsiteY35" fmla="*/ 872490 h 1580197"/>
                      <a:gd name="connsiteX36" fmla="*/ 56197 w 940118"/>
                      <a:gd name="connsiteY36" fmla="*/ 542925 h 1580197"/>
                      <a:gd name="connsiteX37" fmla="*/ 62441 w 940118"/>
                      <a:gd name="connsiteY37" fmla="*/ 546321 h 1580197"/>
                      <a:gd name="connsiteX38" fmla="*/ 62617 w 940118"/>
                      <a:gd name="connsiteY38" fmla="*/ 545909 h 1580197"/>
                      <a:gd name="connsiteX39" fmla="*/ 57150 w 940118"/>
                      <a:gd name="connsiteY39" fmla="*/ 542925 h 1580197"/>
                      <a:gd name="connsiteX40" fmla="*/ 107444 w 940118"/>
                      <a:gd name="connsiteY40" fmla="*/ 431896 h 1580197"/>
                      <a:gd name="connsiteX41" fmla="*/ 106680 w 940118"/>
                      <a:gd name="connsiteY41" fmla="*/ 431483 h 1580197"/>
                      <a:gd name="connsiteX42" fmla="*/ 161925 w 940118"/>
                      <a:gd name="connsiteY42" fmla="*/ 341948 h 1580197"/>
                      <a:gd name="connsiteX43" fmla="*/ 171758 w 940118"/>
                      <a:gd name="connsiteY43" fmla="*/ 347295 h 1580197"/>
                      <a:gd name="connsiteX44" fmla="*/ 171778 w 940118"/>
                      <a:gd name="connsiteY44" fmla="*/ 347270 h 1580197"/>
                      <a:gd name="connsiteX45" fmla="*/ 161925 w 940118"/>
                      <a:gd name="connsiteY45" fmla="*/ 341948 h 1580197"/>
                      <a:gd name="connsiteX46" fmla="*/ 227648 w 940118"/>
                      <a:gd name="connsiteY46" fmla="*/ 258128 h 1580197"/>
                      <a:gd name="connsiteX47" fmla="*/ 239906 w 940118"/>
                      <a:gd name="connsiteY47" fmla="*/ 264794 h 1580197"/>
                      <a:gd name="connsiteX48" fmla="*/ 240267 w 940118"/>
                      <a:gd name="connsiteY48" fmla="*/ 264453 h 1580197"/>
                      <a:gd name="connsiteX49" fmla="*/ 228600 w 940118"/>
                      <a:gd name="connsiteY49" fmla="*/ 258128 h 1580197"/>
                      <a:gd name="connsiteX50" fmla="*/ 242888 w 940118"/>
                      <a:gd name="connsiteY50" fmla="*/ 241935 h 1580197"/>
                      <a:gd name="connsiteX51" fmla="*/ 287315 w 940118"/>
                      <a:gd name="connsiteY51" fmla="*/ 198453 h 1580197"/>
                      <a:gd name="connsiteX52" fmla="*/ 286702 w 940118"/>
                      <a:gd name="connsiteY52" fmla="*/ 198120 h 1580197"/>
                      <a:gd name="connsiteX53" fmla="*/ 359092 w 940118"/>
                      <a:gd name="connsiteY53" fmla="*/ 140970 h 1580197"/>
                      <a:gd name="connsiteX54" fmla="*/ 378434 w 940118"/>
                      <a:gd name="connsiteY54" fmla="*/ 151488 h 1580197"/>
                      <a:gd name="connsiteX55" fmla="*/ 378837 w 940118"/>
                      <a:gd name="connsiteY55" fmla="*/ 151226 h 1580197"/>
                      <a:gd name="connsiteX56" fmla="*/ 360045 w 940118"/>
                      <a:gd name="connsiteY56" fmla="*/ 140970 h 1580197"/>
                      <a:gd name="connsiteX57" fmla="*/ 486263 w 940118"/>
                      <a:gd name="connsiteY57" fmla="*/ 68845 h 1580197"/>
                      <a:gd name="connsiteX58" fmla="*/ 485775 w 940118"/>
                      <a:gd name="connsiteY58" fmla="*/ 68580 h 1580197"/>
                      <a:gd name="connsiteX59" fmla="*/ 572452 w 940118"/>
                      <a:gd name="connsiteY59" fmla="*/ 32385 h 1580197"/>
                      <a:gd name="connsiteX60" fmla="*/ 595123 w 940118"/>
                      <a:gd name="connsiteY60" fmla="*/ 44713 h 1580197"/>
                      <a:gd name="connsiteX61" fmla="*/ 595672 w 940118"/>
                      <a:gd name="connsiteY61" fmla="*/ 44538 h 1580197"/>
                      <a:gd name="connsiteX62" fmla="*/ 573405 w 940118"/>
                      <a:gd name="connsiteY62" fmla="*/ 32385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833438 w 940118"/>
                      <a:gd name="connsiteY6" fmla="*/ 174308 h 1580197"/>
                      <a:gd name="connsiteX7" fmla="*/ 833437 w 940118"/>
                      <a:gd name="connsiteY7" fmla="*/ 174308 h 1580197"/>
                      <a:gd name="connsiteX8" fmla="*/ 747299 w 940118"/>
                      <a:gd name="connsiteY8" fmla="*/ 210278 h 1580197"/>
                      <a:gd name="connsiteX9" fmla="*/ 747713 w 940118"/>
                      <a:gd name="connsiteY9" fmla="*/ 210503 h 1580197"/>
                      <a:gd name="connsiteX10" fmla="*/ 620078 w 940118"/>
                      <a:gd name="connsiteY10" fmla="*/ 282893 h 1580197"/>
                      <a:gd name="connsiteX11" fmla="*/ 592976 w 940118"/>
                      <a:gd name="connsiteY11" fmla="*/ 268101 h 1580197"/>
                      <a:gd name="connsiteX12" fmla="*/ 592932 w 940118"/>
                      <a:gd name="connsiteY12" fmla="*/ 268132 h 1580197"/>
                      <a:gd name="connsiteX13" fmla="*/ 620077 w 940118"/>
                      <a:gd name="connsiteY13" fmla="*/ 282893 h 1580197"/>
                      <a:gd name="connsiteX14" fmla="*/ 548076 w 940118"/>
                      <a:gd name="connsiteY14" fmla="*/ 339736 h 1580197"/>
                      <a:gd name="connsiteX15" fmla="*/ 548640 w 940118"/>
                      <a:gd name="connsiteY15" fmla="*/ 340043 h 1580197"/>
                      <a:gd name="connsiteX16" fmla="*/ 503873 w 940118"/>
                      <a:gd name="connsiteY16" fmla="*/ 383858 h 1580197"/>
                      <a:gd name="connsiteX17" fmla="*/ 488633 w 940118"/>
                      <a:gd name="connsiteY17" fmla="*/ 399098 h 1580197"/>
                      <a:gd name="connsiteX18" fmla="*/ 455232 w 940118"/>
                      <a:gd name="connsiteY18" fmla="*/ 380990 h 1580197"/>
                      <a:gd name="connsiteX19" fmla="*/ 488633 w 940118"/>
                      <a:gd name="connsiteY19" fmla="*/ 400050 h 1580197"/>
                      <a:gd name="connsiteX20" fmla="*/ 422910 w 940118"/>
                      <a:gd name="connsiteY20" fmla="*/ 482918 h 1580197"/>
                      <a:gd name="connsiteX21" fmla="*/ 391243 w 940118"/>
                      <a:gd name="connsiteY21" fmla="*/ 465814 h 1580197"/>
                      <a:gd name="connsiteX22" fmla="*/ 390818 w 940118"/>
                      <a:gd name="connsiteY22" fmla="*/ 466419 h 1580197"/>
                      <a:gd name="connsiteX23" fmla="*/ 422910 w 940118"/>
                      <a:gd name="connsiteY23" fmla="*/ 483870 h 1580197"/>
                      <a:gd name="connsiteX24" fmla="*/ 367665 w 940118"/>
                      <a:gd name="connsiteY24" fmla="*/ 572453 h 1580197"/>
                      <a:gd name="connsiteX25" fmla="*/ 368618 w 940118"/>
                      <a:gd name="connsiteY25" fmla="*/ 573405 h 1580197"/>
                      <a:gd name="connsiteX26" fmla="*/ 317183 w 940118"/>
                      <a:gd name="connsiteY26" fmla="*/ 684847 h 1580197"/>
                      <a:gd name="connsiteX27" fmla="*/ 305241 w 940118"/>
                      <a:gd name="connsiteY27" fmla="*/ 678329 h 1580197"/>
                      <a:gd name="connsiteX28" fmla="*/ 305235 w 940118"/>
                      <a:gd name="connsiteY28" fmla="*/ 678350 h 1580197"/>
                      <a:gd name="connsiteX29" fmla="*/ 317183 w 940118"/>
                      <a:gd name="connsiteY29" fmla="*/ 684847 h 1580197"/>
                      <a:gd name="connsiteX30" fmla="*/ 260985 w 940118"/>
                      <a:gd name="connsiteY30" fmla="*/ 1014413 h 1580197"/>
                      <a:gd name="connsiteX31" fmla="*/ 342900 w 940118"/>
                      <a:gd name="connsiteY31" fmla="*/ 1373505 h 1580197"/>
                      <a:gd name="connsiteX32" fmla="*/ 546735 w 940118"/>
                      <a:gd name="connsiteY32" fmla="*/ 1580197 h 1580197"/>
                      <a:gd name="connsiteX33" fmla="*/ 285750 w 940118"/>
                      <a:gd name="connsiteY33" fmla="*/ 1438275 h 1580197"/>
                      <a:gd name="connsiteX34" fmla="*/ 81915 w 940118"/>
                      <a:gd name="connsiteY34" fmla="*/ 1231583 h 1580197"/>
                      <a:gd name="connsiteX35" fmla="*/ 0 w 940118"/>
                      <a:gd name="connsiteY35" fmla="*/ 872490 h 1580197"/>
                      <a:gd name="connsiteX36" fmla="*/ 56197 w 940118"/>
                      <a:gd name="connsiteY36" fmla="*/ 542925 h 1580197"/>
                      <a:gd name="connsiteX37" fmla="*/ 62441 w 940118"/>
                      <a:gd name="connsiteY37" fmla="*/ 546321 h 1580197"/>
                      <a:gd name="connsiteX38" fmla="*/ 62617 w 940118"/>
                      <a:gd name="connsiteY38" fmla="*/ 545909 h 1580197"/>
                      <a:gd name="connsiteX39" fmla="*/ 57150 w 940118"/>
                      <a:gd name="connsiteY39" fmla="*/ 542925 h 1580197"/>
                      <a:gd name="connsiteX40" fmla="*/ 107444 w 940118"/>
                      <a:gd name="connsiteY40" fmla="*/ 431896 h 1580197"/>
                      <a:gd name="connsiteX41" fmla="*/ 106680 w 940118"/>
                      <a:gd name="connsiteY41" fmla="*/ 431483 h 1580197"/>
                      <a:gd name="connsiteX42" fmla="*/ 161925 w 940118"/>
                      <a:gd name="connsiteY42" fmla="*/ 341948 h 1580197"/>
                      <a:gd name="connsiteX43" fmla="*/ 171758 w 940118"/>
                      <a:gd name="connsiteY43" fmla="*/ 347295 h 1580197"/>
                      <a:gd name="connsiteX44" fmla="*/ 171778 w 940118"/>
                      <a:gd name="connsiteY44" fmla="*/ 347270 h 1580197"/>
                      <a:gd name="connsiteX45" fmla="*/ 161925 w 940118"/>
                      <a:gd name="connsiteY45" fmla="*/ 341948 h 1580197"/>
                      <a:gd name="connsiteX46" fmla="*/ 227648 w 940118"/>
                      <a:gd name="connsiteY46" fmla="*/ 258128 h 1580197"/>
                      <a:gd name="connsiteX47" fmla="*/ 239906 w 940118"/>
                      <a:gd name="connsiteY47" fmla="*/ 264794 h 1580197"/>
                      <a:gd name="connsiteX48" fmla="*/ 240267 w 940118"/>
                      <a:gd name="connsiteY48" fmla="*/ 264453 h 1580197"/>
                      <a:gd name="connsiteX49" fmla="*/ 228600 w 940118"/>
                      <a:gd name="connsiteY49" fmla="*/ 258128 h 1580197"/>
                      <a:gd name="connsiteX50" fmla="*/ 242888 w 940118"/>
                      <a:gd name="connsiteY50" fmla="*/ 241935 h 1580197"/>
                      <a:gd name="connsiteX51" fmla="*/ 287315 w 940118"/>
                      <a:gd name="connsiteY51" fmla="*/ 198453 h 1580197"/>
                      <a:gd name="connsiteX52" fmla="*/ 286702 w 940118"/>
                      <a:gd name="connsiteY52" fmla="*/ 198120 h 1580197"/>
                      <a:gd name="connsiteX53" fmla="*/ 359092 w 940118"/>
                      <a:gd name="connsiteY53" fmla="*/ 140970 h 1580197"/>
                      <a:gd name="connsiteX54" fmla="*/ 378434 w 940118"/>
                      <a:gd name="connsiteY54" fmla="*/ 151488 h 1580197"/>
                      <a:gd name="connsiteX55" fmla="*/ 378837 w 940118"/>
                      <a:gd name="connsiteY55" fmla="*/ 151226 h 1580197"/>
                      <a:gd name="connsiteX56" fmla="*/ 360045 w 940118"/>
                      <a:gd name="connsiteY56" fmla="*/ 140970 h 1580197"/>
                      <a:gd name="connsiteX57" fmla="*/ 486263 w 940118"/>
                      <a:gd name="connsiteY57" fmla="*/ 68845 h 1580197"/>
                      <a:gd name="connsiteX58" fmla="*/ 485775 w 940118"/>
                      <a:gd name="connsiteY58" fmla="*/ 68580 h 1580197"/>
                      <a:gd name="connsiteX59" fmla="*/ 572452 w 940118"/>
                      <a:gd name="connsiteY59" fmla="*/ 32385 h 1580197"/>
                      <a:gd name="connsiteX60" fmla="*/ 595123 w 940118"/>
                      <a:gd name="connsiteY60" fmla="*/ 44713 h 1580197"/>
                      <a:gd name="connsiteX61" fmla="*/ 595672 w 940118"/>
                      <a:gd name="connsiteY61" fmla="*/ 44538 h 1580197"/>
                      <a:gd name="connsiteX62" fmla="*/ 573405 w 940118"/>
                      <a:gd name="connsiteY62" fmla="*/ 32385 h 1580197"/>
                      <a:gd name="connsiteX63" fmla="*/ 679133 w 940118"/>
                      <a:gd name="connsiteY63" fmla="*/ 0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833438 w 940118"/>
                      <a:gd name="connsiteY6" fmla="*/ 174308 h 1580197"/>
                      <a:gd name="connsiteX7" fmla="*/ 833437 w 940118"/>
                      <a:gd name="connsiteY7" fmla="*/ 174308 h 1580197"/>
                      <a:gd name="connsiteX8" fmla="*/ 747299 w 940118"/>
                      <a:gd name="connsiteY8" fmla="*/ 210278 h 1580197"/>
                      <a:gd name="connsiteX9" fmla="*/ 747713 w 940118"/>
                      <a:gd name="connsiteY9" fmla="*/ 210503 h 1580197"/>
                      <a:gd name="connsiteX10" fmla="*/ 620078 w 940118"/>
                      <a:gd name="connsiteY10" fmla="*/ 282893 h 1580197"/>
                      <a:gd name="connsiteX11" fmla="*/ 592976 w 940118"/>
                      <a:gd name="connsiteY11" fmla="*/ 268101 h 1580197"/>
                      <a:gd name="connsiteX12" fmla="*/ 592932 w 940118"/>
                      <a:gd name="connsiteY12" fmla="*/ 268132 h 1580197"/>
                      <a:gd name="connsiteX13" fmla="*/ 620077 w 940118"/>
                      <a:gd name="connsiteY13" fmla="*/ 282893 h 1580197"/>
                      <a:gd name="connsiteX14" fmla="*/ 548076 w 940118"/>
                      <a:gd name="connsiteY14" fmla="*/ 339736 h 1580197"/>
                      <a:gd name="connsiteX15" fmla="*/ 548640 w 940118"/>
                      <a:gd name="connsiteY15" fmla="*/ 340043 h 1580197"/>
                      <a:gd name="connsiteX16" fmla="*/ 503873 w 940118"/>
                      <a:gd name="connsiteY16" fmla="*/ 383858 h 1580197"/>
                      <a:gd name="connsiteX17" fmla="*/ 488633 w 940118"/>
                      <a:gd name="connsiteY17" fmla="*/ 399098 h 1580197"/>
                      <a:gd name="connsiteX18" fmla="*/ 455232 w 940118"/>
                      <a:gd name="connsiteY18" fmla="*/ 380990 h 1580197"/>
                      <a:gd name="connsiteX19" fmla="*/ 488633 w 940118"/>
                      <a:gd name="connsiteY19" fmla="*/ 400050 h 1580197"/>
                      <a:gd name="connsiteX20" fmla="*/ 422910 w 940118"/>
                      <a:gd name="connsiteY20" fmla="*/ 482918 h 1580197"/>
                      <a:gd name="connsiteX21" fmla="*/ 391243 w 940118"/>
                      <a:gd name="connsiteY21" fmla="*/ 465814 h 1580197"/>
                      <a:gd name="connsiteX22" fmla="*/ 422910 w 940118"/>
                      <a:gd name="connsiteY22" fmla="*/ 483870 h 1580197"/>
                      <a:gd name="connsiteX23" fmla="*/ 367665 w 940118"/>
                      <a:gd name="connsiteY23" fmla="*/ 572453 h 1580197"/>
                      <a:gd name="connsiteX24" fmla="*/ 368618 w 940118"/>
                      <a:gd name="connsiteY24" fmla="*/ 573405 h 1580197"/>
                      <a:gd name="connsiteX25" fmla="*/ 317183 w 940118"/>
                      <a:gd name="connsiteY25" fmla="*/ 684847 h 1580197"/>
                      <a:gd name="connsiteX26" fmla="*/ 305241 w 940118"/>
                      <a:gd name="connsiteY26" fmla="*/ 678329 h 1580197"/>
                      <a:gd name="connsiteX27" fmla="*/ 305235 w 940118"/>
                      <a:gd name="connsiteY27" fmla="*/ 678350 h 1580197"/>
                      <a:gd name="connsiteX28" fmla="*/ 317183 w 940118"/>
                      <a:gd name="connsiteY28" fmla="*/ 684847 h 1580197"/>
                      <a:gd name="connsiteX29" fmla="*/ 260985 w 940118"/>
                      <a:gd name="connsiteY29" fmla="*/ 1014413 h 1580197"/>
                      <a:gd name="connsiteX30" fmla="*/ 342900 w 940118"/>
                      <a:gd name="connsiteY30" fmla="*/ 1373505 h 1580197"/>
                      <a:gd name="connsiteX31" fmla="*/ 546735 w 940118"/>
                      <a:gd name="connsiteY31" fmla="*/ 1580197 h 1580197"/>
                      <a:gd name="connsiteX32" fmla="*/ 285750 w 940118"/>
                      <a:gd name="connsiteY32" fmla="*/ 1438275 h 1580197"/>
                      <a:gd name="connsiteX33" fmla="*/ 81915 w 940118"/>
                      <a:gd name="connsiteY33" fmla="*/ 1231583 h 1580197"/>
                      <a:gd name="connsiteX34" fmla="*/ 0 w 940118"/>
                      <a:gd name="connsiteY34" fmla="*/ 872490 h 1580197"/>
                      <a:gd name="connsiteX35" fmla="*/ 56197 w 940118"/>
                      <a:gd name="connsiteY35" fmla="*/ 542925 h 1580197"/>
                      <a:gd name="connsiteX36" fmla="*/ 62441 w 940118"/>
                      <a:gd name="connsiteY36" fmla="*/ 546321 h 1580197"/>
                      <a:gd name="connsiteX37" fmla="*/ 62617 w 940118"/>
                      <a:gd name="connsiteY37" fmla="*/ 545909 h 1580197"/>
                      <a:gd name="connsiteX38" fmla="*/ 57150 w 940118"/>
                      <a:gd name="connsiteY38" fmla="*/ 542925 h 1580197"/>
                      <a:gd name="connsiteX39" fmla="*/ 107444 w 940118"/>
                      <a:gd name="connsiteY39" fmla="*/ 431896 h 1580197"/>
                      <a:gd name="connsiteX40" fmla="*/ 106680 w 940118"/>
                      <a:gd name="connsiteY40" fmla="*/ 431483 h 1580197"/>
                      <a:gd name="connsiteX41" fmla="*/ 161925 w 940118"/>
                      <a:gd name="connsiteY41" fmla="*/ 341948 h 1580197"/>
                      <a:gd name="connsiteX42" fmla="*/ 171758 w 940118"/>
                      <a:gd name="connsiteY42" fmla="*/ 347295 h 1580197"/>
                      <a:gd name="connsiteX43" fmla="*/ 171778 w 940118"/>
                      <a:gd name="connsiteY43" fmla="*/ 347270 h 1580197"/>
                      <a:gd name="connsiteX44" fmla="*/ 161925 w 940118"/>
                      <a:gd name="connsiteY44" fmla="*/ 341948 h 1580197"/>
                      <a:gd name="connsiteX45" fmla="*/ 227648 w 940118"/>
                      <a:gd name="connsiteY45" fmla="*/ 258128 h 1580197"/>
                      <a:gd name="connsiteX46" fmla="*/ 239906 w 940118"/>
                      <a:gd name="connsiteY46" fmla="*/ 264794 h 1580197"/>
                      <a:gd name="connsiteX47" fmla="*/ 240267 w 940118"/>
                      <a:gd name="connsiteY47" fmla="*/ 264453 h 1580197"/>
                      <a:gd name="connsiteX48" fmla="*/ 228600 w 940118"/>
                      <a:gd name="connsiteY48" fmla="*/ 258128 h 1580197"/>
                      <a:gd name="connsiteX49" fmla="*/ 242888 w 940118"/>
                      <a:gd name="connsiteY49" fmla="*/ 241935 h 1580197"/>
                      <a:gd name="connsiteX50" fmla="*/ 287315 w 940118"/>
                      <a:gd name="connsiteY50" fmla="*/ 198453 h 1580197"/>
                      <a:gd name="connsiteX51" fmla="*/ 286702 w 940118"/>
                      <a:gd name="connsiteY51" fmla="*/ 198120 h 1580197"/>
                      <a:gd name="connsiteX52" fmla="*/ 359092 w 940118"/>
                      <a:gd name="connsiteY52" fmla="*/ 140970 h 1580197"/>
                      <a:gd name="connsiteX53" fmla="*/ 378434 w 940118"/>
                      <a:gd name="connsiteY53" fmla="*/ 151488 h 1580197"/>
                      <a:gd name="connsiteX54" fmla="*/ 378837 w 940118"/>
                      <a:gd name="connsiteY54" fmla="*/ 151226 h 1580197"/>
                      <a:gd name="connsiteX55" fmla="*/ 360045 w 940118"/>
                      <a:gd name="connsiteY55" fmla="*/ 140970 h 1580197"/>
                      <a:gd name="connsiteX56" fmla="*/ 486263 w 940118"/>
                      <a:gd name="connsiteY56" fmla="*/ 68845 h 1580197"/>
                      <a:gd name="connsiteX57" fmla="*/ 485775 w 940118"/>
                      <a:gd name="connsiteY57" fmla="*/ 68580 h 1580197"/>
                      <a:gd name="connsiteX58" fmla="*/ 572452 w 940118"/>
                      <a:gd name="connsiteY58" fmla="*/ 32385 h 1580197"/>
                      <a:gd name="connsiteX59" fmla="*/ 595123 w 940118"/>
                      <a:gd name="connsiteY59" fmla="*/ 44713 h 1580197"/>
                      <a:gd name="connsiteX60" fmla="*/ 595672 w 940118"/>
                      <a:gd name="connsiteY60" fmla="*/ 44538 h 1580197"/>
                      <a:gd name="connsiteX61" fmla="*/ 573405 w 940118"/>
                      <a:gd name="connsiteY61" fmla="*/ 32385 h 1580197"/>
                      <a:gd name="connsiteX62" fmla="*/ 679133 w 940118"/>
                      <a:gd name="connsiteY62" fmla="*/ 0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833438 w 940118"/>
                      <a:gd name="connsiteY6" fmla="*/ 174308 h 1580197"/>
                      <a:gd name="connsiteX7" fmla="*/ 833437 w 940118"/>
                      <a:gd name="connsiteY7" fmla="*/ 174308 h 1580197"/>
                      <a:gd name="connsiteX8" fmla="*/ 747299 w 940118"/>
                      <a:gd name="connsiteY8" fmla="*/ 210278 h 1580197"/>
                      <a:gd name="connsiteX9" fmla="*/ 747713 w 940118"/>
                      <a:gd name="connsiteY9" fmla="*/ 210503 h 1580197"/>
                      <a:gd name="connsiteX10" fmla="*/ 620078 w 940118"/>
                      <a:gd name="connsiteY10" fmla="*/ 282893 h 1580197"/>
                      <a:gd name="connsiteX11" fmla="*/ 592976 w 940118"/>
                      <a:gd name="connsiteY11" fmla="*/ 268101 h 1580197"/>
                      <a:gd name="connsiteX12" fmla="*/ 592932 w 940118"/>
                      <a:gd name="connsiteY12" fmla="*/ 268132 h 1580197"/>
                      <a:gd name="connsiteX13" fmla="*/ 620077 w 940118"/>
                      <a:gd name="connsiteY13" fmla="*/ 282893 h 1580197"/>
                      <a:gd name="connsiteX14" fmla="*/ 548076 w 940118"/>
                      <a:gd name="connsiteY14" fmla="*/ 339736 h 1580197"/>
                      <a:gd name="connsiteX15" fmla="*/ 548640 w 940118"/>
                      <a:gd name="connsiteY15" fmla="*/ 340043 h 1580197"/>
                      <a:gd name="connsiteX16" fmla="*/ 503873 w 940118"/>
                      <a:gd name="connsiteY16" fmla="*/ 383858 h 1580197"/>
                      <a:gd name="connsiteX17" fmla="*/ 488633 w 940118"/>
                      <a:gd name="connsiteY17" fmla="*/ 399098 h 1580197"/>
                      <a:gd name="connsiteX18" fmla="*/ 488633 w 940118"/>
                      <a:gd name="connsiteY18" fmla="*/ 400050 h 1580197"/>
                      <a:gd name="connsiteX19" fmla="*/ 422910 w 940118"/>
                      <a:gd name="connsiteY19" fmla="*/ 482918 h 1580197"/>
                      <a:gd name="connsiteX20" fmla="*/ 391243 w 940118"/>
                      <a:gd name="connsiteY20" fmla="*/ 465814 h 1580197"/>
                      <a:gd name="connsiteX21" fmla="*/ 422910 w 940118"/>
                      <a:gd name="connsiteY21" fmla="*/ 483870 h 1580197"/>
                      <a:gd name="connsiteX22" fmla="*/ 367665 w 940118"/>
                      <a:gd name="connsiteY22" fmla="*/ 572453 h 1580197"/>
                      <a:gd name="connsiteX23" fmla="*/ 368618 w 940118"/>
                      <a:gd name="connsiteY23" fmla="*/ 573405 h 1580197"/>
                      <a:gd name="connsiteX24" fmla="*/ 317183 w 940118"/>
                      <a:gd name="connsiteY24" fmla="*/ 684847 h 1580197"/>
                      <a:gd name="connsiteX25" fmla="*/ 305241 w 940118"/>
                      <a:gd name="connsiteY25" fmla="*/ 678329 h 1580197"/>
                      <a:gd name="connsiteX26" fmla="*/ 305235 w 940118"/>
                      <a:gd name="connsiteY26" fmla="*/ 678350 h 1580197"/>
                      <a:gd name="connsiteX27" fmla="*/ 317183 w 940118"/>
                      <a:gd name="connsiteY27" fmla="*/ 684847 h 1580197"/>
                      <a:gd name="connsiteX28" fmla="*/ 260985 w 940118"/>
                      <a:gd name="connsiteY28" fmla="*/ 1014413 h 1580197"/>
                      <a:gd name="connsiteX29" fmla="*/ 342900 w 940118"/>
                      <a:gd name="connsiteY29" fmla="*/ 1373505 h 1580197"/>
                      <a:gd name="connsiteX30" fmla="*/ 546735 w 940118"/>
                      <a:gd name="connsiteY30" fmla="*/ 1580197 h 1580197"/>
                      <a:gd name="connsiteX31" fmla="*/ 285750 w 940118"/>
                      <a:gd name="connsiteY31" fmla="*/ 1438275 h 1580197"/>
                      <a:gd name="connsiteX32" fmla="*/ 81915 w 940118"/>
                      <a:gd name="connsiteY32" fmla="*/ 1231583 h 1580197"/>
                      <a:gd name="connsiteX33" fmla="*/ 0 w 940118"/>
                      <a:gd name="connsiteY33" fmla="*/ 872490 h 1580197"/>
                      <a:gd name="connsiteX34" fmla="*/ 56197 w 940118"/>
                      <a:gd name="connsiteY34" fmla="*/ 542925 h 1580197"/>
                      <a:gd name="connsiteX35" fmla="*/ 62441 w 940118"/>
                      <a:gd name="connsiteY35" fmla="*/ 546321 h 1580197"/>
                      <a:gd name="connsiteX36" fmla="*/ 62617 w 940118"/>
                      <a:gd name="connsiteY36" fmla="*/ 545909 h 1580197"/>
                      <a:gd name="connsiteX37" fmla="*/ 57150 w 940118"/>
                      <a:gd name="connsiteY37" fmla="*/ 542925 h 1580197"/>
                      <a:gd name="connsiteX38" fmla="*/ 107444 w 940118"/>
                      <a:gd name="connsiteY38" fmla="*/ 431896 h 1580197"/>
                      <a:gd name="connsiteX39" fmla="*/ 106680 w 940118"/>
                      <a:gd name="connsiteY39" fmla="*/ 431483 h 1580197"/>
                      <a:gd name="connsiteX40" fmla="*/ 161925 w 940118"/>
                      <a:gd name="connsiteY40" fmla="*/ 341948 h 1580197"/>
                      <a:gd name="connsiteX41" fmla="*/ 171758 w 940118"/>
                      <a:gd name="connsiteY41" fmla="*/ 347295 h 1580197"/>
                      <a:gd name="connsiteX42" fmla="*/ 171778 w 940118"/>
                      <a:gd name="connsiteY42" fmla="*/ 347270 h 1580197"/>
                      <a:gd name="connsiteX43" fmla="*/ 161925 w 940118"/>
                      <a:gd name="connsiteY43" fmla="*/ 341948 h 1580197"/>
                      <a:gd name="connsiteX44" fmla="*/ 227648 w 940118"/>
                      <a:gd name="connsiteY44" fmla="*/ 258128 h 1580197"/>
                      <a:gd name="connsiteX45" fmla="*/ 239906 w 940118"/>
                      <a:gd name="connsiteY45" fmla="*/ 264794 h 1580197"/>
                      <a:gd name="connsiteX46" fmla="*/ 240267 w 940118"/>
                      <a:gd name="connsiteY46" fmla="*/ 264453 h 1580197"/>
                      <a:gd name="connsiteX47" fmla="*/ 228600 w 940118"/>
                      <a:gd name="connsiteY47" fmla="*/ 258128 h 1580197"/>
                      <a:gd name="connsiteX48" fmla="*/ 242888 w 940118"/>
                      <a:gd name="connsiteY48" fmla="*/ 241935 h 1580197"/>
                      <a:gd name="connsiteX49" fmla="*/ 287315 w 940118"/>
                      <a:gd name="connsiteY49" fmla="*/ 198453 h 1580197"/>
                      <a:gd name="connsiteX50" fmla="*/ 286702 w 940118"/>
                      <a:gd name="connsiteY50" fmla="*/ 198120 h 1580197"/>
                      <a:gd name="connsiteX51" fmla="*/ 359092 w 940118"/>
                      <a:gd name="connsiteY51" fmla="*/ 140970 h 1580197"/>
                      <a:gd name="connsiteX52" fmla="*/ 378434 w 940118"/>
                      <a:gd name="connsiteY52" fmla="*/ 151488 h 1580197"/>
                      <a:gd name="connsiteX53" fmla="*/ 378837 w 940118"/>
                      <a:gd name="connsiteY53" fmla="*/ 151226 h 1580197"/>
                      <a:gd name="connsiteX54" fmla="*/ 360045 w 940118"/>
                      <a:gd name="connsiteY54" fmla="*/ 140970 h 1580197"/>
                      <a:gd name="connsiteX55" fmla="*/ 486263 w 940118"/>
                      <a:gd name="connsiteY55" fmla="*/ 68845 h 1580197"/>
                      <a:gd name="connsiteX56" fmla="*/ 485775 w 940118"/>
                      <a:gd name="connsiteY56" fmla="*/ 68580 h 1580197"/>
                      <a:gd name="connsiteX57" fmla="*/ 572452 w 940118"/>
                      <a:gd name="connsiteY57" fmla="*/ 32385 h 1580197"/>
                      <a:gd name="connsiteX58" fmla="*/ 595123 w 940118"/>
                      <a:gd name="connsiteY58" fmla="*/ 44713 h 1580197"/>
                      <a:gd name="connsiteX59" fmla="*/ 595672 w 940118"/>
                      <a:gd name="connsiteY59" fmla="*/ 44538 h 1580197"/>
                      <a:gd name="connsiteX60" fmla="*/ 573405 w 940118"/>
                      <a:gd name="connsiteY60" fmla="*/ 32385 h 1580197"/>
                      <a:gd name="connsiteX61" fmla="*/ 679133 w 940118"/>
                      <a:gd name="connsiteY61" fmla="*/ 0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833438 w 940118"/>
                      <a:gd name="connsiteY6" fmla="*/ 174308 h 1580197"/>
                      <a:gd name="connsiteX7" fmla="*/ 833437 w 940118"/>
                      <a:gd name="connsiteY7" fmla="*/ 174308 h 1580197"/>
                      <a:gd name="connsiteX8" fmla="*/ 747299 w 940118"/>
                      <a:gd name="connsiteY8" fmla="*/ 210278 h 1580197"/>
                      <a:gd name="connsiteX9" fmla="*/ 747713 w 940118"/>
                      <a:gd name="connsiteY9" fmla="*/ 210503 h 1580197"/>
                      <a:gd name="connsiteX10" fmla="*/ 620078 w 940118"/>
                      <a:gd name="connsiteY10" fmla="*/ 282893 h 1580197"/>
                      <a:gd name="connsiteX11" fmla="*/ 592976 w 940118"/>
                      <a:gd name="connsiteY11" fmla="*/ 268101 h 1580197"/>
                      <a:gd name="connsiteX12" fmla="*/ 592932 w 940118"/>
                      <a:gd name="connsiteY12" fmla="*/ 268132 h 1580197"/>
                      <a:gd name="connsiteX13" fmla="*/ 620077 w 940118"/>
                      <a:gd name="connsiteY13" fmla="*/ 282893 h 1580197"/>
                      <a:gd name="connsiteX14" fmla="*/ 548076 w 940118"/>
                      <a:gd name="connsiteY14" fmla="*/ 339736 h 1580197"/>
                      <a:gd name="connsiteX15" fmla="*/ 548640 w 940118"/>
                      <a:gd name="connsiteY15" fmla="*/ 340043 h 1580197"/>
                      <a:gd name="connsiteX16" fmla="*/ 503873 w 940118"/>
                      <a:gd name="connsiteY16" fmla="*/ 383858 h 1580197"/>
                      <a:gd name="connsiteX17" fmla="*/ 488633 w 940118"/>
                      <a:gd name="connsiteY17" fmla="*/ 399098 h 1580197"/>
                      <a:gd name="connsiteX18" fmla="*/ 488633 w 940118"/>
                      <a:gd name="connsiteY18" fmla="*/ 400050 h 1580197"/>
                      <a:gd name="connsiteX19" fmla="*/ 422910 w 940118"/>
                      <a:gd name="connsiteY19" fmla="*/ 482918 h 1580197"/>
                      <a:gd name="connsiteX20" fmla="*/ 422910 w 940118"/>
                      <a:gd name="connsiteY20" fmla="*/ 483870 h 1580197"/>
                      <a:gd name="connsiteX21" fmla="*/ 367665 w 940118"/>
                      <a:gd name="connsiteY21" fmla="*/ 572453 h 1580197"/>
                      <a:gd name="connsiteX22" fmla="*/ 368618 w 940118"/>
                      <a:gd name="connsiteY22" fmla="*/ 573405 h 1580197"/>
                      <a:gd name="connsiteX23" fmla="*/ 317183 w 940118"/>
                      <a:gd name="connsiteY23" fmla="*/ 684847 h 1580197"/>
                      <a:gd name="connsiteX24" fmla="*/ 305241 w 940118"/>
                      <a:gd name="connsiteY24" fmla="*/ 678329 h 1580197"/>
                      <a:gd name="connsiteX25" fmla="*/ 305235 w 940118"/>
                      <a:gd name="connsiteY25" fmla="*/ 678350 h 1580197"/>
                      <a:gd name="connsiteX26" fmla="*/ 317183 w 940118"/>
                      <a:gd name="connsiteY26" fmla="*/ 684847 h 1580197"/>
                      <a:gd name="connsiteX27" fmla="*/ 260985 w 940118"/>
                      <a:gd name="connsiteY27" fmla="*/ 1014413 h 1580197"/>
                      <a:gd name="connsiteX28" fmla="*/ 342900 w 940118"/>
                      <a:gd name="connsiteY28" fmla="*/ 1373505 h 1580197"/>
                      <a:gd name="connsiteX29" fmla="*/ 546735 w 940118"/>
                      <a:gd name="connsiteY29" fmla="*/ 1580197 h 1580197"/>
                      <a:gd name="connsiteX30" fmla="*/ 285750 w 940118"/>
                      <a:gd name="connsiteY30" fmla="*/ 1438275 h 1580197"/>
                      <a:gd name="connsiteX31" fmla="*/ 81915 w 940118"/>
                      <a:gd name="connsiteY31" fmla="*/ 1231583 h 1580197"/>
                      <a:gd name="connsiteX32" fmla="*/ 0 w 940118"/>
                      <a:gd name="connsiteY32" fmla="*/ 872490 h 1580197"/>
                      <a:gd name="connsiteX33" fmla="*/ 56197 w 940118"/>
                      <a:gd name="connsiteY33" fmla="*/ 542925 h 1580197"/>
                      <a:gd name="connsiteX34" fmla="*/ 62441 w 940118"/>
                      <a:gd name="connsiteY34" fmla="*/ 546321 h 1580197"/>
                      <a:gd name="connsiteX35" fmla="*/ 62617 w 940118"/>
                      <a:gd name="connsiteY35" fmla="*/ 545909 h 1580197"/>
                      <a:gd name="connsiteX36" fmla="*/ 57150 w 940118"/>
                      <a:gd name="connsiteY36" fmla="*/ 542925 h 1580197"/>
                      <a:gd name="connsiteX37" fmla="*/ 107444 w 940118"/>
                      <a:gd name="connsiteY37" fmla="*/ 431896 h 1580197"/>
                      <a:gd name="connsiteX38" fmla="*/ 106680 w 940118"/>
                      <a:gd name="connsiteY38" fmla="*/ 431483 h 1580197"/>
                      <a:gd name="connsiteX39" fmla="*/ 161925 w 940118"/>
                      <a:gd name="connsiteY39" fmla="*/ 341948 h 1580197"/>
                      <a:gd name="connsiteX40" fmla="*/ 171758 w 940118"/>
                      <a:gd name="connsiteY40" fmla="*/ 347295 h 1580197"/>
                      <a:gd name="connsiteX41" fmla="*/ 171778 w 940118"/>
                      <a:gd name="connsiteY41" fmla="*/ 347270 h 1580197"/>
                      <a:gd name="connsiteX42" fmla="*/ 161925 w 940118"/>
                      <a:gd name="connsiteY42" fmla="*/ 341948 h 1580197"/>
                      <a:gd name="connsiteX43" fmla="*/ 227648 w 940118"/>
                      <a:gd name="connsiteY43" fmla="*/ 258128 h 1580197"/>
                      <a:gd name="connsiteX44" fmla="*/ 239906 w 940118"/>
                      <a:gd name="connsiteY44" fmla="*/ 264794 h 1580197"/>
                      <a:gd name="connsiteX45" fmla="*/ 240267 w 940118"/>
                      <a:gd name="connsiteY45" fmla="*/ 264453 h 1580197"/>
                      <a:gd name="connsiteX46" fmla="*/ 228600 w 940118"/>
                      <a:gd name="connsiteY46" fmla="*/ 258128 h 1580197"/>
                      <a:gd name="connsiteX47" fmla="*/ 242888 w 940118"/>
                      <a:gd name="connsiteY47" fmla="*/ 241935 h 1580197"/>
                      <a:gd name="connsiteX48" fmla="*/ 287315 w 940118"/>
                      <a:gd name="connsiteY48" fmla="*/ 198453 h 1580197"/>
                      <a:gd name="connsiteX49" fmla="*/ 286702 w 940118"/>
                      <a:gd name="connsiteY49" fmla="*/ 198120 h 1580197"/>
                      <a:gd name="connsiteX50" fmla="*/ 359092 w 940118"/>
                      <a:gd name="connsiteY50" fmla="*/ 140970 h 1580197"/>
                      <a:gd name="connsiteX51" fmla="*/ 378434 w 940118"/>
                      <a:gd name="connsiteY51" fmla="*/ 151488 h 1580197"/>
                      <a:gd name="connsiteX52" fmla="*/ 378837 w 940118"/>
                      <a:gd name="connsiteY52" fmla="*/ 151226 h 1580197"/>
                      <a:gd name="connsiteX53" fmla="*/ 360045 w 940118"/>
                      <a:gd name="connsiteY53" fmla="*/ 140970 h 1580197"/>
                      <a:gd name="connsiteX54" fmla="*/ 486263 w 940118"/>
                      <a:gd name="connsiteY54" fmla="*/ 68845 h 1580197"/>
                      <a:gd name="connsiteX55" fmla="*/ 485775 w 940118"/>
                      <a:gd name="connsiteY55" fmla="*/ 68580 h 1580197"/>
                      <a:gd name="connsiteX56" fmla="*/ 572452 w 940118"/>
                      <a:gd name="connsiteY56" fmla="*/ 32385 h 1580197"/>
                      <a:gd name="connsiteX57" fmla="*/ 595123 w 940118"/>
                      <a:gd name="connsiteY57" fmla="*/ 44713 h 1580197"/>
                      <a:gd name="connsiteX58" fmla="*/ 595672 w 940118"/>
                      <a:gd name="connsiteY58" fmla="*/ 44538 h 1580197"/>
                      <a:gd name="connsiteX59" fmla="*/ 573405 w 940118"/>
                      <a:gd name="connsiteY59" fmla="*/ 32385 h 1580197"/>
                      <a:gd name="connsiteX60" fmla="*/ 679133 w 940118"/>
                      <a:gd name="connsiteY60" fmla="*/ 0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833438 w 940118"/>
                      <a:gd name="connsiteY6" fmla="*/ 174308 h 1580197"/>
                      <a:gd name="connsiteX7" fmla="*/ 833437 w 940118"/>
                      <a:gd name="connsiteY7" fmla="*/ 174308 h 1580197"/>
                      <a:gd name="connsiteX8" fmla="*/ 747299 w 940118"/>
                      <a:gd name="connsiteY8" fmla="*/ 210278 h 1580197"/>
                      <a:gd name="connsiteX9" fmla="*/ 747713 w 940118"/>
                      <a:gd name="connsiteY9" fmla="*/ 210503 h 1580197"/>
                      <a:gd name="connsiteX10" fmla="*/ 620078 w 940118"/>
                      <a:gd name="connsiteY10" fmla="*/ 282893 h 1580197"/>
                      <a:gd name="connsiteX11" fmla="*/ 592976 w 940118"/>
                      <a:gd name="connsiteY11" fmla="*/ 268101 h 1580197"/>
                      <a:gd name="connsiteX12" fmla="*/ 620077 w 940118"/>
                      <a:gd name="connsiteY12" fmla="*/ 282893 h 1580197"/>
                      <a:gd name="connsiteX13" fmla="*/ 548076 w 940118"/>
                      <a:gd name="connsiteY13" fmla="*/ 339736 h 1580197"/>
                      <a:gd name="connsiteX14" fmla="*/ 548640 w 940118"/>
                      <a:gd name="connsiteY14" fmla="*/ 340043 h 1580197"/>
                      <a:gd name="connsiteX15" fmla="*/ 503873 w 940118"/>
                      <a:gd name="connsiteY15" fmla="*/ 383858 h 1580197"/>
                      <a:gd name="connsiteX16" fmla="*/ 488633 w 940118"/>
                      <a:gd name="connsiteY16" fmla="*/ 399098 h 1580197"/>
                      <a:gd name="connsiteX17" fmla="*/ 488633 w 940118"/>
                      <a:gd name="connsiteY17" fmla="*/ 400050 h 1580197"/>
                      <a:gd name="connsiteX18" fmla="*/ 422910 w 940118"/>
                      <a:gd name="connsiteY18" fmla="*/ 482918 h 1580197"/>
                      <a:gd name="connsiteX19" fmla="*/ 422910 w 940118"/>
                      <a:gd name="connsiteY19" fmla="*/ 483870 h 1580197"/>
                      <a:gd name="connsiteX20" fmla="*/ 367665 w 940118"/>
                      <a:gd name="connsiteY20" fmla="*/ 572453 h 1580197"/>
                      <a:gd name="connsiteX21" fmla="*/ 368618 w 940118"/>
                      <a:gd name="connsiteY21" fmla="*/ 573405 h 1580197"/>
                      <a:gd name="connsiteX22" fmla="*/ 317183 w 940118"/>
                      <a:gd name="connsiteY22" fmla="*/ 684847 h 1580197"/>
                      <a:gd name="connsiteX23" fmla="*/ 305241 w 940118"/>
                      <a:gd name="connsiteY23" fmla="*/ 678329 h 1580197"/>
                      <a:gd name="connsiteX24" fmla="*/ 305235 w 940118"/>
                      <a:gd name="connsiteY24" fmla="*/ 678350 h 1580197"/>
                      <a:gd name="connsiteX25" fmla="*/ 317183 w 940118"/>
                      <a:gd name="connsiteY25" fmla="*/ 684847 h 1580197"/>
                      <a:gd name="connsiteX26" fmla="*/ 260985 w 940118"/>
                      <a:gd name="connsiteY26" fmla="*/ 1014413 h 1580197"/>
                      <a:gd name="connsiteX27" fmla="*/ 342900 w 940118"/>
                      <a:gd name="connsiteY27" fmla="*/ 1373505 h 1580197"/>
                      <a:gd name="connsiteX28" fmla="*/ 546735 w 940118"/>
                      <a:gd name="connsiteY28" fmla="*/ 1580197 h 1580197"/>
                      <a:gd name="connsiteX29" fmla="*/ 285750 w 940118"/>
                      <a:gd name="connsiteY29" fmla="*/ 1438275 h 1580197"/>
                      <a:gd name="connsiteX30" fmla="*/ 81915 w 940118"/>
                      <a:gd name="connsiteY30" fmla="*/ 1231583 h 1580197"/>
                      <a:gd name="connsiteX31" fmla="*/ 0 w 940118"/>
                      <a:gd name="connsiteY31" fmla="*/ 872490 h 1580197"/>
                      <a:gd name="connsiteX32" fmla="*/ 56197 w 940118"/>
                      <a:gd name="connsiteY32" fmla="*/ 542925 h 1580197"/>
                      <a:gd name="connsiteX33" fmla="*/ 62441 w 940118"/>
                      <a:gd name="connsiteY33" fmla="*/ 546321 h 1580197"/>
                      <a:gd name="connsiteX34" fmla="*/ 62617 w 940118"/>
                      <a:gd name="connsiteY34" fmla="*/ 545909 h 1580197"/>
                      <a:gd name="connsiteX35" fmla="*/ 57150 w 940118"/>
                      <a:gd name="connsiteY35" fmla="*/ 542925 h 1580197"/>
                      <a:gd name="connsiteX36" fmla="*/ 107444 w 940118"/>
                      <a:gd name="connsiteY36" fmla="*/ 431896 h 1580197"/>
                      <a:gd name="connsiteX37" fmla="*/ 106680 w 940118"/>
                      <a:gd name="connsiteY37" fmla="*/ 431483 h 1580197"/>
                      <a:gd name="connsiteX38" fmla="*/ 161925 w 940118"/>
                      <a:gd name="connsiteY38" fmla="*/ 341948 h 1580197"/>
                      <a:gd name="connsiteX39" fmla="*/ 171758 w 940118"/>
                      <a:gd name="connsiteY39" fmla="*/ 347295 h 1580197"/>
                      <a:gd name="connsiteX40" fmla="*/ 171778 w 940118"/>
                      <a:gd name="connsiteY40" fmla="*/ 347270 h 1580197"/>
                      <a:gd name="connsiteX41" fmla="*/ 161925 w 940118"/>
                      <a:gd name="connsiteY41" fmla="*/ 341948 h 1580197"/>
                      <a:gd name="connsiteX42" fmla="*/ 227648 w 940118"/>
                      <a:gd name="connsiteY42" fmla="*/ 258128 h 1580197"/>
                      <a:gd name="connsiteX43" fmla="*/ 239906 w 940118"/>
                      <a:gd name="connsiteY43" fmla="*/ 264794 h 1580197"/>
                      <a:gd name="connsiteX44" fmla="*/ 240267 w 940118"/>
                      <a:gd name="connsiteY44" fmla="*/ 264453 h 1580197"/>
                      <a:gd name="connsiteX45" fmla="*/ 228600 w 940118"/>
                      <a:gd name="connsiteY45" fmla="*/ 258128 h 1580197"/>
                      <a:gd name="connsiteX46" fmla="*/ 242888 w 940118"/>
                      <a:gd name="connsiteY46" fmla="*/ 241935 h 1580197"/>
                      <a:gd name="connsiteX47" fmla="*/ 287315 w 940118"/>
                      <a:gd name="connsiteY47" fmla="*/ 198453 h 1580197"/>
                      <a:gd name="connsiteX48" fmla="*/ 286702 w 940118"/>
                      <a:gd name="connsiteY48" fmla="*/ 198120 h 1580197"/>
                      <a:gd name="connsiteX49" fmla="*/ 359092 w 940118"/>
                      <a:gd name="connsiteY49" fmla="*/ 140970 h 1580197"/>
                      <a:gd name="connsiteX50" fmla="*/ 378434 w 940118"/>
                      <a:gd name="connsiteY50" fmla="*/ 151488 h 1580197"/>
                      <a:gd name="connsiteX51" fmla="*/ 378837 w 940118"/>
                      <a:gd name="connsiteY51" fmla="*/ 151226 h 1580197"/>
                      <a:gd name="connsiteX52" fmla="*/ 360045 w 940118"/>
                      <a:gd name="connsiteY52" fmla="*/ 140970 h 1580197"/>
                      <a:gd name="connsiteX53" fmla="*/ 486263 w 940118"/>
                      <a:gd name="connsiteY53" fmla="*/ 68845 h 1580197"/>
                      <a:gd name="connsiteX54" fmla="*/ 485775 w 940118"/>
                      <a:gd name="connsiteY54" fmla="*/ 68580 h 1580197"/>
                      <a:gd name="connsiteX55" fmla="*/ 572452 w 940118"/>
                      <a:gd name="connsiteY55" fmla="*/ 32385 h 1580197"/>
                      <a:gd name="connsiteX56" fmla="*/ 595123 w 940118"/>
                      <a:gd name="connsiteY56" fmla="*/ 44713 h 1580197"/>
                      <a:gd name="connsiteX57" fmla="*/ 595672 w 940118"/>
                      <a:gd name="connsiteY57" fmla="*/ 44538 h 1580197"/>
                      <a:gd name="connsiteX58" fmla="*/ 573405 w 940118"/>
                      <a:gd name="connsiteY58" fmla="*/ 32385 h 1580197"/>
                      <a:gd name="connsiteX59" fmla="*/ 679133 w 940118"/>
                      <a:gd name="connsiteY59" fmla="*/ 0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833438 w 940118"/>
                      <a:gd name="connsiteY6" fmla="*/ 174308 h 1580197"/>
                      <a:gd name="connsiteX7" fmla="*/ 833437 w 940118"/>
                      <a:gd name="connsiteY7" fmla="*/ 174308 h 1580197"/>
                      <a:gd name="connsiteX8" fmla="*/ 747299 w 940118"/>
                      <a:gd name="connsiteY8" fmla="*/ 210278 h 1580197"/>
                      <a:gd name="connsiteX9" fmla="*/ 747713 w 940118"/>
                      <a:gd name="connsiteY9" fmla="*/ 210503 h 1580197"/>
                      <a:gd name="connsiteX10" fmla="*/ 620078 w 940118"/>
                      <a:gd name="connsiteY10" fmla="*/ 282893 h 1580197"/>
                      <a:gd name="connsiteX11" fmla="*/ 620077 w 940118"/>
                      <a:gd name="connsiteY11" fmla="*/ 282893 h 1580197"/>
                      <a:gd name="connsiteX12" fmla="*/ 548076 w 940118"/>
                      <a:gd name="connsiteY12" fmla="*/ 339736 h 1580197"/>
                      <a:gd name="connsiteX13" fmla="*/ 548640 w 940118"/>
                      <a:gd name="connsiteY13" fmla="*/ 340043 h 1580197"/>
                      <a:gd name="connsiteX14" fmla="*/ 503873 w 940118"/>
                      <a:gd name="connsiteY14" fmla="*/ 383858 h 1580197"/>
                      <a:gd name="connsiteX15" fmla="*/ 488633 w 940118"/>
                      <a:gd name="connsiteY15" fmla="*/ 399098 h 1580197"/>
                      <a:gd name="connsiteX16" fmla="*/ 488633 w 940118"/>
                      <a:gd name="connsiteY16" fmla="*/ 400050 h 1580197"/>
                      <a:gd name="connsiteX17" fmla="*/ 422910 w 940118"/>
                      <a:gd name="connsiteY17" fmla="*/ 482918 h 1580197"/>
                      <a:gd name="connsiteX18" fmla="*/ 422910 w 940118"/>
                      <a:gd name="connsiteY18" fmla="*/ 483870 h 1580197"/>
                      <a:gd name="connsiteX19" fmla="*/ 367665 w 940118"/>
                      <a:gd name="connsiteY19" fmla="*/ 572453 h 1580197"/>
                      <a:gd name="connsiteX20" fmla="*/ 368618 w 940118"/>
                      <a:gd name="connsiteY20" fmla="*/ 573405 h 1580197"/>
                      <a:gd name="connsiteX21" fmla="*/ 317183 w 940118"/>
                      <a:gd name="connsiteY21" fmla="*/ 684847 h 1580197"/>
                      <a:gd name="connsiteX22" fmla="*/ 305241 w 940118"/>
                      <a:gd name="connsiteY22" fmla="*/ 678329 h 1580197"/>
                      <a:gd name="connsiteX23" fmla="*/ 305235 w 940118"/>
                      <a:gd name="connsiteY23" fmla="*/ 678350 h 1580197"/>
                      <a:gd name="connsiteX24" fmla="*/ 317183 w 940118"/>
                      <a:gd name="connsiteY24" fmla="*/ 684847 h 1580197"/>
                      <a:gd name="connsiteX25" fmla="*/ 260985 w 940118"/>
                      <a:gd name="connsiteY25" fmla="*/ 1014413 h 1580197"/>
                      <a:gd name="connsiteX26" fmla="*/ 342900 w 940118"/>
                      <a:gd name="connsiteY26" fmla="*/ 1373505 h 1580197"/>
                      <a:gd name="connsiteX27" fmla="*/ 546735 w 940118"/>
                      <a:gd name="connsiteY27" fmla="*/ 1580197 h 1580197"/>
                      <a:gd name="connsiteX28" fmla="*/ 285750 w 940118"/>
                      <a:gd name="connsiteY28" fmla="*/ 1438275 h 1580197"/>
                      <a:gd name="connsiteX29" fmla="*/ 81915 w 940118"/>
                      <a:gd name="connsiteY29" fmla="*/ 1231583 h 1580197"/>
                      <a:gd name="connsiteX30" fmla="*/ 0 w 940118"/>
                      <a:gd name="connsiteY30" fmla="*/ 872490 h 1580197"/>
                      <a:gd name="connsiteX31" fmla="*/ 56197 w 940118"/>
                      <a:gd name="connsiteY31" fmla="*/ 542925 h 1580197"/>
                      <a:gd name="connsiteX32" fmla="*/ 62441 w 940118"/>
                      <a:gd name="connsiteY32" fmla="*/ 546321 h 1580197"/>
                      <a:gd name="connsiteX33" fmla="*/ 62617 w 940118"/>
                      <a:gd name="connsiteY33" fmla="*/ 545909 h 1580197"/>
                      <a:gd name="connsiteX34" fmla="*/ 57150 w 940118"/>
                      <a:gd name="connsiteY34" fmla="*/ 542925 h 1580197"/>
                      <a:gd name="connsiteX35" fmla="*/ 107444 w 940118"/>
                      <a:gd name="connsiteY35" fmla="*/ 431896 h 1580197"/>
                      <a:gd name="connsiteX36" fmla="*/ 106680 w 940118"/>
                      <a:gd name="connsiteY36" fmla="*/ 431483 h 1580197"/>
                      <a:gd name="connsiteX37" fmla="*/ 161925 w 940118"/>
                      <a:gd name="connsiteY37" fmla="*/ 341948 h 1580197"/>
                      <a:gd name="connsiteX38" fmla="*/ 171758 w 940118"/>
                      <a:gd name="connsiteY38" fmla="*/ 347295 h 1580197"/>
                      <a:gd name="connsiteX39" fmla="*/ 171778 w 940118"/>
                      <a:gd name="connsiteY39" fmla="*/ 347270 h 1580197"/>
                      <a:gd name="connsiteX40" fmla="*/ 161925 w 940118"/>
                      <a:gd name="connsiteY40" fmla="*/ 341948 h 1580197"/>
                      <a:gd name="connsiteX41" fmla="*/ 227648 w 940118"/>
                      <a:gd name="connsiteY41" fmla="*/ 258128 h 1580197"/>
                      <a:gd name="connsiteX42" fmla="*/ 239906 w 940118"/>
                      <a:gd name="connsiteY42" fmla="*/ 264794 h 1580197"/>
                      <a:gd name="connsiteX43" fmla="*/ 240267 w 940118"/>
                      <a:gd name="connsiteY43" fmla="*/ 264453 h 1580197"/>
                      <a:gd name="connsiteX44" fmla="*/ 228600 w 940118"/>
                      <a:gd name="connsiteY44" fmla="*/ 258128 h 1580197"/>
                      <a:gd name="connsiteX45" fmla="*/ 242888 w 940118"/>
                      <a:gd name="connsiteY45" fmla="*/ 241935 h 1580197"/>
                      <a:gd name="connsiteX46" fmla="*/ 287315 w 940118"/>
                      <a:gd name="connsiteY46" fmla="*/ 198453 h 1580197"/>
                      <a:gd name="connsiteX47" fmla="*/ 286702 w 940118"/>
                      <a:gd name="connsiteY47" fmla="*/ 198120 h 1580197"/>
                      <a:gd name="connsiteX48" fmla="*/ 359092 w 940118"/>
                      <a:gd name="connsiteY48" fmla="*/ 140970 h 1580197"/>
                      <a:gd name="connsiteX49" fmla="*/ 378434 w 940118"/>
                      <a:gd name="connsiteY49" fmla="*/ 151488 h 1580197"/>
                      <a:gd name="connsiteX50" fmla="*/ 378837 w 940118"/>
                      <a:gd name="connsiteY50" fmla="*/ 151226 h 1580197"/>
                      <a:gd name="connsiteX51" fmla="*/ 360045 w 940118"/>
                      <a:gd name="connsiteY51" fmla="*/ 140970 h 1580197"/>
                      <a:gd name="connsiteX52" fmla="*/ 486263 w 940118"/>
                      <a:gd name="connsiteY52" fmla="*/ 68845 h 1580197"/>
                      <a:gd name="connsiteX53" fmla="*/ 485775 w 940118"/>
                      <a:gd name="connsiteY53" fmla="*/ 68580 h 1580197"/>
                      <a:gd name="connsiteX54" fmla="*/ 572452 w 940118"/>
                      <a:gd name="connsiteY54" fmla="*/ 32385 h 1580197"/>
                      <a:gd name="connsiteX55" fmla="*/ 595123 w 940118"/>
                      <a:gd name="connsiteY55" fmla="*/ 44713 h 1580197"/>
                      <a:gd name="connsiteX56" fmla="*/ 595672 w 940118"/>
                      <a:gd name="connsiteY56" fmla="*/ 44538 h 1580197"/>
                      <a:gd name="connsiteX57" fmla="*/ 573405 w 940118"/>
                      <a:gd name="connsiteY57" fmla="*/ 32385 h 1580197"/>
                      <a:gd name="connsiteX58" fmla="*/ 679133 w 940118"/>
                      <a:gd name="connsiteY58" fmla="*/ 0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833438 w 940118"/>
                      <a:gd name="connsiteY6" fmla="*/ 174308 h 1580197"/>
                      <a:gd name="connsiteX7" fmla="*/ 747299 w 940118"/>
                      <a:gd name="connsiteY7" fmla="*/ 210278 h 1580197"/>
                      <a:gd name="connsiteX8" fmla="*/ 747713 w 940118"/>
                      <a:gd name="connsiteY8" fmla="*/ 210503 h 1580197"/>
                      <a:gd name="connsiteX9" fmla="*/ 620078 w 940118"/>
                      <a:gd name="connsiteY9" fmla="*/ 282893 h 1580197"/>
                      <a:gd name="connsiteX10" fmla="*/ 620077 w 940118"/>
                      <a:gd name="connsiteY10" fmla="*/ 282893 h 1580197"/>
                      <a:gd name="connsiteX11" fmla="*/ 548076 w 940118"/>
                      <a:gd name="connsiteY11" fmla="*/ 339736 h 1580197"/>
                      <a:gd name="connsiteX12" fmla="*/ 548640 w 940118"/>
                      <a:gd name="connsiteY12" fmla="*/ 340043 h 1580197"/>
                      <a:gd name="connsiteX13" fmla="*/ 503873 w 940118"/>
                      <a:gd name="connsiteY13" fmla="*/ 383858 h 1580197"/>
                      <a:gd name="connsiteX14" fmla="*/ 488633 w 940118"/>
                      <a:gd name="connsiteY14" fmla="*/ 399098 h 1580197"/>
                      <a:gd name="connsiteX15" fmla="*/ 488633 w 940118"/>
                      <a:gd name="connsiteY15" fmla="*/ 400050 h 1580197"/>
                      <a:gd name="connsiteX16" fmla="*/ 422910 w 940118"/>
                      <a:gd name="connsiteY16" fmla="*/ 482918 h 1580197"/>
                      <a:gd name="connsiteX17" fmla="*/ 422910 w 940118"/>
                      <a:gd name="connsiteY17" fmla="*/ 483870 h 1580197"/>
                      <a:gd name="connsiteX18" fmla="*/ 367665 w 940118"/>
                      <a:gd name="connsiteY18" fmla="*/ 572453 h 1580197"/>
                      <a:gd name="connsiteX19" fmla="*/ 368618 w 940118"/>
                      <a:gd name="connsiteY19" fmla="*/ 573405 h 1580197"/>
                      <a:gd name="connsiteX20" fmla="*/ 317183 w 940118"/>
                      <a:gd name="connsiteY20" fmla="*/ 684847 h 1580197"/>
                      <a:gd name="connsiteX21" fmla="*/ 305241 w 940118"/>
                      <a:gd name="connsiteY21" fmla="*/ 678329 h 1580197"/>
                      <a:gd name="connsiteX22" fmla="*/ 305235 w 940118"/>
                      <a:gd name="connsiteY22" fmla="*/ 678350 h 1580197"/>
                      <a:gd name="connsiteX23" fmla="*/ 317183 w 940118"/>
                      <a:gd name="connsiteY23" fmla="*/ 684847 h 1580197"/>
                      <a:gd name="connsiteX24" fmla="*/ 260985 w 940118"/>
                      <a:gd name="connsiteY24" fmla="*/ 1014413 h 1580197"/>
                      <a:gd name="connsiteX25" fmla="*/ 342900 w 940118"/>
                      <a:gd name="connsiteY25" fmla="*/ 1373505 h 1580197"/>
                      <a:gd name="connsiteX26" fmla="*/ 546735 w 940118"/>
                      <a:gd name="connsiteY26" fmla="*/ 1580197 h 1580197"/>
                      <a:gd name="connsiteX27" fmla="*/ 285750 w 940118"/>
                      <a:gd name="connsiteY27" fmla="*/ 1438275 h 1580197"/>
                      <a:gd name="connsiteX28" fmla="*/ 81915 w 940118"/>
                      <a:gd name="connsiteY28" fmla="*/ 1231583 h 1580197"/>
                      <a:gd name="connsiteX29" fmla="*/ 0 w 940118"/>
                      <a:gd name="connsiteY29" fmla="*/ 872490 h 1580197"/>
                      <a:gd name="connsiteX30" fmla="*/ 56197 w 940118"/>
                      <a:gd name="connsiteY30" fmla="*/ 542925 h 1580197"/>
                      <a:gd name="connsiteX31" fmla="*/ 62441 w 940118"/>
                      <a:gd name="connsiteY31" fmla="*/ 546321 h 1580197"/>
                      <a:gd name="connsiteX32" fmla="*/ 62617 w 940118"/>
                      <a:gd name="connsiteY32" fmla="*/ 545909 h 1580197"/>
                      <a:gd name="connsiteX33" fmla="*/ 57150 w 940118"/>
                      <a:gd name="connsiteY33" fmla="*/ 542925 h 1580197"/>
                      <a:gd name="connsiteX34" fmla="*/ 107444 w 940118"/>
                      <a:gd name="connsiteY34" fmla="*/ 431896 h 1580197"/>
                      <a:gd name="connsiteX35" fmla="*/ 106680 w 940118"/>
                      <a:gd name="connsiteY35" fmla="*/ 431483 h 1580197"/>
                      <a:gd name="connsiteX36" fmla="*/ 161925 w 940118"/>
                      <a:gd name="connsiteY36" fmla="*/ 341948 h 1580197"/>
                      <a:gd name="connsiteX37" fmla="*/ 171758 w 940118"/>
                      <a:gd name="connsiteY37" fmla="*/ 347295 h 1580197"/>
                      <a:gd name="connsiteX38" fmla="*/ 171778 w 940118"/>
                      <a:gd name="connsiteY38" fmla="*/ 347270 h 1580197"/>
                      <a:gd name="connsiteX39" fmla="*/ 161925 w 940118"/>
                      <a:gd name="connsiteY39" fmla="*/ 341948 h 1580197"/>
                      <a:gd name="connsiteX40" fmla="*/ 227648 w 940118"/>
                      <a:gd name="connsiteY40" fmla="*/ 258128 h 1580197"/>
                      <a:gd name="connsiteX41" fmla="*/ 239906 w 940118"/>
                      <a:gd name="connsiteY41" fmla="*/ 264794 h 1580197"/>
                      <a:gd name="connsiteX42" fmla="*/ 240267 w 940118"/>
                      <a:gd name="connsiteY42" fmla="*/ 264453 h 1580197"/>
                      <a:gd name="connsiteX43" fmla="*/ 228600 w 940118"/>
                      <a:gd name="connsiteY43" fmla="*/ 258128 h 1580197"/>
                      <a:gd name="connsiteX44" fmla="*/ 242888 w 940118"/>
                      <a:gd name="connsiteY44" fmla="*/ 241935 h 1580197"/>
                      <a:gd name="connsiteX45" fmla="*/ 287315 w 940118"/>
                      <a:gd name="connsiteY45" fmla="*/ 198453 h 1580197"/>
                      <a:gd name="connsiteX46" fmla="*/ 286702 w 940118"/>
                      <a:gd name="connsiteY46" fmla="*/ 198120 h 1580197"/>
                      <a:gd name="connsiteX47" fmla="*/ 359092 w 940118"/>
                      <a:gd name="connsiteY47" fmla="*/ 140970 h 1580197"/>
                      <a:gd name="connsiteX48" fmla="*/ 378434 w 940118"/>
                      <a:gd name="connsiteY48" fmla="*/ 151488 h 1580197"/>
                      <a:gd name="connsiteX49" fmla="*/ 378837 w 940118"/>
                      <a:gd name="connsiteY49" fmla="*/ 151226 h 1580197"/>
                      <a:gd name="connsiteX50" fmla="*/ 360045 w 940118"/>
                      <a:gd name="connsiteY50" fmla="*/ 140970 h 1580197"/>
                      <a:gd name="connsiteX51" fmla="*/ 486263 w 940118"/>
                      <a:gd name="connsiteY51" fmla="*/ 68845 h 1580197"/>
                      <a:gd name="connsiteX52" fmla="*/ 485775 w 940118"/>
                      <a:gd name="connsiteY52" fmla="*/ 68580 h 1580197"/>
                      <a:gd name="connsiteX53" fmla="*/ 572452 w 940118"/>
                      <a:gd name="connsiteY53" fmla="*/ 32385 h 1580197"/>
                      <a:gd name="connsiteX54" fmla="*/ 595123 w 940118"/>
                      <a:gd name="connsiteY54" fmla="*/ 44713 h 1580197"/>
                      <a:gd name="connsiteX55" fmla="*/ 595672 w 940118"/>
                      <a:gd name="connsiteY55" fmla="*/ 44538 h 1580197"/>
                      <a:gd name="connsiteX56" fmla="*/ 573405 w 940118"/>
                      <a:gd name="connsiteY56" fmla="*/ 32385 h 1580197"/>
                      <a:gd name="connsiteX57" fmla="*/ 679133 w 940118"/>
                      <a:gd name="connsiteY57" fmla="*/ 0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747299 w 940118"/>
                      <a:gd name="connsiteY6" fmla="*/ 210278 h 1580197"/>
                      <a:gd name="connsiteX7" fmla="*/ 747713 w 940118"/>
                      <a:gd name="connsiteY7" fmla="*/ 210503 h 1580197"/>
                      <a:gd name="connsiteX8" fmla="*/ 620078 w 940118"/>
                      <a:gd name="connsiteY8" fmla="*/ 282893 h 1580197"/>
                      <a:gd name="connsiteX9" fmla="*/ 620077 w 940118"/>
                      <a:gd name="connsiteY9" fmla="*/ 282893 h 1580197"/>
                      <a:gd name="connsiteX10" fmla="*/ 548076 w 940118"/>
                      <a:gd name="connsiteY10" fmla="*/ 339736 h 1580197"/>
                      <a:gd name="connsiteX11" fmla="*/ 548640 w 940118"/>
                      <a:gd name="connsiteY11" fmla="*/ 340043 h 1580197"/>
                      <a:gd name="connsiteX12" fmla="*/ 503873 w 940118"/>
                      <a:gd name="connsiteY12" fmla="*/ 383858 h 1580197"/>
                      <a:gd name="connsiteX13" fmla="*/ 488633 w 940118"/>
                      <a:gd name="connsiteY13" fmla="*/ 399098 h 1580197"/>
                      <a:gd name="connsiteX14" fmla="*/ 488633 w 940118"/>
                      <a:gd name="connsiteY14" fmla="*/ 400050 h 1580197"/>
                      <a:gd name="connsiteX15" fmla="*/ 422910 w 940118"/>
                      <a:gd name="connsiteY15" fmla="*/ 482918 h 1580197"/>
                      <a:gd name="connsiteX16" fmla="*/ 422910 w 940118"/>
                      <a:gd name="connsiteY16" fmla="*/ 483870 h 1580197"/>
                      <a:gd name="connsiteX17" fmla="*/ 367665 w 940118"/>
                      <a:gd name="connsiteY17" fmla="*/ 572453 h 1580197"/>
                      <a:gd name="connsiteX18" fmla="*/ 368618 w 940118"/>
                      <a:gd name="connsiteY18" fmla="*/ 573405 h 1580197"/>
                      <a:gd name="connsiteX19" fmla="*/ 317183 w 940118"/>
                      <a:gd name="connsiteY19" fmla="*/ 684847 h 1580197"/>
                      <a:gd name="connsiteX20" fmla="*/ 305241 w 940118"/>
                      <a:gd name="connsiteY20" fmla="*/ 678329 h 1580197"/>
                      <a:gd name="connsiteX21" fmla="*/ 305235 w 940118"/>
                      <a:gd name="connsiteY21" fmla="*/ 678350 h 1580197"/>
                      <a:gd name="connsiteX22" fmla="*/ 317183 w 940118"/>
                      <a:gd name="connsiteY22" fmla="*/ 684847 h 1580197"/>
                      <a:gd name="connsiteX23" fmla="*/ 260985 w 940118"/>
                      <a:gd name="connsiteY23" fmla="*/ 1014413 h 1580197"/>
                      <a:gd name="connsiteX24" fmla="*/ 342900 w 940118"/>
                      <a:gd name="connsiteY24" fmla="*/ 1373505 h 1580197"/>
                      <a:gd name="connsiteX25" fmla="*/ 546735 w 940118"/>
                      <a:gd name="connsiteY25" fmla="*/ 1580197 h 1580197"/>
                      <a:gd name="connsiteX26" fmla="*/ 285750 w 940118"/>
                      <a:gd name="connsiteY26" fmla="*/ 1438275 h 1580197"/>
                      <a:gd name="connsiteX27" fmla="*/ 81915 w 940118"/>
                      <a:gd name="connsiteY27" fmla="*/ 1231583 h 1580197"/>
                      <a:gd name="connsiteX28" fmla="*/ 0 w 940118"/>
                      <a:gd name="connsiteY28" fmla="*/ 872490 h 1580197"/>
                      <a:gd name="connsiteX29" fmla="*/ 56197 w 940118"/>
                      <a:gd name="connsiteY29" fmla="*/ 542925 h 1580197"/>
                      <a:gd name="connsiteX30" fmla="*/ 62441 w 940118"/>
                      <a:gd name="connsiteY30" fmla="*/ 546321 h 1580197"/>
                      <a:gd name="connsiteX31" fmla="*/ 62617 w 940118"/>
                      <a:gd name="connsiteY31" fmla="*/ 545909 h 1580197"/>
                      <a:gd name="connsiteX32" fmla="*/ 57150 w 940118"/>
                      <a:gd name="connsiteY32" fmla="*/ 542925 h 1580197"/>
                      <a:gd name="connsiteX33" fmla="*/ 107444 w 940118"/>
                      <a:gd name="connsiteY33" fmla="*/ 431896 h 1580197"/>
                      <a:gd name="connsiteX34" fmla="*/ 106680 w 940118"/>
                      <a:gd name="connsiteY34" fmla="*/ 431483 h 1580197"/>
                      <a:gd name="connsiteX35" fmla="*/ 161925 w 940118"/>
                      <a:gd name="connsiteY35" fmla="*/ 341948 h 1580197"/>
                      <a:gd name="connsiteX36" fmla="*/ 171758 w 940118"/>
                      <a:gd name="connsiteY36" fmla="*/ 347295 h 1580197"/>
                      <a:gd name="connsiteX37" fmla="*/ 171778 w 940118"/>
                      <a:gd name="connsiteY37" fmla="*/ 347270 h 1580197"/>
                      <a:gd name="connsiteX38" fmla="*/ 161925 w 940118"/>
                      <a:gd name="connsiteY38" fmla="*/ 341948 h 1580197"/>
                      <a:gd name="connsiteX39" fmla="*/ 227648 w 940118"/>
                      <a:gd name="connsiteY39" fmla="*/ 258128 h 1580197"/>
                      <a:gd name="connsiteX40" fmla="*/ 239906 w 940118"/>
                      <a:gd name="connsiteY40" fmla="*/ 264794 h 1580197"/>
                      <a:gd name="connsiteX41" fmla="*/ 240267 w 940118"/>
                      <a:gd name="connsiteY41" fmla="*/ 264453 h 1580197"/>
                      <a:gd name="connsiteX42" fmla="*/ 228600 w 940118"/>
                      <a:gd name="connsiteY42" fmla="*/ 258128 h 1580197"/>
                      <a:gd name="connsiteX43" fmla="*/ 242888 w 940118"/>
                      <a:gd name="connsiteY43" fmla="*/ 241935 h 1580197"/>
                      <a:gd name="connsiteX44" fmla="*/ 287315 w 940118"/>
                      <a:gd name="connsiteY44" fmla="*/ 198453 h 1580197"/>
                      <a:gd name="connsiteX45" fmla="*/ 286702 w 940118"/>
                      <a:gd name="connsiteY45" fmla="*/ 198120 h 1580197"/>
                      <a:gd name="connsiteX46" fmla="*/ 359092 w 940118"/>
                      <a:gd name="connsiteY46" fmla="*/ 140970 h 1580197"/>
                      <a:gd name="connsiteX47" fmla="*/ 378434 w 940118"/>
                      <a:gd name="connsiteY47" fmla="*/ 151488 h 1580197"/>
                      <a:gd name="connsiteX48" fmla="*/ 378837 w 940118"/>
                      <a:gd name="connsiteY48" fmla="*/ 151226 h 1580197"/>
                      <a:gd name="connsiteX49" fmla="*/ 360045 w 940118"/>
                      <a:gd name="connsiteY49" fmla="*/ 140970 h 1580197"/>
                      <a:gd name="connsiteX50" fmla="*/ 486263 w 940118"/>
                      <a:gd name="connsiteY50" fmla="*/ 68845 h 1580197"/>
                      <a:gd name="connsiteX51" fmla="*/ 485775 w 940118"/>
                      <a:gd name="connsiteY51" fmla="*/ 68580 h 1580197"/>
                      <a:gd name="connsiteX52" fmla="*/ 572452 w 940118"/>
                      <a:gd name="connsiteY52" fmla="*/ 32385 h 1580197"/>
                      <a:gd name="connsiteX53" fmla="*/ 595123 w 940118"/>
                      <a:gd name="connsiteY53" fmla="*/ 44713 h 1580197"/>
                      <a:gd name="connsiteX54" fmla="*/ 595672 w 940118"/>
                      <a:gd name="connsiteY54" fmla="*/ 44538 h 1580197"/>
                      <a:gd name="connsiteX55" fmla="*/ 573405 w 940118"/>
                      <a:gd name="connsiteY55" fmla="*/ 32385 h 1580197"/>
                      <a:gd name="connsiteX56" fmla="*/ 679133 w 940118"/>
                      <a:gd name="connsiteY56" fmla="*/ 0 h 1580197"/>
                      <a:gd name="connsiteX0" fmla="*/ 832937 w 940118"/>
                      <a:gd name="connsiteY0" fmla="*/ 174035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679133 w 940118"/>
                      <a:gd name="connsiteY3" fmla="*/ 0 h 1580197"/>
                      <a:gd name="connsiteX4" fmla="*/ 940118 w 940118"/>
                      <a:gd name="connsiteY4" fmla="*/ 140970 h 1580197"/>
                      <a:gd name="connsiteX5" fmla="*/ 747299 w 940118"/>
                      <a:gd name="connsiteY5" fmla="*/ 210278 h 1580197"/>
                      <a:gd name="connsiteX6" fmla="*/ 747713 w 940118"/>
                      <a:gd name="connsiteY6" fmla="*/ 210503 h 1580197"/>
                      <a:gd name="connsiteX7" fmla="*/ 620078 w 940118"/>
                      <a:gd name="connsiteY7" fmla="*/ 282893 h 1580197"/>
                      <a:gd name="connsiteX8" fmla="*/ 620077 w 940118"/>
                      <a:gd name="connsiteY8" fmla="*/ 282893 h 1580197"/>
                      <a:gd name="connsiteX9" fmla="*/ 548076 w 940118"/>
                      <a:gd name="connsiteY9" fmla="*/ 339736 h 1580197"/>
                      <a:gd name="connsiteX10" fmla="*/ 548640 w 940118"/>
                      <a:gd name="connsiteY10" fmla="*/ 340043 h 1580197"/>
                      <a:gd name="connsiteX11" fmla="*/ 503873 w 940118"/>
                      <a:gd name="connsiteY11" fmla="*/ 383858 h 1580197"/>
                      <a:gd name="connsiteX12" fmla="*/ 488633 w 940118"/>
                      <a:gd name="connsiteY12" fmla="*/ 399098 h 1580197"/>
                      <a:gd name="connsiteX13" fmla="*/ 488633 w 940118"/>
                      <a:gd name="connsiteY13" fmla="*/ 400050 h 1580197"/>
                      <a:gd name="connsiteX14" fmla="*/ 422910 w 940118"/>
                      <a:gd name="connsiteY14" fmla="*/ 482918 h 1580197"/>
                      <a:gd name="connsiteX15" fmla="*/ 422910 w 940118"/>
                      <a:gd name="connsiteY15" fmla="*/ 483870 h 1580197"/>
                      <a:gd name="connsiteX16" fmla="*/ 367665 w 940118"/>
                      <a:gd name="connsiteY16" fmla="*/ 572453 h 1580197"/>
                      <a:gd name="connsiteX17" fmla="*/ 368618 w 940118"/>
                      <a:gd name="connsiteY17" fmla="*/ 573405 h 1580197"/>
                      <a:gd name="connsiteX18" fmla="*/ 317183 w 940118"/>
                      <a:gd name="connsiteY18" fmla="*/ 684847 h 1580197"/>
                      <a:gd name="connsiteX19" fmla="*/ 305241 w 940118"/>
                      <a:gd name="connsiteY19" fmla="*/ 678329 h 1580197"/>
                      <a:gd name="connsiteX20" fmla="*/ 305235 w 940118"/>
                      <a:gd name="connsiteY20" fmla="*/ 678350 h 1580197"/>
                      <a:gd name="connsiteX21" fmla="*/ 317183 w 940118"/>
                      <a:gd name="connsiteY21" fmla="*/ 684847 h 1580197"/>
                      <a:gd name="connsiteX22" fmla="*/ 260985 w 940118"/>
                      <a:gd name="connsiteY22" fmla="*/ 1014413 h 1580197"/>
                      <a:gd name="connsiteX23" fmla="*/ 342900 w 940118"/>
                      <a:gd name="connsiteY23" fmla="*/ 1373505 h 1580197"/>
                      <a:gd name="connsiteX24" fmla="*/ 546735 w 940118"/>
                      <a:gd name="connsiteY24" fmla="*/ 1580197 h 1580197"/>
                      <a:gd name="connsiteX25" fmla="*/ 285750 w 940118"/>
                      <a:gd name="connsiteY25" fmla="*/ 1438275 h 1580197"/>
                      <a:gd name="connsiteX26" fmla="*/ 81915 w 940118"/>
                      <a:gd name="connsiteY26" fmla="*/ 1231583 h 1580197"/>
                      <a:gd name="connsiteX27" fmla="*/ 0 w 940118"/>
                      <a:gd name="connsiteY27" fmla="*/ 872490 h 1580197"/>
                      <a:gd name="connsiteX28" fmla="*/ 56197 w 940118"/>
                      <a:gd name="connsiteY28" fmla="*/ 542925 h 1580197"/>
                      <a:gd name="connsiteX29" fmla="*/ 62441 w 940118"/>
                      <a:gd name="connsiteY29" fmla="*/ 546321 h 1580197"/>
                      <a:gd name="connsiteX30" fmla="*/ 62617 w 940118"/>
                      <a:gd name="connsiteY30" fmla="*/ 545909 h 1580197"/>
                      <a:gd name="connsiteX31" fmla="*/ 57150 w 940118"/>
                      <a:gd name="connsiteY31" fmla="*/ 542925 h 1580197"/>
                      <a:gd name="connsiteX32" fmla="*/ 107444 w 940118"/>
                      <a:gd name="connsiteY32" fmla="*/ 431896 h 1580197"/>
                      <a:gd name="connsiteX33" fmla="*/ 106680 w 940118"/>
                      <a:gd name="connsiteY33" fmla="*/ 431483 h 1580197"/>
                      <a:gd name="connsiteX34" fmla="*/ 161925 w 940118"/>
                      <a:gd name="connsiteY34" fmla="*/ 341948 h 1580197"/>
                      <a:gd name="connsiteX35" fmla="*/ 171758 w 940118"/>
                      <a:gd name="connsiteY35" fmla="*/ 347295 h 1580197"/>
                      <a:gd name="connsiteX36" fmla="*/ 171778 w 940118"/>
                      <a:gd name="connsiteY36" fmla="*/ 347270 h 1580197"/>
                      <a:gd name="connsiteX37" fmla="*/ 161925 w 940118"/>
                      <a:gd name="connsiteY37" fmla="*/ 341948 h 1580197"/>
                      <a:gd name="connsiteX38" fmla="*/ 227648 w 940118"/>
                      <a:gd name="connsiteY38" fmla="*/ 258128 h 1580197"/>
                      <a:gd name="connsiteX39" fmla="*/ 239906 w 940118"/>
                      <a:gd name="connsiteY39" fmla="*/ 264794 h 1580197"/>
                      <a:gd name="connsiteX40" fmla="*/ 240267 w 940118"/>
                      <a:gd name="connsiteY40" fmla="*/ 264453 h 1580197"/>
                      <a:gd name="connsiteX41" fmla="*/ 228600 w 940118"/>
                      <a:gd name="connsiteY41" fmla="*/ 258128 h 1580197"/>
                      <a:gd name="connsiteX42" fmla="*/ 242888 w 940118"/>
                      <a:gd name="connsiteY42" fmla="*/ 241935 h 1580197"/>
                      <a:gd name="connsiteX43" fmla="*/ 287315 w 940118"/>
                      <a:gd name="connsiteY43" fmla="*/ 198453 h 1580197"/>
                      <a:gd name="connsiteX44" fmla="*/ 286702 w 940118"/>
                      <a:gd name="connsiteY44" fmla="*/ 198120 h 1580197"/>
                      <a:gd name="connsiteX45" fmla="*/ 359092 w 940118"/>
                      <a:gd name="connsiteY45" fmla="*/ 140970 h 1580197"/>
                      <a:gd name="connsiteX46" fmla="*/ 378434 w 940118"/>
                      <a:gd name="connsiteY46" fmla="*/ 151488 h 1580197"/>
                      <a:gd name="connsiteX47" fmla="*/ 378837 w 940118"/>
                      <a:gd name="connsiteY47" fmla="*/ 151226 h 1580197"/>
                      <a:gd name="connsiteX48" fmla="*/ 360045 w 940118"/>
                      <a:gd name="connsiteY48" fmla="*/ 140970 h 1580197"/>
                      <a:gd name="connsiteX49" fmla="*/ 486263 w 940118"/>
                      <a:gd name="connsiteY49" fmla="*/ 68845 h 1580197"/>
                      <a:gd name="connsiteX50" fmla="*/ 485775 w 940118"/>
                      <a:gd name="connsiteY50" fmla="*/ 68580 h 1580197"/>
                      <a:gd name="connsiteX51" fmla="*/ 572452 w 940118"/>
                      <a:gd name="connsiteY51" fmla="*/ 32385 h 1580197"/>
                      <a:gd name="connsiteX52" fmla="*/ 595123 w 940118"/>
                      <a:gd name="connsiteY52" fmla="*/ 44713 h 1580197"/>
                      <a:gd name="connsiteX53" fmla="*/ 595672 w 940118"/>
                      <a:gd name="connsiteY53" fmla="*/ 44538 h 1580197"/>
                      <a:gd name="connsiteX54" fmla="*/ 573405 w 940118"/>
                      <a:gd name="connsiteY54" fmla="*/ 32385 h 1580197"/>
                      <a:gd name="connsiteX55" fmla="*/ 679133 w 940118"/>
                      <a:gd name="connsiteY55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40267 w 940118"/>
                      <a:gd name="connsiteY37" fmla="*/ 264453 h 1580197"/>
                      <a:gd name="connsiteX38" fmla="*/ 228600 w 940118"/>
                      <a:gd name="connsiteY38" fmla="*/ 258128 h 1580197"/>
                      <a:gd name="connsiteX39" fmla="*/ 242888 w 940118"/>
                      <a:gd name="connsiteY39" fmla="*/ 241935 h 1580197"/>
                      <a:gd name="connsiteX40" fmla="*/ 287315 w 940118"/>
                      <a:gd name="connsiteY40" fmla="*/ 198453 h 1580197"/>
                      <a:gd name="connsiteX41" fmla="*/ 286702 w 940118"/>
                      <a:gd name="connsiteY41" fmla="*/ 198120 h 1580197"/>
                      <a:gd name="connsiteX42" fmla="*/ 359092 w 940118"/>
                      <a:gd name="connsiteY42" fmla="*/ 140970 h 1580197"/>
                      <a:gd name="connsiteX43" fmla="*/ 378434 w 940118"/>
                      <a:gd name="connsiteY43" fmla="*/ 151488 h 1580197"/>
                      <a:gd name="connsiteX44" fmla="*/ 378837 w 940118"/>
                      <a:gd name="connsiteY44" fmla="*/ 151226 h 1580197"/>
                      <a:gd name="connsiteX45" fmla="*/ 360045 w 940118"/>
                      <a:gd name="connsiteY45" fmla="*/ 140970 h 1580197"/>
                      <a:gd name="connsiteX46" fmla="*/ 486263 w 940118"/>
                      <a:gd name="connsiteY46" fmla="*/ 68845 h 1580197"/>
                      <a:gd name="connsiteX47" fmla="*/ 485775 w 940118"/>
                      <a:gd name="connsiteY47" fmla="*/ 68580 h 1580197"/>
                      <a:gd name="connsiteX48" fmla="*/ 572452 w 940118"/>
                      <a:gd name="connsiteY48" fmla="*/ 32385 h 1580197"/>
                      <a:gd name="connsiteX49" fmla="*/ 595123 w 940118"/>
                      <a:gd name="connsiteY49" fmla="*/ 44713 h 1580197"/>
                      <a:gd name="connsiteX50" fmla="*/ 595672 w 940118"/>
                      <a:gd name="connsiteY50" fmla="*/ 44538 h 1580197"/>
                      <a:gd name="connsiteX51" fmla="*/ 573405 w 940118"/>
                      <a:gd name="connsiteY51" fmla="*/ 32385 h 1580197"/>
                      <a:gd name="connsiteX52" fmla="*/ 679133 w 940118"/>
                      <a:gd name="connsiteY52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40267 w 940118"/>
                      <a:gd name="connsiteY37" fmla="*/ 264453 h 1580197"/>
                      <a:gd name="connsiteX38" fmla="*/ 228600 w 940118"/>
                      <a:gd name="connsiteY38" fmla="*/ 258128 h 1580197"/>
                      <a:gd name="connsiteX39" fmla="*/ 242888 w 940118"/>
                      <a:gd name="connsiteY39" fmla="*/ 241935 h 1580197"/>
                      <a:gd name="connsiteX40" fmla="*/ 287315 w 940118"/>
                      <a:gd name="connsiteY40" fmla="*/ 198453 h 1580197"/>
                      <a:gd name="connsiteX41" fmla="*/ 286702 w 940118"/>
                      <a:gd name="connsiteY41" fmla="*/ 198120 h 1580197"/>
                      <a:gd name="connsiteX42" fmla="*/ 359092 w 940118"/>
                      <a:gd name="connsiteY42" fmla="*/ 140970 h 1580197"/>
                      <a:gd name="connsiteX43" fmla="*/ 378434 w 940118"/>
                      <a:gd name="connsiteY43" fmla="*/ 151488 h 1580197"/>
                      <a:gd name="connsiteX44" fmla="*/ 378837 w 940118"/>
                      <a:gd name="connsiteY44" fmla="*/ 151226 h 1580197"/>
                      <a:gd name="connsiteX45" fmla="*/ 360045 w 940118"/>
                      <a:gd name="connsiteY45" fmla="*/ 140970 h 1580197"/>
                      <a:gd name="connsiteX46" fmla="*/ 486263 w 940118"/>
                      <a:gd name="connsiteY46" fmla="*/ 68845 h 1580197"/>
                      <a:gd name="connsiteX47" fmla="*/ 485775 w 940118"/>
                      <a:gd name="connsiteY47" fmla="*/ 68580 h 1580197"/>
                      <a:gd name="connsiteX48" fmla="*/ 572452 w 940118"/>
                      <a:gd name="connsiteY48" fmla="*/ 32385 h 1580197"/>
                      <a:gd name="connsiteX49" fmla="*/ 595123 w 940118"/>
                      <a:gd name="connsiteY49" fmla="*/ 44713 h 1580197"/>
                      <a:gd name="connsiteX50" fmla="*/ 573405 w 940118"/>
                      <a:gd name="connsiteY50" fmla="*/ 32385 h 1580197"/>
                      <a:gd name="connsiteX51" fmla="*/ 679133 w 940118"/>
                      <a:gd name="connsiteY51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40267 w 940118"/>
                      <a:gd name="connsiteY37" fmla="*/ 264453 h 1580197"/>
                      <a:gd name="connsiteX38" fmla="*/ 228600 w 940118"/>
                      <a:gd name="connsiteY38" fmla="*/ 258128 h 1580197"/>
                      <a:gd name="connsiteX39" fmla="*/ 242888 w 940118"/>
                      <a:gd name="connsiteY39" fmla="*/ 241935 h 1580197"/>
                      <a:gd name="connsiteX40" fmla="*/ 287315 w 940118"/>
                      <a:gd name="connsiteY40" fmla="*/ 198453 h 1580197"/>
                      <a:gd name="connsiteX41" fmla="*/ 286702 w 940118"/>
                      <a:gd name="connsiteY41" fmla="*/ 198120 h 1580197"/>
                      <a:gd name="connsiteX42" fmla="*/ 359092 w 940118"/>
                      <a:gd name="connsiteY42" fmla="*/ 140970 h 1580197"/>
                      <a:gd name="connsiteX43" fmla="*/ 378434 w 940118"/>
                      <a:gd name="connsiteY43" fmla="*/ 151488 h 1580197"/>
                      <a:gd name="connsiteX44" fmla="*/ 378837 w 940118"/>
                      <a:gd name="connsiteY44" fmla="*/ 151226 h 1580197"/>
                      <a:gd name="connsiteX45" fmla="*/ 486263 w 940118"/>
                      <a:gd name="connsiteY45" fmla="*/ 68845 h 1580197"/>
                      <a:gd name="connsiteX46" fmla="*/ 485775 w 940118"/>
                      <a:gd name="connsiteY46" fmla="*/ 68580 h 1580197"/>
                      <a:gd name="connsiteX47" fmla="*/ 572452 w 940118"/>
                      <a:gd name="connsiteY47" fmla="*/ 32385 h 1580197"/>
                      <a:gd name="connsiteX48" fmla="*/ 595123 w 940118"/>
                      <a:gd name="connsiteY48" fmla="*/ 44713 h 1580197"/>
                      <a:gd name="connsiteX49" fmla="*/ 573405 w 940118"/>
                      <a:gd name="connsiteY49" fmla="*/ 32385 h 1580197"/>
                      <a:gd name="connsiteX50" fmla="*/ 679133 w 940118"/>
                      <a:gd name="connsiteY50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40267 w 940118"/>
                      <a:gd name="connsiteY37" fmla="*/ 264453 h 1580197"/>
                      <a:gd name="connsiteX38" fmla="*/ 228600 w 940118"/>
                      <a:gd name="connsiteY38" fmla="*/ 258128 h 1580197"/>
                      <a:gd name="connsiteX39" fmla="*/ 242888 w 940118"/>
                      <a:gd name="connsiteY39" fmla="*/ 241935 h 1580197"/>
                      <a:gd name="connsiteX40" fmla="*/ 287315 w 940118"/>
                      <a:gd name="connsiteY40" fmla="*/ 198453 h 1580197"/>
                      <a:gd name="connsiteX41" fmla="*/ 286702 w 940118"/>
                      <a:gd name="connsiteY41" fmla="*/ 198120 h 1580197"/>
                      <a:gd name="connsiteX42" fmla="*/ 359092 w 940118"/>
                      <a:gd name="connsiteY42" fmla="*/ 140970 h 1580197"/>
                      <a:gd name="connsiteX43" fmla="*/ 378434 w 940118"/>
                      <a:gd name="connsiteY43" fmla="*/ 151488 h 1580197"/>
                      <a:gd name="connsiteX44" fmla="*/ 486263 w 940118"/>
                      <a:gd name="connsiteY44" fmla="*/ 68845 h 1580197"/>
                      <a:gd name="connsiteX45" fmla="*/ 485775 w 940118"/>
                      <a:gd name="connsiteY45" fmla="*/ 68580 h 1580197"/>
                      <a:gd name="connsiteX46" fmla="*/ 572452 w 940118"/>
                      <a:gd name="connsiteY46" fmla="*/ 32385 h 1580197"/>
                      <a:gd name="connsiteX47" fmla="*/ 595123 w 940118"/>
                      <a:gd name="connsiteY47" fmla="*/ 44713 h 1580197"/>
                      <a:gd name="connsiteX48" fmla="*/ 573405 w 940118"/>
                      <a:gd name="connsiteY48" fmla="*/ 32385 h 1580197"/>
                      <a:gd name="connsiteX49" fmla="*/ 679133 w 940118"/>
                      <a:gd name="connsiteY49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40267 w 940118"/>
                      <a:gd name="connsiteY37" fmla="*/ 264453 h 1580197"/>
                      <a:gd name="connsiteX38" fmla="*/ 228600 w 940118"/>
                      <a:gd name="connsiteY38" fmla="*/ 258128 h 1580197"/>
                      <a:gd name="connsiteX39" fmla="*/ 242888 w 940118"/>
                      <a:gd name="connsiteY39" fmla="*/ 241935 h 1580197"/>
                      <a:gd name="connsiteX40" fmla="*/ 287315 w 940118"/>
                      <a:gd name="connsiteY40" fmla="*/ 198453 h 1580197"/>
                      <a:gd name="connsiteX41" fmla="*/ 286702 w 940118"/>
                      <a:gd name="connsiteY41" fmla="*/ 198120 h 1580197"/>
                      <a:gd name="connsiteX42" fmla="*/ 359092 w 940118"/>
                      <a:gd name="connsiteY42" fmla="*/ 140970 h 1580197"/>
                      <a:gd name="connsiteX43" fmla="*/ 486263 w 940118"/>
                      <a:gd name="connsiteY43" fmla="*/ 68845 h 1580197"/>
                      <a:gd name="connsiteX44" fmla="*/ 485775 w 940118"/>
                      <a:gd name="connsiteY44" fmla="*/ 68580 h 1580197"/>
                      <a:gd name="connsiteX45" fmla="*/ 572452 w 940118"/>
                      <a:gd name="connsiteY45" fmla="*/ 32385 h 1580197"/>
                      <a:gd name="connsiteX46" fmla="*/ 595123 w 940118"/>
                      <a:gd name="connsiteY46" fmla="*/ 44713 h 1580197"/>
                      <a:gd name="connsiteX47" fmla="*/ 573405 w 940118"/>
                      <a:gd name="connsiteY47" fmla="*/ 32385 h 1580197"/>
                      <a:gd name="connsiteX48" fmla="*/ 679133 w 940118"/>
                      <a:gd name="connsiteY48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40267 w 940118"/>
                      <a:gd name="connsiteY37" fmla="*/ 264453 h 1580197"/>
                      <a:gd name="connsiteX38" fmla="*/ 228600 w 940118"/>
                      <a:gd name="connsiteY38" fmla="*/ 258128 h 1580197"/>
                      <a:gd name="connsiteX39" fmla="*/ 287315 w 940118"/>
                      <a:gd name="connsiteY39" fmla="*/ 198453 h 1580197"/>
                      <a:gd name="connsiteX40" fmla="*/ 286702 w 940118"/>
                      <a:gd name="connsiteY40" fmla="*/ 198120 h 1580197"/>
                      <a:gd name="connsiteX41" fmla="*/ 359092 w 940118"/>
                      <a:gd name="connsiteY41" fmla="*/ 140970 h 1580197"/>
                      <a:gd name="connsiteX42" fmla="*/ 486263 w 940118"/>
                      <a:gd name="connsiteY42" fmla="*/ 68845 h 1580197"/>
                      <a:gd name="connsiteX43" fmla="*/ 485775 w 940118"/>
                      <a:gd name="connsiteY43" fmla="*/ 68580 h 1580197"/>
                      <a:gd name="connsiteX44" fmla="*/ 572452 w 940118"/>
                      <a:gd name="connsiteY44" fmla="*/ 32385 h 1580197"/>
                      <a:gd name="connsiteX45" fmla="*/ 595123 w 940118"/>
                      <a:gd name="connsiteY45" fmla="*/ 44713 h 1580197"/>
                      <a:gd name="connsiteX46" fmla="*/ 573405 w 940118"/>
                      <a:gd name="connsiteY46" fmla="*/ 32385 h 1580197"/>
                      <a:gd name="connsiteX47" fmla="*/ 679133 w 940118"/>
                      <a:gd name="connsiteY47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28600 w 940118"/>
                      <a:gd name="connsiteY37" fmla="*/ 258128 h 1580197"/>
                      <a:gd name="connsiteX38" fmla="*/ 287315 w 940118"/>
                      <a:gd name="connsiteY38" fmla="*/ 198453 h 1580197"/>
                      <a:gd name="connsiteX39" fmla="*/ 286702 w 940118"/>
                      <a:gd name="connsiteY39" fmla="*/ 198120 h 1580197"/>
                      <a:gd name="connsiteX40" fmla="*/ 359092 w 940118"/>
                      <a:gd name="connsiteY40" fmla="*/ 140970 h 1580197"/>
                      <a:gd name="connsiteX41" fmla="*/ 486263 w 940118"/>
                      <a:gd name="connsiteY41" fmla="*/ 68845 h 1580197"/>
                      <a:gd name="connsiteX42" fmla="*/ 485775 w 940118"/>
                      <a:gd name="connsiteY42" fmla="*/ 68580 h 1580197"/>
                      <a:gd name="connsiteX43" fmla="*/ 572452 w 940118"/>
                      <a:gd name="connsiteY43" fmla="*/ 32385 h 1580197"/>
                      <a:gd name="connsiteX44" fmla="*/ 595123 w 940118"/>
                      <a:gd name="connsiteY44" fmla="*/ 44713 h 1580197"/>
                      <a:gd name="connsiteX45" fmla="*/ 573405 w 940118"/>
                      <a:gd name="connsiteY45" fmla="*/ 32385 h 1580197"/>
                      <a:gd name="connsiteX46" fmla="*/ 679133 w 940118"/>
                      <a:gd name="connsiteY46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87315 w 940118"/>
                      <a:gd name="connsiteY37" fmla="*/ 198453 h 1580197"/>
                      <a:gd name="connsiteX38" fmla="*/ 286702 w 940118"/>
                      <a:gd name="connsiteY38" fmla="*/ 198120 h 1580197"/>
                      <a:gd name="connsiteX39" fmla="*/ 359092 w 940118"/>
                      <a:gd name="connsiteY39" fmla="*/ 140970 h 1580197"/>
                      <a:gd name="connsiteX40" fmla="*/ 486263 w 940118"/>
                      <a:gd name="connsiteY40" fmla="*/ 68845 h 1580197"/>
                      <a:gd name="connsiteX41" fmla="*/ 485775 w 940118"/>
                      <a:gd name="connsiteY41" fmla="*/ 68580 h 1580197"/>
                      <a:gd name="connsiteX42" fmla="*/ 572452 w 940118"/>
                      <a:gd name="connsiteY42" fmla="*/ 32385 h 1580197"/>
                      <a:gd name="connsiteX43" fmla="*/ 595123 w 940118"/>
                      <a:gd name="connsiteY43" fmla="*/ 44713 h 1580197"/>
                      <a:gd name="connsiteX44" fmla="*/ 573405 w 940118"/>
                      <a:gd name="connsiteY44" fmla="*/ 32385 h 1580197"/>
                      <a:gd name="connsiteX45" fmla="*/ 679133 w 940118"/>
                      <a:gd name="connsiteY45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87315 w 940118"/>
                      <a:gd name="connsiteY36" fmla="*/ 198453 h 1580197"/>
                      <a:gd name="connsiteX37" fmla="*/ 286702 w 940118"/>
                      <a:gd name="connsiteY37" fmla="*/ 198120 h 1580197"/>
                      <a:gd name="connsiteX38" fmla="*/ 359092 w 940118"/>
                      <a:gd name="connsiteY38" fmla="*/ 140970 h 1580197"/>
                      <a:gd name="connsiteX39" fmla="*/ 486263 w 940118"/>
                      <a:gd name="connsiteY39" fmla="*/ 68845 h 1580197"/>
                      <a:gd name="connsiteX40" fmla="*/ 485775 w 940118"/>
                      <a:gd name="connsiteY40" fmla="*/ 68580 h 1580197"/>
                      <a:gd name="connsiteX41" fmla="*/ 572452 w 940118"/>
                      <a:gd name="connsiteY41" fmla="*/ 32385 h 1580197"/>
                      <a:gd name="connsiteX42" fmla="*/ 595123 w 940118"/>
                      <a:gd name="connsiteY42" fmla="*/ 44713 h 1580197"/>
                      <a:gd name="connsiteX43" fmla="*/ 573405 w 940118"/>
                      <a:gd name="connsiteY43" fmla="*/ 32385 h 1580197"/>
                      <a:gd name="connsiteX44" fmla="*/ 679133 w 940118"/>
                      <a:gd name="connsiteY44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61925 w 940118"/>
                      <a:gd name="connsiteY33" fmla="*/ 341948 h 1580197"/>
                      <a:gd name="connsiteX34" fmla="*/ 227648 w 940118"/>
                      <a:gd name="connsiteY34" fmla="*/ 258128 h 1580197"/>
                      <a:gd name="connsiteX35" fmla="*/ 287315 w 940118"/>
                      <a:gd name="connsiteY35" fmla="*/ 198453 h 1580197"/>
                      <a:gd name="connsiteX36" fmla="*/ 286702 w 940118"/>
                      <a:gd name="connsiteY36" fmla="*/ 198120 h 1580197"/>
                      <a:gd name="connsiteX37" fmla="*/ 359092 w 940118"/>
                      <a:gd name="connsiteY37" fmla="*/ 140970 h 1580197"/>
                      <a:gd name="connsiteX38" fmla="*/ 486263 w 940118"/>
                      <a:gd name="connsiteY38" fmla="*/ 68845 h 1580197"/>
                      <a:gd name="connsiteX39" fmla="*/ 485775 w 940118"/>
                      <a:gd name="connsiteY39" fmla="*/ 68580 h 1580197"/>
                      <a:gd name="connsiteX40" fmla="*/ 572452 w 940118"/>
                      <a:gd name="connsiteY40" fmla="*/ 32385 h 1580197"/>
                      <a:gd name="connsiteX41" fmla="*/ 595123 w 940118"/>
                      <a:gd name="connsiteY41" fmla="*/ 44713 h 1580197"/>
                      <a:gd name="connsiteX42" fmla="*/ 573405 w 940118"/>
                      <a:gd name="connsiteY42" fmla="*/ 32385 h 1580197"/>
                      <a:gd name="connsiteX43" fmla="*/ 679133 w 940118"/>
                      <a:gd name="connsiteY43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227648 w 940118"/>
                      <a:gd name="connsiteY33" fmla="*/ 258128 h 1580197"/>
                      <a:gd name="connsiteX34" fmla="*/ 287315 w 940118"/>
                      <a:gd name="connsiteY34" fmla="*/ 198453 h 1580197"/>
                      <a:gd name="connsiteX35" fmla="*/ 286702 w 940118"/>
                      <a:gd name="connsiteY35" fmla="*/ 198120 h 1580197"/>
                      <a:gd name="connsiteX36" fmla="*/ 359092 w 940118"/>
                      <a:gd name="connsiteY36" fmla="*/ 140970 h 1580197"/>
                      <a:gd name="connsiteX37" fmla="*/ 486263 w 940118"/>
                      <a:gd name="connsiteY37" fmla="*/ 68845 h 1580197"/>
                      <a:gd name="connsiteX38" fmla="*/ 485775 w 940118"/>
                      <a:gd name="connsiteY38" fmla="*/ 68580 h 1580197"/>
                      <a:gd name="connsiteX39" fmla="*/ 572452 w 940118"/>
                      <a:gd name="connsiteY39" fmla="*/ 32385 h 1580197"/>
                      <a:gd name="connsiteX40" fmla="*/ 595123 w 940118"/>
                      <a:gd name="connsiteY40" fmla="*/ 44713 h 1580197"/>
                      <a:gd name="connsiteX41" fmla="*/ 573405 w 940118"/>
                      <a:gd name="connsiteY41" fmla="*/ 32385 h 1580197"/>
                      <a:gd name="connsiteX42" fmla="*/ 679133 w 940118"/>
                      <a:gd name="connsiteY42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227648 w 940118"/>
                      <a:gd name="connsiteY32" fmla="*/ 258128 h 1580197"/>
                      <a:gd name="connsiteX33" fmla="*/ 287315 w 940118"/>
                      <a:gd name="connsiteY33" fmla="*/ 198453 h 1580197"/>
                      <a:gd name="connsiteX34" fmla="*/ 286702 w 940118"/>
                      <a:gd name="connsiteY34" fmla="*/ 198120 h 1580197"/>
                      <a:gd name="connsiteX35" fmla="*/ 359092 w 940118"/>
                      <a:gd name="connsiteY35" fmla="*/ 140970 h 1580197"/>
                      <a:gd name="connsiteX36" fmla="*/ 486263 w 940118"/>
                      <a:gd name="connsiteY36" fmla="*/ 68845 h 1580197"/>
                      <a:gd name="connsiteX37" fmla="*/ 485775 w 940118"/>
                      <a:gd name="connsiteY37" fmla="*/ 68580 h 1580197"/>
                      <a:gd name="connsiteX38" fmla="*/ 572452 w 940118"/>
                      <a:gd name="connsiteY38" fmla="*/ 32385 h 1580197"/>
                      <a:gd name="connsiteX39" fmla="*/ 595123 w 940118"/>
                      <a:gd name="connsiteY39" fmla="*/ 44713 h 1580197"/>
                      <a:gd name="connsiteX40" fmla="*/ 573405 w 940118"/>
                      <a:gd name="connsiteY40" fmla="*/ 32385 h 1580197"/>
                      <a:gd name="connsiteX41" fmla="*/ 679133 w 940118"/>
                      <a:gd name="connsiteY41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227648 w 940118"/>
                      <a:gd name="connsiteY31" fmla="*/ 258128 h 1580197"/>
                      <a:gd name="connsiteX32" fmla="*/ 287315 w 940118"/>
                      <a:gd name="connsiteY32" fmla="*/ 198453 h 1580197"/>
                      <a:gd name="connsiteX33" fmla="*/ 286702 w 940118"/>
                      <a:gd name="connsiteY33" fmla="*/ 198120 h 1580197"/>
                      <a:gd name="connsiteX34" fmla="*/ 359092 w 940118"/>
                      <a:gd name="connsiteY34" fmla="*/ 140970 h 1580197"/>
                      <a:gd name="connsiteX35" fmla="*/ 486263 w 940118"/>
                      <a:gd name="connsiteY35" fmla="*/ 68845 h 1580197"/>
                      <a:gd name="connsiteX36" fmla="*/ 485775 w 940118"/>
                      <a:gd name="connsiteY36" fmla="*/ 68580 h 1580197"/>
                      <a:gd name="connsiteX37" fmla="*/ 572452 w 940118"/>
                      <a:gd name="connsiteY37" fmla="*/ 32385 h 1580197"/>
                      <a:gd name="connsiteX38" fmla="*/ 595123 w 940118"/>
                      <a:gd name="connsiteY38" fmla="*/ 44713 h 1580197"/>
                      <a:gd name="connsiteX39" fmla="*/ 573405 w 940118"/>
                      <a:gd name="connsiteY39" fmla="*/ 32385 h 1580197"/>
                      <a:gd name="connsiteX40" fmla="*/ 679133 w 940118"/>
                      <a:gd name="connsiteY40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227648 w 940118"/>
                      <a:gd name="connsiteY31" fmla="*/ 258128 h 1580197"/>
                      <a:gd name="connsiteX32" fmla="*/ 287315 w 940118"/>
                      <a:gd name="connsiteY32" fmla="*/ 198453 h 1580197"/>
                      <a:gd name="connsiteX33" fmla="*/ 359092 w 940118"/>
                      <a:gd name="connsiteY33" fmla="*/ 140970 h 1580197"/>
                      <a:gd name="connsiteX34" fmla="*/ 486263 w 940118"/>
                      <a:gd name="connsiteY34" fmla="*/ 68845 h 1580197"/>
                      <a:gd name="connsiteX35" fmla="*/ 485775 w 940118"/>
                      <a:gd name="connsiteY35" fmla="*/ 68580 h 1580197"/>
                      <a:gd name="connsiteX36" fmla="*/ 572452 w 940118"/>
                      <a:gd name="connsiteY36" fmla="*/ 32385 h 1580197"/>
                      <a:gd name="connsiteX37" fmla="*/ 595123 w 940118"/>
                      <a:gd name="connsiteY37" fmla="*/ 44713 h 1580197"/>
                      <a:gd name="connsiteX38" fmla="*/ 573405 w 940118"/>
                      <a:gd name="connsiteY38" fmla="*/ 32385 h 1580197"/>
                      <a:gd name="connsiteX39" fmla="*/ 679133 w 940118"/>
                      <a:gd name="connsiteY39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227648 w 940118"/>
                      <a:gd name="connsiteY31" fmla="*/ 258128 h 1580197"/>
                      <a:gd name="connsiteX32" fmla="*/ 287315 w 940118"/>
                      <a:gd name="connsiteY32" fmla="*/ 198453 h 1580197"/>
                      <a:gd name="connsiteX33" fmla="*/ 359092 w 940118"/>
                      <a:gd name="connsiteY33" fmla="*/ 140970 h 1580197"/>
                      <a:gd name="connsiteX34" fmla="*/ 486263 w 940118"/>
                      <a:gd name="connsiteY34" fmla="*/ 68845 h 1580197"/>
                      <a:gd name="connsiteX35" fmla="*/ 485775 w 940118"/>
                      <a:gd name="connsiteY35" fmla="*/ 68580 h 1580197"/>
                      <a:gd name="connsiteX36" fmla="*/ 572452 w 940118"/>
                      <a:gd name="connsiteY36" fmla="*/ 32385 h 1580197"/>
                      <a:gd name="connsiteX37" fmla="*/ 573405 w 940118"/>
                      <a:gd name="connsiteY37" fmla="*/ 32385 h 1580197"/>
                      <a:gd name="connsiteX38" fmla="*/ 679133 w 940118"/>
                      <a:gd name="connsiteY38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488633 w 940118"/>
                      <a:gd name="connsiteY8" fmla="*/ 399098 h 1580197"/>
                      <a:gd name="connsiteX9" fmla="*/ 488633 w 940118"/>
                      <a:gd name="connsiteY9" fmla="*/ 400050 h 1580197"/>
                      <a:gd name="connsiteX10" fmla="*/ 422910 w 940118"/>
                      <a:gd name="connsiteY10" fmla="*/ 482918 h 1580197"/>
                      <a:gd name="connsiteX11" fmla="*/ 422910 w 940118"/>
                      <a:gd name="connsiteY11" fmla="*/ 483870 h 1580197"/>
                      <a:gd name="connsiteX12" fmla="*/ 367665 w 940118"/>
                      <a:gd name="connsiteY12" fmla="*/ 572453 h 1580197"/>
                      <a:gd name="connsiteX13" fmla="*/ 368618 w 940118"/>
                      <a:gd name="connsiteY13" fmla="*/ 573405 h 1580197"/>
                      <a:gd name="connsiteX14" fmla="*/ 317183 w 940118"/>
                      <a:gd name="connsiteY14" fmla="*/ 684847 h 1580197"/>
                      <a:gd name="connsiteX15" fmla="*/ 305241 w 940118"/>
                      <a:gd name="connsiteY15" fmla="*/ 678329 h 1580197"/>
                      <a:gd name="connsiteX16" fmla="*/ 305235 w 940118"/>
                      <a:gd name="connsiteY16" fmla="*/ 678350 h 1580197"/>
                      <a:gd name="connsiteX17" fmla="*/ 317183 w 940118"/>
                      <a:gd name="connsiteY17" fmla="*/ 684847 h 1580197"/>
                      <a:gd name="connsiteX18" fmla="*/ 260985 w 940118"/>
                      <a:gd name="connsiteY18" fmla="*/ 1014413 h 1580197"/>
                      <a:gd name="connsiteX19" fmla="*/ 342900 w 940118"/>
                      <a:gd name="connsiteY19" fmla="*/ 1373505 h 1580197"/>
                      <a:gd name="connsiteX20" fmla="*/ 546735 w 940118"/>
                      <a:gd name="connsiteY20" fmla="*/ 1580197 h 1580197"/>
                      <a:gd name="connsiteX21" fmla="*/ 285750 w 940118"/>
                      <a:gd name="connsiteY21" fmla="*/ 1438275 h 1580197"/>
                      <a:gd name="connsiteX22" fmla="*/ 81915 w 940118"/>
                      <a:gd name="connsiteY22" fmla="*/ 1231583 h 1580197"/>
                      <a:gd name="connsiteX23" fmla="*/ 0 w 940118"/>
                      <a:gd name="connsiteY23" fmla="*/ 872490 h 1580197"/>
                      <a:gd name="connsiteX24" fmla="*/ 56197 w 940118"/>
                      <a:gd name="connsiteY24" fmla="*/ 542925 h 1580197"/>
                      <a:gd name="connsiteX25" fmla="*/ 62441 w 940118"/>
                      <a:gd name="connsiteY25" fmla="*/ 546321 h 1580197"/>
                      <a:gd name="connsiteX26" fmla="*/ 62617 w 940118"/>
                      <a:gd name="connsiteY26" fmla="*/ 545909 h 1580197"/>
                      <a:gd name="connsiteX27" fmla="*/ 57150 w 940118"/>
                      <a:gd name="connsiteY27" fmla="*/ 542925 h 1580197"/>
                      <a:gd name="connsiteX28" fmla="*/ 107444 w 940118"/>
                      <a:gd name="connsiteY28" fmla="*/ 431896 h 1580197"/>
                      <a:gd name="connsiteX29" fmla="*/ 106680 w 940118"/>
                      <a:gd name="connsiteY29" fmla="*/ 431483 h 1580197"/>
                      <a:gd name="connsiteX30" fmla="*/ 227648 w 940118"/>
                      <a:gd name="connsiteY30" fmla="*/ 258128 h 1580197"/>
                      <a:gd name="connsiteX31" fmla="*/ 287315 w 940118"/>
                      <a:gd name="connsiteY31" fmla="*/ 198453 h 1580197"/>
                      <a:gd name="connsiteX32" fmla="*/ 359092 w 940118"/>
                      <a:gd name="connsiteY32" fmla="*/ 140970 h 1580197"/>
                      <a:gd name="connsiteX33" fmla="*/ 486263 w 940118"/>
                      <a:gd name="connsiteY33" fmla="*/ 68845 h 1580197"/>
                      <a:gd name="connsiteX34" fmla="*/ 485775 w 940118"/>
                      <a:gd name="connsiteY34" fmla="*/ 68580 h 1580197"/>
                      <a:gd name="connsiteX35" fmla="*/ 572452 w 940118"/>
                      <a:gd name="connsiteY35" fmla="*/ 32385 h 1580197"/>
                      <a:gd name="connsiteX36" fmla="*/ 573405 w 940118"/>
                      <a:gd name="connsiteY36" fmla="*/ 32385 h 1580197"/>
                      <a:gd name="connsiteX37" fmla="*/ 679133 w 940118"/>
                      <a:gd name="connsiteY37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488633 w 940118"/>
                      <a:gd name="connsiteY8" fmla="*/ 399098 h 1580197"/>
                      <a:gd name="connsiteX9" fmla="*/ 488633 w 940118"/>
                      <a:gd name="connsiteY9" fmla="*/ 400050 h 1580197"/>
                      <a:gd name="connsiteX10" fmla="*/ 422910 w 940118"/>
                      <a:gd name="connsiteY10" fmla="*/ 482918 h 1580197"/>
                      <a:gd name="connsiteX11" fmla="*/ 422910 w 940118"/>
                      <a:gd name="connsiteY11" fmla="*/ 483870 h 1580197"/>
                      <a:gd name="connsiteX12" fmla="*/ 367665 w 940118"/>
                      <a:gd name="connsiteY12" fmla="*/ 572453 h 1580197"/>
                      <a:gd name="connsiteX13" fmla="*/ 368618 w 940118"/>
                      <a:gd name="connsiteY13" fmla="*/ 573405 h 1580197"/>
                      <a:gd name="connsiteX14" fmla="*/ 317183 w 940118"/>
                      <a:gd name="connsiteY14" fmla="*/ 684847 h 1580197"/>
                      <a:gd name="connsiteX15" fmla="*/ 305241 w 940118"/>
                      <a:gd name="connsiteY15" fmla="*/ 678329 h 1580197"/>
                      <a:gd name="connsiteX16" fmla="*/ 317183 w 940118"/>
                      <a:gd name="connsiteY16" fmla="*/ 684847 h 1580197"/>
                      <a:gd name="connsiteX17" fmla="*/ 260985 w 940118"/>
                      <a:gd name="connsiteY17" fmla="*/ 1014413 h 1580197"/>
                      <a:gd name="connsiteX18" fmla="*/ 342900 w 940118"/>
                      <a:gd name="connsiteY18" fmla="*/ 1373505 h 1580197"/>
                      <a:gd name="connsiteX19" fmla="*/ 546735 w 940118"/>
                      <a:gd name="connsiteY19" fmla="*/ 1580197 h 1580197"/>
                      <a:gd name="connsiteX20" fmla="*/ 285750 w 940118"/>
                      <a:gd name="connsiteY20" fmla="*/ 1438275 h 1580197"/>
                      <a:gd name="connsiteX21" fmla="*/ 81915 w 940118"/>
                      <a:gd name="connsiteY21" fmla="*/ 1231583 h 1580197"/>
                      <a:gd name="connsiteX22" fmla="*/ 0 w 940118"/>
                      <a:gd name="connsiteY22" fmla="*/ 872490 h 1580197"/>
                      <a:gd name="connsiteX23" fmla="*/ 56197 w 940118"/>
                      <a:gd name="connsiteY23" fmla="*/ 542925 h 1580197"/>
                      <a:gd name="connsiteX24" fmla="*/ 62441 w 940118"/>
                      <a:gd name="connsiteY24" fmla="*/ 546321 h 1580197"/>
                      <a:gd name="connsiteX25" fmla="*/ 62617 w 940118"/>
                      <a:gd name="connsiteY25" fmla="*/ 545909 h 1580197"/>
                      <a:gd name="connsiteX26" fmla="*/ 57150 w 940118"/>
                      <a:gd name="connsiteY26" fmla="*/ 542925 h 1580197"/>
                      <a:gd name="connsiteX27" fmla="*/ 107444 w 940118"/>
                      <a:gd name="connsiteY27" fmla="*/ 431896 h 1580197"/>
                      <a:gd name="connsiteX28" fmla="*/ 106680 w 940118"/>
                      <a:gd name="connsiteY28" fmla="*/ 431483 h 1580197"/>
                      <a:gd name="connsiteX29" fmla="*/ 227648 w 940118"/>
                      <a:gd name="connsiteY29" fmla="*/ 258128 h 1580197"/>
                      <a:gd name="connsiteX30" fmla="*/ 287315 w 940118"/>
                      <a:gd name="connsiteY30" fmla="*/ 198453 h 1580197"/>
                      <a:gd name="connsiteX31" fmla="*/ 359092 w 940118"/>
                      <a:gd name="connsiteY31" fmla="*/ 140970 h 1580197"/>
                      <a:gd name="connsiteX32" fmla="*/ 486263 w 940118"/>
                      <a:gd name="connsiteY32" fmla="*/ 68845 h 1580197"/>
                      <a:gd name="connsiteX33" fmla="*/ 485775 w 940118"/>
                      <a:gd name="connsiteY33" fmla="*/ 68580 h 1580197"/>
                      <a:gd name="connsiteX34" fmla="*/ 572452 w 940118"/>
                      <a:gd name="connsiteY34" fmla="*/ 32385 h 1580197"/>
                      <a:gd name="connsiteX35" fmla="*/ 573405 w 940118"/>
                      <a:gd name="connsiteY35" fmla="*/ 32385 h 1580197"/>
                      <a:gd name="connsiteX36" fmla="*/ 679133 w 940118"/>
                      <a:gd name="connsiteY36" fmla="*/ 0 h 158019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</a:cxnLst>
                    <a:rect l="l" t="t" r="r" b="b"/>
                    <a:pathLst>
                      <a:path w="940118" h="1580197">
                        <a:moveTo>
                          <a:pt x="679133" y="0"/>
                        </a:moveTo>
                        <a:lnTo>
                          <a:pt x="940118" y="140970"/>
                        </a:lnTo>
                        <a:lnTo>
                          <a:pt x="747299" y="210278"/>
                        </a:lnTo>
                        <a:lnTo>
                          <a:pt x="747713" y="210503"/>
                        </a:lnTo>
                        <a:cubicBezTo>
                          <a:pt x="701040" y="232410"/>
                          <a:pt x="658178" y="256223"/>
                          <a:pt x="620078" y="282893"/>
                        </a:cubicBezTo>
                        <a:lnTo>
                          <a:pt x="620077" y="282893"/>
                        </a:lnTo>
                        <a:lnTo>
                          <a:pt x="548076" y="339736"/>
                        </a:lnTo>
                        <a:lnTo>
                          <a:pt x="548640" y="340043"/>
                        </a:lnTo>
                        <a:cubicBezTo>
                          <a:pt x="538733" y="349937"/>
                          <a:pt x="498634" y="389097"/>
                          <a:pt x="488633" y="399098"/>
                        </a:cubicBezTo>
                        <a:lnTo>
                          <a:pt x="488633" y="400050"/>
                        </a:lnTo>
                        <a:cubicBezTo>
                          <a:pt x="464820" y="426720"/>
                          <a:pt x="442913" y="454343"/>
                          <a:pt x="422910" y="482918"/>
                        </a:cubicBezTo>
                        <a:lnTo>
                          <a:pt x="422910" y="483870"/>
                        </a:lnTo>
                        <a:cubicBezTo>
                          <a:pt x="402908" y="512445"/>
                          <a:pt x="383858" y="541973"/>
                          <a:pt x="367665" y="572453"/>
                        </a:cubicBezTo>
                        <a:lnTo>
                          <a:pt x="368618" y="573405"/>
                        </a:lnTo>
                        <a:cubicBezTo>
                          <a:pt x="347663" y="608647"/>
                          <a:pt x="331470" y="645795"/>
                          <a:pt x="317183" y="684847"/>
                        </a:cubicBezTo>
                        <a:lnTo>
                          <a:pt x="305241" y="678329"/>
                        </a:lnTo>
                        <a:lnTo>
                          <a:pt x="317183" y="684847"/>
                        </a:lnTo>
                        <a:cubicBezTo>
                          <a:pt x="280035" y="786765"/>
                          <a:pt x="260985" y="896303"/>
                          <a:pt x="260985" y="1014413"/>
                        </a:cubicBezTo>
                        <a:cubicBezTo>
                          <a:pt x="260985" y="1152525"/>
                          <a:pt x="287655" y="1272540"/>
                          <a:pt x="342900" y="1373505"/>
                        </a:cubicBezTo>
                        <a:cubicBezTo>
                          <a:pt x="391478" y="1463993"/>
                          <a:pt x="460058" y="1532572"/>
                          <a:pt x="546735" y="1580197"/>
                        </a:cubicBezTo>
                        <a:lnTo>
                          <a:pt x="285750" y="1438275"/>
                        </a:lnTo>
                        <a:cubicBezTo>
                          <a:pt x="199073" y="1390650"/>
                          <a:pt x="130493" y="1322070"/>
                          <a:pt x="81915" y="1231583"/>
                        </a:cubicBezTo>
                        <a:cubicBezTo>
                          <a:pt x="27622" y="1130618"/>
                          <a:pt x="0" y="1010603"/>
                          <a:pt x="0" y="872490"/>
                        </a:cubicBezTo>
                        <a:cubicBezTo>
                          <a:pt x="0" y="754380"/>
                          <a:pt x="19050" y="644842"/>
                          <a:pt x="56197" y="542925"/>
                        </a:cubicBezTo>
                        <a:lnTo>
                          <a:pt x="62441" y="546321"/>
                        </a:lnTo>
                        <a:cubicBezTo>
                          <a:pt x="62500" y="546184"/>
                          <a:pt x="62558" y="546046"/>
                          <a:pt x="62617" y="545909"/>
                        </a:cubicBezTo>
                        <a:lnTo>
                          <a:pt x="57150" y="542925"/>
                        </a:lnTo>
                        <a:lnTo>
                          <a:pt x="107444" y="431896"/>
                        </a:lnTo>
                        <a:lnTo>
                          <a:pt x="106680" y="431483"/>
                        </a:lnTo>
                        <a:cubicBezTo>
                          <a:pt x="126714" y="402522"/>
                          <a:pt x="197542" y="296966"/>
                          <a:pt x="227648" y="258128"/>
                        </a:cubicBezTo>
                        <a:lnTo>
                          <a:pt x="287315" y="198453"/>
                        </a:lnTo>
                        <a:lnTo>
                          <a:pt x="359092" y="140970"/>
                        </a:lnTo>
                        <a:lnTo>
                          <a:pt x="486263" y="68845"/>
                        </a:lnTo>
                        <a:lnTo>
                          <a:pt x="485775" y="68580"/>
                        </a:lnTo>
                        <a:cubicBezTo>
                          <a:pt x="513398" y="55245"/>
                          <a:pt x="541973" y="43815"/>
                          <a:pt x="572452" y="32385"/>
                        </a:cubicBezTo>
                        <a:lnTo>
                          <a:pt x="573405" y="32385"/>
                        </a:lnTo>
                        <a:lnTo>
                          <a:pt x="679133" y="0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5" name="Freeform: Shape 64">
                    <a:extLst>
                      <a:ext uri="{FF2B5EF4-FFF2-40B4-BE49-F238E27FC236}">
                        <a16:creationId xmlns:a16="http://schemas.microsoft.com/office/drawing/2014/main" xmlns="" id="{F9FE7BDD-9751-4BFE-99BE-5AC754AED6C6}"/>
                      </a:ext>
                    </a:extLst>
                  </p:cNvPr>
                  <p:cNvSpPr/>
                  <p:nvPr/>
                </p:nvSpPr>
                <p:spPr>
                  <a:xfrm>
                    <a:off x="2714531" y="1811829"/>
                    <a:ext cx="257174" cy="304801"/>
                  </a:xfrm>
                  <a:custGeom>
                    <a:avLst/>
                    <a:gdLst>
                      <a:gd name="connsiteX0" fmla="*/ 260985 w 257175"/>
                      <a:gd name="connsiteY0" fmla="*/ 311468 h 304800"/>
                      <a:gd name="connsiteX1" fmla="*/ 0 w 257175"/>
                      <a:gd name="connsiteY1" fmla="*/ 170497 h 304800"/>
                      <a:gd name="connsiteX2" fmla="*/ 952 w 257175"/>
                      <a:gd name="connsiteY2" fmla="*/ 0 h 304800"/>
                      <a:gd name="connsiteX3" fmla="*/ 260985 w 257175"/>
                      <a:gd name="connsiteY3" fmla="*/ 140970 h 3048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57175" h="304800">
                        <a:moveTo>
                          <a:pt x="260985" y="311468"/>
                        </a:moveTo>
                        <a:lnTo>
                          <a:pt x="0" y="170497"/>
                        </a:lnTo>
                        <a:lnTo>
                          <a:pt x="952" y="0"/>
                        </a:lnTo>
                        <a:lnTo>
                          <a:pt x="260985" y="140970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</p:grpSp>
          </p:grpSp>
        </p:grpSp>
      </p:grpSp>
      <p:grpSp>
        <p:nvGrpSpPr>
          <p:cNvPr id="129" name="Group 128">
            <a:extLst>
              <a:ext uri="{FF2B5EF4-FFF2-40B4-BE49-F238E27FC236}">
                <a16:creationId xmlns:a16="http://schemas.microsoft.com/office/drawing/2014/main" xmlns="" id="{78B20492-39E5-40A7-ACED-B12C9199C0A3}"/>
              </a:ext>
            </a:extLst>
          </p:cNvPr>
          <p:cNvGrpSpPr/>
          <p:nvPr userDrawn="1"/>
        </p:nvGrpSpPr>
        <p:grpSpPr>
          <a:xfrm>
            <a:off x="2049854" y="5455305"/>
            <a:ext cx="505821" cy="1063939"/>
            <a:chOff x="3554538" y="3240653"/>
            <a:chExt cx="1265482" cy="2661804"/>
          </a:xfrm>
        </p:grpSpPr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xmlns="" id="{C36F2E2E-EA5D-4C3D-A928-33B53865774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042982" y="4338372"/>
              <a:ext cx="141951" cy="65663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  <a:effectLst>
              <a:outerShdw blurRad="63500" algn="ctr" rotWithShape="0">
                <a:prstClr val="black">
                  <a:alpha val="2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xmlns="" id="{1D5C2ACA-1653-450B-AA0F-0BB97F26E09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195355" y="4338370"/>
              <a:ext cx="112673" cy="64954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  <a:effectLst>
              <a:outerShdw blurRad="63500" algn="ctr" rotWithShape="0">
                <a:prstClr val="black">
                  <a:alpha val="2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xmlns="" id="{73FA41FE-CF42-45C1-9BF0-04306DF68DF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191842" y="4275416"/>
              <a:ext cx="0" cy="71249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  <a:effectLst>
              <a:outerShdw blurRad="63500" algn="ctr" rotWithShape="0">
                <a:prstClr val="black">
                  <a:alpha val="2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8" name="Group 127">
              <a:extLst>
                <a:ext uri="{FF2B5EF4-FFF2-40B4-BE49-F238E27FC236}">
                  <a16:creationId xmlns:a16="http://schemas.microsoft.com/office/drawing/2014/main" xmlns="" id="{39566CF3-AE60-4521-8EAB-A6F38C25F04A}"/>
                </a:ext>
              </a:extLst>
            </p:cNvPr>
            <p:cNvGrpSpPr/>
            <p:nvPr userDrawn="1"/>
          </p:nvGrpSpPr>
          <p:grpSpPr>
            <a:xfrm>
              <a:off x="3554538" y="3240653"/>
              <a:ext cx="1265482" cy="1261388"/>
              <a:chOff x="3839004" y="3765377"/>
              <a:chExt cx="714810" cy="712498"/>
            </a:xfrm>
          </p:grpSpPr>
          <p:sp>
            <p:nvSpPr>
              <p:cNvPr id="124" name="Freeform: Shape 123">
                <a:extLst>
                  <a:ext uri="{FF2B5EF4-FFF2-40B4-BE49-F238E27FC236}">
                    <a16:creationId xmlns:a16="http://schemas.microsoft.com/office/drawing/2014/main" xmlns="" id="{C8C09D40-DCAB-4029-88E4-6AC240FEFF8E}"/>
                  </a:ext>
                </a:extLst>
              </p:cNvPr>
              <p:cNvSpPr/>
              <p:nvPr/>
            </p:nvSpPr>
            <p:spPr>
              <a:xfrm>
                <a:off x="3839004" y="3765377"/>
                <a:ext cx="361641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25000">
                    <a:schemeClr val="bg1">
                      <a:lumMod val="85000"/>
                    </a:schemeClr>
                  </a:gs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25" name="Freeform: Shape 124">
                <a:extLst>
                  <a:ext uri="{FF2B5EF4-FFF2-40B4-BE49-F238E27FC236}">
                    <a16:creationId xmlns:a16="http://schemas.microsoft.com/office/drawing/2014/main" xmlns="" id="{42426633-1393-44E2-AA45-46F863414611}"/>
                  </a:ext>
                </a:extLst>
              </p:cNvPr>
              <p:cNvSpPr/>
              <p:nvPr/>
            </p:nvSpPr>
            <p:spPr>
              <a:xfrm flipH="1">
                <a:off x="4192173" y="3765377"/>
                <a:ext cx="361641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75000">
                    <a:schemeClr val="bg1">
                      <a:lumMod val="85000"/>
                    </a:schemeClr>
                  </a:gs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26" name="Freeform: Shape 125">
                <a:extLst>
                  <a:ext uri="{FF2B5EF4-FFF2-40B4-BE49-F238E27FC236}">
                    <a16:creationId xmlns:a16="http://schemas.microsoft.com/office/drawing/2014/main" xmlns="" id="{F2B015FA-498B-47F6-B132-04F6C1EDCF62}"/>
                  </a:ext>
                </a:extLst>
              </p:cNvPr>
              <p:cNvSpPr/>
              <p:nvPr/>
            </p:nvSpPr>
            <p:spPr>
              <a:xfrm flipH="1">
                <a:off x="4193875" y="3765377"/>
                <a:ext cx="216287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70000">
                    <a:schemeClr val="bg1">
                      <a:lumMod val="85000"/>
                    </a:schemeClr>
                  </a:gs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>
                  <a:solidFill>
                    <a:prstClr val="black"/>
                  </a:solidFill>
                </a:endParaRPr>
              </a:p>
            </p:txBody>
          </p:sp>
          <p:sp>
            <p:nvSpPr>
              <p:cNvPr id="127" name="Freeform: Shape 126">
                <a:extLst>
                  <a:ext uri="{FF2B5EF4-FFF2-40B4-BE49-F238E27FC236}">
                    <a16:creationId xmlns:a16="http://schemas.microsoft.com/office/drawing/2014/main" xmlns="" id="{36E07A82-657F-4FF7-88AF-B93A968F7965}"/>
                  </a:ext>
                </a:extLst>
              </p:cNvPr>
              <p:cNvSpPr/>
              <p:nvPr/>
            </p:nvSpPr>
            <p:spPr>
              <a:xfrm>
                <a:off x="3982656" y="3765377"/>
                <a:ext cx="216287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30000">
                    <a:schemeClr val="bg1">
                      <a:lumMod val="85000"/>
                    </a:schemeClr>
                  </a:gs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 dirty="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95" name="Group 94">
              <a:extLst>
                <a:ext uri="{FF2B5EF4-FFF2-40B4-BE49-F238E27FC236}">
                  <a16:creationId xmlns:a16="http://schemas.microsoft.com/office/drawing/2014/main" xmlns="" id="{B9BBFEF9-D843-49F1-9382-AF2855685F57}"/>
                </a:ext>
              </a:extLst>
            </p:cNvPr>
            <p:cNvGrpSpPr/>
            <p:nvPr/>
          </p:nvGrpSpPr>
          <p:grpSpPr>
            <a:xfrm>
              <a:off x="3932377" y="4966662"/>
              <a:ext cx="506449" cy="935795"/>
              <a:chOff x="12470968" y="4604322"/>
              <a:chExt cx="839142" cy="1550531"/>
            </a:xfrm>
          </p:grpSpPr>
          <p:grpSp>
            <p:nvGrpSpPr>
              <p:cNvPr id="96" name="Group 95">
                <a:extLst>
                  <a:ext uri="{FF2B5EF4-FFF2-40B4-BE49-F238E27FC236}">
                    <a16:creationId xmlns:a16="http://schemas.microsoft.com/office/drawing/2014/main" xmlns="" id="{B5A53FDC-4435-4C8F-900E-227254CAB58C}"/>
                  </a:ext>
                </a:extLst>
              </p:cNvPr>
              <p:cNvGrpSpPr/>
              <p:nvPr/>
            </p:nvGrpSpPr>
            <p:grpSpPr>
              <a:xfrm>
                <a:off x="12710801" y="4604322"/>
                <a:ext cx="471270" cy="1549314"/>
                <a:chOff x="2541356" y="1774680"/>
                <a:chExt cx="1106202" cy="3636668"/>
              </a:xfrm>
              <a:solidFill>
                <a:schemeClr val="bg1">
                  <a:lumMod val="75000"/>
                </a:schemeClr>
              </a:solidFill>
            </p:grpSpPr>
            <p:sp>
              <p:nvSpPr>
                <p:cNvPr id="103" name="Freeform: Shape 102">
                  <a:extLst>
                    <a:ext uri="{FF2B5EF4-FFF2-40B4-BE49-F238E27FC236}">
                      <a16:creationId xmlns:a16="http://schemas.microsoft.com/office/drawing/2014/main" xmlns="" id="{FF814D90-0C97-4607-AAC2-601330052B36}"/>
                    </a:ext>
                  </a:extLst>
                </p:cNvPr>
                <p:cNvSpPr/>
                <p:nvPr/>
              </p:nvSpPr>
              <p:spPr>
                <a:xfrm>
                  <a:off x="2571096" y="4597937"/>
                  <a:ext cx="402336" cy="182880"/>
                </a:xfrm>
                <a:custGeom>
                  <a:avLst/>
                  <a:gdLst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84810 w 3480752"/>
                    <a:gd name="connsiteY3" fmla="*/ 326909 h 1560620"/>
                    <a:gd name="connsiteX4" fmla="*/ 786764 w 3480752"/>
                    <a:gd name="connsiteY4" fmla="*/ 323526 h 1560620"/>
                    <a:gd name="connsiteX5" fmla="*/ 702687 w 3480752"/>
                    <a:gd name="connsiteY5" fmla="*/ 277806 h 1560620"/>
                    <a:gd name="connsiteX6" fmla="*/ 833420 w 3480752"/>
                    <a:gd name="connsiteY6" fmla="*/ 310489 h 1560620"/>
                    <a:gd name="connsiteX7" fmla="*/ 1241959 w 3480752"/>
                    <a:gd name="connsiteY7" fmla="*/ 343172 h 1560620"/>
                    <a:gd name="connsiteX8" fmla="*/ 3480752 w 3480752"/>
                    <a:gd name="connsiteY8" fmla="*/ 1560620 h 1560620"/>
                    <a:gd name="connsiteX9" fmla="*/ 3064038 w 3480752"/>
                    <a:gd name="connsiteY9" fmla="*/ 1527929 h 1560620"/>
                    <a:gd name="connsiteX10" fmla="*/ 3057133 w 3480752"/>
                    <a:gd name="connsiteY10" fmla="*/ 1524163 h 1560620"/>
                    <a:gd name="connsiteX11" fmla="*/ 2941481 w 3480752"/>
                    <a:gd name="connsiteY11" fmla="*/ 1495246 h 1560620"/>
                    <a:gd name="connsiteX12" fmla="*/ 2881754 w 3480752"/>
                    <a:gd name="connsiteY12" fmla="*/ 1462767 h 1560620"/>
                    <a:gd name="connsiteX13" fmla="*/ 2879802 w 3480752"/>
                    <a:gd name="connsiteY13" fmla="*/ 1466146 h 1560620"/>
                    <a:gd name="connsiteX14" fmla="*/ 2933314 w 3480752"/>
                    <a:gd name="connsiteY14" fmla="*/ 1495246 h 1560620"/>
                    <a:gd name="connsiteX15" fmla="*/ 2353185 w 3480752"/>
                    <a:gd name="connsiteY15" fmla="*/ 1274639 h 1560620"/>
                    <a:gd name="connsiteX16" fmla="*/ 2238794 w 3480752"/>
                    <a:gd name="connsiteY16" fmla="*/ 1217440 h 1560620"/>
                    <a:gd name="connsiteX17" fmla="*/ 0 w 3480752"/>
                    <a:gd name="connsiteY17" fmla="*/ 0 h 1560620"/>
                    <a:gd name="connsiteX18" fmla="*/ 62916 w 3480752"/>
                    <a:gd name="connsiteY18" fmla="*/ 34213 h 1560620"/>
                    <a:gd name="connsiteX19" fmla="*/ 57199 w 3480752"/>
                    <a:gd name="connsiteY19" fmla="*/ 31661 h 1560620"/>
                    <a:gd name="connsiteX20" fmla="*/ 0 w 3480752"/>
                    <a:gd name="connsiteY20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84810 w 3480752"/>
                    <a:gd name="connsiteY3" fmla="*/ 326909 h 1560620"/>
                    <a:gd name="connsiteX4" fmla="*/ 702687 w 3480752"/>
                    <a:gd name="connsiteY4" fmla="*/ 277806 h 1560620"/>
                    <a:gd name="connsiteX5" fmla="*/ 833420 w 3480752"/>
                    <a:gd name="connsiteY5" fmla="*/ 310489 h 1560620"/>
                    <a:gd name="connsiteX6" fmla="*/ 1241959 w 3480752"/>
                    <a:gd name="connsiteY6" fmla="*/ 343172 h 1560620"/>
                    <a:gd name="connsiteX7" fmla="*/ 3480752 w 3480752"/>
                    <a:gd name="connsiteY7" fmla="*/ 1560620 h 1560620"/>
                    <a:gd name="connsiteX8" fmla="*/ 3064038 w 3480752"/>
                    <a:gd name="connsiteY8" fmla="*/ 1527929 h 1560620"/>
                    <a:gd name="connsiteX9" fmla="*/ 3057133 w 3480752"/>
                    <a:gd name="connsiteY9" fmla="*/ 1524163 h 1560620"/>
                    <a:gd name="connsiteX10" fmla="*/ 2941481 w 3480752"/>
                    <a:gd name="connsiteY10" fmla="*/ 1495246 h 1560620"/>
                    <a:gd name="connsiteX11" fmla="*/ 2881754 w 3480752"/>
                    <a:gd name="connsiteY11" fmla="*/ 1462767 h 1560620"/>
                    <a:gd name="connsiteX12" fmla="*/ 2879802 w 3480752"/>
                    <a:gd name="connsiteY12" fmla="*/ 1466146 h 1560620"/>
                    <a:gd name="connsiteX13" fmla="*/ 2933314 w 3480752"/>
                    <a:gd name="connsiteY13" fmla="*/ 1495246 h 1560620"/>
                    <a:gd name="connsiteX14" fmla="*/ 2353185 w 3480752"/>
                    <a:gd name="connsiteY14" fmla="*/ 1274639 h 1560620"/>
                    <a:gd name="connsiteX15" fmla="*/ 2238794 w 3480752"/>
                    <a:gd name="connsiteY15" fmla="*/ 1217440 h 1560620"/>
                    <a:gd name="connsiteX16" fmla="*/ 62916 w 3480752"/>
                    <a:gd name="connsiteY16" fmla="*/ 34213 h 1560620"/>
                    <a:gd name="connsiteX17" fmla="*/ 0 w 3480752"/>
                    <a:gd name="connsiteY17" fmla="*/ 0 h 1560620"/>
                    <a:gd name="connsiteX18" fmla="*/ 62916 w 3480752"/>
                    <a:gd name="connsiteY18" fmla="*/ 34213 h 1560620"/>
                    <a:gd name="connsiteX19" fmla="*/ 57199 w 3480752"/>
                    <a:gd name="connsiteY19" fmla="*/ 31661 h 1560620"/>
                    <a:gd name="connsiteX20" fmla="*/ 0 w 3480752"/>
                    <a:gd name="connsiteY20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02687 w 3480752"/>
                    <a:gd name="connsiteY3" fmla="*/ 277806 h 1560620"/>
                    <a:gd name="connsiteX4" fmla="*/ 833420 w 3480752"/>
                    <a:gd name="connsiteY4" fmla="*/ 310489 h 1560620"/>
                    <a:gd name="connsiteX5" fmla="*/ 1241959 w 3480752"/>
                    <a:gd name="connsiteY5" fmla="*/ 343172 h 1560620"/>
                    <a:gd name="connsiteX6" fmla="*/ 3480752 w 3480752"/>
                    <a:gd name="connsiteY6" fmla="*/ 1560620 h 1560620"/>
                    <a:gd name="connsiteX7" fmla="*/ 3064038 w 3480752"/>
                    <a:gd name="connsiteY7" fmla="*/ 1527929 h 1560620"/>
                    <a:gd name="connsiteX8" fmla="*/ 3057133 w 3480752"/>
                    <a:gd name="connsiteY8" fmla="*/ 1524163 h 1560620"/>
                    <a:gd name="connsiteX9" fmla="*/ 2941481 w 3480752"/>
                    <a:gd name="connsiteY9" fmla="*/ 1495246 h 1560620"/>
                    <a:gd name="connsiteX10" fmla="*/ 2881754 w 3480752"/>
                    <a:gd name="connsiteY10" fmla="*/ 1462767 h 1560620"/>
                    <a:gd name="connsiteX11" fmla="*/ 2879802 w 3480752"/>
                    <a:gd name="connsiteY11" fmla="*/ 1466146 h 1560620"/>
                    <a:gd name="connsiteX12" fmla="*/ 2933314 w 3480752"/>
                    <a:gd name="connsiteY12" fmla="*/ 1495246 h 1560620"/>
                    <a:gd name="connsiteX13" fmla="*/ 2353185 w 3480752"/>
                    <a:gd name="connsiteY13" fmla="*/ 1274639 h 1560620"/>
                    <a:gd name="connsiteX14" fmla="*/ 2238794 w 3480752"/>
                    <a:gd name="connsiteY14" fmla="*/ 1217440 h 1560620"/>
                    <a:gd name="connsiteX15" fmla="*/ 62916 w 3480752"/>
                    <a:gd name="connsiteY15" fmla="*/ 34213 h 1560620"/>
                    <a:gd name="connsiteX16" fmla="*/ 0 w 3480752"/>
                    <a:gd name="connsiteY16" fmla="*/ 0 h 1560620"/>
                    <a:gd name="connsiteX17" fmla="*/ 62916 w 3480752"/>
                    <a:gd name="connsiteY17" fmla="*/ 34213 h 1560620"/>
                    <a:gd name="connsiteX18" fmla="*/ 57199 w 3480752"/>
                    <a:gd name="connsiteY18" fmla="*/ 31661 h 1560620"/>
                    <a:gd name="connsiteX19" fmla="*/ 0 w 3480752"/>
                    <a:gd name="connsiteY19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02687 w 3480752"/>
                    <a:gd name="connsiteY3" fmla="*/ 277806 h 1560620"/>
                    <a:gd name="connsiteX4" fmla="*/ 833420 w 3480752"/>
                    <a:gd name="connsiteY4" fmla="*/ 310489 h 1560620"/>
                    <a:gd name="connsiteX5" fmla="*/ 1241959 w 3480752"/>
                    <a:gd name="connsiteY5" fmla="*/ 343172 h 1560620"/>
                    <a:gd name="connsiteX6" fmla="*/ 3480752 w 3480752"/>
                    <a:gd name="connsiteY6" fmla="*/ 1560620 h 1560620"/>
                    <a:gd name="connsiteX7" fmla="*/ 3064038 w 3480752"/>
                    <a:gd name="connsiteY7" fmla="*/ 1527929 h 1560620"/>
                    <a:gd name="connsiteX8" fmla="*/ 3057133 w 3480752"/>
                    <a:gd name="connsiteY8" fmla="*/ 1524163 h 1560620"/>
                    <a:gd name="connsiteX9" fmla="*/ 2941481 w 3480752"/>
                    <a:gd name="connsiteY9" fmla="*/ 1495246 h 1560620"/>
                    <a:gd name="connsiteX10" fmla="*/ 2881754 w 3480752"/>
                    <a:gd name="connsiteY10" fmla="*/ 1462767 h 1560620"/>
                    <a:gd name="connsiteX11" fmla="*/ 2933314 w 3480752"/>
                    <a:gd name="connsiteY11" fmla="*/ 1495246 h 1560620"/>
                    <a:gd name="connsiteX12" fmla="*/ 2353185 w 3480752"/>
                    <a:gd name="connsiteY12" fmla="*/ 1274639 h 1560620"/>
                    <a:gd name="connsiteX13" fmla="*/ 2238794 w 3480752"/>
                    <a:gd name="connsiteY13" fmla="*/ 1217440 h 1560620"/>
                    <a:gd name="connsiteX14" fmla="*/ 62916 w 3480752"/>
                    <a:gd name="connsiteY14" fmla="*/ 34213 h 1560620"/>
                    <a:gd name="connsiteX15" fmla="*/ 0 w 3480752"/>
                    <a:gd name="connsiteY15" fmla="*/ 0 h 1560620"/>
                    <a:gd name="connsiteX16" fmla="*/ 62916 w 3480752"/>
                    <a:gd name="connsiteY16" fmla="*/ 34213 h 1560620"/>
                    <a:gd name="connsiteX17" fmla="*/ 57199 w 3480752"/>
                    <a:gd name="connsiteY17" fmla="*/ 31661 h 1560620"/>
                    <a:gd name="connsiteX18" fmla="*/ 0 w 3480752"/>
                    <a:gd name="connsiteY18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02687 w 3480752"/>
                    <a:gd name="connsiteY3" fmla="*/ 277806 h 1560620"/>
                    <a:gd name="connsiteX4" fmla="*/ 833420 w 3480752"/>
                    <a:gd name="connsiteY4" fmla="*/ 310489 h 1560620"/>
                    <a:gd name="connsiteX5" fmla="*/ 1241959 w 3480752"/>
                    <a:gd name="connsiteY5" fmla="*/ 343172 h 1560620"/>
                    <a:gd name="connsiteX6" fmla="*/ 3480752 w 3480752"/>
                    <a:gd name="connsiteY6" fmla="*/ 1560620 h 1560620"/>
                    <a:gd name="connsiteX7" fmla="*/ 3064038 w 3480752"/>
                    <a:gd name="connsiteY7" fmla="*/ 1527929 h 1560620"/>
                    <a:gd name="connsiteX8" fmla="*/ 3057133 w 3480752"/>
                    <a:gd name="connsiteY8" fmla="*/ 1524163 h 1560620"/>
                    <a:gd name="connsiteX9" fmla="*/ 2941481 w 3480752"/>
                    <a:gd name="connsiteY9" fmla="*/ 1495246 h 1560620"/>
                    <a:gd name="connsiteX10" fmla="*/ 2933314 w 3480752"/>
                    <a:gd name="connsiteY10" fmla="*/ 1495246 h 1560620"/>
                    <a:gd name="connsiteX11" fmla="*/ 2353185 w 3480752"/>
                    <a:gd name="connsiteY11" fmla="*/ 1274639 h 1560620"/>
                    <a:gd name="connsiteX12" fmla="*/ 2238794 w 3480752"/>
                    <a:gd name="connsiteY12" fmla="*/ 1217440 h 1560620"/>
                    <a:gd name="connsiteX13" fmla="*/ 62916 w 3480752"/>
                    <a:gd name="connsiteY13" fmla="*/ 34213 h 1560620"/>
                    <a:gd name="connsiteX14" fmla="*/ 0 w 3480752"/>
                    <a:gd name="connsiteY14" fmla="*/ 0 h 1560620"/>
                    <a:gd name="connsiteX15" fmla="*/ 62916 w 3480752"/>
                    <a:gd name="connsiteY15" fmla="*/ 34213 h 1560620"/>
                    <a:gd name="connsiteX16" fmla="*/ 57199 w 3480752"/>
                    <a:gd name="connsiteY16" fmla="*/ 31661 h 1560620"/>
                    <a:gd name="connsiteX17" fmla="*/ 0 w 3480752"/>
                    <a:gd name="connsiteY17" fmla="*/ 0 h 15606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3480752" h="1560620">
                      <a:moveTo>
                        <a:pt x="62916" y="34213"/>
                      </a:moveTo>
                      <a:lnTo>
                        <a:pt x="114391" y="57191"/>
                      </a:lnTo>
                      <a:cubicBezTo>
                        <a:pt x="302323" y="147074"/>
                        <a:pt x="498413" y="220606"/>
                        <a:pt x="694512" y="277806"/>
                      </a:cubicBezTo>
                      <a:lnTo>
                        <a:pt x="702687" y="277806"/>
                      </a:lnTo>
                      <a:cubicBezTo>
                        <a:pt x="743545" y="285981"/>
                        <a:pt x="784395" y="302314"/>
                        <a:pt x="833420" y="310489"/>
                      </a:cubicBezTo>
                      <a:lnTo>
                        <a:pt x="1241959" y="343172"/>
                      </a:lnTo>
                      <a:lnTo>
                        <a:pt x="3480752" y="1560620"/>
                      </a:lnTo>
                      <a:lnTo>
                        <a:pt x="3064038" y="1527929"/>
                      </a:lnTo>
                      <a:lnTo>
                        <a:pt x="3057133" y="1524163"/>
                      </a:lnTo>
                      <a:lnTo>
                        <a:pt x="2941481" y="1495246"/>
                      </a:lnTo>
                      <a:lnTo>
                        <a:pt x="2933314" y="1495246"/>
                      </a:lnTo>
                      <a:cubicBezTo>
                        <a:pt x="2737215" y="1446221"/>
                        <a:pt x="2541108" y="1372688"/>
                        <a:pt x="2353185" y="1274639"/>
                      </a:cubicBezTo>
                      <a:cubicBezTo>
                        <a:pt x="2312335" y="1258298"/>
                        <a:pt x="2279652" y="1241956"/>
                        <a:pt x="2238794" y="1217440"/>
                      </a:cubicBezTo>
                      <a:lnTo>
                        <a:pt x="62916" y="34213"/>
                      </a:lnTo>
                      <a:close/>
                      <a:moveTo>
                        <a:pt x="0" y="0"/>
                      </a:moveTo>
                      <a:lnTo>
                        <a:pt x="62916" y="34213"/>
                      </a:lnTo>
                      <a:lnTo>
                        <a:pt x="57199" y="31661"/>
                      </a:lnTo>
                      <a:cubicBezTo>
                        <a:pt x="38815" y="22469"/>
                        <a:pt x="20429" y="12254"/>
                        <a:pt x="0" y="0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4" name="Freeform: Shape 103">
                  <a:extLst>
                    <a:ext uri="{FF2B5EF4-FFF2-40B4-BE49-F238E27FC236}">
                      <a16:creationId xmlns:a16="http://schemas.microsoft.com/office/drawing/2014/main" xmlns="" id="{5CDC986E-5166-4168-A33F-9175302338EE}"/>
                    </a:ext>
                  </a:extLst>
                </p:cNvPr>
                <p:cNvSpPr/>
                <p:nvPr/>
              </p:nvSpPr>
              <p:spPr>
                <a:xfrm>
                  <a:off x="3023223" y="4576005"/>
                  <a:ext cx="257175" cy="133350"/>
                </a:xfrm>
                <a:custGeom>
                  <a:avLst/>
                  <a:gdLst>
                    <a:gd name="connsiteX0" fmla="*/ 260032 w 257175"/>
                    <a:gd name="connsiteY0" fmla="*/ 141922 h 133350"/>
                    <a:gd name="connsiteX1" fmla="*/ 0 w 257175"/>
                    <a:gd name="connsiteY1" fmla="*/ 0 h 133350"/>
                    <a:gd name="connsiteX2" fmla="*/ 952 w 257175"/>
                    <a:gd name="connsiteY2" fmla="*/ 0 h 133350"/>
                    <a:gd name="connsiteX3" fmla="*/ 260032 w 257175"/>
                    <a:gd name="connsiteY3" fmla="*/ 141922 h 133350"/>
                    <a:gd name="connsiteX4" fmla="*/ 260032 w 257175"/>
                    <a:gd name="connsiteY4" fmla="*/ 141922 h 1333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57175" h="133350">
                      <a:moveTo>
                        <a:pt x="260032" y="141922"/>
                      </a:moveTo>
                      <a:lnTo>
                        <a:pt x="0" y="0"/>
                      </a:lnTo>
                      <a:cubicBezTo>
                        <a:pt x="0" y="0"/>
                        <a:pt x="952" y="0"/>
                        <a:pt x="952" y="0"/>
                      </a:cubicBezTo>
                      <a:lnTo>
                        <a:pt x="260032" y="141922"/>
                      </a:lnTo>
                      <a:cubicBezTo>
                        <a:pt x="260985" y="141922"/>
                        <a:pt x="260985" y="141922"/>
                        <a:pt x="260032" y="141922"/>
                      </a:cubicBezTo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5" name="Freeform: Shape 104">
                  <a:extLst>
                    <a:ext uri="{FF2B5EF4-FFF2-40B4-BE49-F238E27FC236}">
                      <a16:creationId xmlns:a16="http://schemas.microsoft.com/office/drawing/2014/main" xmlns="" id="{736A043A-9882-426C-B69E-39C5C2F39485}"/>
                    </a:ext>
                  </a:extLst>
                </p:cNvPr>
                <p:cNvSpPr/>
                <p:nvPr/>
              </p:nvSpPr>
              <p:spPr>
                <a:xfrm>
                  <a:off x="2706138" y="4925573"/>
                  <a:ext cx="257175" cy="485775"/>
                </a:xfrm>
                <a:custGeom>
                  <a:avLst/>
                  <a:gdLst>
                    <a:gd name="connsiteX0" fmla="*/ 260033 w 257175"/>
                    <a:gd name="connsiteY0" fmla="*/ 486727 h 485775"/>
                    <a:gd name="connsiteX1" fmla="*/ 0 w 257175"/>
                    <a:gd name="connsiteY1" fmla="*/ 344805 h 485775"/>
                    <a:gd name="connsiteX2" fmla="*/ 953 w 257175"/>
                    <a:gd name="connsiteY2" fmla="*/ 0 h 485775"/>
                    <a:gd name="connsiteX3" fmla="*/ 260985 w 257175"/>
                    <a:gd name="connsiteY3" fmla="*/ 141922 h 4857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485775">
                      <a:moveTo>
                        <a:pt x="260033" y="486727"/>
                      </a:moveTo>
                      <a:lnTo>
                        <a:pt x="0" y="344805"/>
                      </a:lnTo>
                      <a:lnTo>
                        <a:pt x="953" y="0"/>
                      </a:lnTo>
                      <a:lnTo>
                        <a:pt x="260985" y="141922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6" name="Freeform: Shape 105">
                  <a:extLst>
                    <a:ext uri="{FF2B5EF4-FFF2-40B4-BE49-F238E27FC236}">
                      <a16:creationId xmlns:a16="http://schemas.microsoft.com/office/drawing/2014/main" xmlns="" id="{9B57B04E-7E1C-41AF-8909-ACCAE3209E4B}"/>
                    </a:ext>
                  </a:extLst>
                </p:cNvPr>
                <p:cNvSpPr/>
                <p:nvPr/>
              </p:nvSpPr>
              <p:spPr>
                <a:xfrm>
                  <a:off x="2987522" y="3640652"/>
                  <a:ext cx="660036" cy="1102854"/>
                </a:xfrm>
                <a:custGeom>
                  <a:avLst/>
                  <a:gdLst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452605 w 661035"/>
                    <a:gd name="connsiteY8" fmla="*/ 914311 h 1099185"/>
                    <a:gd name="connsiteX9" fmla="*/ 451949 w 661035"/>
                    <a:gd name="connsiteY9" fmla="*/ 914906 h 1099185"/>
                    <a:gd name="connsiteX10" fmla="*/ 500063 w 661035"/>
                    <a:gd name="connsiteY10" fmla="*/ 941070 h 1099185"/>
                    <a:gd name="connsiteX11" fmla="*/ 451485 w 661035"/>
                    <a:gd name="connsiteY11" fmla="*/ 989648 h 1099185"/>
                    <a:gd name="connsiteX12" fmla="*/ 396629 w 661035"/>
                    <a:gd name="connsiteY12" fmla="*/ 1033155 h 1099185"/>
                    <a:gd name="connsiteX13" fmla="*/ 397193 w 661035"/>
                    <a:gd name="connsiteY13" fmla="*/ 1033462 h 1099185"/>
                    <a:gd name="connsiteX14" fmla="*/ 320041 w 661035"/>
                    <a:gd name="connsiteY14" fmla="*/ 1076325 h 1099185"/>
                    <a:gd name="connsiteX15" fmla="*/ 291343 w 661035"/>
                    <a:gd name="connsiteY15" fmla="*/ 1060767 h 1099185"/>
                    <a:gd name="connsiteX16" fmla="*/ 290403 w 661035"/>
                    <a:gd name="connsiteY16" fmla="*/ 1061621 h 1099185"/>
                    <a:gd name="connsiteX17" fmla="*/ 319088 w 661035"/>
                    <a:gd name="connsiteY17" fmla="*/ 1077277 h 1099185"/>
                    <a:gd name="connsiteX18" fmla="*/ 260985 w 661035"/>
                    <a:gd name="connsiteY18" fmla="*/ 1099185 h 1099185"/>
                    <a:gd name="connsiteX19" fmla="*/ 0 w 661035"/>
                    <a:gd name="connsiteY19" fmla="*/ 957262 h 1099185"/>
                    <a:gd name="connsiteX20" fmla="*/ 59055 w 661035"/>
                    <a:gd name="connsiteY20" fmla="*/ 935355 h 1099185"/>
                    <a:gd name="connsiteX21" fmla="*/ 284314 w 661035"/>
                    <a:gd name="connsiteY21" fmla="*/ 1058298 h 1099185"/>
                    <a:gd name="connsiteX22" fmla="*/ 284516 w 661035"/>
                    <a:gd name="connsiteY22" fmla="*/ 1057066 h 1099185"/>
                    <a:gd name="connsiteX23" fmla="*/ 60008 w 661035"/>
                    <a:gd name="connsiteY23" fmla="*/ 935355 h 1099185"/>
                    <a:gd name="connsiteX24" fmla="*/ 135745 w 661035"/>
                    <a:gd name="connsiteY24" fmla="*/ 891807 h 1099185"/>
                    <a:gd name="connsiteX25" fmla="*/ 135255 w 661035"/>
                    <a:gd name="connsiteY25" fmla="*/ 891540 h 1099185"/>
                    <a:gd name="connsiteX26" fmla="*/ 190500 w 661035"/>
                    <a:gd name="connsiteY26" fmla="*/ 847725 h 1099185"/>
                    <a:gd name="connsiteX27" fmla="*/ 239078 w 661035"/>
                    <a:gd name="connsiteY27" fmla="*/ 799148 h 1099185"/>
                    <a:gd name="connsiteX28" fmla="*/ 319738 w 661035"/>
                    <a:gd name="connsiteY28" fmla="*/ 843010 h 1099185"/>
                    <a:gd name="connsiteX29" fmla="*/ 319882 w 661035"/>
                    <a:gd name="connsiteY29" fmla="*/ 842137 h 1099185"/>
                    <a:gd name="connsiteX30" fmla="*/ 239078 w 661035"/>
                    <a:gd name="connsiteY30" fmla="*/ 798196 h 1099185"/>
                    <a:gd name="connsiteX31" fmla="*/ 277307 w 661035"/>
                    <a:gd name="connsiteY31" fmla="*/ 750642 h 1099185"/>
                    <a:gd name="connsiteX32" fmla="*/ 277178 w 661035"/>
                    <a:gd name="connsiteY32" fmla="*/ 750571 h 1099185"/>
                    <a:gd name="connsiteX33" fmla="*/ 284798 w 661035"/>
                    <a:gd name="connsiteY33" fmla="*/ 740093 h 1099185"/>
                    <a:gd name="connsiteX34" fmla="*/ 323850 w 661035"/>
                    <a:gd name="connsiteY34" fmla="*/ 676275 h 1099185"/>
                    <a:gd name="connsiteX35" fmla="*/ 359092 w 661035"/>
                    <a:gd name="connsiteY35" fmla="*/ 597218 h 1099185"/>
                    <a:gd name="connsiteX36" fmla="*/ 220980 w 661035"/>
                    <a:gd name="connsiteY36" fmla="*/ 0 h 1099185"/>
                    <a:gd name="connsiteX37" fmla="*/ 481965 w 661035"/>
                    <a:gd name="connsiteY37" fmla="*/ 141922 h 1099185"/>
                    <a:gd name="connsiteX38" fmla="*/ 575310 w 661035"/>
                    <a:gd name="connsiteY38" fmla="*/ 214313 h 1099185"/>
                    <a:gd name="connsiteX39" fmla="*/ 661035 w 661035"/>
                    <a:gd name="connsiteY39" fmla="*/ 504825 h 1099185"/>
                    <a:gd name="connsiteX40" fmla="*/ 621030 w 661035"/>
                    <a:gd name="connsiteY40" fmla="*/ 739140 h 1099185"/>
                    <a:gd name="connsiteX41" fmla="*/ 360045 w 661035"/>
                    <a:gd name="connsiteY41" fmla="*/ 597218 h 1099185"/>
                    <a:gd name="connsiteX42" fmla="*/ 400050 w 661035"/>
                    <a:gd name="connsiteY42" fmla="*/ 362902 h 1099185"/>
                    <a:gd name="connsiteX43" fmla="*/ 314325 w 661035"/>
                    <a:gd name="connsiteY43" fmla="*/ 72390 h 1099185"/>
                    <a:gd name="connsiteX44" fmla="*/ 220980 w 661035"/>
                    <a:gd name="connsiteY44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452605 w 661035"/>
                    <a:gd name="connsiteY8" fmla="*/ 914311 h 1099185"/>
                    <a:gd name="connsiteX9" fmla="*/ 451949 w 661035"/>
                    <a:gd name="connsiteY9" fmla="*/ 914906 h 1099185"/>
                    <a:gd name="connsiteX10" fmla="*/ 500063 w 661035"/>
                    <a:gd name="connsiteY10" fmla="*/ 941070 h 1099185"/>
                    <a:gd name="connsiteX11" fmla="*/ 451485 w 661035"/>
                    <a:gd name="connsiteY11" fmla="*/ 989648 h 1099185"/>
                    <a:gd name="connsiteX12" fmla="*/ 396629 w 661035"/>
                    <a:gd name="connsiteY12" fmla="*/ 1033155 h 1099185"/>
                    <a:gd name="connsiteX13" fmla="*/ 397193 w 661035"/>
                    <a:gd name="connsiteY13" fmla="*/ 1033462 h 1099185"/>
                    <a:gd name="connsiteX14" fmla="*/ 320041 w 661035"/>
                    <a:gd name="connsiteY14" fmla="*/ 1076325 h 1099185"/>
                    <a:gd name="connsiteX15" fmla="*/ 291343 w 661035"/>
                    <a:gd name="connsiteY15" fmla="*/ 1060767 h 1099185"/>
                    <a:gd name="connsiteX16" fmla="*/ 290403 w 661035"/>
                    <a:gd name="connsiteY16" fmla="*/ 1061621 h 1099185"/>
                    <a:gd name="connsiteX17" fmla="*/ 319088 w 661035"/>
                    <a:gd name="connsiteY17" fmla="*/ 1077277 h 1099185"/>
                    <a:gd name="connsiteX18" fmla="*/ 260985 w 661035"/>
                    <a:gd name="connsiteY18" fmla="*/ 1099185 h 1099185"/>
                    <a:gd name="connsiteX19" fmla="*/ 0 w 661035"/>
                    <a:gd name="connsiteY19" fmla="*/ 957262 h 1099185"/>
                    <a:gd name="connsiteX20" fmla="*/ 59055 w 661035"/>
                    <a:gd name="connsiteY20" fmla="*/ 935355 h 1099185"/>
                    <a:gd name="connsiteX21" fmla="*/ 284314 w 661035"/>
                    <a:gd name="connsiteY21" fmla="*/ 1058298 h 1099185"/>
                    <a:gd name="connsiteX22" fmla="*/ 284516 w 661035"/>
                    <a:gd name="connsiteY22" fmla="*/ 1057066 h 1099185"/>
                    <a:gd name="connsiteX23" fmla="*/ 60008 w 661035"/>
                    <a:gd name="connsiteY23" fmla="*/ 935355 h 1099185"/>
                    <a:gd name="connsiteX24" fmla="*/ 135745 w 661035"/>
                    <a:gd name="connsiteY24" fmla="*/ 891807 h 1099185"/>
                    <a:gd name="connsiteX25" fmla="*/ 135255 w 661035"/>
                    <a:gd name="connsiteY25" fmla="*/ 891540 h 1099185"/>
                    <a:gd name="connsiteX26" fmla="*/ 190500 w 661035"/>
                    <a:gd name="connsiteY26" fmla="*/ 847725 h 1099185"/>
                    <a:gd name="connsiteX27" fmla="*/ 239078 w 661035"/>
                    <a:gd name="connsiteY27" fmla="*/ 799148 h 1099185"/>
                    <a:gd name="connsiteX28" fmla="*/ 319738 w 661035"/>
                    <a:gd name="connsiteY28" fmla="*/ 843010 h 1099185"/>
                    <a:gd name="connsiteX29" fmla="*/ 239078 w 661035"/>
                    <a:gd name="connsiteY29" fmla="*/ 798196 h 1099185"/>
                    <a:gd name="connsiteX30" fmla="*/ 277307 w 661035"/>
                    <a:gd name="connsiteY30" fmla="*/ 750642 h 1099185"/>
                    <a:gd name="connsiteX31" fmla="*/ 277178 w 661035"/>
                    <a:gd name="connsiteY31" fmla="*/ 750571 h 1099185"/>
                    <a:gd name="connsiteX32" fmla="*/ 284798 w 661035"/>
                    <a:gd name="connsiteY32" fmla="*/ 740093 h 1099185"/>
                    <a:gd name="connsiteX33" fmla="*/ 323850 w 661035"/>
                    <a:gd name="connsiteY33" fmla="*/ 676275 h 1099185"/>
                    <a:gd name="connsiteX34" fmla="*/ 359092 w 661035"/>
                    <a:gd name="connsiteY34" fmla="*/ 597218 h 1099185"/>
                    <a:gd name="connsiteX35" fmla="*/ 220980 w 661035"/>
                    <a:gd name="connsiteY35" fmla="*/ 0 h 1099185"/>
                    <a:gd name="connsiteX36" fmla="*/ 481965 w 661035"/>
                    <a:gd name="connsiteY36" fmla="*/ 141922 h 1099185"/>
                    <a:gd name="connsiteX37" fmla="*/ 575310 w 661035"/>
                    <a:gd name="connsiteY37" fmla="*/ 214313 h 1099185"/>
                    <a:gd name="connsiteX38" fmla="*/ 661035 w 661035"/>
                    <a:gd name="connsiteY38" fmla="*/ 504825 h 1099185"/>
                    <a:gd name="connsiteX39" fmla="*/ 621030 w 661035"/>
                    <a:gd name="connsiteY39" fmla="*/ 739140 h 1099185"/>
                    <a:gd name="connsiteX40" fmla="*/ 360045 w 661035"/>
                    <a:gd name="connsiteY40" fmla="*/ 597218 h 1099185"/>
                    <a:gd name="connsiteX41" fmla="*/ 400050 w 661035"/>
                    <a:gd name="connsiteY41" fmla="*/ 362902 h 1099185"/>
                    <a:gd name="connsiteX42" fmla="*/ 314325 w 661035"/>
                    <a:gd name="connsiteY42" fmla="*/ 72390 h 1099185"/>
                    <a:gd name="connsiteX43" fmla="*/ 220980 w 661035"/>
                    <a:gd name="connsiteY43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452605 w 661035"/>
                    <a:gd name="connsiteY8" fmla="*/ 914311 h 1099185"/>
                    <a:gd name="connsiteX9" fmla="*/ 500063 w 661035"/>
                    <a:gd name="connsiteY9" fmla="*/ 941070 h 1099185"/>
                    <a:gd name="connsiteX10" fmla="*/ 451485 w 661035"/>
                    <a:gd name="connsiteY10" fmla="*/ 989648 h 1099185"/>
                    <a:gd name="connsiteX11" fmla="*/ 396629 w 661035"/>
                    <a:gd name="connsiteY11" fmla="*/ 1033155 h 1099185"/>
                    <a:gd name="connsiteX12" fmla="*/ 397193 w 661035"/>
                    <a:gd name="connsiteY12" fmla="*/ 1033462 h 1099185"/>
                    <a:gd name="connsiteX13" fmla="*/ 320041 w 661035"/>
                    <a:gd name="connsiteY13" fmla="*/ 1076325 h 1099185"/>
                    <a:gd name="connsiteX14" fmla="*/ 291343 w 661035"/>
                    <a:gd name="connsiteY14" fmla="*/ 1060767 h 1099185"/>
                    <a:gd name="connsiteX15" fmla="*/ 290403 w 661035"/>
                    <a:gd name="connsiteY15" fmla="*/ 1061621 h 1099185"/>
                    <a:gd name="connsiteX16" fmla="*/ 319088 w 661035"/>
                    <a:gd name="connsiteY16" fmla="*/ 1077277 h 1099185"/>
                    <a:gd name="connsiteX17" fmla="*/ 260985 w 661035"/>
                    <a:gd name="connsiteY17" fmla="*/ 1099185 h 1099185"/>
                    <a:gd name="connsiteX18" fmla="*/ 0 w 661035"/>
                    <a:gd name="connsiteY18" fmla="*/ 957262 h 1099185"/>
                    <a:gd name="connsiteX19" fmla="*/ 59055 w 661035"/>
                    <a:gd name="connsiteY19" fmla="*/ 935355 h 1099185"/>
                    <a:gd name="connsiteX20" fmla="*/ 284314 w 661035"/>
                    <a:gd name="connsiteY20" fmla="*/ 1058298 h 1099185"/>
                    <a:gd name="connsiteX21" fmla="*/ 284516 w 661035"/>
                    <a:gd name="connsiteY21" fmla="*/ 1057066 h 1099185"/>
                    <a:gd name="connsiteX22" fmla="*/ 60008 w 661035"/>
                    <a:gd name="connsiteY22" fmla="*/ 935355 h 1099185"/>
                    <a:gd name="connsiteX23" fmla="*/ 135745 w 661035"/>
                    <a:gd name="connsiteY23" fmla="*/ 891807 h 1099185"/>
                    <a:gd name="connsiteX24" fmla="*/ 135255 w 661035"/>
                    <a:gd name="connsiteY24" fmla="*/ 891540 h 1099185"/>
                    <a:gd name="connsiteX25" fmla="*/ 190500 w 661035"/>
                    <a:gd name="connsiteY25" fmla="*/ 847725 h 1099185"/>
                    <a:gd name="connsiteX26" fmla="*/ 239078 w 661035"/>
                    <a:gd name="connsiteY26" fmla="*/ 799148 h 1099185"/>
                    <a:gd name="connsiteX27" fmla="*/ 319738 w 661035"/>
                    <a:gd name="connsiteY27" fmla="*/ 843010 h 1099185"/>
                    <a:gd name="connsiteX28" fmla="*/ 239078 w 661035"/>
                    <a:gd name="connsiteY28" fmla="*/ 798196 h 1099185"/>
                    <a:gd name="connsiteX29" fmla="*/ 277307 w 661035"/>
                    <a:gd name="connsiteY29" fmla="*/ 750642 h 1099185"/>
                    <a:gd name="connsiteX30" fmla="*/ 277178 w 661035"/>
                    <a:gd name="connsiteY30" fmla="*/ 750571 h 1099185"/>
                    <a:gd name="connsiteX31" fmla="*/ 284798 w 661035"/>
                    <a:gd name="connsiteY31" fmla="*/ 740093 h 1099185"/>
                    <a:gd name="connsiteX32" fmla="*/ 323850 w 661035"/>
                    <a:gd name="connsiteY32" fmla="*/ 676275 h 1099185"/>
                    <a:gd name="connsiteX33" fmla="*/ 359092 w 661035"/>
                    <a:gd name="connsiteY33" fmla="*/ 597218 h 1099185"/>
                    <a:gd name="connsiteX34" fmla="*/ 220980 w 661035"/>
                    <a:gd name="connsiteY34" fmla="*/ 0 h 1099185"/>
                    <a:gd name="connsiteX35" fmla="*/ 481965 w 661035"/>
                    <a:gd name="connsiteY35" fmla="*/ 141922 h 1099185"/>
                    <a:gd name="connsiteX36" fmla="*/ 575310 w 661035"/>
                    <a:gd name="connsiteY36" fmla="*/ 214313 h 1099185"/>
                    <a:gd name="connsiteX37" fmla="*/ 661035 w 661035"/>
                    <a:gd name="connsiteY37" fmla="*/ 504825 h 1099185"/>
                    <a:gd name="connsiteX38" fmla="*/ 621030 w 661035"/>
                    <a:gd name="connsiteY38" fmla="*/ 739140 h 1099185"/>
                    <a:gd name="connsiteX39" fmla="*/ 360045 w 661035"/>
                    <a:gd name="connsiteY39" fmla="*/ 597218 h 1099185"/>
                    <a:gd name="connsiteX40" fmla="*/ 400050 w 661035"/>
                    <a:gd name="connsiteY40" fmla="*/ 362902 h 1099185"/>
                    <a:gd name="connsiteX41" fmla="*/ 314325 w 661035"/>
                    <a:gd name="connsiteY41" fmla="*/ 72390 h 1099185"/>
                    <a:gd name="connsiteX42" fmla="*/ 220980 w 661035"/>
                    <a:gd name="connsiteY42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284314 w 661035"/>
                    <a:gd name="connsiteY19" fmla="*/ 1058298 h 1099185"/>
                    <a:gd name="connsiteX20" fmla="*/ 284516 w 661035"/>
                    <a:gd name="connsiteY20" fmla="*/ 1057066 h 1099185"/>
                    <a:gd name="connsiteX21" fmla="*/ 60008 w 661035"/>
                    <a:gd name="connsiteY21" fmla="*/ 935355 h 1099185"/>
                    <a:gd name="connsiteX22" fmla="*/ 135745 w 661035"/>
                    <a:gd name="connsiteY22" fmla="*/ 891807 h 1099185"/>
                    <a:gd name="connsiteX23" fmla="*/ 135255 w 661035"/>
                    <a:gd name="connsiteY23" fmla="*/ 891540 h 1099185"/>
                    <a:gd name="connsiteX24" fmla="*/ 190500 w 661035"/>
                    <a:gd name="connsiteY24" fmla="*/ 847725 h 1099185"/>
                    <a:gd name="connsiteX25" fmla="*/ 239078 w 661035"/>
                    <a:gd name="connsiteY25" fmla="*/ 799148 h 1099185"/>
                    <a:gd name="connsiteX26" fmla="*/ 319738 w 661035"/>
                    <a:gd name="connsiteY26" fmla="*/ 843010 h 1099185"/>
                    <a:gd name="connsiteX27" fmla="*/ 239078 w 661035"/>
                    <a:gd name="connsiteY27" fmla="*/ 798196 h 1099185"/>
                    <a:gd name="connsiteX28" fmla="*/ 277307 w 661035"/>
                    <a:gd name="connsiteY28" fmla="*/ 750642 h 1099185"/>
                    <a:gd name="connsiteX29" fmla="*/ 277178 w 661035"/>
                    <a:gd name="connsiteY29" fmla="*/ 750571 h 1099185"/>
                    <a:gd name="connsiteX30" fmla="*/ 284798 w 661035"/>
                    <a:gd name="connsiteY30" fmla="*/ 740093 h 1099185"/>
                    <a:gd name="connsiteX31" fmla="*/ 323850 w 661035"/>
                    <a:gd name="connsiteY31" fmla="*/ 676275 h 1099185"/>
                    <a:gd name="connsiteX32" fmla="*/ 359092 w 661035"/>
                    <a:gd name="connsiteY32" fmla="*/ 597218 h 1099185"/>
                    <a:gd name="connsiteX33" fmla="*/ 220980 w 661035"/>
                    <a:gd name="connsiteY33" fmla="*/ 0 h 1099185"/>
                    <a:gd name="connsiteX34" fmla="*/ 481965 w 661035"/>
                    <a:gd name="connsiteY34" fmla="*/ 141922 h 1099185"/>
                    <a:gd name="connsiteX35" fmla="*/ 575310 w 661035"/>
                    <a:gd name="connsiteY35" fmla="*/ 214313 h 1099185"/>
                    <a:gd name="connsiteX36" fmla="*/ 661035 w 661035"/>
                    <a:gd name="connsiteY36" fmla="*/ 504825 h 1099185"/>
                    <a:gd name="connsiteX37" fmla="*/ 621030 w 661035"/>
                    <a:gd name="connsiteY37" fmla="*/ 739140 h 1099185"/>
                    <a:gd name="connsiteX38" fmla="*/ 360045 w 661035"/>
                    <a:gd name="connsiteY38" fmla="*/ 597218 h 1099185"/>
                    <a:gd name="connsiteX39" fmla="*/ 400050 w 661035"/>
                    <a:gd name="connsiteY39" fmla="*/ 362902 h 1099185"/>
                    <a:gd name="connsiteX40" fmla="*/ 314325 w 661035"/>
                    <a:gd name="connsiteY40" fmla="*/ 72390 h 1099185"/>
                    <a:gd name="connsiteX41" fmla="*/ 220980 w 661035"/>
                    <a:gd name="connsiteY41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284314 w 661035"/>
                    <a:gd name="connsiteY19" fmla="*/ 1058298 h 1099185"/>
                    <a:gd name="connsiteX20" fmla="*/ 284516 w 661035"/>
                    <a:gd name="connsiteY20" fmla="*/ 1057066 h 1099185"/>
                    <a:gd name="connsiteX21" fmla="*/ 60008 w 661035"/>
                    <a:gd name="connsiteY21" fmla="*/ 935355 h 1099185"/>
                    <a:gd name="connsiteX22" fmla="*/ 135745 w 661035"/>
                    <a:gd name="connsiteY22" fmla="*/ 891807 h 1099185"/>
                    <a:gd name="connsiteX23" fmla="*/ 135255 w 661035"/>
                    <a:gd name="connsiteY23" fmla="*/ 891540 h 1099185"/>
                    <a:gd name="connsiteX24" fmla="*/ 190500 w 661035"/>
                    <a:gd name="connsiteY24" fmla="*/ 847725 h 1099185"/>
                    <a:gd name="connsiteX25" fmla="*/ 239078 w 661035"/>
                    <a:gd name="connsiteY25" fmla="*/ 799148 h 1099185"/>
                    <a:gd name="connsiteX26" fmla="*/ 239078 w 661035"/>
                    <a:gd name="connsiteY26" fmla="*/ 798196 h 1099185"/>
                    <a:gd name="connsiteX27" fmla="*/ 277307 w 661035"/>
                    <a:gd name="connsiteY27" fmla="*/ 750642 h 1099185"/>
                    <a:gd name="connsiteX28" fmla="*/ 277178 w 661035"/>
                    <a:gd name="connsiteY28" fmla="*/ 750571 h 1099185"/>
                    <a:gd name="connsiteX29" fmla="*/ 284798 w 661035"/>
                    <a:gd name="connsiteY29" fmla="*/ 740093 h 1099185"/>
                    <a:gd name="connsiteX30" fmla="*/ 323850 w 661035"/>
                    <a:gd name="connsiteY30" fmla="*/ 676275 h 1099185"/>
                    <a:gd name="connsiteX31" fmla="*/ 359092 w 661035"/>
                    <a:gd name="connsiteY31" fmla="*/ 597218 h 1099185"/>
                    <a:gd name="connsiteX32" fmla="*/ 220980 w 661035"/>
                    <a:gd name="connsiteY32" fmla="*/ 0 h 1099185"/>
                    <a:gd name="connsiteX33" fmla="*/ 481965 w 661035"/>
                    <a:gd name="connsiteY33" fmla="*/ 141922 h 1099185"/>
                    <a:gd name="connsiteX34" fmla="*/ 575310 w 661035"/>
                    <a:gd name="connsiteY34" fmla="*/ 214313 h 1099185"/>
                    <a:gd name="connsiteX35" fmla="*/ 661035 w 661035"/>
                    <a:gd name="connsiteY35" fmla="*/ 504825 h 1099185"/>
                    <a:gd name="connsiteX36" fmla="*/ 621030 w 661035"/>
                    <a:gd name="connsiteY36" fmla="*/ 739140 h 1099185"/>
                    <a:gd name="connsiteX37" fmla="*/ 360045 w 661035"/>
                    <a:gd name="connsiteY37" fmla="*/ 597218 h 1099185"/>
                    <a:gd name="connsiteX38" fmla="*/ 400050 w 661035"/>
                    <a:gd name="connsiteY38" fmla="*/ 362902 h 1099185"/>
                    <a:gd name="connsiteX39" fmla="*/ 314325 w 661035"/>
                    <a:gd name="connsiteY39" fmla="*/ 72390 h 1099185"/>
                    <a:gd name="connsiteX40" fmla="*/ 220980 w 661035"/>
                    <a:gd name="connsiteY40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284314 w 661035"/>
                    <a:gd name="connsiteY19" fmla="*/ 1058298 h 1099185"/>
                    <a:gd name="connsiteX20" fmla="*/ 60008 w 661035"/>
                    <a:gd name="connsiteY20" fmla="*/ 935355 h 1099185"/>
                    <a:gd name="connsiteX21" fmla="*/ 135745 w 661035"/>
                    <a:gd name="connsiteY21" fmla="*/ 891807 h 1099185"/>
                    <a:gd name="connsiteX22" fmla="*/ 135255 w 661035"/>
                    <a:gd name="connsiteY22" fmla="*/ 891540 h 1099185"/>
                    <a:gd name="connsiteX23" fmla="*/ 190500 w 661035"/>
                    <a:gd name="connsiteY23" fmla="*/ 847725 h 1099185"/>
                    <a:gd name="connsiteX24" fmla="*/ 239078 w 661035"/>
                    <a:gd name="connsiteY24" fmla="*/ 799148 h 1099185"/>
                    <a:gd name="connsiteX25" fmla="*/ 239078 w 661035"/>
                    <a:gd name="connsiteY25" fmla="*/ 798196 h 1099185"/>
                    <a:gd name="connsiteX26" fmla="*/ 277307 w 661035"/>
                    <a:gd name="connsiteY26" fmla="*/ 750642 h 1099185"/>
                    <a:gd name="connsiteX27" fmla="*/ 277178 w 661035"/>
                    <a:gd name="connsiteY27" fmla="*/ 750571 h 1099185"/>
                    <a:gd name="connsiteX28" fmla="*/ 284798 w 661035"/>
                    <a:gd name="connsiteY28" fmla="*/ 740093 h 1099185"/>
                    <a:gd name="connsiteX29" fmla="*/ 323850 w 661035"/>
                    <a:gd name="connsiteY29" fmla="*/ 676275 h 1099185"/>
                    <a:gd name="connsiteX30" fmla="*/ 359092 w 661035"/>
                    <a:gd name="connsiteY30" fmla="*/ 597218 h 1099185"/>
                    <a:gd name="connsiteX31" fmla="*/ 220980 w 661035"/>
                    <a:gd name="connsiteY31" fmla="*/ 0 h 1099185"/>
                    <a:gd name="connsiteX32" fmla="*/ 481965 w 661035"/>
                    <a:gd name="connsiteY32" fmla="*/ 141922 h 1099185"/>
                    <a:gd name="connsiteX33" fmla="*/ 575310 w 661035"/>
                    <a:gd name="connsiteY33" fmla="*/ 214313 h 1099185"/>
                    <a:gd name="connsiteX34" fmla="*/ 661035 w 661035"/>
                    <a:gd name="connsiteY34" fmla="*/ 504825 h 1099185"/>
                    <a:gd name="connsiteX35" fmla="*/ 621030 w 661035"/>
                    <a:gd name="connsiteY35" fmla="*/ 739140 h 1099185"/>
                    <a:gd name="connsiteX36" fmla="*/ 360045 w 661035"/>
                    <a:gd name="connsiteY36" fmla="*/ 597218 h 1099185"/>
                    <a:gd name="connsiteX37" fmla="*/ 400050 w 661035"/>
                    <a:gd name="connsiteY37" fmla="*/ 362902 h 1099185"/>
                    <a:gd name="connsiteX38" fmla="*/ 314325 w 661035"/>
                    <a:gd name="connsiteY38" fmla="*/ 72390 h 1099185"/>
                    <a:gd name="connsiteX39" fmla="*/ 220980 w 661035"/>
                    <a:gd name="connsiteY39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60008 w 661035"/>
                    <a:gd name="connsiteY19" fmla="*/ 935355 h 1099185"/>
                    <a:gd name="connsiteX20" fmla="*/ 135745 w 661035"/>
                    <a:gd name="connsiteY20" fmla="*/ 891807 h 1099185"/>
                    <a:gd name="connsiteX21" fmla="*/ 135255 w 661035"/>
                    <a:gd name="connsiteY21" fmla="*/ 891540 h 1099185"/>
                    <a:gd name="connsiteX22" fmla="*/ 190500 w 661035"/>
                    <a:gd name="connsiteY22" fmla="*/ 847725 h 1099185"/>
                    <a:gd name="connsiteX23" fmla="*/ 239078 w 661035"/>
                    <a:gd name="connsiteY23" fmla="*/ 799148 h 1099185"/>
                    <a:gd name="connsiteX24" fmla="*/ 239078 w 661035"/>
                    <a:gd name="connsiteY24" fmla="*/ 798196 h 1099185"/>
                    <a:gd name="connsiteX25" fmla="*/ 277307 w 661035"/>
                    <a:gd name="connsiteY25" fmla="*/ 750642 h 1099185"/>
                    <a:gd name="connsiteX26" fmla="*/ 277178 w 661035"/>
                    <a:gd name="connsiteY26" fmla="*/ 750571 h 1099185"/>
                    <a:gd name="connsiteX27" fmla="*/ 284798 w 661035"/>
                    <a:gd name="connsiteY27" fmla="*/ 740093 h 1099185"/>
                    <a:gd name="connsiteX28" fmla="*/ 323850 w 661035"/>
                    <a:gd name="connsiteY28" fmla="*/ 676275 h 1099185"/>
                    <a:gd name="connsiteX29" fmla="*/ 359092 w 661035"/>
                    <a:gd name="connsiteY29" fmla="*/ 597218 h 1099185"/>
                    <a:gd name="connsiteX30" fmla="*/ 220980 w 661035"/>
                    <a:gd name="connsiteY30" fmla="*/ 0 h 1099185"/>
                    <a:gd name="connsiteX31" fmla="*/ 481965 w 661035"/>
                    <a:gd name="connsiteY31" fmla="*/ 141922 h 1099185"/>
                    <a:gd name="connsiteX32" fmla="*/ 575310 w 661035"/>
                    <a:gd name="connsiteY32" fmla="*/ 214313 h 1099185"/>
                    <a:gd name="connsiteX33" fmla="*/ 661035 w 661035"/>
                    <a:gd name="connsiteY33" fmla="*/ 504825 h 1099185"/>
                    <a:gd name="connsiteX34" fmla="*/ 621030 w 661035"/>
                    <a:gd name="connsiteY34" fmla="*/ 739140 h 1099185"/>
                    <a:gd name="connsiteX35" fmla="*/ 360045 w 661035"/>
                    <a:gd name="connsiteY35" fmla="*/ 597218 h 1099185"/>
                    <a:gd name="connsiteX36" fmla="*/ 400050 w 661035"/>
                    <a:gd name="connsiteY36" fmla="*/ 362902 h 1099185"/>
                    <a:gd name="connsiteX37" fmla="*/ 314325 w 661035"/>
                    <a:gd name="connsiteY37" fmla="*/ 72390 h 1099185"/>
                    <a:gd name="connsiteX38" fmla="*/ 220980 w 661035"/>
                    <a:gd name="connsiteY38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319088 w 661035"/>
                    <a:gd name="connsiteY14" fmla="*/ 1077277 h 1099185"/>
                    <a:gd name="connsiteX15" fmla="*/ 260985 w 661035"/>
                    <a:gd name="connsiteY15" fmla="*/ 1099185 h 1099185"/>
                    <a:gd name="connsiteX16" fmla="*/ 0 w 661035"/>
                    <a:gd name="connsiteY16" fmla="*/ 957262 h 1099185"/>
                    <a:gd name="connsiteX17" fmla="*/ 59055 w 661035"/>
                    <a:gd name="connsiteY17" fmla="*/ 935355 h 1099185"/>
                    <a:gd name="connsiteX18" fmla="*/ 60008 w 661035"/>
                    <a:gd name="connsiteY18" fmla="*/ 935355 h 1099185"/>
                    <a:gd name="connsiteX19" fmla="*/ 135745 w 661035"/>
                    <a:gd name="connsiteY19" fmla="*/ 891807 h 1099185"/>
                    <a:gd name="connsiteX20" fmla="*/ 135255 w 661035"/>
                    <a:gd name="connsiteY20" fmla="*/ 891540 h 1099185"/>
                    <a:gd name="connsiteX21" fmla="*/ 190500 w 661035"/>
                    <a:gd name="connsiteY21" fmla="*/ 847725 h 1099185"/>
                    <a:gd name="connsiteX22" fmla="*/ 239078 w 661035"/>
                    <a:gd name="connsiteY22" fmla="*/ 799148 h 1099185"/>
                    <a:gd name="connsiteX23" fmla="*/ 239078 w 661035"/>
                    <a:gd name="connsiteY23" fmla="*/ 798196 h 1099185"/>
                    <a:gd name="connsiteX24" fmla="*/ 277307 w 661035"/>
                    <a:gd name="connsiteY24" fmla="*/ 750642 h 1099185"/>
                    <a:gd name="connsiteX25" fmla="*/ 277178 w 661035"/>
                    <a:gd name="connsiteY25" fmla="*/ 750571 h 1099185"/>
                    <a:gd name="connsiteX26" fmla="*/ 284798 w 661035"/>
                    <a:gd name="connsiteY26" fmla="*/ 740093 h 1099185"/>
                    <a:gd name="connsiteX27" fmla="*/ 323850 w 661035"/>
                    <a:gd name="connsiteY27" fmla="*/ 676275 h 1099185"/>
                    <a:gd name="connsiteX28" fmla="*/ 359092 w 661035"/>
                    <a:gd name="connsiteY28" fmla="*/ 597218 h 1099185"/>
                    <a:gd name="connsiteX29" fmla="*/ 220980 w 661035"/>
                    <a:gd name="connsiteY29" fmla="*/ 0 h 1099185"/>
                    <a:gd name="connsiteX30" fmla="*/ 481965 w 661035"/>
                    <a:gd name="connsiteY30" fmla="*/ 141922 h 1099185"/>
                    <a:gd name="connsiteX31" fmla="*/ 575310 w 661035"/>
                    <a:gd name="connsiteY31" fmla="*/ 214313 h 1099185"/>
                    <a:gd name="connsiteX32" fmla="*/ 661035 w 661035"/>
                    <a:gd name="connsiteY32" fmla="*/ 504825 h 1099185"/>
                    <a:gd name="connsiteX33" fmla="*/ 621030 w 661035"/>
                    <a:gd name="connsiteY33" fmla="*/ 739140 h 1099185"/>
                    <a:gd name="connsiteX34" fmla="*/ 360045 w 661035"/>
                    <a:gd name="connsiteY34" fmla="*/ 597218 h 1099185"/>
                    <a:gd name="connsiteX35" fmla="*/ 400050 w 661035"/>
                    <a:gd name="connsiteY35" fmla="*/ 362902 h 1099185"/>
                    <a:gd name="connsiteX36" fmla="*/ 314325 w 661035"/>
                    <a:gd name="connsiteY36" fmla="*/ 72390 h 1099185"/>
                    <a:gd name="connsiteX37" fmla="*/ 220980 w 661035"/>
                    <a:gd name="connsiteY37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319088 w 661035"/>
                    <a:gd name="connsiteY13" fmla="*/ 1077277 h 1099185"/>
                    <a:gd name="connsiteX14" fmla="*/ 260985 w 661035"/>
                    <a:gd name="connsiteY14" fmla="*/ 1099185 h 1099185"/>
                    <a:gd name="connsiteX15" fmla="*/ 0 w 661035"/>
                    <a:gd name="connsiteY15" fmla="*/ 957262 h 1099185"/>
                    <a:gd name="connsiteX16" fmla="*/ 59055 w 661035"/>
                    <a:gd name="connsiteY16" fmla="*/ 935355 h 1099185"/>
                    <a:gd name="connsiteX17" fmla="*/ 60008 w 661035"/>
                    <a:gd name="connsiteY17" fmla="*/ 935355 h 1099185"/>
                    <a:gd name="connsiteX18" fmla="*/ 135745 w 661035"/>
                    <a:gd name="connsiteY18" fmla="*/ 891807 h 1099185"/>
                    <a:gd name="connsiteX19" fmla="*/ 135255 w 661035"/>
                    <a:gd name="connsiteY19" fmla="*/ 891540 h 1099185"/>
                    <a:gd name="connsiteX20" fmla="*/ 190500 w 661035"/>
                    <a:gd name="connsiteY20" fmla="*/ 847725 h 1099185"/>
                    <a:gd name="connsiteX21" fmla="*/ 239078 w 661035"/>
                    <a:gd name="connsiteY21" fmla="*/ 799148 h 1099185"/>
                    <a:gd name="connsiteX22" fmla="*/ 239078 w 661035"/>
                    <a:gd name="connsiteY22" fmla="*/ 798196 h 1099185"/>
                    <a:gd name="connsiteX23" fmla="*/ 277307 w 661035"/>
                    <a:gd name="connsiteY23" fmla="*/ 750642 h 1099185"/>
                    <a:gd name="connsiteX24" fmla="*/ 277178 w 661035"/>
                    <a:gd name="connsiteY24" fmla="*/ 750571 h 1099185"/>
                    <a:gd name="connsiteX25" fmla="*/ 284798 w 661035"/>
                    <a:gd name="connsiteY25" fmla="*/ 740093 h 1099185"/>
                    <a:gd name="connsiteX26" fmla="*/ 323850 w 661035"/>
                    <a:gd name="connsiteY26" fmla="*/ 676275 h 1099185"/>
                    <a:gd name="connsiteX27" fmla="*/ 359092 w 661035"/>
                    <a:gd name="connsiteY27" fmla="*/ 597218 h 1099185"/>
                    <a:gd name="connsiteX28" fmla="*/ 220980 w 661035"/>
                    <a:gd name="connsiteY28" fmla="*/ 0 h 1099185"/>
                    <a:gd name="connsiteX29" fmla="*/ 481965 w 661035"/>
                    <a:gd name="connsiteY29" fmla="*/ 141922 h 1099185"/>
                    <a:gd name="connsiteX30" fmla="*/ 575310 w 661035"/>
                    <a:gd name="connsiteY30" fmla="*/ 214313 h 1099185"/>
                    <a:gd name="connsiteX31" fmla="*/ 661035 w 661035"/>
                    <a:gd name="connsiteY31" fmla="*/ 504825 h 1099185"/>
                    <a:gd name="connsiteX32" fmla="*/ 621030 w 661035"/>
                    <a:gd name="connsiteY32" fmla="*/ 739140 h 1099185"/>
                    <a:gd name="connsiteX33" fmla="*/ 360045 w 661035"/>
                    <a:gd name="connsiteY33" fmla="*/ 597218 h 1099185"/>
                    <a:gd name="connsiteX34" fmla="*/ 400050 w 661035"/>
                    <a:gd name="connsiteY34" fmla="*/ 362902 h 1099185"/>
                    <a:gd name="connsiteX35" fmla="*/ 314325 w 661035"/>
                    <a:gd name="connsiteY35" fmla="*/ 72390 h 1099185"/>
                    <a:gd name="connsiteX36" fmla="*/ 220980 w 661035"/>
                    <a:gd name="connsiteY36" fmla="*/ 0 h 1099185"/>
                    <a:gd name="connsiteX0" fmla="*/ 359092 w 661035"/>
                    <a:gd name="connsiteY0" fmla="*/ 597218 h 1112468"/>
                    <a:gd name="connsiteX1" fmla="*/ 620078 w 661035"/>
                    <a:gd name="connsiteY1" fmla="*/ 739140 h 1112468"/>
                    <a:gd name="connsiteX2" fmla="*/ 584835 w 661035"/>
                    <a:gd name="connsiteY2" fmla="*/ 818198 h 1112468"/>
                    <a:gd name="connsiteX3" fmla="*/ 584836 w 661035"/>
                    <a:gd name="connsiteY3" fmla="*/ 818198 h 1112468"/>
                    <a:gd name="connsiteX4" fmla="*/ 545783 w 661035"/>
                    <a:gd name="connsiteY4" fmla="*/ 882015 h 1112468"/>
                    <a:gd name="connsiteX5" fmla="*/ 538930 w 661035"/>
                    <a:gd name="connsiteY5" fmla="*/ 891439 h 1112468"/>
                    <a:gd name="connsiteX6" fmla="*/ 539116 w 661035"/>
                    <a:gd name="connsiteY6" fmla="*/ 891540 h 1112468"/>
                    <a:gd name="connsiteX7" fmla="*/ 500063 w 661035"/>
                    <a:gd name="connsiteY7" fmla="*/ 940118 h 1112468"/>
                    <a:gd name="connsiteX8" fmla="*/ 500063 w 661035"/>
                    <a:gd name="connsiteY8" fmla="*/ 941070 h 1112468"/>
                    <a:gd name="connsiteX9" fmla="*/ 451485 w 661035"/>
                    <a:gd name="connsiteY9" fmla="*/ 989648 h 1112468"/>
                    <a:gd name="connsiteX10" fmla="*/ 396629 w 661035"/>
                    <a:gd name="connsiteY10" fmla="*/ 1033155 h 1112468"/>
                    <a:gd name="connsiteX11" fmla="*/ 397193 w 661035"/>
                    <a:gd name="connsiteY11" fmla="*/ 1033462 h 1112468"/>
                    <a:gd name="connsiteX12" fmla="*/ 320041 w 661035"/>
                    <a:gd name="connsiteY12" fmla="*/ 1076325 h 1112468"/>
                    <a:gd name="connsiteX13" fmla="*/ 319088 w 661035"/>
                    <a:gd name="connsiteY13" fmla="*/ 1077277 h 1112468"/>
                    <a:gd name="connsiteX14" fmla="*/ 247796 w 661035"/>
                    <a:gd name="connsiteY14" fmla="*/ 1112468 h 1112468"/>
                    <a:gd name="connsiteX15" fmla="*/ 0 w 661035"/>
                    <a:gd name="connsiteY15" fmla="*/ 957262 h 1112468"/>
                    <a:gd name="connsiteX16" fmla="*/ 59055 w 661035"/>
                    <a:gd name="connsiteY16" fmla="*/ 935355 h 1112468"/>
                    <a:gd name="connsiteX17" fmla="*/ 60008 w 661035"/>
                    <a:gd name="connsiteY17" fmla="*/ 935355 h 1112468"/>
                    <a:gd name="connsiteX18" fmla="*/ 135745 w 661035"/>
                    <a:gd name="connsiteY18" fmla="*/ 891807 h 1112468"/>
                    <a:gd name="connsiteX19" fmla="*/ 135255 w 661035"/>
                    <a:gd name="connsiteY19" fmla="*/ 891540 h 1112468"/>
                    <a:gd name="connsiteX20" fmla="*/ 190500 w 661035"/>
                    <a:gd name="connsiteY20" fmla="*/ 847725 h 1112468"/>
                    <a:gd name="connsiteX21" fmla="*/ 239078 w 661035"/>
                    <a:gd name="connsiteY21" fmla="*/ 799148 h 1112468"/>
                    <a:gd name="connsiteX22" fmla="*/ 239078 w 661035"/>
                    <a:gd name="connsiteY22" fmla="*/ 798196 h 1112468"/>
                    <a:gd name="connsiteX23" fmla="*/ 277307 w 661035"/>
                    <a:gd name="connsiteY23" fmla="*/ 750642 h 1112468"/>
                    <a:gd name="connsiteX24" fmla="*/ 277178 w 661035"/>
                    <a:gd name="connsiteY24" fmla="*/ 750571 h 1112468"/>
                    <a:gd name="connsiteX25" fmla="*/ 284798 w 661035"/>
                    <a:gd name="connsiteY25" fmla="*/ 740093 h 1112468"/>
                    <a:gd name="connsiteX26" fmla="*/ 323850 w 661035"/>
                    <a:gd name="connsiteY26" fmla="*/ 676275 h 1112468"/>
                    <a:gd name="connsiteX27" fmla="*/ 359092 w 661035"/>
                    <a:gd name="connsiteY27" fmla="*/ 597218 h 1112468"/>
                    <a:gd name="connsiteX28" fmla="*/ 220980 w 661035"/>
                    <a:gd name="connsiteY28" fmla="*/ 0 h 1112468"/>
                    <a:gd name="connsiteX29" fmla="*/ 481965 w 661035"/>
                    <a:gd name="connsiteY29" fmla="*/ 141922 h 1112468"/>
                    <a:gd name="connsiteX30" fmla="*/ 575310 w 661035"/>
                    <a:gd name="connsiteY30" fmla="*/ 214313 h 1112468"/>
                    <a:gd name="connsiteX31" fmla="*/ 661035 w 661035"/>
                    <a:gd name="connsiteY31" fmla="*/ 504825 h 1112468"/>
                    <a:gd name="connsiteX32" fmla="*/ 621030 w 661035"/>
                    <a:gd name="connsiteY32" fmla="*/ 739140 h 1112468"/>
                    <a:gd name="connsiteX33" fmla="*/ 360045 w 661035"/>
                    <a:gd name="connsiteY33" fmla="*/ 597218 h 1112468"/>
                    <a:gd name="connsiteX34" fmla="*/ 400050 w 661035"/>
                    <a:gd name="connsiteY34" fmla="*/ 362902 h 1112468"/>
                    <a:gd name="connsiteX35" fmla="*/ 314325 w 661035"/>
                    <a:gd name="connsiteY35" fmla="*/ 72390 h 1112468"/>
                    <a:gd name="connsiteX36" fmla="*/ 220980 w 661035"/>
                    <a:gd name="connsiteY36" fmla="*/ 0 h 11124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</a:cxnLst>
                  <a:rect l="l" t="t" r="r" b="b"/>
                  <a:pathLst>
                    <a:path w="661035" h="1112468">
                      <a:moveTo>
                        <a:pt x="359092" y="597218"/>
                      </a:moveTo>
                      <a:lnTo>
                        <a:pt x="620078" y="739140"/>
                      </a:lnTo>
                      <a:lnTo>
                        <a:pt x="584835" y="818198"/>
                      </a:lnTo>
                      <a:lnTo>
                        <a:pt x="584836" y="818198"/>
                      </a:lnTo>
                      <a:cubicBezTo>
                        <a:pt x="573405" y="840105"/>
                        <a:pt x="560070" y="861060"/>
                        <a:pt x="545783" y="882015"/>
                      </a:cubicBezTo>
                      <a:lnTo>
                        <a:pt x="538930" y="891439"/>
                      </a:lnTo>
                      <a:lnTo>
                        <a:pt x="539116" y="891540"/>
                      </a:lnTo>
                      <a:cubicBezTo>
                        <a:pt x="525780" y="908686"/>
                        <a:pt x="513398" y="924878"/>
                        <a:pt x="500063" y="940118"/>
                      </a:cubicBezTo>
                      <a:lnTo>
                        <a:pt x="500063" y="941070"/>
                      </a:lnTo>
                      <a:cubicBezTo>
                        <a:pt x="483870" y="958215"/>
                        <a:pt x="467678" y="974408"/>
                        <a:pt x="451485" y="989648"/>
                      </a:cubicBezTo>
                      <a:lnTo>
                        <a:pt x="396629" y="1033155"/>
                      </a:lnTo>
                      <a:lnTo>
                        <a:pt x="397193" y="1033462"/>
                      </a:lnTo>
                      <a:cubicBezTo>
                        <a:pt x="371475" y="1049655"/>
                        <a:pt x="346711" y="1063943"/>
                        <a:pt x="320041" y="1076325"/>
                      </a:cubicBezTo>
                      <a:lnTo>
                        <a:pt x="319088" y="1077277"/>
                      </a:lnTo>
                      <a:lnTo>
                        <a:pt x="247796" y="1112468"/>
                      </a:lnTo>
                      <a:lnTo>
                        <a:pt x="0" y="957262"/>
                      </a:lnTo>
                      <a:lnTo>
                        <a:pt x="59055" y="935355"/>
                      </a:lnTo>
                      <a:lnTo>
                        <a:pt x="60008" y="935355"/>
                      </a:lnTo>
                      <a:lnTo>
                        <a:pt x="135745" y="891807"/>
                      </a:lnTo>
                      <a:lnTo>
                        <a:pt x="135255" y="891540"/>
                      </a:lnTo>
                      <a:cubicBezTo>
                        <a:pt x="154305" y="878205"/>
                        <a:pt x="173355" y="863918"/>
                        <a:pt x="190500" y="847725"/>
                      </a:cubicBezTo>
                      <a:cubicBezTo>
                        <a:pt x="207645" y="832486"/>
                        <a:pt x="222885" y="816293"/>
                        <a:pt x="239078" y="799148"/>
                      </a:cubicBezTo>
                      <a:lnTo>
                        <a:pt x="239078" y="798196"/>
                      </a:lnTo>
                      <a:lnTo>
                        <a:pt x="277307" y="750642"/>
                      </a:lnTo>
                      <a:lnTo>
                        <a:pt x="277178" y="750571"/>
                      </a:lnTo>
                      <a:cubicBezTo>
                        <a:pt x="280036" y="746761"/>
                        <a:pt x="281941" y="743903"/>
                        <a:pt x="284798" y="740093"/>
                      </a:cubicBezTo>
                      <a:cubicBezTo>
                        <a:pt x="299086" y="719138"/>
                        <a:pt x="312420" y="698183"/>
                        <a:pt x="323850" y="676275"/>
                      </a:cubicBezTo>
                      <a:cubicBezTo>
                        <a:pt x="337185" y="650558"/>
                        <a:pt x="349567" y="623888"/>
                        <a:pt x="359092" y="597218"/>
                      </a:cubicBezTo>
                      <a:close/>
                      <a:moveTo>
                        <a:pt x="220980" y="0"/>
                      </a:moveTo>
                      <a:lnTo>
                        <a:pt x="481965" y="141922"/>
                      </a:lnTo>
                      <a:cubicBezTo>
                        <a:pt x="521970" y="163830"/>
                        <a:pt x="553403" y="187642"/>
                        <a:pt x="575310" y="214313"/>
                      </a:cubicBezTo>
                      <a:cubicBezTo>
                        <a:pt x="632460" y="281940"/>
                        <a:pt x="661035" y="379095"/>
                        <a:pt x="661035" y="504825"/>
                      </a:cubicBezTo>
                      <a:cubicBezTo>
                        <a:pt x="660083" y="588645"/>
                        <a:pt x="646748" y="666750"/>
                        <a:pt x="621030" y="739140"/>
                      </a:cubicBezTo>
                      <a:lnTo>
                        <a:pt x="360045" y="597218"/>
                      </a:lnTo>
                      <a:cubicBezTo>
                        <a:pt x="386715" y="524827"/>
                        <a:pt x="400050" y="446722"/>
                        <a:pt x="400050" y="362902"/>
                      </a:cubicBezTo>
                      <a:cubicBezTo>
                        <a:pt x="400050" y="237172"/>
                        <a:pt x="371475" y="140970"/>
                        <a:pt x="314325" y="72390"/>
                      </a:cubicBezTo>
                      <a:cubicBezTo>
                        <a:pt x="291465" y="45720"/>
                        <a:pt x="260985" y="20955"/>
                        <a:pt x="220980" y="0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7" name="Freeform: Shape 106">
                  <a:extLst>
                    <a:ext uri="{FF2B5EF4-FFF2-40B4-BE49-F238E27FC236}">
                      <a16:creationId xmlns:a16="http://schemas.microsoft.com/office/drawing/2014/main" xmlns="" id="{7D4AEE08-715B-4FC1-9775-92666F4B3616}"/>
                    </a:ext>
                  </a:extLst>
                </p:cNvPr>
                <p:cNvSpPr/>
                <p:nvPr/>
              </p:nvSpPr>
              <p:spPr>
                <a:xfrm>
                  <a:off x="2967026" y="3229268"/>
                  <a:ext cx="673417" cy="247650"/>
                </a:xfrm>
                <a:custGeom>
                  <a:avLst/>
                  <a:gdLst>
                    <a:gd name="connsiteX0" fmla="*/ 261937 w 673417"/>
                    <a:gd name="connsiteY0" fmla="*/ 45720 h 247650"/>
                    <a:gd name="connsiteX1" fmla="*/ 288607 w 673417"/>
                    <a:gd name="connsiteY1" fmla="*/ 53340 h 247650"/>
                    <a:gd name="connsiteX2" fmla="*/ 387667 w 673417"/>
                    <a:gd name="connsiteY2" fmla="*/ 93345 h 247650"/>
                    <a:gd name="connsiteX3" fmla="*/ 412432 w 673417"/>
                    <a:gd name="connsiteY3" fmla="*/ 105728 h 247650"/>
                    <a:gd name="connsiteX4" fmla="*/ 673417 w 673417"/>
                    <a:gd name="connsiteY4" fmla="*/ 247650 h 247650"/>
                    <a:gd name="connsiteX5" fmla="*/ 647700 w 673417"/>
                    <a:gd name="connsiteY5" fmla="*/ 235267 h 247650"/>
                    <a:gd name="connsiteX6" fmla="*/ 644991 w 673417"/>
                    <a:gd name="connsiteY6" fmla="*/ 233789 h 247650"/>
                    <a:gd name="connsiteX7" fmla="*/ 549592 w 673417"/>
                    <a:gd name="connsiteY7" fmla="*/ 195262 h 247650"/>
                    <a:gd name="connsiteX8" fmla="*/ 522922 w 673417"/>
                    <a:gd name="connsiteY8" fmla="*/ 186690 h 247650"/>
                    <a:gd name="connsiteX9" fmla="*/ 0 w 673417"/>
                    <a:gd name="connsiteY9" fmla="*/ 0 h 247650"/>
                    <a:gd name="connsiteX10" fmla="*/ 80010 w 673417"/>
                    <a:gd name="connsiteY10" fmla="*/ 11430 h 247650"/>
                    <a:gd name="connsiteX11" fmla="*/ 80421 w 673417"/>
                    <a:gd name="connsiteY11" fmla="*/ 11654 h 247650"/>
                    <a:gd name="connsiteX12" fmla="*/ 185499 w 673417"/>
                    <a:gd name="connsiteY12" fmla="*/ 28933 h 247650"/>
                    <a:gd name="connsiteX13" fmla="*/ 261937 w 673417"/>
                    <a:gd name="connsiteY13" fmla="*/ 45720 h 247650"/>
                    <a:gd name="connsiteX14" fmla="*/ 522922 w 673417"/>
                    <a:gd name="connsiteY14" fmla="*/ 187643 h 247650"/>
                    <a:gd name="connsiteX15" fmla="*/ 340042 w 673417"/>
                    <a:gd name="connsiteY15" fmla="*/ 153353 h 247650"/>
                    <a:gd name="connsiteX16" fmla="*/ 260985 w 673417"/>
                    <a:gd name="connsiteY16" fmla="*/ 141923 h 247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673417" h="247650">
                      <a:moveTo>
                        <a:pt x="261937" y="45720"/>
                      </a:moveTo>
                      <a:cubicBezTo>
                        <a:pt x="271462" y="48578"/>
                        <a:pt x="280987" y="50483"/>
                        <a:pt x="288607" y="53340"/>
                      </a:cubicBezTo>
                      <a:cubicBezTo>
                        <a:pt x="323850" y="64770"/>
                        <a:pt x="357187" y="79058"/>
                        <a:pt x="387667" y="93345"/>
                      </a:cubicBezTo>
                      <a:cubicBezTo>
                        <a:pt x="396240" y="97155"/>
                        <a:pt x="404812" y="101917"/>
                        <a:pt x="412432" y="105728"/>
                      </a:cubicBezTo>
                      <a:lnTo>
                        <a:pt x="673417" y="247650"/>
                      </a:lnTo>
                      <a:cubicBezTo>
                        <a:pt x="664845" y="243840"/>
                        <a:pt x="656272" y="239078"/>
                        <a:pt x="647700" y="235267"/>
                      </a:cubicBezTo>
                      <a:lnTo>
                        <a:pt x="644991" y="233789"/>
                      </a:lnTo>
                      <a:lnTo>
                        <a:pt x="549592" y="195262"/>
                      </a:lnTo>
                      <a:cubicBezTo>
                        <a:pt x="541972" y="192405"/>
                        <a:pt x="532447" y="189548"/>
                        <a:pt x="522922" y="186690"/>
                      </a:cubicBezTo>
                      <a:close/>
                      <a:moveTo>
                        <a:pt x="0" y="0"/>
                      </a:moveTo>
                      <a:lnTo>
                        <a:pt x="80010" y="11430"/>
                      </a:lnTo>
                      <a:lnTo>
                        <a:pt x="80421" y="11654"/>
                      </a:lnTo>
                      <a:lnTo>
                        <a:pt x="185499" y="28933"/>
                      </a:lnTo>
                      <a:cubicBezTo>
                        <a:pt x="215979" y="34528"/>
                        <a:pt x="241458" y="40005"/>
                        <a:pt x="261937" y="45720"/>
                      </a:cubicBezTo>
                      <a:lnTo>
                        <a:pt x="522922" y="187643"/>
                      </a:lnTo>
                      <a:cubicBezTo>
                        <a:pt x="481965" y="176213"/>
                        <a:pt x="421004" y="164783"/>
                        <a:pt x="340042" y="153353"/>
                      </a:cubicBezTo>
                      <a:lnTo>
                        <a:pt x="260985" y="141923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8" name="Freeform: Shape 107">
                  <a:extLst>
                    <a:ext uri="{FF2B5EF4-FFF2-40B4-BE49-F238E27FC236}">
                      <a16:creationId xmlns:a16="http://schemas.microsoft.com/office/drawing/2014/main" xmlns="" id="{FCD750D4-4BDF-4312-B443-7EA98BBF00A1}"/>
                    </a:ext>
                  </a:extLst>
                </p:cNvPr>
                <p:cNvSpPr/>
                <p:nvPr/>
              </p:nvSpPr>
              <p:spPr>
                <a:xfrm>
                  <a:off x="2707091" y="3532163"/>
                  <a:ext cx="257175" cy="1238250"/>
                </a:xfrm>
                <a:custGeom>
                  <a:avLst/>
                  <a:gdLst>
                    <a:gd name="connsiteX0" fmla="*/ 260985 w 257175"/>
                    <a:gd name="connsiteY0" fmla="*/ 1244918 h 1238250"/>
                    <a:gd name="connsiteX1" fmla="*/ 0 w 257175"/>
                    <a:gd name="connsiteY1" fmla="*/ 1102995 h 1238250"/>
                    <a:gd name="connsiteX2" fmla="*/ 1905 w 257175"/>
                    <a:gd name="connsiteY2" fmla="*/ 0 h 1238250"/>
                    <a:gd name="connsiteX3" fmla="*/ 262890 w 257175"/>
                    <a:gd name="connsiteY3" fmla="*/ 141922 h 1238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1238250">
                      <a:moveTo>
                        <a:pt x="260985" y="1244918"/>
                      </a:moveTo>
                      <a:lnTo>
                        <a:pt x="0" y="1102995"/>
                      </a:lnTo>
                      <a:lnTo>
                        <a:pt x="1905" y="0"/>
                      </a:lnTo>
                      <a:lnTo>
                        <a:pt x="262890" y="141922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9" name="Freeform: Shape 108">
                  <a:extLst>
                    <a:ext uri="{FF2B5EF4-FFF2-40B4-BE49-F238E27FC236}">
                      <a16:creationId xmlns:a16="http://schemas.microsoft.com/office/drawing/2014/main" xmlns="" id="{DCEEE83C-0E65-4A03-8C83-3979F03318D8}"/>
                    </a:ext>
                  </a:extLst>
                </p:cNvPr>
                <p:cNvSpPr/>
                <p:nvPr/>
              </p:nvSpPr>
              <p:spPr>
                <a:xfrm>
                  <a:off x="3110832" y="2270955"/>
                  <a:ext cx="457201" cy="495301"/>
                </a:xfrm>
                <a:custGeom>
                  <a:avLst/>
                  <a:gdLst>
                    <a:gd name="connsiteX0" fmla="*/ 459105 w 457200"/>
                    <a:gd name="connsiteY0" fmla="*/ 500063 h 495300"/>
                    <a:gd name="connsiteX1" fmla="*/ 198120 w 457200"/>
                    <a:gd name="connsiteY1" fmla="*/ 358140 h 495300"/>
                    <a:gd name="connsiteX2" fmla="*/ 80963 w 457200"/>
                    <a:gd name="connsiteY2" fmla="*/ 62865 h 495300"/>
                    <a:gd name="connsiteX3" fmla="*/ 0 w 457200"/>
                    <a:gd name="connsiteY3" fmla="*/ 0 h 495300"/>
                    <a:gd name="connsiteX4" fmla="*/ 260985 w 457200"/>
                    <a:gd name="connsiteY4" fmla="*/ 141923 h 495300"/>
                    <a:gd name="connsiteX5" fmla="*/ 341948 w 457200"/>
                    <a:gd name="connsiteY5" fmla="*/ 204788 h 495300"/>
                    <a:gd name="connsiteX6" fmla="*/ 459105 w 457200"/>
                    <a:gd name="connsiteY6" fmla="*/ 500063 h 495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457200" h="495300">
                      <a:moveTo>
                        <a:pt x="459105" y="500063"/>
                      </a:moveTo>
                      <a:lnTo>
                        <a:pt x="198120" y="358140"/>
                      </a:lnTo>
                      <a:cubicBezTo>
                        <a:pt x="179070" y="224790"/>
                        <a:pt x="140017" y="126683"/>
                        <a:pt x="80963" y="62865"/>
                      </a:cubicBezTo>
                      <a:cubicBezTo>
                        <a:pt x="57150" y="38100"/>
                        <a:pt x="30480" y="17145"/>
                        <a:pt x="0" y="0"/>
                      </a:cubicBezTo>
                      <a:lnTo>
                        <a:pt x="260985" y="141923"/>
                      </a:lnTo>
                      <a:cubicBezTo>
                        <a:pt x="291465" y="158115"/>
                        <a:pt x="318135" y="179070"/>
                        <a:pt x="341948" y="204788"/>
                      </a:cubicBezTo>
                      <a:cubicBezTo>
                        <a:pt x="401955" y="268605"/>
                        <a:pt x="441008" y="366713"/>
                        <a:pt x="459105" y="500063"/>
                      </a:cubicBezTo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10" name="Freeform: Shape 109">
                  <a:extLst>
                    <a:ext uri="{FF2B5EF4-FFF2-40B4-BE49-F238E27FC236}">
                      <a16:creationId xmlns:a16="http://schemas.microsoft.com/office/drawing/2014/main" xmlns="" id="{5B47C86B-F4FF-4993-9645-5F42218A748E}"/>
                    </a:ext>
                  </a:extLst>
                </p:cNvPr>
                <p:cNvSpPr/>
                <p:nvPr/>
              </p:nvSpPr>
              <p:spPr>
                <a:xfrm>
                  <a:off x="2541356" y="3138780"/>
                  <a:ext cx="428625" cy="200026"/>
                </a:xfrm>
                <a:custGeom>
                  <a:avLst/>
                  <a:gdLst>
                    <a:gd name="connsiteX0" fmla="*/ 0 w 428625"/>
                    <a:gd name="connsiteY0" fmla="*/ 0 h 200026"/>
                    <a:gd name="connsiteX1" fmla="*/ 17145 w 428625"/>
                    <a:gd name="connsiteY1" fmla="*/ 8573 h 200026"/>
                    <a:gd name="connsiteX2" fmla="*/ 109538 w 428625"/>
                    <a:gd name="connsiteY2" fmla="*/ 44768 h 200026"/>
                    <a:gd name="connsiteX3" fmla="*/ 370023 w 428625"/>
                    <a:gd name="connsiteY3" fmla="*/ 186418 h 200026"/>
                    <a:gd name="connsiteX4" fmla="*/ 110490 w 428625"/>
                    <a:gd name="connsiteY4" fmla="*/ 44768 h 200026"/>
                    <a:gd name="connsiteX5" fmla="*/ 168592 w 428625"/>
                    <a:gd name="connsiteY5" fmla="*/ 59056 h 200026"/>
                    <a:gd name="connsiteX6" fmla="*/ 428625 w 428625"/>
                    <a:gd name="connsiteY6" fmla="*/ 200026 h 200026"/>
                    <a:gd name="connsiteX7" fmla="*/ 370523 w 428625"/>
                    <a:gd name="connsiteY7" fmla="*/ 186691 h 200026"/>
                    <a:gd name="connsiteX8" fmla="*/ 370517 w 428625"/>
                    <a:gd name="connsiteY8" fmla="*/ 186688 h 200026"/>
                    <a:gd name="connsiteX9" fmla="*/ 278130 w 428625"/>
                    <a:gd name="connsiteY9" fmla="*/ 150495 h 200026"/>
                    <a:gd name="connsiteX10" fmla="*/ 260985 w 428625"/>
                    <a:gd name="connsiteY10" fmla="*/ 141923 h 2000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428625" h="200026">
                      <a:moveTo>
                        <a:pt x="0" y="0"/>
                      </a:moveTo>
                      <a:cubicBezTo>
                        <a:pt x="5715" y="2858"/>
                        <a:pt x="11430" y="5715"/>
                        <a:pt x="17145" y="8573"/>
                      </a:cubicBezTo>
                      <a:cubicBezTo>
                        <a:pt x="44767" y="21908"/>
                        <a:pt x="75248" y="34290"/>
                        <a:pt x="109538" y="44768"/>
                      </a:cubicBezTo>
                      <a:lnTo>
                        <a:pt x="370023" y="186418"/>
                      </a:lnTo>
                      <a:lnTo>
                        <a:pt x="110490" y="44768"/>
                      </a:lnTo>
                      <a:lnTo>
                        <a:pt x="168592" y="59056"/>
                      </a:lnTo>
                      <a:lnTo>
                        <a:pt x="428625" y="200026"/>
                      </a:lnTo>
                      <a:lnTo>
                        <a:pt x="370523" y="186691"/>
                      </a:lnTo>
                      <a:lnTo>
                        <a:pt x="370517" y="186688"/>
                      </a:lnTo>
                      <a:lnTo>
                        <a:pt x="278130" y="150495"/>
                      </a:lnTo>
                      <a:cubicBezTo>
                        <a:pt x="272415" y="147638"/>
                        <a:pt x="266700" y="144780"/>
                        <a:pt x="260985" y="141923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11" name="Freeform: Shape 110">
                  <a:extLst>
                    <a:ext uri="{FF2B5EF4-FFF2-40B4-BE49-F238E27FC236}">
                      <a16:creationId xmlns:a16="http://schemas.microsoft.com/office/drawing/2014/main" xmlns="" id="{F639E5E1-FF36-4933-A42A-22242275B7FF}"/>
                    </a:ext>
                  </a:extLst>
                </p:cNvPr>
                <p:cNvSpPr/>
                <p:nvPr/>
              </p:nvSpPr>
              <p:spPr>
                <a:xfrm>
                  <a:off x="2969883" y="1938632"/>
                  <a:ext cx="618767" cy="219303"/>
                </a:xfrm>
                <a:custGeom>
                  <a:avLst/>
                  <a:gdLst>
                    <a:gd name="connsiteX0" fmla="*/ 323751 w 603786"/>
                    <a:gd name="connsiteY0" fmla="*/ 66771 h 218219"/>
                    <a:gd name="connsiteX1" fmla="*/ 342801 w 603786"/>
                    <a:gd name="connsiteY1" fmla="*/ 76296 h 218219"/>
                    <a:gd name="connsiteX2" fmla="*/ 603786 w 603786"/>
                    <a:gd name="connsiteY2" fmla="*/ 218219 h 218219"/>
                    <a:gd name="connsiteX3" fmla="*/ 584736 w 603786"/>
                    <a:gd name="connsiteY3" fmla="*/ 208694 h 218219"/>
                    <a:gd name="connsiteX4" fmla="*/ 0 w 603786"/>
                    <a:gd name="connsiteY4" fmla="*/ 0 h 218219"/>
                    <a:gd name="connsiteX5" fmla="*/ 100965 w 603786"/>
                    <a:gd name="connsiteY5" fmla="*/ 2857 h 218219"/>
                    <a:gd name="connsiteX6" fmla="*/ 102772 w 603786"/>
                    <a:gd name="connsiteY6" fmla="*/ 3833 h 218219"/>
                    <a:gd name="connsiteX7" fmla="*/ 214213 w 603786"/>
                    <a:gd name="connsiteY7" fmla="*/ 22860 h 218219"/>
                    <a:gd name="connsiteX8" fmla="*/ 236092 w 603786"/>
                    <a:gd name="connsiteY8" fmla="*/ 34757 h 218219"/>
                    <a:gd name="connsiteX9" fmla="*/ 323751 w 603786"/>
                    <a:gd name="connsiteY9" fmla="*/ 66772 h 218219"/>
                    <a:gd name="connsiteX10" fmla="*/ 584736 w 603786"/>
                    <a:gd name="connsiteY10" fmla="*/ 208695 h 218219"/>
                    <a:gd name="connsiteX11" fmla="*/ 475198 w 603786"/>
                    <a:gd name="connsiteY11" fmla="*/ 168690 h 218219"/>
                    <a:gd name="connsiteX12" fmla="*/ 464489 w 603786"/>
                    <a:gd name="connsiteY12" fmla="*/ 162866 h 218219"/>
                    <a:gd name="connsiteX13" fmla="*/ 358041 w 603786"/>
                    <a:gd name="connsiteY13" fmla="*/ 143827 h 218219"/>
                    <a:gd name="connsiteX14" fmla="*/ 357901 w 603786"/>
                    <a:gd name="connsiteY14" fmla="*/ 143751 h 218219"/>
                    <a:gd name="connsiteX15" fmla="*/ 260033 w 603786"/>
                    <a:gd name="connsiteY15" fmla="*/ 141922 h 218219"/>
                    <a:gd name="connsiteX0" fmla="*/ 323751 w 603786"/>
                    <a:gd name="connsiteY0" fmla="*/ 66771 h 218219"/>
                    <a:gd name="connsiteX1" fmla="*/ 342801 w 603786"/>
                    <a:gd name="connsiteY1" fmla="*/ 76296 h 218219"/>
                    <a:gd name="connsiteX2" fmla="*/ 603786 w 603786"/>
                    <a:gd name="connsiteY2" fmla="*/ 218219 h 218219"/>
                    <a:gd name="connsiteX3" fmla="*/ 584736 w 603786"/>
                    <a:gd name="connsiteY3" fmla="*/ 208694 h 218219"/>
                    <a:gd name="connsiteX4" fmla="*/ 323751 w 603786"/>
                    <a:gd name="connsiteY4" fmla="*/ 66771 h 218219"/>
                    <a:gd name="connsiteX5" fmla="*/ 0 w 603786"/>
                    <a:gd name="connsiteY5" fmla="*/ 0 h 218219"/>
                    <a:gd name="connsiteX6" fmla="*/ 100965 w 603786"/>
                    <a:gd name="connsiteY6" fmla="*/ 2857 h 218219"/>
                    <a:gd name="connsiteX7" fmla="*/ 102772 w 603786"/>
                    <a:gd name="connsiteY7" fmla="*/ 3833 h 218219"/>
                    <a:gd name="connsiteX8" fmla="*/ 214213 w 603786"/>
                    <a:gd name="connsiteY8" fmla="*/ 22860 h 218219"/>
                    <a:gd name="connsiteX9" fmla="*/ 323751 w 603786"/>
                    <a:gd name="connsiteY9" fmla="*/ 66772 h 218219"/>
                    <a:gd name="connsiteX10" fmla="*/ 584736 w 603786"/>
                    <a:gd name="connsiteY10" fmla="*/ 208695 h 218219"/>
                    <a:gd name="connsiteX11" fmla="*/ 475198 w 603786"/>
                    <a:gd name="connsiteY11" fmla="*/ 168690 h 218219"/>
                    <a:gd name="connsiteX12" fmla="*/ 464489 w 603786"/>
                    <a:gd name="connsiteY12" fmla="*/ 162866 h 218219"/>
                    <a:gd name="connsiteX13" fmla="*/ 358041 w 603786"/>
                    <a:gd name="connsiteY13" fmla="*/ 143827 h 218219"/>
                    <a:gd name="connsiteX14" fmla="*/ 357901 w 603786"/>
                    <a:gd name="connsiteY14" fmla="*/ 143751 h 218219"/>
                    <a:gd name="connsiteX15" fmla="*/ 260033 w 603786"/>
                    <a:gd name="connsiteY15" fmla="*/ 141922 h 218219"/>
                    <a:gd name="connsiteX16" fmla="*/ 0 w 603786"/>
                    <a:gd name="connsiteY16" fmla="*/ 0 h 218219"/>
                    <a:gd name="connsiteX0" fmla="*/ 323751 w 603786"/>
                    <a:gd name="connsiteY0" fmla="*/ 66771 h 218219"/>
                    <a:gd name="connsiteX1" fmla="*/ 603786 w 603786"/>
                    <a:gd name="connsiteY1" fmla="*/ 218219 h 218219"/>
                    <a:gd name="connsiteX2" fmla="*/ 584736 w 603786"/>
                    <a:gd name="connsiteY2" fmla="*/ 208694 h 218219"/>
                    <a:gd name="connsiteX3" fmla="*/ 323751 w 603786"/>
                    <a:gd name="connsiteY3" fmla="*/ 66771 h 218219"/>
                    <a:gd name="connsiteX4" fmla="*/ 0 w 603786"/>
                    <a:gd name="connsiteY4" fmla="*/ 0 h 218219"/>
                    <a:gd name="connsiteX5" fmla="*/ 100965 w 603786"/>
                    <a:gd name="connsiteY5" fmla="*/ 2857 h 218219"/>
                    <a:gd name="connsiteX6" fmla="*/ 102772 w 603786"/>
                    <a:gd name="connsiteY6" fmla="*/ 3833 h 218219"/>
                    <a:gd name="connsiteX7" fmla="*/ 214213 w 603786"/>
                    <a:gd name="connsiteY7" fmla="*/ 22860 h 218219"/>
                    <a:gd name="connsiteX8" fmla="*/ 323751 w 603786"/>
                    <a:gd name="connsiteY8" fmla="*/ 66772 h 218219"/>
                    <a:gd name="connsiteX9" fmla="*/ 584736 w 603786"/>
                    <a:gd name="connsiteY9" fmla="*/ 208695 h 218219"/>
                    <a:gd name="connsiteX10" fmla="*/ 475198 w 603786"/>
                    <a:gd name="connsiteY10" fmla="*/ 168690 h 218219"/>
                    <a:gd name="connsiteX11" fmla="*/ 464489 w 603786"/>
                    <a:gd name="connsiteY11" fmla="*/ 162866 h 218219"/>
                    <a:gd name="connsiteX12" fmla="*/ 358041 w 603786"/>
                    <a:gd name="connsiteY12" fmla="*/ 143827 h 218219"/>
                    <a:gd name="connsiteX13" fmla="*/ 357901 w 603786"/>
                    <a:gd name="connsiteY13" fmla="*/ 143751 h 218219"/>
                    <a:gd name="connsiteX14" fmla="*/ 260033 w 603786"/>
                    <a:gd name="connsiteY14" fmla="*/ 141922 h 218219"/>
                    <a:gd name="connsiteX15" fmla="*/ 0 w 603786"/>
                    <a:gd name="connsiteY15" fmla="*/ 0 h 218219"/>
                    <a:gd name="connsiteX0" fmla="*/ 323751 w 584736"/>
                    <a:gd name="connsiteY0" fmla="*/ 66771 h 208695"/>
                    <a:gd name="connsiteX1" fmla="*/ 584736 w 584736"/>
                    <a:gd name="connsiteY1" fmla="*/ 208694 h 208695"/>
                    <a:gd name="connsiteX2" fmla="*/ 323751 w 584736"/>
                    <a:gd name="connsiteY2" fmla="*/ 66771 h 208695"/>
                    <a:gd name="connsiteX3" fmla="*/ 0 w 584736"/>
                    <a:gd name="connsiteY3" fmla="*/ 0 h 208695"/>
                    <a:gd name="connsiteX4" fmla="*/ 100965 w 584736"/>
                    <a:gd name="connsiteY4" fmla="*/ 2857 h 208695"/>
                    <a:gd name="connsiteX5" fmla="*/ 102772 w 584736"/>
                    <a:gd name="connsiteY5" fmla="*/ 3833 h 208695"/>
                    <a:gd name="connsiteX6" fmla="*/ 214213 w 584736"/>
                    <a:gd name="connsiteY6" fmla="*/ 22860 h 208695"/>
                    <a:gd name="connsiteX7" fmla="*/ 323751 w 584736"/>
                    <a:gd name="connsiteY7" fmla="*/ 66772 h 208695"/>
                    <a:gd name="connsiteX8" fmla="*/ 584736 w 584736"/>
                    <a:gd name="connsiteY8" fmla="*/ 208695 h 208695"/>
                    <a:gd name="connsiteX9" fmla="*/ 475198 w 584736"/>
                    <a:gd name="connsiteY9" fmla="*/ 168690 h 208695"/>
                    <a:gd name="connsiteX10" fmla="*/ 464489 w 584736"/>
                    <a:gd name="connsiteY10" fmla="*/ 162866 h 208695"/>
                    <a:gd name="connsiteX11" fmla="*/ 358041 w 584736"/>
                    <a:gd name="connsiteY11" fmla="*/ 143827 h 208695"/>
                    <a:gd name="connsiteX12" fmla="*/ 357901 w 584736"/>
                    <a:gd name="connsiteY12" fmla="*/ 143751 h 208695"/>
                    <a:gd name="connsiteX13" fmla="*/ 260033 w 584736"/>
                    <a:gd name="connsiteY13" fmla="*/ 141922 h 208695"/>
                    <a:gd name="connsiteX14" fmla="*/ 0 w 584736"/>
                    <a:gd name="connsiteY14" fmla="*/ 0 h 208695"/>
                    <a:gd name="connsiteX0" fmla="*/ 323751 w 615997"/>
                    <a:gd name="connsiteY0" fmla="*/ 66771 h 216510"/>
                    <a:gd name="connsiteX1" fmla="*/ 584736 w 615997"/>
                    <a:gd name="connsiteY1" fmla="*/ 208694 h 216510"/>
                    <a:gd name="connsiteX2" fmla="*/ 323751 w 615997"/>
                    <a:gd name="connsiteY2" fmla="*/ 66771 h 216510"/>
                    <a:gd name="connsiteX3" fmla="*/ 0 w 615997"/>
                    <a:gd name="connsiteY3" fmla="*/ 0 h 216510"/>
                    <a:gd name="connsiteX4" fmla="*/ 100965 w 615997"/>
                    <a:gd name="connsiteY4" fmla="*/ 2857 h 216510"/>
                    <a:gd name="connsiteX5" fmla="*/ 102772 w 615997"/>
                    <a:gd name="connsiteY5" fmla="*/ 3833 h 216510"/>
                    <a:gd name="connsiteX6" fmla="*/ 214213 w 615997"/>
                    <a:gd name="connsiteY6" fmla="*/ 22860 h 216510"/>
                    <a:gd name="connsiteX7" fmla="*/ 323751 w 615997"/>
                    <a:gd name="connsiteY7" fmla="*/ 66772 h 216510"/>
                    <a:gd name="connsiteX8" fmla="*/ 615997 w 615997"/>
                    <a:gd name="connsiteY8" fmla="*/ 216510 h 216510"/>
                    <a:gd name="connsiteX9" fmla="*/ 475198 w 615997"/>
                    <a:gd name="connsiteY9" fmla="*/ 168690 h 216510"/>
                    <a:gd name="connsiteX10" fmla="*/ 464489 w 615997"/>
                    <a:gd name="connsiteY10" fmla="*/ 162866 h 216510"/>
                    <a:gd name="connsiteX11" fmla="*/ 358041 w 615997"/>
                    <a:gd name="connsiteY11" fmla="*/ 143827 h 216510"/>
                    <a:gd name="connsiteX12" fmla="*/ 357901 w 615997"/>
                    <a:gd name="connsiteY12" fmla="*/ 143751 h 216510"/>
                    <a:gd name="connsiteX13" fmla="*/ 260033 w 615997"/>
                    <a:gd name="connsiteY13" fmla="*/ 141922 h 216510"/>
                    <a:gd name="connsiteX14" fmla="*/ 0 w 615997"/>
                    <a:gd name="connsiteY14" fmla="*/ 0 h 216510"/>
                    <a:gd name="connsiteX0" fmla="*/ 323751 w 618767"/>
                    <a:gd name="connsiteY0" fmla="*/ 66771 h 219303"/>
                    <a:gd name="connsiteX1" fmla="*/ 584736 w 618767"/>
                    <a:gd name="connsiteY1" fmla="*/ 208694 h 219303"/>
                    <a:gd name="connsiteX2" fmla="*/ 323751 w 618767"/>
                    <a:gd name="connsiteY2" fmla="*/ 66771 h 219303"/>
                    <a:gd name="connsiteX3" fmla="*/ 0 w 618767"/>
                    <a:gd name="connsiteY3" fmla="*/ 0 h 219303"/>
                    <a:gd name="connsiteX4" fmla="*/ 100965 w 618767"/>
                    <a:gd name="connsiteY4" fmla="*/ 2857 h 219303"/>
                    <a:gd name="connsiteX5" fmla="*/ 102772 w 618767"/>
                    <a:gd name="connsiteY5" fmla="*/ 3833 h 219303"/>
                    <a:gd name="connsiteX6" fmla="*/ 214213 w 618767"/>
                    <a:gd name="connsiteY6" fmla="*/ 22860 h 219303"/>
                    <a:gd name="connsiteX7" fmla="*/ 323751 w 618767"/>
                    <a:gd name="connsiteY7" fmla="*/ 66772 h 219303"/>
                    <a:gd name="connsiteX8" fmla="*/ 615997 w 618767"/>
                    <a:gd name="connsiteY8" fmla="*/ 216510 h 219303"/>
                    <a:gd name="connsiteX9" fmla="*/ 464489 w 618767"/>
                    <a:gd name="connsiteY9" fmla="*/ 162866 h 219303"/>
                    <a:gd name="connsiteX10" fmla="*/ 358041 w 618767"/>
                    <a:gd name="connsiteY10" fmla="*/ 143827 h 219303"/>
                    <a:gd name="connsiteX11" fmla="*/ 357901 w 618767"/>
                    <a:gd name="connsiteY11" fmla="*/ 143751 h 219303"/>
                    <a:gd name="connsiteX12" fmla="*/ 260033 w 618767"/>
                    <a:gd name="connsiteY12" fmla="*/ 141922 h 219303"/>
                    <a:gd name="connsiteX13" fmla="*/ 0 w 618767"/>
                    <a:gd name="connsiteY13" fmla="*/ 0 h 21930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618767" h="219303">
                      <a:moveTo>
                        <a:pt x="323751" y="66771"/>
                      </a:moveTo>
                      <a:lnTo>
                        <a:pt x="584736" y="208694"/>
                      </a:lnTo>
                      <a:lnTo>
                        <a:pt x="323751" y="66771"/>
                      </a:lnTo>
                      <a:close/>
                      <a:moveTo>
                        <a:pt x="0" y="0"/>
                      </a:moveTo>
                      <a:lnTo>
                        <a:pt x="100965" y="2857"/>
                      </a:lnTo>
                      <a:lnTo>
                        <a:pt x="102772" y="3833"/>
                      </a:lnTo>
                      <a:lnTo>
                        <a:pt x="214213" y="22860"/>
                      </a:lnTo>
                      <a:lnTo>
                        <a:pt x="323751" y="66772"/>
                      </a:lnTo>
                      <a:lnTo>
                        <a:pt x="615997" y="216510"/>
                      </a:lnTo>
                      <a:cubicBezTo>
                        <a:pt x="639453" y="232526"/>
                        <a:pt x="507482" y="174980"/>
                        <a:pt x="464489" y="162866"/>
                      </a:cubicBezTo>
                      <a:lnTo>
                        <a:pt x="358041" y="143827"/>
                      </a:lnTo>
                      <a:cubicBezTo>
                        <a:pt x="357994" y="143802"/>
                        <a:pt x="357948" y="143776"/>
                        <a:pt x="357901" y="143751"/>
                      </a:cubicBezTo>
                      <a:lnTo>
                        <a:pt x="260033" y="14192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12" name="Freeform: Shape 111">
                  <a:extLst>
                    <a:ext uri="{FF2B5EF4-FFF2-40B4-BE49-F238E27FC236}">
                      <a16:creationId xmlns:a16="http://schemas.microsoft.com/office/drawing/2014/main" xmlns="" id="{AF475549-82D3-43D8-A2A1-63D1164F97F7}"/>
                    </a:ext>
                  </a:extLst>
                </p:cNvPr>
                <p:cNvSpPr/>
                <p:nvPr/>
              </p:nvSpPr>
              <p:spPr>
                <a:xfrm>
                  <a:off x="2709948" y="2277720"/>
                  <a:ext cx="257175" cy="1066800"/>
                </a:xfrm>
                <a:custGeom>
                  <a:avLst/>
                  <a:gdLst>
                    <a:gd name="connsiteX0" fmla="*/ 260033 w 257175"/>
                    <a:gd name="connsiteY0" fmla="*/ 1070610 h 1066800"/>
                    <a:gd name="connsiteX1" fmla="*/ 0 w 257175"/>
                    <a:gd name="connsiteY1" fmla="*/ 929640 h 1066800"/>
                    <a:gd name="connsiteX2" fmla="*/ 1905 w 257175"/>
                    <a:gd name="connsiteY2" fmla="*/ 0 h 1066800"/>
                    <a:gd name="connsiteX3" fmla="*/ 261938 w 257175"/>
                    <a:gd name="connsiteY3" fmla="*/ 141922 h 1066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1066800">
                      <a:moveTo>
                        <a:pt x="260033" y="1070610"/>
                      </a:moveTo>
                      <a:lnTo>
                        <a:pt x="0" y="929640"/>
                      </a:lnTo>
                      <a:lnTo>
                        <a:pt x="1905" y="0"/>
                      </a:lnTo>
                      <a:lnTo>
                        <a:pt x="261938" y="141922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13" name="Freeform: Shape 112">
                  <a:extLst>
                    <a:ext uri="{FF2B5EF4-FFF2-40B4-BE49-F238E27FC236}">
                      <a16:creationId xmlns:a16="http://schemas.microsoft.com/office/drawing/2014/main" xmlns="" id="{2F4E196A-74CD-4206-A5DE-2AD96F4565D4}"/>
                    </a:ext>
                  </a:extLst>
                </p:cNvPr>
                <p:cNvSpPr/>
                <p:nvPr/>
              </p:nvSpPr>
              <p:spPr>
                <a:xfrm>
                  <a:off x="2708898" y="1774680"/>
                  <a:ext cx="521969" cy="178118"/>
                </a:xfrm>
                <a:custGeom>
                  <a:avLst/>
                  <a:gdLst>
                    <a:gd name="connsiteX0" fmla="*/ 230505 w 521970"/>
                    <a:gd name="connsiteY0" fmla="*/ 2858 h 178118"/>
                    <a:gd name="connsiteX1" fmla="*/ 490537 w 521970"/>
                    <a:gd name="connsiteY1" fmla="*/ 144781 h 178118"/>
                    <a:gd name="connsiteX2" fmla="*/ 302895 w 521970"/>
                    <a:gd name="connsiteY2" fmla="*/ 172403 h 178118"/>
                    <a:gd name="connsiteX3" fmla="*/ 260032 w 521970"/>
                    <a:gd name="connsiteY3" fmla="*/ 178118 h 178118"/>
                    <a:gd name="connsiteX4" fmla="*/ 0 w 521970"/>
                    <a:gd name="connsiteY4" fmla="*/ 37148 h 178118"/>
                    <a:gd name="connsiteX5" fmla="*/ 41910 w 521970"/>
                    <a:gd name="connsiteY5" fmla="*/ 30480 h 178118"/>
                    <a:gd name="connsiteX6" fmla="*/ 41912 w 521970"/>
                    <a:gd name="connsiteY6" fmla="*/ 30481 h 178118"/>
                    <a:gd name="connsiteX7" fmla="*/ 260985 w 521970"/>
                    <a:gd name="connsiteY7" fmla="*/ 0 h 178118"/>
                    <a:gd name="connsiteX8" fmla="*/ 521970 w 521970"/>
                    <a:gd name="connsiteY8" fmla="*/ 141923 h 178118"/>
                    <a:gd name="connsiteX9" fmla="*/ 490537 w 521970"/>
                    <a:gd name="connsiteY9" fmla="*/ 144780 h 178118"/>
                    <a:gd name="connsiteX10" fmla="*/ 230505 w 521970"/>
                    <a:gd name="connsiteY10" fmla="*/ 2858 h 1781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521970" h="178118">
                      <a:moveTo>
                        <a:pt x="230505" y="2858"/>
                      </a:moveTo>
                      <a:lnTo>
                        <a:pt x="490537" y="144781"/>
                      </a:lnTo>
                      <a:lnTo>
                        <a:pt x="302895" y="172403"/>
                      </a:lnTo>
                      <a:lnTo>
                        <a:pt x="260032" y="178118"/>
                      </a:lnTo>
                      <a:lnTo>
                        <a:pt x="0" y="37148"/>
                      </a:lnTo>
                      <a:lnTo>
                        <a:pt x="41910" y="30480"/>
                      </a:lnTo>
                      <a:lnTo>
                        <a:pt x="41912" y="30481"/>
                      </a:lnTo>
                      <a:close/>
                      <a:moveTo>
                        <a:pt x="260985" y="0"/>
                      </a:moveTo>
                      <a:lnTo>
                        <a:pt x="521970" y="141923"/>
                      </a:lnTo>
                      <a:lnTo>
                        <a:pt x="490537" y="144780"/>
                      </a:lnTo>
                      <a:lnTo>
                        <a:pt x="230505" y="2858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97" name="Freeform: Shape 96">
                <a:extLst>
                  <a:ext uri="{FF2B5EF4-FFF2-40B4-BE49-F238E27FC236}">
                    <a16:creationId xmlns:a16="http://schemas.microsoft.com/office/drawing/2014/main" xmlns="" id="{EBD71692-1EB8-46F8-A5CA-39F79B85B6F4}"/>
                  </a:ext>
                </a:extLst>
              </p:cNvPr>
              <p:cNvSpPr/>
              <p:nvPr/>
            </p:nvSpPr>
            <p:spPr>
              <a:xfrm>
                <a:off x="12579689" y="4661548"/>
                <a:ext cx="730421" cy="1493305"/>
              </a:xfrm>
              <a:custGeom>
                <a:avLst/>
                <a:gdLst>
                  <a:gd name="connsiteX0" fmla="*/ 1669733 w 1714500"/>
                  <a:gd name="connsiteY0" fmla="*/ 1870710 h 3505200"/>
                  <a:gd name="connsiteX1" fmla="*/ 1720215 w 1714500"/>
                  <a:gd name="connsiteY1" fmla="*/ 2166938 h 3505200"/>
                  <a:gd name="connsiteX2" fmla="*/ 1507808 w 1714500"/>
                  <a:gd name="connsiteY2" fmla="*/ 2795588 h 3505200"/>
                  <a:gd name="connsiteX3" fmla="*/ 1121093 w 1714500"/>
                  <a:gd name="connsiteY3" fmla="*/ 3084195 h 3505200"/>
                  <a:gd name="connsiteX4" fmla="*/ 991553 w 1714500"/>
                  <a:gd name="connsiteY4" fmla="*/ 3120390 h 3505200"/>
                  <a:gd name="connsiteX5" fmla="*/ 990600 w 1714500"/>
                  <a:gd name="connsiteY5" fmla="*/ 3466148 h 3505200"/>
                  <a:gd name="connsiteX6" fmla="*/ 960120 w 1714500"/>
                  <a:gd name="connsiteY6" fmla="*/ 3470910 h 3505200"/>
                  <a:gd name="connsiteX7" fmla="*/ 772478 w 1714500"/>
                  <a:gd name="connsiteY7" fmla="*/ 3505200 h 3505200"/>
                  <a:gd name="connsiteX8" fmla="*/ 729615 w 1714500"/>
                  <a:gd name="connsiteY8" fmla="*/ 3503295 h 3505200"/>
                  <a:gd name="connsiteX9" fmla="*/ 730568 w 1714500"/>
                  <a:gd name="connsiteY9" fmla="*/ 3158490 h 3505200"/>
                  <a:gd name="connsiteX10" fmla="*/ 659130 w 1714500"/>
                  <a:gd name="connsiteY10" fmla="*/ 3156585 h 3505200"/>
                  <a:gd name="connsiteX11" fmla="*/ 383858 w 1714500"/>
                  <a:gd name="connsiteY11" fmla="*/ 3098483 h 3505200"/>
                  <a:gd name="connsiteX12" fmla="*/ 125730 w 1714500"/>
                  <a:gd name="connsiteY12" fmla="*/ 2865120 h 3505200"/>
                  <a:gd name="connsiteX13" fmla="*/ 0 w 1714500"/>
                  <a:gd name="connsiteY13" fmla="*/ 2427923 h 3505200"/>
                  <a:gd name="connsiteX14" fmla="*/ 320993 w 1714500"/>
                  <a:gd name="connsiteY14" fmla="*/ 2317433 h 3505200"/>
                  <a:gd name="connsiteX15" fmla="*/ 451485 w 1714500"/>
                  <a:gd name="connsiteY15" fmla="*/ 2707958 h 3505200"/>
                  <a:gd name="connsiteX16" fmla="*/ 682943 w 1714500"/>
                  <a:gd name="connsiteY16" fmla="*/ 2860358 h 3505200"/>
                  <a:gd name="connsiteX17" fmla="*/ 730568 w 1714500"/>
                  <a:gd name="connsiteY17" fmla="*/ 2864168 h 3505200"/>
                  <a:gd name="connsiteX18" fmla="*/ 732473 w 1714500"/>
                  <a:gd name="connsiteY18" fmla="*/ 1761173 h 3505200"/>
                  <a:gd name="connsiteX19" fmla="*/ 576263 w 1714500"/>
                  <a:gd name="connsiteY19" fmla="*/ 1735455 h 3505200"/>
                  <a:gd name="connsiteX20" fmla="*/ 372428 w 1714500"/>
                  <a:gd name="connsiteY20" fmla="*/ 1660208 h 3505200"/>
                  <a:gd name="connsiteX21" fmla="*/ 138113 w 1714500"/>
                  <a:gd name="connsiteY21" fmla="*/ 1438275 h 3505200"/>
                  <a:gd name="connsiteX22" fmla="*/ 56198 w 1714500"/>
                  <a:gd name="connsiteY22" fmla="*/ 1079183 h 3505200"/>
                  <a:gd name="connsiteX23" fmla="*/ 298133 w 1714500"/>
                  <a:gd name="connsiteY23" fmla="*/ 448628 h 3505200"/>
                  <a:gd name="connsiteX24" fmla="*/ 628650 w 1714500"/>
                  <a:gd name="connsiteY24" fmla="*/ 239077 h 3505200"/>
                  <a:gd name="connsiteX25" fmla="*/ 735330 w 1714500"/>
                  <a:gd name="connsiteY25" fmla="*/ 206693 h 3505200"/>
                  <a:gd name="connsiteX26" fmla="*/ 735330 w 1714500"/>
                  <a:gd name="connsiteY26" fmla="*/ 36195 h 3505200"/>
                  <a:gd name="connsiteX27" fmla="*/ 778193 w 1714500"/>
                  <a:gd name="connsiteY27" fmla="*/ 30480 h 3505200"/>
                  <a:gd name="connsiteX28" fmla="*/ 965835 w 1714500"/>
                  <a:gd name="connsiteY28" fmla="*/ 2858 h 3505200"/>
                  <a:gd name="connsiteX29" fmla="*/ 996315 w 1714500"/>
                  <a:gd name="connsiteY29" fmla="*/ 0 h 3505200"/>
                  <a:gd name="connsiteX30" fmla="*/ 996315 w 1714500"/>
                  <a:gd name="connsiteY30" fmla="*/ 168593 h 3505200"/>
                  <a:gd name="connsiteX31" fmla="*/ 1097280 w 1714500"/>
                  <a:gd name="connsiteY31" fmla="*/ 171450 h 3505200"/>
                  <a:gd name="connsiteX32" fmla="*/ 1406843 w 1714500"/>
                  <a:gd name="connsiteY32" fmla="*/ 282893 h 3505200"/>
                  <a:gd name="connsiteX33" fmla="*/ 1657350 w 1714500"/>
                  <a:gd name="connsiteY33" fmla="*/ 763905 h 3505200"/>
                  <a:gd name="connsiteX34" fmla="*/ 1326833 w 1714500"/>
                  <a:gd name="connsiteY34" fmla="*/ 863918 h 3505200"/>
                  <a:gd name="connsiteX35" fmla="*/ 1209675 w 1714500"/>
                  <a:gd name="connsiteY35" fmla="*/ 568643 h 3505200"/>
                  <a:gd name="connsiteX36" fmla="*/ 1038225 w 1714500"/>
                  <a:gd name="connsiteY36" fmla="*/ 471488 h 3505200"/>
                  <a:gd name="connsiteX37" fmla="*/ 995363 w 1714500"/>
                  <a:gd name="connsiteY37" fmla="*/ 464820 h 3505200"/>
                  <a:gd name="connsiteX38" fmla="*/ 993458 w 1714500"/>
                  <a:gd name="connsiteY38" fmla="*/ 1460183 h 3505200"/>
                  <a:gd name="connsiteX39" fmla="*/ 1073468 w 1714500"/>
                  <a:gd name="connsiteY39" fmla="*/ 1471613 h 3505200"/>
                  <a:gd name="connsiteX40" fmla="*/ 1282065 w 1714500"/>
                  <a:gd name="connsiteY40" fmla="*/ 1513523 h 3505200"/>
                  <a:gd name="connsiteX41" fmla="*/ 1524953 w 1714500"/>
                  <a:gd name="connsiteY41" fmla="*/ 1651635 h 3505200"/>
                  <a:gd name="connsiteX42" fmla="*/ 1669733 w 1714500"/>
                  <a:gd name="connsiteY42" fmla="*/ 1870710 h 3505200"/>
                  <a:gd name="connsiteX43" fmla="*/ 1268730 w 1714500"/>
                  <a:gd name="connsiteY43" fmla="*/ 2624138 h 3505200"/>
                  <a:gd name="connsiteX44" fmla="*/ 1390650 w 1714500"/>
                  <a:gd name="connsiteY44" fmla="*/ 2236470 h 3505200"/>
                  <a:gd name="connsiteX45" fmla="*/ 1304925 w 1714500"/>
                  <a:gd name="connsiteY45" fmla="*/ 1945958 h 3505200"/>
                  <a:gd name="connsiteX46" fmla="*/ 1080135 w 1714500"/>
                  <a:gd name="connsiteY46" fmla="*/ 1820228 h 3505200"/>
                  <a:gd name="connsiteX47" fmla="*/ 992505 w 1714500"/>
                  <a:gd name="connsiteY47" fmla="*/ 1798320 h 3505200"/>
                  <a:gd name="connsiteX48" fmla="*/ 990600 w 1714500"/>
                  <a:gd name="connsiteY48" fmla="*/ 2830830 h 3505200"/>
                  <a:gd name="connsiteX49" fmla="*/ 1048703 w 1714500"/>
                  <a:gd name="connsiteY49" fmla="*/ 2808923 h 3505200"/>
                  <a:gd name="connsiteX50" fmla="*/ 1268730 w 1714500"/>
                  <a:gd name="connsiteY50" fmla="*/ 2624138 h 3505200"/>
                  <a:gd name="connsiteX51" fmla="*/ 732473 w 1714500"/>
                  <a:gd name="connsiteY51" fmla="*/ 1425893 h 3505200"/>
                  <a:gd name="connsiteX52" fmla="*/ 734378 w 1714500"/>
                  <a:gd name="connsiteY52" fmla="*/ 497205 h 3505200"/>
                  <a:gd name="connsiteX53" fmla="*/ 688658 w 1714500"/>
                  <a:gd name="connsiteY53" fmla="*/ 514350 h 3505200"/>
                  <a:gd name="connsiteX54" fmla="*/ 482917 w 1714500"/>
                  <a:gd name="connsiteY54" fmla="*/ 682943 h 3505200"/>
                  <a:gd name="connsiteX55" fmla="*/ 375285 w 1714500"/>
                  <a:gd name="connsiteY55" fmla="*/ 1006793 h 3505200"/>
                  <a:gd name="connsiteX56" fmla="*/ 465773 w 1714500"/>
                  <a:gd name="connsiteY56" fmla="*/ 1289685 h 3505200"/>
                  <a:gd name="connsiteX57" fmla="*/ 674370 w 1714500"/>
                  <a:gd name="connsiteY57" fmla="*/ 1411605 h 3505200"/>
                  <a:gd name="connsiteX58" fmla="*/ 732473 w 1714500"/>
                  <a:gd name="connsiteY58" fmla="*/ 1425893 h 3505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</a:cxnLst>
                <a:rect l="l" t="t" r="r" b="b"/>
                <a:pathLst>
                  <a:path w="1714500" h="3505200">
                    <a:moveTo>
                      <a:pt x="1669733" y="1870710"/>
                    </a:moveTo>
                    <a:cubicBezTo>
                      <a:pt x="1703070" y="1959293"/>
                      <a:pt x="1720215" y="2058353"/>
                      <a:pt x="1720215" y="2166938"/>
                    </a:cubicBezTo>
                    <a:cubicBezTo>
                      <a:pt x="1720215" y="2406015"/>
                      <a:pt x="1648778" y="2615565"/>
                      <a:pt x="1507808" y="2795588"/>
                    </a:cubicBezTo>
                    <a:cubicBezTo>
                      <a:pt x="1402080" y="2930843"/>
                      <a:pt x="1273493" y="3027045"/>
                      <a:pt x="1121093" y="3084195"/>
                    </a:cubicBezTo>
                    <a:lnTo>
                      <a:pt x="991553" y="3120390"/>
                    </a:lnTo>
                    <a:lnTo>
                      <a:pt x="990600" y="3466148"/>
                    </a:lnTo>
                    <a:lnTo>
                      <a:pt x="960120" y="3470910"/>
                    </a:lnTo>
                    <a:lnTo>
                      <a:pt x="772478" y="3505200"/>
                    </a:lnTo>
                    <a:lnTo>
                      <a:pt x="729615" y="3503295"/>
                    </a:lnTo>
                    <a:lnTo>
                      <a:pt x="730568" y="3158490"/>
                    </a:lnTo>
                    <a:lnTo>
                      <a:pt x="659130" y="3156585"/>
                    </a:lnTo>
                    <a:cubicBezTo>
                      <a:pt x="550545" y="3148965"/>
                      <a:pt x="459105" y="3129915"/>
                      <a:pt x="383858" y="3098483"/>
                    </a:cubicBezTo>
                    <a:cubicBezTo>
                      <a:pt x="283845" y="3056573"/>
                      <a:pt x="198120" y="2979420"/>
                      <a:pt x="125730" y="2865120"/>
                    </a:cubicBezTo>
                    <a:cubicBezTo>
                      <a:pt x="53340" y="2750820"/>
                      <a:pt x="11430" y="2606040"/>
                      <a:pt x="0" y="2427923"/>
                    </a:cubicBezTo>
                    <a:lnTo>
                      <a:pt x="320993" y="2317433"/>
                    </a:lnTo>
                    <a:cubicBezTo>
                      <a:pt x="345758" y="2499360"/>
                      <a:pt x="388620" y="2629853"/>
                      <a:pt x="451485" y="2707958"/>
                    </a:cubicBezTo>
                    <a:cubicBezTo>
                      <a:pt x="519113" y="2790825"/>
                      <a:pt x="596265" y="2841308"/>
                      <a:pt x="682943" y="2860358"/>
                    </a:cubicBezTo>
                    <a:lnTo>
                      <a:pt x="730568" y="2864168"/>
                    </a:lnTo>
                    <a:lnTo>
                      <a:pt x="732473" y="1761173"/>
                    </a:lnTo>
                    <a:lnTo>
                      <a:pt x="576263" y="1735455"/>
                    </a:lnTo>
                    <a:cubicBezTo>
                      <a:pt x="509588" y="1717358"/>
                      <a:pt x="441008" y="1692593"/>
                      <a:pt x="372428" y="1660208"/>
                    </a:cubicBezTo>
                    <a:cubicBezTo>
                      <a:pt x="270510" y="1612583"/>
                      <a:pt x="192405" y="1539240"/>
                      <a:pt x="138113" y="1438275"/>
                    </a:cubicBezTo>
                    <a:cubicBezTo>
                      <a:pt x="82868" y="1337310"/>
                      <a:pt x="56198" y="1217295"/>
                      <a:pt x="56198" y="1079183"/>
                    </a:cubicBezTo>
                    <a:cubicBezTo>
                      <a:pt x="56198" y="833438"/>
                      <a:pt x="137160" y="622935"/>
                      <a:pt x="298133" y="448628"/>
                    </a:cubicBezTo>
                    <a:cubicBezTo>
                      <a:pt x="379095" y="360998"/>
                      <a:pt x="488633" y="290513"/>
                      <a:pt x="628650" y="239077"/>
                    </a:cubicBezTo>
                    <a:lnTo>
                      <a:pt x="735330" y="206693"/>
                    </a:lnTo>
                    <a:lnTo>
                      <a:pt x="735330" y="36195"/>
                    </a:lnTo>
                    <a:lnTo>
                      <a:pt x="778193" y="30480"/>
                    </a:lnTo>
                    <a:lnTo>
                      <a:pt x="965835" y="2858"/>
                    </a:lnTo>
                    <a:lnTo>
                      <a:pt x="996315" y="0"/>
                    </a:lnTo>
                    <a:lnTo>
                      <a:pt x="996315" y="168593"/>
                    </a:lnTo>
                    <a:lnTo>
                      <a:pt x="1097280" y="171450"/>
                    </a:lnTo>
                    <a:cubicBezTo>
                      <a:pt x="1222058" y="182880"/>
                      <a:pt x="1324928" y="220027"/>
                      <a:pt x="1406843" y="282893"/>
                    </a:cubicBezTo>
                    <a:cubicBezTo>
                      <a:pt x="1545908" y="388620"/>
                      <a:pt x="1629728" y="548640"/>
                      <a:pt x="1657350" y="763905"/>
                    </a:cubicBezTo>
                    <a:lnTo>
                      <a:pt x="1326833" y="863918"/>
                    </a:lnTo>
                    <a:cubicBezTo>
                      <a:pt x="1307783" y="730568"/>
                      <a:pt x="1268730" y="632460"/>
                      <a:pt x="1209675" y="568643"/>
                    </a:cubicBezTo>
                    <a:cubicBezTo>
                      <a:pt x="1164908" y="521017"/>
                      <a:pt x="1107758" y="488633"/>
                      <a:pt x="1038225" y="471488"/>
                    </a:cubicBezTo>
                    <a:lnTo>
                      <a:pt x="995363" y="464820"/>
                    </a:lnTo>
                    <a:lnTo>
                      <a:pt x="993458" y="1460183"/>
                    </a:lnTo>
                    <a:lnTo>
                      <a:pt x="1073468" y="1471613"/>
                    </a:lnTo>
                    <a:cubicBezTo>
                      <a:pt x="1173480" y="1486853"/>
                      <a:pt x="1243013" y="1500188"/>
                      <a:pt x="1282065" y="1513523"/>
                    </a:cubicBezTo>
                    <a:cubicBezTo>
                      <a:pt x="1381125" y="1546860"/>
                      <a:pt x="1462088" y="1592580"/>
                      <a:pt x="1524953" y="1651635"/>
                    </a:cubicBezTo>
                    <a:cubicBezTo>
                      <a:pt x="1587818" y="1708785"/>
                      <a:pt x="1635443" y="1782128"/>
                      <a:pt x="1669733" y="1870710"/>
                    </a:cubicBezTo>
                    <a:close/>
                    <a:moveTo>
                      <a:pt x="1268730" y="2624138"/>
                    </a:moveTo>
                    <a:cubicBezTo>
                      <a:pt x="1349693" y="2512695"/>
                      <a:pt x="1390650" y="2384108"/>
                      <a:pt x="1390650" y="2236470"/>
                    </a:cubicBezTo>
                    <a:cubicBezTo>
                      <a:pt x="1390650" y="2110740"/>
                      <a:pt x="1362075" y="2014538"/>
                      <a:pt x="1304925" y="1945958"/>
                    </a:cubicBezTo>
                    <a:cubicBezTo>
                      <a:pt x="1262063" y="1894523"/>
                      <a:pt x="1186815" y="1852613"/>
                      <a:pt x="1080135" y="1820228"/>
                    </a:cubicBezTo>
                    <a:lnTo>
                      <a:pt x="992505" y="1798320"/>
                    </a:lnTo>
                    <a:lnTo>
                      <a:pt x="990600" y="2830830"/>
                    </a:lnTo>
                    <a:lnTo>
                      <a:pt x="1048703" y="2808923"/>
                    </a:lnTo>
                    <a:cubicBezTo>
                      <a:pt x="1135380" y="2768918"/>
                      <a:pt x="1207770" y="2707005"/>
                      <a:pt x="1268730" y="2624138"/>
                    </a:cubicBezTo>
                    <a:moveTo>
                      <a:pt x="732473" y="1425893"/>
                    </a:moveTo>
                    <a:lnTo>
                      <a:pt x="734378" y="497205"/>
                    </a:lnTo>
                    <a:lnTo>
                      <a:pt x="688658" y="514350"/>
                    </a:lnTo>
                    <a:cubicBezTo>
                      <a:pt x="604838" y="554355"/>
                      <a:pt x="537210" y="609600"/>
                      <a:pt x="482917" y="682943"/>
                    </a:cubicBezTo>
                    <a:cubicBezTo>
                      <a:pt x="411480" y="780098"/>
                      <a:pt x="375285" y="887730"/>
                      <a:pt x="375285" y="1006793"/>
                    </a:cubicBezTo>
                    <a:cubicBezTo>
                      <a:pt x="375285" y="1124903"/>
                      <a:pt x="405765" y="1219200"/>
                      <a:pt x="465773" y="1289685"/>
                    </a:cubicBezTo>
                    <a:cubicBezTo>
                      <a:pt x="511492" y="1343025"/>
                      <a:pt x="581025" y="1383030"/>
                      <a:pt x="674370" y="1411605"/>
                    </a:cubicBezTo>
                    <a:lnTo>
                      <a:pt x="732473" y="1425893"/>
                    </a:lnTo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defTabSz="1219170"/>
                <a:endParaRPr lang="en-US" sz="180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98" name="Group 97">
                <a:extLst>
                  <a:ext uri="{FF2B5EF4-FFF2-40B4-BE49-F238E27FC236}">
                    <a16:creationId xmlns:a16="http://schemas.microsoft.com/office/drawing/2014/main" xmlns="" id="{0F30D081-E47B-4D97-90D7-82171E2A220B}"/>
                  </a:ext>
                </a:extLst>
              </p:cNvPr>
              <p:cNvGrpSpPr/>
              <p:nvPr/>
            </p:nvGrpSpPr>
            <p:grpSpPr>
              <a:xfrm>
                <a:off x="12470968" y="4620148"/>
                <a:ext cx="435759" cy="1352099"/>
                <a:chOff x="1968987" y="1811829"/>
                <a:chExt cx="1022846" cy="3173751"/>
              </a:xfrm>
              <a:solidFill>
                <a:schemeClr val="bg1"/>
              </a:solidFill>
            </p:grpSpPr>
            <p:sp>
              <p:nvSpPr>
                <p:cNvPr id="99" name="Freeform: Shape 98">
                  <a:extLst>
                    <a:ext uri="{FF2B5EF4-FFF2-40B4-BE49-F238E27FC236}">
                      <a16:creationId xmlns:a16="http://schemas.microsoft.com/office/drawing/2014/main" xmlns="" id="{CB864674-7548-4BA5-B680-15D239DEA13D}"/>
                    </a:ext>
                  </a:extLst>
                </p:cNvPr>
                <p:cNvSpPr/>
                <p:nvPr/>
              </p:nvSpPr>
              <p:spPr>
                <a:xfrm>
                  <a:off x="1975571" y="4195005"/>
                  <a:ext cx="600075" cy="790575"/>
                </a:xfrm>
                <a:custGeom>
                  <a:avLst/>
                  <a:gdLst>
                    <a:gd name="connsiteX0" fmla="*/ 601980 w 600075"/>
                    <a:gd name="connsiteY0" fmla="*/ 791528 h 790575"/>
                    <a:gd name="connsiteX1" fmla="*/ 340995 w 600075"/>
                    <a:gd name="connsiteY1" fmla="*/ 649605 h 790575"/>
                    <a:gd name="connsiteX2" fmla="*/ 125730 w 600075"/>
                    <a:gd name="connsiteY2" fmla="*/ 437197 h 790575"/>
                    <a:gd name="connsiteX3" fmla="*/ 0 w 600075"/>
                    <a:gd name="connsiteY3" fmla="*/ 0 h 790575"/>
                    <a:gd name="connsiteX4" fmla="*/ 260985 w 600075"/>
                    <a:gd name="connsiteY4" fmla="*/ 141922 h 790575"/>
                    <a:gd name="connsiteX5" fmla="*/ 386715 w 600075"/>
                    <a:gd name="connsiteY5" fmla="*/ 579120 h 790575"/>
                    <a:gd name="connsiteX6" fmla="*/ 601980 w 600075"/>
                    <a:gd name="connsiteY6" fmla="*/ 791528 h 7905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600075" h="790575">
                      <a:moveTo>
                        <a:pt x="601980" y="791528"/>
                      </a:moveTo>
                      <a:lnTo>
                        <a:pt x="340995" y="649605"/>
                      </a:lnTo>
                      <a:cubicBezTo>
                        <a:pt x="259080" y="604838"/>
                        <a:pt x="187643" y="534353"/>
                        <a:pt x="125730" y="437197"/>
                      </a:cubicBezTo>
                      <a:cubicBezTo>
                        <a:pt x="53340" y="323850"/>
                        <a:pt x="11430" y="178118"/>
                        <a:pt x="0" y="0"/>
                      </a:cubicBezTo>
                      <a:lnTo>
                        <a:pt x="260985" y="141922"/>
                      </a:lnTo>
                      <a:cubicBezTo>
                        <a:pt x="272415" y="319088"/>
                        <a:pt x="314325" y="464820"/>
                        <a:pt x="386715" y="579120"/>
                      </a:cubicBezTo>
                      <a:cubicBezTo>
                        <a:pt x="448628" y="676275"/>
                        <a:pt x="520065" y="747713"/>
                        <a:pt x="601980" y="791528"/>
                      </a:cubicBezTo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0" name="Freeform: Shape 99">
                  <a:extLst>
                    <a:ext uri="{FF2B5EF4-FFF2-40B4-BE49-F238E27FC236}">
                      <a16:creationId xmlns:a16="http://schemas.microsoft.com/office/drawing/2014/main" xmlns="" id="{90FA0BA3-B5F1-4AB1-8120-BAD46A7B2B13}"/>
                    </a:ext>
                  </a:extLst>
                </p:cNvPr>
                <p:cNvSpPr/>
                <p:nvPr/>
              </p:nvSpPr>
              <p:spPr>
                <a:xfrm>
                  <a:off x="1968987" y="4089376"/>
                  <a:ext cx="581026" cy="247649"/>
                </a:xfrm>
                <a:custGeom>
                  <a:avLst/>
                  <a:gdLst>
                    <a:gd name="connsiteX0" fmla="*/ 260985 w 581025"/>
                    <a:gd name="connsiteY0" fmla="*/ 251460 h 247650"/>
                    <a:gd name="connsiteX1" fmla="*/ 0 w 581025"/>
                    <a:gd name="connsiteY1" fmla="*/ 109538 h 247650"/>
                    <a:gd name="connsiteX2" fmla="*/ 320993 w 581025"/>
                    <a:gd name="connsiteY2" fmla="*/ 0 h 247650"/>
                    <a:gd name="connsiteX3" fmla="*/ 581978 w 581025"/>
                    <a:gd name="connsiteY3" fmla="*/ 140970 h 247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81025" h="247650">
                      <a:moveTo>
                        <a:pt x="260985" y="251460"/>
                      </a:moveTo>
                      <a:lnTo>
                        <a:pt x="0" y="109538"/>
                      </a:lnTo>
                      <a:lnTo>
                        <a:pt x="320993" y="0"/>
                      </a:lnTo>
                      <a:lnTo>
                        <a:pt x="581978" y="14097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1" name="Freeform: Shape 100">
                  <a:extLst>
                    <a:ext uri="{FF2B5EF4-FFF2-40B4-BE49-F238E27FC236}">
                      <a16:creationId xmlns:a16="http://schemas.microsoft.com/office/drawing/2014/main" xmlns="" id="{7688CEA0-5AFE-47D7-84ED-8C37C15B6D75}"/>
                    </a:ext>
                  </a:extLst>
                </p:cNvPr>
                <p:cNvSpPr/>
                <p:nvPr/>
              </p:nvSpPr>
              <p:spPr>
                <a:xfrm>
                  <a:off x="2051714" y="1973775"/>
                  <a:ext cx="940119" cy="1580196"/>
                </a:xfrm>
                <a:custGeom>
                  <a:avLst/>
                  <a:gdLst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679133 w 940118"/>
                    <a:gd name="connsiteY3" fmla="*/ 0 h 1580197"/>
                    <a:gd name="connsiteX4" fmla="*/ 940118 w 940118"/>
                    <a:gd name="connsiteY4" fmla="*/ 140970 h 1580197"/>
                    <a:gd name="connsiteX5" fmla="*/ 833438 w 940118"/>
                    <a:gd name="connsiteY5" fmla="*/ 174308 h 1580197"/>
                    <a:gd name="connsiteX6" fmla="*/ 833437 w 940118"/>
                    <a:gd name="connsiteY6" fmla="*/ 174308 h 1580197"/>
                    <a:gd name="connsiteX7" fmla="*/ 747299 w 940118"/>
                    <a:gd name="connsiteY7" fmla="*/ 210278 h 1580197"/>
                    <a:gd name="connsiteX8" fmla="*/ 747713 w 940118"/>
                    <a:gd name="connsiteY8" fmla="*/ 210503 h 1580197"/>
                    <a:gd name="connsiteX9" fmla="*/ 620078 w 940118"/>
                    <a:gd name="connsiteY9" fmla="*/ 282893 h 1580197"/>
                    <a:gd name="connsiteX10" fmla="*/ 592976 w 940118"/>
                    <a:gd name="connsiteY10" fmla="*/ 268101 h 1580197"/>
                    <a:gd name="connsiteX11" fmla="*/ 592932 w 940118"/>
                    <a:gd name="connsiteY11" fmla="*/ 268132 h 1580197"/>
                    <a:gd name="connsiteX12" fmla="*/ 620077 w 940118"/>
                    <a:gd name="connsiteY12" fmla="*/ 282893 h 1580197"/>
                    <a:gd name="connsiteX13" fmla="*/ 548076 w 940118"/>
                    <a:gd name="connsiteY13" fmla="*/ 339736 h 1580197"/>
                    <a:gd name="connsiteX14" fmla="*/ 548640 w 940118"/>
                    <a:gd name="connsiteY14" fmla="*/ 340043 h 1580197"/>
                    <a:gd name="connsiteX15" fmla="*/ 503873 w 940118"/>
                    <a:gd name="connsiteY15" fmla="*/ 383858 h 1580197"/>
                    <a:gd name="connsiteX16" fmla="*/ 488633 w 940118"/>
                    <a:gd name="connsiteY16" fmla="*/ 399098 h 1580197"/>
                    <a:gd name="connsiteX17" fmla="*/ 455232 w 940118"/>
                    <a:gd name="connsiteY17" fmla="*/ 380990 h 1580197"/>
                    <a:gd name="connsiteX18" fmla="*/ 454648 w 940118"/>
                    <a:gd name="connsiteY18" fmla="*/ 381569 h 1580197"/>
                    <a:gd name="connsiteX19" fmla="*/ 488633 w 940118"/>
                    <a:gd name="connsiteY19" fmla="*/ 400050 h 1580197"/>
                    <a:gd name="connsiteX20" fmla="*/ 422910 w 940118"/>
                    <a:gd name="connsiteY20" fmla="*/ 482918 h 1580197"/>
                    <a:gd name="connsiteX21" fmla="*/ 391243 w 940118"/>
                    <a:gd name="connsiteY21" fmla="*/ 465814 h 1580197"/>
                    <a:gd name="connsiteX22" fmla="*/ 390818 w 940118"/>
                    <a:gd name="connsiteY22" fmla="*/ 466419 h 1580197"/>
                    <a:gd name="connsiteX23" fmla="*/ 422910 w 940118"/>
                    <a:gd name="connsiteY23" fmla="*/ 483870 h 1580197"/>
                    <a:gd name="connsiteX24" fmla="*/ 367665 w 940118"/>
                    <a:gd name="connsiteY24" fmla="*/ 572453 h 1580197"/>
                    <a:gd name="connsiteX25" fmla="*/ 368618 w 940118"/>
                    <a:gd name="connsiteY25" fmla="*/ 573405 h 1580197"/>
                    <a:gd name="connsiteX26" fmla="*/ 317183 w 940118"/>
                    <a:gd name="connsiteY26" fmla="*/ 684847 h 1580197"/>
                    <a:gd name="connsiteX27" fmla="*/ 305241 w 940118"/>
                    <a:gd name="connsiteY27" fmla="*/ 678329 h 1580197"/>
                    <a:gd name="connsiteX28" fmla="*/ 305235 w 940118"/>
                    <a:gd name="connsiteY28" fmla="*/ 678350 h 1580197"/>
                    <a:gd name="connsiteX29" fmla="*/ 317183 w 940118"/>
                    <a:gd name="connsiteY29" fmla="*/ 684847 h 1580197"/>
                    <a:gd name="connsiteX30" fmla="*/ 260985 w 940118"/>
                    <a:gd name="connsiteY30" fmla="*/ 1014413 h 1580197"/>
                    <a:gd name="connsiteX31" fmla="*/ 342900 w 940118"/>
                    <a:gd name="connsiteY31" fmla="*/ 1373505 h 1580197"/>
                    <a:gd name="connsiteX32" fmla="*/ 546735 w 940118"/>
                    <a:gd name="connsiteY32" fmla="*/ 1580197 h 1580197"/>
                    <a:gd name="connsiteX33" fmla="*/ 285750 w 940118"/>
                    <a:gd name="connsiteY33" fmla="*/ 1438275 h 1580197"/>
                    <a:gd name="connsiteX34" fmla="*/ 81915 w 940118"/>
                    <a:gd name="connsiteY34" fmla="*/ 1231583 h 1580197"/>
                    <a:gd name="connsiteX35" fmla="*/ 0 w 940118"/>
                    <a:gd name="connsiteY35" fmla="*/ 872490 h 1580197"/>
                    <a:gd name="connsiteX36" fmla="*/ 56197 w 940118"/>
                    <a:gd name="connsiteY36" fmla="*/ 542925 h 1580197"/>
                    <a:gd name="connsiteX37" fmla="*/ 62441 w 940118"/>
                    <a:gd name="connsiteY37" fmla="*/ 546321 h 1580197"/>
                    <a:gd name="connsiteX38" fmla="*/ 62617 w 940118"/>
                    <a:gd name="connsiteY38" fmla="*/ 545909 h 1580197"/>
                    <a:gd name="connsiteX39" fmla="*/ 57150 w 940118"/>
                    <a:gd name="connsiteY39" fmla="*/ 542925 h 1580197"/>
                    <a:gd name="connsiteX40" fmla="*/ 107444 w 940118"/>
                    <a:gd name="connsiteY40" fmla="*/ 431896 h 1580197"/>
                    <a:gd name="connsiteX41" fmla="*/ 106680 w 940118"/>
                    <a:gd name="connsiteY41" fmla="*/ 431483 h 1580197"/>
                    <a:gd name="connsiteX42" fmla="*/ 161925 w 940118"/>
                    <a:gd name="connsiteY42" fmla="*/ 341948 h 1580197"/>
                    <a:gd name="connsiteX43" fmla="*/ 171758 w 940118"/>
                    <a:gd name="connsiteY43" fmla="*/ 347295 h 1580197"/>
                    <a:gd name="connsiteX44" fmla="*/ 171778 w 940118"/>
                    <a:gd name="connsiteY44" fmla="*/ 347270 h 1580197"/>
                    <a:gd name="connsiteX45" fmla="*/ 161925 w 940118"/>
                    <a:gd name="connsiteY45" fmla="*/ 341948 h 1580197"/>
                    <a:gd name="connsiteX46" fmla="*/ 227648 w 940118"/>
                    <a:gd name="connsiteY46" fmla="*/ 258128 h 1580197"/>
                    <a:gd name="connsiteX47" fmla="*/ 239906 w 940118"/>
                    <a:gd name="connsiteY47" fmla="*/ 264794 h 1580197"/>
                    <a:gd name="connsiteX48" fmla="*/ 240267 w 940118"/>
                    <a:gd name="connsiteY48" fmla="*/ 264453 h 1580197"/>
                    <a:gd name="connsiteX49" fmla="*/ 228600 w 940118"/>
                    <a:gd name="connsiteY49" fmla="*/ 258128 h 1580197"/>
                    <a:gd name="connsiteX50" fmla="*/ 242888 w 940118"/>
                    <a:gd name="connsiteY50" fmla="*/ 241935 h 1580197"/>
                    <a:gd name="connsiteX51" fmla="*/ 287315 w 940118"/>
                    <a:gd name="connsiteY51" fmla="*/ 198453 h 1580197"/>
                    <a:gd name="connsiteX52" fmla="*/ 286702 w 940118"/>
                    <a:gd name="connsiteY52" fmla="*/ 198120 h 1580197"/>
                    <a:gd name="connsiteX53" fmla="*/ 359092 w 940118"/>
                    <a:gd name="connsiteY53" fmla="*/ 140970 h 1580197"/>
                    <a:gd name="connsiteX54" fmla="*/ 378434 w 940118"/>
                    <a:gd name="connsiteY54" fmla="*/ 151488 h 1580197"/>
                    <a:gd name="connsiteX55" fmla="*/ 378837 w 940118"/>
                    <a:gd name="connsiteY55" fmla="*/ 151226 h 1580197"/>
                    <a:gd name="connsiteX56" fmla="*/ 360045 w 940118"/>
                    <a:gd name="connsiteY56" fmla="*/ 140970 h 1580197"/>
                    <a:gd name="connsiteX57" fmla="*/ 486263 w 940118"/>
                    <a:gd name="connsiteY57" fmla="*/ 68845 h 1580197"/>
                    <a:gd name="connsiteX58" fmla="*/ 485775 w 940118"/>
                    <a:gd name="connsiteY58" fmla="*/ 68580 h 1580197"/>
                    <a:gd name="connsiteX59" fmla="*/ 572452 w 940118"/>
                    <a:gd name="connsiteY59" fmla="*/ 32385 h 1580197"/>
                    <a:gd name="connsiteX60" fmla="*/ 595123 w 940118"/>
                    <a:gd name="connsiteY60" fmla="*/ 44713 h 1580197"/>
                    <a:gd name="connsiteX61" fmla="*/ 595672 w 940118"/>
                    <a:gd name="connsiteY61" fmla="*/ 44538 h 1580197"/>
                    <a:gd name="connsiteX62" fmla="*/ 573405 w 940118"/>
                    <a:gd name="connsiteY62" fmla="*/ 32385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55232 w 940118"/>
                    <a:gd name="connsiteY18" fmla="*/ 380990 h 1580197"/>
                    <a:gd name="connsiteX19" fmla="*/ 488633 w 940118"/>
                    <a:gd name="connsiteY19" fmla="*/ 400050 h 1580197"/>
                    <a:gd name="connsiteX20" fmla="*/ 422910 w 940118"/>
                    <a:gd name="connsiteY20" fmla="*/ 482918 h 1580197"/>
                    <a:gd name="connsiteX21" fmla="*/ 391243 w 940118"/>
                    <a:gd name="connsiteY21" fmla="*/ 465814 h 1580197"/>
                    <a:gd name="connsiteX22" fmla="*/ 390818 w 940118"/>
                    <a:gd name="connsiteY22" fmla="*/ 466419 h 1580197"/>
                    <a:gd name="connsiteX23" fmla="*/ 422910 w 940118"/>
                    <a:gd name="connsiteY23" fmla="*/ 483870 h 1580197"/>
                    <a:gd name="connsiteX24" fmla="*/ 367665 w 940118"/>
                    <a:gd name="connsiteY24" fmla="*/ 572453 h 1580197"/>
                    <a:gd name="connsiteX25" fmla="*/ 368618 w 940118"/>
                    <a:gd name="connsiteY25" fmla="*/ 573405 h 1580197"/>
                    <a:gd name="connsiteX26" fmla="*/ 317183 w 940118"/>
                    <a:gd name="connsiteY26" fmla="*/ 684847 h 1580197"/>
                    <a:gd name="connsiteX27" fmla="*/ 305241 w 940118"/>
                    <a:gd name="connsiteY27" fmla="*/ 678329 h 1580197"/>
                    <a:gd name="connsiteX28" fmla="*/ 305235 w 940118"/>
                    <a:gd name="connsiteY28" fmla="*/ 678350 h 1580197"/>
                    <a:gd name="connsiteX29" fmla="*/ 317183 w 940118"/>
                    <a:gd name="connsiteY29" fmla="*/ 684847 h 1580197"/>
                    <a:gd name="connsiteX30" fmla="*/ 260985 w 940118"/>
                    <a:gd name="connsiteY30" fmla="*/ 1014413 h 1580197"/>
                    <a:gd name="connsiteX31" fmla="*/ 342900 w 940118"/>
                    <a:gd name="connsiteY31" fmla="*/ 1373505 h 1580197"/>
                    <a:gd name="connsiteX32" fmla="*/ 546735 w 940118"/>
                    <a:gd name="connsiteY32" fmla="*/ 1580197 h 1580197"/>
                    <a:gd name="connsiteX33" fmla="*/ 285750 w 940118"/>
                    <a:gd name="connsiteY33" fmla="*/ 1438275 h 1580197"/>
                    <a:gd name="connsiteX34" fmla="*/ 81915 w 940118"/>
                    <a:gd name="connsiteY34" fmla="*/ 1231583 h 1580197"/>
                    <a:gd name="connsiteX35" fmla="*/ 0 w 940118"/>
                    <a:gd name="connsiteY35" fmla="*/ 872490 h 1580197"/>
                    <a:gd name="connsiteX36" fmla="*/ 56197 w 940118"/>
                    <a:gd name="connsiteY36" fmla="*/ 542925 h 1580197"/>
                    <a:gd name="connsiteX37" fmla="*/ 62441 w 940118"/>
                    <a:gd name="connsiteY37" fmla="*/ 546321 h 1580197"/>
                    <a:gd name="connsiteX38" fmla="*/ 62617 w 940118"/>
                    <a:gd name="connsiteY38" fmla="*/ 545909 h 1580197"/>
                    <a:gd name="connsiteX39" fmla="*/ 57150 w 940118"/>
                    <a:gd name="connsiteY39" fmla="*/ 542925 h 1580197"/>
                    <a:gd name="connsiteX40" fmla="*/ 107444 w 940118"/>
                    <a:gd name="connsiteY40" fmla="*/ 431896 h 1580197"/>
                    <a:gd name="connsiteX41" fmla="*/ 106680 w 940118"/>
                    <a:gd name="connsiteY41" fmla="*/ 431483 h 1580197"/>
                    <a:gd name="connsiteX42" fmla="*/ 161925 w 940118"/>
                    <a:gd name="connsiteY42" fmla="*/ 341948 h 1580197"/>
                    <a:gd name="connsiteX43" fmla="*/ 171758 w 940118"/>
                    <a:gd name="connsiteY43" fmla="*/ 347295 h 1580197"/>
                    <a:gd name="connsiteX44" fmla="*/ 171778 w 940118"/>
                    <a:gd name="connsiteY44" fmla="*/ 347270 h 1580197"/>
                    <a:gd name="connsiteX45" fmla="*/ 161925 w 940118"/>
                    <a:gd name="connsiteY45" fmla="*/ 341948 h 1580197"/>
                    <a:gd name="connsiteX46" fmla="*/ 227648 w 940118"/>
                    <a:gd name="connsiteY46" fmla="*/ 258128 h 1580197"/>
                    <a:gd name="connsiteX47" fmla="*/ 239906 w 940118"/>
                    <a:gd name="connsiteY47" fmla="*/ 264794 h 1580197"/>
                    <a:gd name="connsiteX48" fmla="*/ 240267 w 940118"/>
                    <a:gd name="connsiteY48" fmla="*/ 264453 h 1580197"/>
                    <a:gd name="connsiteX49" fmla="*/ 228600 w 940118"/>
                    <a:gd name="connsiteY49" fmla="*/ 258128 h 1580197"/>
                    <a:gd name="connsiteX50" fmla="*/ 242888 w 940118"/>
                    <a:gd name="connsiteY50" fmla="*/ 241935 h 1580197"/>
                    <a:gd name="connsiteX51" fmla="*/ 287315 w 940118"/>
                    <a:gd name="connsiteY51" fmla="*/ 198453 h 1580197"/>
                    <a:gd name="connsiteX52" fmla="*/ 286702 w 940118"/>
                    <a:gd name="connsiteY52" fmla="*/ 198120 h 1580197"/>
                    <a:gd name="connsiteX53" fmla="*/ 359092 w 940118"/>
                    <a:gd name="connsiteY53" fmla="*/ 140970 h 1580197"/>
                    <a:gd name="connsiteX54" fmla="*/ 378434 w 940118"/>
                    <a:gd name="connsiteY54" fmla="*/ 151488 h 1580197"/>
                    <a:gd name="connsiteX55" fmla="*/ 378837 w 940118"/>
                    <a:gd name="connsiteY55" fmla="*/ 151226 h 1580197"/>
                    <a:gd name="connsiteX56" fmla="*/ 360045 w 940118"/>
                    <a:gd name="connsiteY56" fmla="*/ 140970 h 1580197"/>
                    <a:gd name="connsiteX57" fmla="*/ 486263 w 940118"/>
                    <a:gd name="connsiteY57" fmla="*/ 68845 h 1580197"/>
                    <a:gd name="connsiteX58" fmla="*/ 485775 w 940118"/>
                    <a:gd name="connsiteY58" fmla="*/ 68580 h 1580197"/>
                    <a:gd name="connsiteX59" fmla="*/ 572452 w 940118"/>
                    <a:gd name="connsiteY59" fmla="*/ 32385 h 1580197"/>
                    <a:gd name="connsiteX60" fmla="*/ 595123 w 940118"/>
                    <a:gd name="connsiteY60" fmla="*/ 44713 h 1580197"/>
                    <a:gd name="connsiteX61" fmla="*/ 595672 w 940118"/>
                    <a:gd name="connsiteY61" fmla="*/ 44538 h 1580197"/>
                    <a:gd name="connsiteX62" fmla="*/ 573405 w 940118"/>
                    <a:gd name="connsiteY62" fmla="*/ 32385 h 1580197"/>
                    <a:gd name="connsiteX63" fmla="*/ 679133 w 940118"/>
                    <a:gd name="connsiteY63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55232 w 940118"/>
                    <a:gd name="connsiteY18" fmla="*/ 380990 h 1580197"/>
                    <a:gd name="connsiteX19" fmla="*/ 488633 w 940118"/>
                    <a:gd name="connsiteY19" fmla="*/ 400050 h 1580197"/>
                    <a:gd name="connsiteX20" fmla="*/ 422910 w 940118"/>
                    <a:gd name="connsiteY20" fmla="*/ 482918 h 1580197"/>
                    <a:gd name="connsiteX21" fmla="*/ 391243 w 940118"/>
                    <a:gd name="connsiteY21" fmla="*/ 465814 h 1580197"/>
                    <a:gd name="connsiteX22" fmla="*/ 422910 w 940118"/>
                    <a:gd name="connsiteY22" fmla="*/ 483870 h 1580197"/>
                    <a:gd name="connsiteX23" fmla="*/ 367665 w 940118"/>
                    <a:gd name="connsiteY23" fmla="*/ 572453 h 1580197"/>
                    <a:gd name="connsiteX24" fmla="*/ 368618 w 940118"/>
                    <a:gd name="connsiteY24" fmla="*/ 573405 h 1580197"/>
                    <a:gd name="connsiteX25" fmla="*/ 317183 w 940118"/>
                    <a:gd name="connsiteY25" fmla="*/ 684847 h 1580197"/>
                    <a:gd name="connsiteX26" fmla="*/ 305241 w 940118"/>
                    <a:gd name="connsiteY26" fmla="*/ 678329 h 1580197"/>
                    <a:gd name="connsiteX27" fmla="*/ 305235 w 940118"/>
                    <a:gd name="connsiteY27" fmla="*/ 678350 h 1580197"/>
                    <a:gd name="connsiteX28" fmla="*/ 317183 w 940118"/>
                    <a:gd name="connsiteY28" fmla="*/ 684847 h 1580197"/>
                    <a:gd name="connsiteX29" fmla="*/ 260985 w 940118"/>
                    <a:gd name="connsiteY29" fmla="*/ 1014413 h 1580197"/>
                    <a:gd name="connsiteX30" fmla="*/ 342900 w 940118"/>
                    <a:gd name="connsiteY30" fmla="*/ 1373505 h 1580197"/>
                    <a:gd name="connsiteX31" fmla="*/ 546735 w 940118"/>
                    <a:gd name="connsiteY31" fmla="*/ 1580197 h 1580197"/>
                    <a:gd name="connsiteX32" fmla="*/ 285750 w 940118"/>
                    <a:gd name="connsiteY32" fmla="*/ 1438275 h 1580197"/>
                    <a:gd name="connsiteX33" fmla="*/ 81915 w 940118"/>
                    <a:gd name="connsiteY33" fmla="*/ 1231583 h 1580197"/>
                    <a:gd name="connsiteX34" fmla="*/ 0 w 940118"/>
                    <a:gd name="connsiteY34" fmla="*/ 872490 h 1580197"/>
                    <a:gd name="connsiteX35" fmla="*/ 56197 w 940118"/>
                    <a:gd name="connsiteY35" fmla="*/ 542925 h 1580197"/>
                    <a:gd name="connsiteX36" fmla="*/ 62441 w 940118"/>
                    <a:gd name="connsiteY36" fmla="*/ 546321 h 1580197"/>
                    <a:gd name="connsiteX37" fmla="*/ 62617 w 940118"/>
                    <a:gd name="connsiteY37" fmla="*/ 545909 h 1580197"/>
                    <a:gd name="connsiteX38" fmla="*/ 57150 w 940118"/>
                    <a:gd name="connsiteY38" fmla="*/ 542925 h 1580197"/>
                    <a:gd name="connsiteX39" fmla="*/ 107444 w 940118"/>
                    <a:gd name="connsiteY39" fmla="*/ 431896 h 1580197"/>
                    <a:gd name="connsiteX40" fmla="*/ 106680 w 940118"/>
                    <a:gd name="connsiteY40" fmla="*/ 431483 h 1580197"/>
                    <a:gd name="connsiteX41" fmla="*/ 161925 w 940118"/>
                    <a:gd name="connsiteY41" fmla="*/ 341948 h 1580197"/>
                    <a:gd name="connsiteX42" fmla="*/ 171758 w 940118"/>
                    <a:gd name="connsiteY42" fmla="*/ 347295 h 1580197"/>
                    <a:gd name="connsiteX43" fmla="*/ 171778 w 940118"/>
                    <a:gd name="connsiteY43" fmla="*/ 347270 h 1580197"/>
                    <a:gd name="connsiteX44" fmla="*/ 161925 w 940118"/>
                    <a:gd name="connsiteY44" fmla="*/ 341948 h 1580197"/>
                    <a:gd name="connsiteX45" fmla="*/ 227648 w 940118"/>
                    <a:gd name="connsiteY45" fmla="*/ 258128 h 1580197"/>
                    <a:gd name="connsiteX46" fmla="*/ 239906 w 940118"/>
                    <a:gd name="connsiteY46" fmla="*/ 264794 h 1580197"/>
                    <a:gd name="connsiteX47" fmla="*/ 240267 w 940118"/>
                    <a:gd name="connsiteY47" fmla="*/ 264453 h 1580197"/>
                    <a:gd name="connsiteX48" fmla="*/ 228600 w 940118"/>
                    <a:gd name="connsiteY48" fmla="*/ 258128 h 1580197"/>
                    <a:gd name="connsiteX49" fmla="*/ 242888 w 940118"/>
                    <a:gd name="connsiteY49" fmla="*/ 241935 h 1580197"/>
                    <a:gd name="connsiteX50" fmla="*/ 287315 w 940118"/>
                    <a:gd name="connsiteY50" fmla="*/ 198453 h 1580197"/>
                    <a:gd name="connsiteX51" fmla="*/ 286702 w 940118"/>
                    <a:gd name="connsiteY51" fmla="*/ 198120 h 1580197"/>
                    <a:gd name="connsiteX52" fmla="*/ 359092 w 940118"/>
                    <a:gd name="connsiteY52" fmla="*/ 140970 h 1580197"/>
                    <a:gd name="connsiteX53" fmla="*/ 378434 w 940118"/>
                    <a:gd name="connsiteY53" fmla="*/ 151488 h 1580197"/>
                    <a:gd name="connsiteX54" fmla="*/ 378837 w 940118"/>
                    <a:gd name="connsiteY54" fmla="*/ 151226 h 1580197"/>
                    <a:gd name="connsiteX55" fmla="*/ 360045 w 940118"/>
                    <a:gd name="connsiteY55" fmla="*/ 140970 h 1580197"/>
                    <a:gd name="connsiteX56" fmla="*/ 486263 w 940118"/>
                    <a:gd name="connsiteY56" fmla="*/ 68845 h 1580197"/>
                    <a:gd name="connsiteX57" fmla="*/ 485775 w 940118"/>
                    <a:gd name="connsiteY57" fmla="*/ 68580 h 1580197"/>
                    <a:gd name="connsiteX58" fmla="*/ 572452 w 940118"/>
                    <a:gd name="connsiteY58" fmla="*/ 32385 h 1580197"/>
                    <a:gd name="connsiteX59" fmla="*/ 595123 w 940118"/>
                    <a:gd name="connsiteY59" fmla="*/ 44713 h 1580197"/>
                    <a:gd name="connsiteX60" fmla="*/ 595672 w 940118"/>
                    <a:gd name="connsiteY60" fmla="*/ 44538 h 1580197"/>
                    <a:gd name="connsiteX61" fmla="*/ 573405 w 940118"/>
                    <a:gd name="connsiteY61" fmla="*/ 32385 h 1580197"/>
                    <a:gd name="connsiteX62" fmla="*/ 679133 w 940118"/>
                    <a:gd name="connsiteY62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88633 w 940118"/>
                    <a:gd name="connsiteY18" fmla="*/ 400050 h 1580197"/>
                    <a:gd name="connsiteX19" fmla="*/ 422910 w 940118"/>
                    <a:gd name="connsiteY19" fmla="*/ 482918 h 1580197"/>
                    <a:gd name="connsiteX20" fmla="*/ 391243 w 940118"/>
                    <a:gd name="connsiteY20" fmla="*/ 465814 h 1580197"/>
                    <a:gd name="connsiteX21" fmla="*/ 422910 w 940118"/>
                    <a:gd name="connsiteY21" fmla="*/ 483870 h 1580197"/>
                    <a:gd name="connsiteX22" fmla="*/ 367665 w 940118"/>
                    <a:gd name="connsiteY22" fmla="*/ 572453 h 1580197"/>
                    <a:gd name="connsiteX23" fmla="*/ 368618 w 940118"/>
                    <a:gd name="connsiteY23" fmla="*/ 573405 h 1580197"/>
                    <a:gd name="connsiteX24" fmla="*/ 317183 w 940118"/>
                    <a:gd name="connsiteY24" fmla="*/ 684847 h 1580197"/>
                    <a:gd name="connsiteX25" fmla="*/ 305241 w 940118"/>
                    <a:gd name="connsiteY25" fmla="*/ 678329 h 1580197"/>
                    <a:gd name="connsiteX26" fmla="*/ 305235 w 940118"/>
                    <a:gd name="connsiteY26" fmla="*/ 678350 h 1580197"/>
                    <a:gd name="connsiteX27" fmla="*/ 317183 w 940118"/>
                    <a:gd name="connsiteY27" fmla="*/ 684847 h 1580197"/>
                    <a:gd name="connsiteX28" fmla="*/ 260985 w 940118"/>
                    <a:gd name="connsiteY28" fmla="*/ 1014413 h 1580197"/>
                    <a:gd name="connsiteX29" fmla="*/ 342900 w 940118"/>
                    <a:gd name="connsiteY29" fmla="*/ 1373505 h 1580197"/>
                    <a:gd name="connsiteX30" fmla="*/ 546735 w 940118"/>
                    <a:gd name="connsiteY30" fmla="*/ 1580197 h 1580197"/>
                    <a:gd name="connsiteX31" fmla="*/ 285750 w 940118"/>
                    <a:gd name="connsiteY31" fmla="*/ 1438275 h 1580197"/>
                    <a:gd name="connsiteX32" fmla="*/ 81915 w 940118"/>
                    <a:gd name="connsiteY32" fmla="*/ 1231583 h 1580197"/>
                    <a:gd name="connsiteX33" fmla="*/ 0 w 940118"/>
                    <a:gd name="connsiteY33" fmla="*/ 872490 h 1580197"/>
                    <a:gd name="connsiteX34" fmla="*/ 56197 w 940118"/>
                    <a:gd name="connsiteY34" fmla="*/ 542925 h 1580197"/>
                    <a:gd name="connsiteX35" fmla="*/ 62441 w 940118"/>
                    <a:gd name="connsiteY35" fmla="*/ 546321 h 1580197"/>
                    <a:gd name="connsiteX36" fmla="*/ 62617 w 940118"/>
                    <a:gd name="connsiteY36" fmla="*/ 545909 h 1580197"/>
                    <a:gd name="connsiteX37" fmla="*/ 57150 w 940118"/>
                    <a:gd name="connsiteY37" fmla="*/ 542925 h 1580197"/>
                    <a:gd name="connsiteX38" fmla="*/ 107444 w 940118"/>
                    <a:gd name="connsiteY38" fmla="*/ 431896 h 1580197"/>
                    <a:gd name="connsiteX39" fmla="*/ 106680 w 940118"/>
                    <a:gd name="connsiteY39" fmla="*/ 431483 h 1580197"/>
                    <a:gd name="connsiteX40" fmla="*/ 161925 w 940118"/>
                    <a:gd name="connsiteY40" fmla="*/ 341948 h 1580197"/>
                    <a:gd name="connsiteX41" fmla="*/ 171758 w 940118"/>
                    <a:gd name="connsiteY41" fmla="*/ 347295 h 1580197"/>
                    <a:gd name="connsiteX42" fmla="*/ 171778 w 940118"/>
                    <a:gd name="connsiteY42" fmla="*/ 347270 h 1580197"/>
                    <a:gd name="connsiteX43" fmla="*/ 161925 w 940118"/>
                    <a:gd name="connsiteY43" fmla="*/ 341948 h 1580197"/>
                    <a:gd name="connsiteX44" fmla="*/ 227648 w 940118"/>
                    <a:gd name="connsiteY44" fmla="*/ 258128 h 1580197"/>
                    <a:gd name="connsiteX45" fmla="*/ 239906 w 940118"/>
                    <a:gd name="connsiteY45" fmla="*/ 264794 h 1580197"/>
                    <a:gd name="connsiteX46" fmla="*/ 240267 w 940118"/>
                    <a:gd name="connsiteY46" fmla="*/ 264453 h 1580197"/>
                    <a:gd name="connsiteX47" fmla="*/ 228600 w 940118"/>
                    <a:gd name="connsiteY47" fmla="*/ 258128 h 1580197"/>
                    <a:gd name="connsiteX48" fmla="*/ 242888 w 940118"/>
                    <a:gd name="connsiteY48" fmla="*/ 241935 h 1580197"/>
                    <a:gd name="connsiteX49" fmla="*/ 287315 w 940118"/>
                    <a:gd name="connsiteY49" fmla="*/ 198453 h 1580197"/>
                    <a:gd name="connsiteX50" fmla="*/ 286702 w 940118"/>
                    <a:gd name="connsiteY50" fmla="*/ 198120 h 1580197"/>
                    <a:gd name="connsiteX51" fmla="*/ 359092 w 940118"/>
                    <a:gd name="connsiteY51" fmla="*/ 140970 h 1580197"/>
                    <a:gd name="connsiteX52" fmla="*/ 378434 w 940118"/>
                    <a:gd name="connsiteY52" fmla="*/ 151488 h 1580197"/>
                    <a:gd name="connsiteX53" fmla="*/ 378837 w 940118"/>
                    <a:gd name="connsiteY53" fmla="*/ 151226 h 1580197"/>
                    <a:gd name="connsiteX54" fmla="*/ 360045 w 940118"/>
                    <a:gd name="connsiteY54" fmla="*/ 140970 h 1580197"/>
                    <a:gd name="connsiteX55" fmla="*/ 486263 w 940118"/>
                    <a:gd name="connsiteY55" fmla="*/ 68845 h 1580197"/>
                    <a:gd name="connsiteX56" fmla="*/ 485775 w 940118"/>
                    <a:gd name="connsiteY56" fmla="*/ 68580 h 1580197"/>
                    <a:gd name="connsiteX57" fmla="*/ 572452 w 940118"/>
                    <a:gd name="connsiteY57" fmla="*/ 32385 h 1580197"/>
                    <a:gd name="connsiteX58" fmla="*/ 595123 w 940118"/>
                    <a:gd name="connsiteY58" fmla="*/ 44713 h 1580197"/>
                    <a:gd name="connsiteX59" fmla="*/ 595672 w 940118"/>
                    <a:gd name="connsiteY59" fmla="*/ 44538 h 1580197"/>
                    <a:gd name="connsiteX60" fmla="*/ 573405 w 940118"/>
                    <a:gd name="connsiteY60" fmla="*/ 32385 h 1580197"/>
                    <a:gd name="connsiteX61" fmla="*/ 679133 w 940118"/>
                    <a:gd name="connsiteY61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88633 w 940118"/>
                    <a:gd name="connsiteY18" fmla="*/ 400050 h 1580197"/>
                    <a:gd name="connsiteX19" fmla="*/ 422910 w 940118"/>
                    <a:gd name="connsiteY19" fmla="*/ 482918 h 1580197"/>
                    <a:gd name="connsiteX20" fmla="*/ 422910 w 940118"/>
                    <a:gd name="connsiteY20" fmla="*/ 483870 h 1580197"/>
                    <a:gd name="connsiteX21" fmla="*/ 367665 w 940118"/>
                    <a:gd name="connsiteY21" fmla="*/ 572453 h 1580197"/>
                    <a:gd name="connsiteX22" fmla="*/ 368618 w 940118"/>
                    <a:gd name="connsiteY22" fmla="*/ 573405 h 1580197"/>
                    <a:gd name="connsiteX23" fmla="*/ 317183 w 940118"/>
                    <a:gd name="connsiteY23" fmla="*/ 684847 h 1580197"/>
                    <a:gd name="connsiteX24" fmla="*/ 305241 w 940118"/>
                    <a:gd name="connsiteY24" fmla="*/ 678329 h 1580197"/>
                    <a:gd name="connsiteX25" fmla="*/ 305235 w 940118"/>
                    <a:gd name="connsiteY25" fmla="*/ 678350 h 1580197"/>
                    <a:gd name="connsiteX26" fmla="*/ 317183 w 940118"/>
                    <a:gd name="connsiteY26" fmla="*/ 684847 h 1580197"/>
                    <a:gd name="connsiteX27" fmla="*/ 260985 w 940118"/>
                    <a:gd name="connsiteY27" fmla="*/ 1014413 h 1580197"/>
                    <a:gd name="connsiteX28" fmla="*/ 342900 w 940118"/>
                    <a:gd name="connsiteY28" fmla="*/ 1373505 h 1580197"/>
                    <a:gd name="connsiteX29" fmla="*/ 546735 w 940118"/>
                    <a:gd name="connsiteY29" fmla="*/ 1580197 h 1580197"/>
                    <a:gd name="connsiteX30" fmla="*/ 285750 w 940118"/>
                    <a:gd name="connsiteY30" fmla="*/ 1438275 h 1580197"/>
                    <a:gd name="connsiteX31" fmla="*/ 81915 w 940118"/>
                    <a:gd name="connsiteY31" fmla="*/ 1231583 h 1580197"/>
                    <a:gd name="connsiteX32" fmla="*/ 0 w 940118"/>
                    <a:gd name="connsiteY32" fmla="*/ 872490 h 1580197"/>
                    <a:gd name="connsiteX33" fmla="*/ 56197 w 940118"/>
                    <a:gd name="connsiteY33" fmla="*/ 542925 h 1580197"/>
                    <a:gd name="connsiteX34" fmla="*/ 62441 w 940118"/>
                    <a:gd name="connsiteY34" fmla="*/ 546321 h 1580197"/>
                    <a:gd name="connsiteX35" fmla="*/ 62617 w 940118"/>
                    <a:gd name="connsiteY35" fmla="*/ 545909 h 1580197"/>
                    <a:gd name="connsiteX36" fmla="*/ 57150 w 940118"/>
                    <a:gd name="connsiteY36" fmla="*/ 542925 h 1580197"/>
                    <a:gd name="connsiteX37" fmla="*/ 107444 w 940118"/>
                    <a:gd name="connsiteY37" fmla="*/ 431896 h 1580197"/>
                    <a:gd name="connsiteX38" fmla="*/ 106680 w 940118"/>
                    <a:gd name="connsiteY38" fmla="*/ 431483 h 1580197"/>
                    <a:gd name="connsiteX39" fmla="*/ 161925 w 940118"/>
                    <a:gd name="connsiteY39" fmla="*/ 341948 h 1580197"/>
                    <a:gd name="connsiteX40" fmla="*/ 171758 w 940118"/>
                    <a:gd name="connsiteY40" fmla="*/ 347295 h 1580197"/>
                    <a:gd name="connsiteX41" fmla="*/ 171778 w 940118"/>
                    <a:gd name="connsiteY41" fmla="*/ 347270 h 1580197"/>
                    <a:gd name="connsiteX42" fmla="*/ 161925 w 940118"/>
                    <a:gd name="connsiteY42" fmla="*/ 341948 h 1580197"/>
                    <a:gd name="connsiteX43" fmla="*/ 227648 w 940118"/>
                    <a:gd name="connsiteY43" fmla="*/ 258128 h 1580197"/>
                    <a:gd name="connsiteX44" fmla="*/ 239906 w 940118"/>
                    <a:gd name="connsiteY44" fmla="*/ 264794 h 1580197"/>
                    <a:gd name="connsiteX45" fmla="*/ 240267 w 940118"/>
                    <a:gd name="connsiteY45" fmla="*/ 264453 h 1580197"/>
                    <a:gd name="connsiteX46" fmla="*/ 228600 w 940118"/>
                    <a:gd name="connsiteY46" fmla="*/ 258128 h 1580197"/>
                    <a:gd name="connsiteX47" fmla="*/ 242888 w 940118"/>
                    <a:gd name="connsiteY47" fmla="*/ 241935 h 1580197"/>
                    <a:gd name="connsiteX48" fmla="*/ 287315 w 940118"/>
                    <a:gd name="connsiteY48" fmla="*/ 198453 h 1580197"/>
                    <a:gd name="connsiteX49" fmla="*/ 286702 w 940118"/>
                    <a:gd name="connsiteY49" fmla="*/ 198120 h 1580197"/>
                    <a:gd name="connsiteX50" fmla="*/ 359092 w 940118"/>
                    <a:gd name="connsiteY50" fmla="*/ 140970 h 1580197"/>
                    <a:gd name="connsiteX51" fmla="*/ 378434 w 940118"/>
                    <a:gd name="connsiteY51" fmla="*/ 151488 h 1580197"/>
                    <a:gd name="connsiteX52" fmla="*/ 378837 w 940118"/>
                    <a:gd name="connsiteY52" fmla="*/ 151226 h 1580197"/>
                    <a:gd name="connsiteX53" fmla="*/ 360045 w 940118"/>
                    <a:gd name="connsiteY53" fmla="*/ 140970 h 1580197"/>
                    <a:gd name="connsiteX54" fmla="*/ 486263 w 940118"/>
                    <a:gd name="connsiteY54" fmla="*/ 68845 h 1580197"/>
                    <a:gd name="connsiteX55" fmla="*/ 485775 w 940118"/>
                    <a:gd name="connsiteY55" fmla="*/ 68580 h 1580197"/>
                    <a:gd name="connsiteX56" fmla="*/ 572452 w 940118"/>
                    <a:gd name="connsiteY56" fmla="*/ 32385 h 1580197"/>
                    <a:gd name="connsiteX57" fmla="*/ 595123 w 940118"/>
                    <a:gd name="connsiteY57" fmla="*/ 44713 h 1580197"/>
                    <a:gd name="connsiteX58" fmla="*/ 595672 w 940118"/>
                    <a:gd name="connsiteY58" fmla="*/ 44538 h 1580197"/>
                    <a:gd name="connsiteX59" fmla="*/ 573405 w 940118"/>
                    <a:gd name="connsiteY59" fmla="*/ 32385 h 1580197"/>
                    <a:gd name="connsiteX60" fmla="*/ 679133 w 940118"/>
                    <a:gd name="connsiteY60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620077 w 940118"/>
                    <a:gd name="connsiteY12" fmla="*/ 282893 h 1580197"/>
                    <a:gd name="connsiteX13" fmla="*/ 548076 w 940118"/>
                    <a:gd name="connsiteY13" fmla="*/ 339736 h 1580197"/>
                    <a:gd name="connsiteX14" fmla="*/ 548640 w 940118"/>
                    <a:gd name="connsiteY14" fmla="*/ 340043 h 1580197"/>
                    <a:gd name="connsiteX15" fmla="*/ 503873 w 940118"/>
                    <a:gd name="connsiteY15" fmla="*/ 383858 h 1580197"/>
                    <a:gd name="connsiteX16" fmla="*/ 488633 w 940118"/>
                    <a:gd name="connsiteY16" fmla="*/ 399098 h 1580197"/>
                    <a:gd name="connsiteX17" fmla="*/ 488633 w 940118"/>
                    <a:gd name="connsiteY17" fmla="*/ 400050 h 1580197"/>
                    <a:gd name="connsiteX18" fmla="*/ 422910 w 940118"/>
                    <a:gd name="connsiteY18" fmla="*/ 482918 h 1580197"/>
                    <a:gd name="connsiteX19" fmla="*/ 422910 w 940118"/>
                    <a:gd name="connsiteY19" fmla="*/ 483870 h 1580197"/>
                    <a:gd name="connsiteX20" fmla="*/ 367665 w 940118"/>
                    <a:gd name="connsiteY20" fmla="*/ 572453 h 1580197"/>
                    <a:gd name="connsiteX21" fmla="*/ 368618 w 940118"/>
                    <a:gd name="connsiteY21" fmla="*/ 573405 h 1580197"/>
                    <a:gd name="connsiteX22" fmla="*/ 317183 w 940118"/>
                    <a:gd name="connsiteY22" fmla="*/ 684847 h 1580197"/>
                    <a:gd name="connsiteX23" fmla="*/ 305241 w 940118"/>
                    <a:gd name="connsiteY23" fmla="*/ 678329 h 1580197"/>
                    <a:gd name="connsiteX24" fmla="*/ 305235 w 940118"/>
                    <a:gd name="connsiteY24" fmla="*/ 678350 h 1580197"/>
                    <a:gd name="connsiteX25" fmla="*/ 317183 w 940118"/>
                    <a:gd name="connsiteY25" fmla="*/ 684847 h 1580197"/>
                    <a:gd name="connsiteX26" fmla="*/ 260985 w 940118"/>
                    <a:gd name="connsiteY26" fmla="*/ 1014413 h 1580197"/>
                    <a:gd name="connsiteX27" fmla="*/ 342900 w 940118"/>
                    <a:gd name="connsiteY27" fmla="*/ 1373505 h 1580197"/>
                    <a:gd name="connsiteX28" fmla="*/ 546735 w 940118"/>
                    <a:gd name="connsiteY28" fmla="*/ 1580197 h 1580197"/>
                    <a:gd name="connsiteX29" fmla="*/ 285750 w 940118"/>
                    <a:gd name="connsiteY29" fmla="*/ 1438275 h 1580197"/>
                    <a:gd name="connsiteX30" fmla="*/ 81915 w 940118"/>
                    <a:gd name="connsiteY30" fmla="*/ 1231583 h 1580197"/>
                    <a:gd name="connsiteX31" fmla="*/ 0 w 940118"/>
                    <a:gd name="connsiteY31" fmla="*/ 872490 h 1580197"/>
                    <a:gd name="connsiteX32" fmla="*/ 56197 w 940118"/>
                    <a:gd name="connsiteY32" fmla="*/ 542925 h 1580197"/>
                    <a:gd name="connsiteX33" fmla="*/ 62441 w 940118"/>
                    <a:gd name="connsiteY33" fmla="*/ 546321 h 1580197"/>
                    <a:gd name="connsiteX34" fmla="*/ 62617 w 940118"/>
                    <a:gd name="connsiteY34" fmla="*/ 545909 h 1580197"/>
                    <a:gd name="connsiteX35" fmla="*/ 57150 w 940118"/>
                    <a:gd name="connsiteY35" fmla="*/ 542925 h 1580197"/>
                    <a:gd name="connsiteX36" fmla="*/ 107444 w 940118"/>
                    <a:gd name="connsiteY36" fmla="*/ 431896 h 1580197"/>
                    <a:gd name="connsiteX37" fmla="*/ 106680 w 940118"/>
                    <a:gd name="connsiteY37" fmla="*/ 431483 h 1580197"/>
                    <a:gd name="connsiteX38" fmla="*/ 161925 w 940118"/>
                    <a:gd name="connsiteY38" fmla="*/ 341948 h 1580197"/>
                    <a:gd name="connsiteX39" fmla="*/ 171758 w 940118"/>
                    <a:gd name="connsiteY39" fmla="*/ 347295 h 1580197"/>
                    <a:gd name="connsiteX40" fmla="*/ 171778 w 940118"/>
                    <a:gd name="connsiteY40" fmla="*/ 347270 h 1580197"/>
                    <a:gd name="connsiteX41" fmla="*/ 161925 w 940118"/>
                    <a:gd name="connsiteY41" fmla="*/ 341948 h 1580197"/>
                    <a:gd name="connsiteX42" fmla="*/ 227648 w 940118"/>
                    <a:gd name="connsiteY42" fmla="*/ 258128 h 1580197"/>
                    <a:gd name="connsiteX43" fmla="*/ 239906 w 940118"/>
                    <a:gd name="connsiteY43" fmla="*/ 264794 h 1580197"/>
                    <a:gd name="connsiteX44" fmla="*/ 240267 w 940118"/>
                    <a:gd name="connsiteY44" fmla="*/ 264453 h 1580197"/>
                    <a:gd name="connsiteX45" fmla="*/ 228600 w 940118"/>
                    <a:gd name="connsiteY45" fmla="*/ 258128 h 1580197"/>
                    <a:gd name="connsiteX46" fmla="*/ 242888 w 940118"/>
                    <a:gd name="connsiteY46" fmla="*/ 241935 h 1580197"/>
                    <a:gd name="connsiteX47" fmla="*/ 287315 w 940118"/>
                    <a:gd name="connsiteY47" fmla="*/ 198453 h 1580197"/>
                    <a:gd name="connsiteX48" fmla="*/ 286702 w 940118"/>
                    <a:gd name="connsiteY48" fmla="*/ 198120 h 1580197"/>
                    <a:gd name="connsiteX49" fmla="*/ 359092 w 940118"/>
                    <a:gd name="connsiteY49" fmla="*/ 140970 h 1580197"/>
                    <a:gd name="connsiteX50" fmla="*/ 378434 w 940118"/>
                    <a:gd name="connsiteY50" fmla="*/ 151488 h 1580197"/>
                    <a:gd name="connsiteX51" fmla="*/ 378837 w 940118"/>
                    <a:gd name="connsiteY51" fmla="*/ 151226 h 1580197"/>
                    <a:gd name="connsiteX52" fmla="*/ 360045 w 940118"/>
                    <a:gd name="connsiteY52" fmla="*/ 140970 h 1580197"/>
                    <a:gd name="connsiteX53" fmla="*/ 486263 w 940118"/>
                    <a:gd name="connsiteY53" fmla="*/ 68845 h 1580197"/>
                    <a:gd name="connsiteX54" fmla="*/ 485775 w 940118"/>
                    <a:gd name="connsiteY54" fmla="*/ 68580 h 1580197"/>
                    <a:gd name="connsiteX55" fmla="*/ 572452 w 940118"/>
                    <a:gd name="connsiteY55" fmla="*/ 32385 h 1580197"/>
                    <a:gd name="connsiteX56" fmla="*/ 595123 w 940118"/>
                    <a:gd name="connsiteY56" fmla="*/ 44713 h 1580197"/>
                    <a:gd name="connsiteX57" fmla="*/ 595672 w 940118"/>
                    <a:gd name="connsiteY57" fmla="*/ 44538 h 1580197"/>
                    <a:gd name="connsiteX58" fmla="*/ 573405 w 940118"/>
                    <a:gd name="connsiteY58" fmla="*/ 32385 h 1580197"/>
                    <a:gd name="connsiteX59" fmla="*/ 679133 w 940118"/>
                    <a:gd name="connsiteY59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620077 w 940118"/>
                    <a:gd name="connsiteY11" fmla="*/ 282893 h 1580197"/>
                    <a:gd name="connsiteX12" fmla="*/ 548076 w 940118"/>
                    <a:gd name="connsiteY12" fmla="*/ 339736 h 1580197"/>
                    <a:gd name="connsiteX13" fmla="*/ 548640 w 940118"/>
                    <a:gd name="connsiteY13" fmla="*/ 340043 h 1580197"/>
                    <a:gd name="connsiteX14" fmla="*/ 503873 w 940118"/>
                    <a:gd name="connsiteY14" fmla="*/ 383858 h 1580197"/>
                    <a:gd name="connsiteX15" fmla="*/ 488633 w 940118"/>
                    <a:gd name="connsiteY15" fmla="*/ 399098 h 1580197"/>
                    <a:gd name="connsiteX16" fmla="*/ 488633 w 940118"/>
                    <a:gd name="connsiteY16" fmla="*/ 400050 h 1580197"/>
                    <a:gd name="connsiteX17" fmla="*/ 422910 w 940118"/>
                    <a:gd name="connsiteY17" fmla="*/ 482918 h 1580197"/>
                    <a:gd name="connsiteX18" fmla="*/ 422910 w 940118"/>
                    <a:gd name="connsiteY18" fmla="*/ 483870 h 1580197"/>
                    <a:gd name="connsiteX19" fmla="*/ 367665 w 940118"/>
                    <a:gd name="connsiteY19" fmla="*/ 572453 h 1580197"/>
                    <a:gd name="connsiteX20" fmla="*/ 368618 w 940118"/>
                    <a:gd name="connsiteY20" fmla="*/ 573405 h 1580197"/>
                    <a:gd name="connsiteX21" fmla="*/ 317183 w 940118"/>
                    <a:gd name="connsiteY21" fmla="*/ 684847 h 1580197"/>
                    <a:gd name="connsiteX22" fmla="*/ 305241 w 940118"/>
                    <a:gd name="connsiteY22" fmla="*/ 678329 h 1580197"/>
                    <a:gd name="connsiteX23" fmla="*/ 305235 w 940118"/>
                    <a:gd name="connsiteY23" fmla="*/ 678350 h 1580197"/>
                    <a:gd name="connsiteX24" fmla="*/ 317183 w 940118"/>
                    <a:gd name="connsiteY24" fmla="*/ 684847 h 1580197"/>
                    <a:gd name="connsiteX25" fmla="*/ 260985 w 940118"/>
                    <a:gd name="connsiteY25" fmla="*/ 1014413 h 1580197"/>
                    <a:gd name="connsiteX26" fmla="*/ 342900 w 940118"/>
                    <a:gd name="connsiteY26" fmla="*/ 1373505 h 1580197"/>
                    <a:gd name="connsiteX27" fmla="*/ 546735 w 940118"/>
                    <a:gd name="connsiteY27" fmla="*/ 1580197 h 1580197"/>
                    <a:gd name="connsiteX28" fmla="*/ 285750 w 940118"/>
                    <a:gd name="connsiteY28" fmla="*/ 1438275 h 1580197"/>
                    <a:gd name="connsiteX29" fmla="*/ 81915 w 940118"/>
                    <a:gd name="connsiteY29" fmla="*/ 1231583 h 1580197"/>
                    <a:gd name="connsiteX30" fmla="*/ 0 w 940118"/>
                    <a:gd name="connsiteY30" fmla="*/ 872490 h 1580197"/>
                    <a:gd name="connsiteX31" fmla="*/ 56197 w 940118"/>
                    <a:gd name="connsiteY31" fmla="*/ 542925 h 1580197"/>
                    <a:gd name="connsiteX32" fmla="*/ 62441 w 940118"/>
                    <a:gd name="connsiteY32" fmla="*/ 546321 h 1580197"/>
                    <a:gd name="connsiteX33" fmla="*/ 62617 w 940118"/>
                    <a:gd name="connsiteY33" fmla="*/ 545909 h 1580197"/>
                    <a:gd name="connsiteX34" fmla="*/ 57150 w 940118"/>
                    <a:gd name="connsiteY34" fmla="*/ 542925 h 1580197"/>
                    <a:gd name="connsiteX35" fmla="*/ 107444 w 940118"/>
                    <a:gd name="connsiteY35" fmla="*/ 431896 h 1580197"/>
                    <a:gd name="connsiteX36" fmla="*/ 106680 w 940118"/>
                    <a:gd name="connsiteY36" fmla="*/ 431483 h 1580197"/>
                    <a:gd name="connsiteX37" fmla="*/ 161925 w 940118"/>
                    <a:gd name="connsiteY37" fmla="*/ 341948 h 1580197"/>
                    <a:gd name="connsiteX38" fmla="*/ 171758 w 940118"/>
                    <a:gd name="connsiteY38" fmla="*/ 347295 h 1580197"/>
                    <a:gd name="connsiteX39" fmla="*/ 171778 w 940118"/>
                    <a:gd name="connsiteY39" fmla="*/ 347270 h 1580197"/>
                    <a:gd name="connsiteX40" fmla="*/ 161925 w 940118"/>
                    <a:gd name="connsiteY40" fmla="*/ 341948 h 1580197"/>
                    <a:gd name="connsiteX41" fmla="*/ 227648 w 940118"/>
                    <a:gd name="connsiteY41" fmla="*/ 258128 h 1580197"/>
                    <a:gd name="connsiteX42" fmla="*/ 239906 w 940118"/>
                    <a:gd name="connsiteY42" fmla="*/ 264794 h 1580197"/>
                    <a:gd name="connsiteX43" fmla="*/ 240267 w 940118"/>
                    <a:gd name="connsiteY43" fmla="*/ 264453 h 1580197"/>
                    <a:gd name="connsiteX44" fmla="*/ 228600 w 940118"/>
                    <a:gd name="connsiteY44" fmla="*/ 258128 h 1580197"/>
                    <a:gd name="connsiteX45" fmla="*/ 242888 w 940118"/>
                    <a:gd name="connsiteY45" fmla="*/ 241935 h 1580197"/>
                    <a:gd name="connsiteX46" fmla="*/ 287315 w 940118"/>
                    <a:gd name="connsiteY46" fmla="*/ 198453 h 1580197"/>
                    <a:gd name="connsiteX47" fmla="*/ 286702 w 940118"/>
                    <a:gd name="connsiteY47" fmla="*/ 198120 h 1580197"/>
                    <a:gd name="connsiteX48" fmla="*/ 359092 w 940118"/>
                    <a:gd name="connsiteY48" fmla="*/ 140970 h 1580197"/>
                    <a:gd name="connsiteX49" fmla="*/ 378434 w 940118"/>
                    <a:gd name="connsiteY49" fmla="*/ 151488 h 1580197"/>
                    <a:gd name="connsiteX50" fmla="*/ 378837 w 940118"/>
                    <a:gd name="connsiteY50" fmla="*/ 151226 h 1580197"/>
                    <a:gd name="connsiteX51" fmla="*/ 360045 w 940118"/>
                    <a:gd name="connsiteY51" fmla="*/ 140970 h 1580197"/>
                    <a:gd name="connsiteX52" fmla="*/ 486263 w 940118"/>
                    <a:gd name="connsiteY52" fmla="*/ 68845 h 1580197"/>
                    <a:gd name="connsiteX53" fmla="*/ 485775 w 940118"/>
                    <a:gd name="connsiteY53" fmla="*/ 68580 h 1580197"/>
                    <a:gd name="connsiteX54" fmla="*/ 572452 w 940118"/>
                    <a:gd name="connsiteY54" fmla="*/ 32385 h 1580197"/>
                    <a:gd name="connsiteX55" fmla="*/ 595123 w 940118"/>
                    <a:gd name="connsiteY55" fmla="*/ 44713 h 1580197"/>
                    <a:gd name="connsiteX56" fmla="*/ 595672 w 940118"/>
                    <a:gd name="connsiteY56" fmla="*/ 44538 h 1580197"/>
                    <a:gd name="connsiteX57" fmla="*/ 573405 w 940118"/>
                    <a:gd name="connsiteY57" fmla="*/ 32385 h 1580197"/>
                    <a:gd name="connsiteX58" fmla="*/ 679133 w 940118"/>
                    <a:gd name="connsiteY58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747299 w 940118"/>
                    <a:gd name="connsiteY7" fmla="*/ 210278 h 1580197"/>
                    <a:gd name="connsiteX8" fmla="*/ 747713 w 940118"/>
                    <a:gd name="connsiteY8" fmla="*/ 210503 h 1580197"/>
                    <a:gd name="connsiteX9" fmla="*/ 620078 w 940118"/>
                    <a:gd name="connsiteY9" fmla="*/ 282893 h 1580197"/>
                    <a:gd name="connsiteX10" fmla="*/ 620077 w 940118"/>
                    <a:gd name="connsiteY10" fmla="*/ 282893 h 1580197"/>
                    <a:gd name="connsiteX11" fmla="*/ 548076 w 940118"/>
                    <a:gd name="connsiteY11" fmla="*/ 339736 h 1580197"/>
                    <a:gd name="connsiteX12" fmla="*/ 548640 w 940118"/>
                    <a:gd name="connsiteY12" fmla="*/ 340043 h 1580197"/>
                    <a:gd name="connsiteX13" fmla="*/ 503873 w 940118"/>
                    <a:gd name="connsiteY13" fmla="*/ 383858 h 1580197"/>
                    <a:gd name="connsiteX14" fmla="*/ 488633 w 940118"/>
                    <a:gd name="connsiteY14" fmla="*/ 399098 h 1580197"/>
                    <a:gd name="connsiteX15" fmla="*/ 488633 w 940118"/>
                    <a:gd name="connsiteY15" fmla="*/ 400050 h 1580197"/>
                    <a:gd name="connsiteX16" fmla="*/ 422910 w 940118"/>
                    <a:gd name="connsiteY16" fmla="*/ 482918 h 1580197"/>
                    <a:gd name="connsiteX17" fmla="*/ 422910 w 940118"/>
                    <a:gd name="connsiteY17" fmla="*/ 483870 h 1580197"/>
                    <a:gd name="connsiteX18" fmla="*/ 367665 w 940118"/>
                    <a:gd name="connsiteY18" fmla="*/ 572453 h 1580197"/>
                    <a:gd name="connsiteX19" fmla="*/ 368618 w 940118"/>
                    <a:gd name="connsiteY19" fmla="*/ 573405 h 1580197"/>
                    <a:gd name="connsiteX20" fmla="*/ 317183 w 940118"/>
                    <a:gd name="connsiteY20" fmla="*/ 684847 h 1580197"/>
                    <a:gd name="connsiteX21" fmla="*/ 305241 w 940118"/>
                    <a:gd name="connsiteY21" fmla="*/ 678329 h 1580197"/>
                    <a:gd name="connsiteX22" fmla="*/ 305235 w 940118"/>
                    <a:gd name="connsiteY22" fmla="*/ 678350 h 1580197"/>
                    <a:gd name="connsiteX23" fmla="*/ 317183 w 940118"/>
                    <a:gd name="connsiteY23" fmla="*/ 684847 h 1580197"/>
                    <a:gd name="connsiteX24" fmla="*/ 260985 w 940118"/>
                    <a:gd name="connsiteY24" fmla="*/ 1014413 h 1580197"/>
                    <a:gd name="connsiteX25" fmla="*/ 342900 w 940118"/>
                    <a:gd name="connsiteY25" fmla="*/ 1373505 h 1580197"/>
                    <a:gd name="connsiteX26" fmla="*/ 546735 w 940118"/>
                    <a:gd name="connsiteY26" fmla="*/ 1580197 h 1580197"/>
                    <a:gd name="connsiteX27" fmla="*/ 285750 w 940118"/>
                    <a:gd name="connsiteY27" fmla="*/ 1438275 h 1580197"/>
                    <a:gd name="connsiteX28" fmla="*/ 81915 w 940118"/>
                    <a:gd name="connsiteY28" fmla="*/ 1231583 h 1580197"/>
                    <a:gd name="connsiteX29" fmla="*/ 0 w 940118"/>
                    <a:gd name="connsiteY29" fmla="*/ 872490 h 1580197"/>
                    <a:gd name="connsiteX30" fmla="*/ 56197 w 940118"/>
                    <a:gd name="connsiteY30" fmla="*/ 542925 h 1580197"/>
                    <a:gd name="connsiteX31" fmla="*/ 62441 w 940118"/>
                    <a:gd name="connsiteY31" fmla="*/ 546321 h 1580197"/>
                    <a:gd name="connsiteX32" fmla="*/ 62617 w 940118"/>
                    <a:gd name="connsiteY32" fmla="*/ 545909 h 1580197"/>
                    <a:gd name="connsiteX33" fmla="*/ 57150 w 940118"/>
                    <a:gd name="connsiteY33" fmla="*/ 542925 h 1580197"/>
                    <a:gd name="connsiteX34" fmla="*/ 107444 w 940118"/>
                    <a:gd name="connsiteY34" fmla="*/ 431896 h 1580197"/>
                    <a:gd name="connsiteX35" fmla="*/ 106680 w 940118"/>
                    <a:gd name="connsiteY35" fmla="*/ 431483 h 1580197"/>
                    <a:gd name="connsiteX36" fmla="*/ 161925 w 940118"/>
                    <a:gd name="connsiteY36" fmla="*/ 341948 h 1580197"/>
                    <a:gd name="connsiteX37" fmla="*/ 171758 w 940118"/>
                    <a:gd name="connsiteY37" fmla="*/ 347295 h 1580197"/>
                    <a:gd name="connsiteX38" fmla="*/ 171778 w 940118"/>
                    <a:gd name="connsiteY38" fmla="*/ 347270 h 1580197"/>
                    <a:gd name="connsiteX39" fmla="*/ 161925 w 940118"/>
                    <a:gd name="connsiteY39" fmla="*/ 341948 h 1580197"/>
                    <a:gd name="connsiteX40" fmla="*/ 227648 w 940118"/>
                    <a:gd name="connsiteY40" fmla="*/ 258128 h 1580197"/>
                    <a:gd name="connsiteX41" fmla="*/ 239906 w 940118"/>
                    <a:gd name="connsiteY41" fmla="*/ 264794 h 1580197"/>
                    <a:gd name="connsiteX42" fmla="*/ 240267 w 940118"/>
                    <a:gd name="connsiteY42" fmla="*/ 264453 h 1580197"/>
                    <a:gd name="connsiteX43" fmla="*/ 228600 w 940118"/>
                    <a:gd name="connsiteY43" fmla="*/ 258128 h 1580197"/>
                    <a:gd name="connsiteX44" fmla="*/ 242888 w 940118"/>
                    <a:gd name="connsiteY44" fmla="*/ 241935 h 1580197"/>
                    <a:gd name="connsiteX45" fmla="*/ 287315 w 940118"/>
                    <a:gd name="connsiteY45" fmla="*/ 198453 h 1580197"/>
                    <a:gd name="connsiteX46" fmla="*/ 286702 w 940118"/>
                    <a:gd name="connsiteY46" fmla="*/ 198120 h 1580197"/>
                    <a:gd name="connsiteX47" fmla="*/ 359092 w 940118"/>
                    <a:gd name="connsiteY47" fmla="*/ 140970 h 1580197"/>
                    <a:gd name="connsiteX48" fmla="*/ 378434 w 940118"/>
                    <a:gd name="connsiteY48" fmla="*/ 151488 h 1580197"/>
                    <a:gd name="connsiteX49" fmla="*/ 378837 w 940118"/>
                    <a:gd name="connsiteY49" fmla="*/ 151226 h 1580197"/>
                    <a:gd name="connsiteX50" fmla="*/ 360045 w 940118"/>
                    <a:gd name="connsiteY50" fmla="*/ 140970 h 1580197"/>
                    <a:gd name="connsiteX51" fmla="*/ 486263 w 940118"/>
                    <a:gd name="connsiteY51" fmla="*/ 68845 h 1580197"/>
                    <a:gd name="connsiteX52" fmla="*/ 485775 w 940118"/>
                    <a:gd name="connsiteY52" fmla="*/ 68580 h 1580197"/>
                    <a:gd name="connsiteX53" fmla="*/ 572452 w 940118"/>
                    <a:gd name="connsiteY53" fmla="*/ 32385 h 1580197"/>
                    <a:gd name="connsiteX54" fmla="*/ 595123 w 940118"/>
                    <a:gd name="connsiteY54" fmla="*/ 44713 h 1580197"/>
                    <a:gd name="connsiteX55" fmla="*/ 595672 w 940118"/>
                    <a:gd name="connsiteY55" fmla="*/ 44538 h 1580197"/>
                    <a:gd name="connsiteX56" fmla="*/ 573405 w 940118"/>
                    <a:gd name="connsiteY56" fmla="*/ 32385 h 1580197"/>
                    <a:gd name="connsiteX57" fmla="*/ 679133 w 940118"/>
                    <a:gd name="connsiteY57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747299 w 940118"/>
                    <a:gd name="connsiteY6" fmla="*/ 210278 h 1580197"/>
                    <a:gd name="connsiteX7" fmla="*/ 747713 w 940118"/>
                    <a:gd name="connsiteY7" fmla="*/ 210503 h 1580197"/>
                    <a:gd name="connsiteX8" fmla="*/ 620078 w 940118"/>
                    <a:gd name="connsiteY8" fmla="*/ 282893 h 1580197"/>
                    <a:gd name="connsiteX9" fmla="*/ 620077 w 940118"/>
                    <a:gd name="connsiteY9" fmla="*/ 282893 h 1580197"/>
                    <a:gd name="connsiteX10" fmla="*/ 548076 w 940118"/>
                    <a:gd name="connsiteY10" fmla="*/ 339736 h 1580197"/>
                    <a:gd name="connsiteX11" fmla="*/ 548640 w 940118"/>
                    <a:gd name="connsiteY11" fmla="*/ 340043 h 1580197"/>
                    <a:gd name="connsiteX12" fmla="*/ 503873 w 940118"/>
                    <a:gd name="connsiteY12" fmla="*/ 383858 h 1580197"/>
                    <a:gd name="connsiteX13" fmla="*/ 488633 w 940118"/>
                    <a:gd name="connsiteY13" fmla="*/ 399098 h 1580197"/>
                    <a:gd name="connsiteX14" fmla="*/ 488633 w 940118"/>
                    <a:gd name="connsiteY14" fmla="*/ 400050 h 1580197"/>
                    <a:gd name="connsiteX15" fmla="*/ 422910 w 940118"/>
                    <a:gd name="connsiteY15" fmla="*/ 482918 h 1580197"/>
                    <a:gd name="connsiteX16" fmla="*/ 422910 w 940118"/>
                    <a:gd name="connsiteY16" fmla="*/ 483870 h 1580197"/>
                    <a:gd name="connsiteX17" fmla="*/ 367665 w 940118"/>
                    <a:gd name="connsiteY17" fmla="*/ 572453 h 1580197"/>
                    <a:gd name="connsiteX18" fmla="*/ 368618 w 940118"/>
                    <a:gd name="connsiteY18" fmla="*/ 573405 h 1580197"/>
                    <a:gd name="connsiteX19" fmla="*/ 317183 w 940118"/>
                    <a:gd name="connsiteY19" fmla="*/ 684847 h 1580197"/>
                    <a:gd name="connsiteX20" fmla="*/ 305241 w 940118"/>
                    <a:gd name="connsiteY20" fmla="*/ 678329 h 1580197"/>
                    <a:gd name="connsiteX21" fmla="*/ 305235 w 940118"/>
                    <a:gd name="connsiteY21" fmla="*/ 678350 h 1580197"/>
                    <a:gd name="connsiteX22" fmla="*/ 317183 w 940118"/>
                    <a:gd name="connsiteY22" fmla="*/ 684847 h 1580197"/>
                    <a:gd name="connsiteX23" fmla="*/ 260985 w 940118"/>
                    <a:gd name="connsiteY23" fmla="*/ 1014413 h 1580197"/>
                    <a:gd name="connsiteX24" fmla="*/ 342900 w 940118"/>
                    <a:gd name="connsiteY24" fmla="*/ 1373505 h 1580197"/>
                    <a:gd name="connsiteX25" fmla="*/ 546735 w 940118"/>
                    <a:gd name="connsiteY25" fmla="*/ 1580197 h 1580197"/>
                    <a:gd name="connsiteX26" fmla="*/ 285750 w 940118"/>
                    <a:gd name="connsiteY26" fmla="*/ 1438275 h 1580197"/>
                    <a:gd name="connsiteX27" fmla="*/ 81915 w 940118"/>
                    <a:gd name="connsiteY27" fmla="*/ 1231583 h 1580197"/>
                    <a:gd name="connsiteX28" fmla="*/ 0 w 940118"/>
                    <a:gd name="connsiteY28" fmla="*/ 872490 h 1580197"/>
                    <a:gd name="connsiteX29" fmla="*/ 56197 w 940118"/>
                    <a:gd name="connsiteY29" fmla="*/ 542925 h 1580197"/>
                    <a:gd name="connsiteX30" fmla="*/ 62441 w 940118"/>
                    <a:gd name="connsiteY30" fmla="*/ 546321 h 1580197"/>
                    <a:gd name="connsiteX31" fmla="*/ 62617 w 940118"/>
                    <a:gd name="connsiteY31" fmla="*/ 545909 h 1580197"/>
                    <a:gd name="connsiteX32" fmla="*/ 57150 w 940118"/>
                    <a:gd name="connsiteY32" fmla="*/ 542925 h 1580197"/>
                    <a:gd name="connsiteX33" fmla="*/ 107444 w 940118"/>
                    <a:gd name="connsiteY33" fmla="*/ 431896 h 1580197"/>
                    <a:gd name="connsiteX34" fmla="*/ 106680 w 940118"/>
                    <a:gd name="connsiteY34" fmla="*/ 431483 h 1580197"/>
                    <a:gd name="connsiteX35" fmla="*/ 161925 w 940118"/>
                    <a:gd name="connsiteY35" fmla="*/ 341948 h 1580197"/>
                    <a:gd name="connsiteX36" fmla="*/ 171758 w 940118"/>
                    <a:gd name="connsiteY36" fmla="*/ 347295 h 1580197"/>
                    <a:gd name="connsiteX37" fmla="*/ 171778 w 940118"/>
                    <a:gd name="connsiteY37" fmla="*/ 347270 h 1580197"/>
                    <a:gd name="connsiteX38" fmla="*/ 161925 w 940118"/>
                    <a:gd name="connsiteY38" fmla="*/ 341948 h 1580197"/>
                    <a:gd name="connsiteX39" fmla="*/ 227648 w 940118"/>
                    <a:gd name="connsiteY39" fmla="*/ 258128 h 1580197"/>
                    <a:gd name="connsiteX40" fmla="*/ 239906 w 940118"/>
                    <a:gd name="connsiteY40" fmla="*/ 264794 h 1580197"/>
                    <a:gd name="connsiteX41" fmla="*/ 240267 w 940118"/>
                    <a:gd name="connsiteY41" fmla="*/ 264453 h 1580197"/>
                    <a:gd name="connsiteX42" fmla="*/ 228600 w 940118"/>
                    <a:gd name="connsiteY42" fmla="*/ 258128 h 1580197"/>
                    <a:gd name="connsiteX43" fmla="*/ 242888 w 940118"/>
                    <a:gd name="connsiteY43" fmla="*/ 241935 h 1580197"/>
                    <a:gd name="connsiteX44" fmla="*/ 287315 w 940118"/>
                    <a:gd name="connsiteY44" fmla="*/ 198453 h 1580197"/>
                    <a:gd name="connsiteX45" fmla="*/ 286702 w 940118"/>
                    <a:gd name="connsiteY45" fmla="*/ 198120 h 1580197"/>
                    <a:gd name="connsiteX46" fmla="*/ 359092 w 940118"/>
                    <a:gd name="connsiteY46" fmla="*/ 140970 h 1580197"/>
                    <a:gd name="connsiteX47" fmla="*/ 378434 w 940118"/>
                    <a:gd name="connsiteY47" fmla="*/ 151488 h 1580197"/>
                    <a:gd name="connsiteX48" fmla="*/ 378837 w 940118"/>
                    <a:gd name="connsiteY48" fmla="*/ 151226 h 1580197"/>
                    <a:gd name="connsiteX49" fmla="*/ 360045 w 940118"/>
                    <a:gd name="connsiteY49" fmla="*/ 140970 h 1580197"/>
                    <a:gd name="connsiteX50" fmla="*/ 486263 w 940118"/>
                    <a:gd name="connsiteY50" fmla="*/ 68845 h 1580197"/>
                    <a:gd name="connsiteX51" fmla="*/ 485775 w 940118"/>
                    <a:gd name="connsiteY51" fmla="*/ 68580 h 1580197"/>
                    <a:gd name="connsiteX52" fmla="*/ 572452 w 940118"/>
                    <a:gd name="connsiteY52" fmla="*/ 32385 h 1580197"/>
                    <a:gd name="connsiteX53" fmla="*/ 595123 w 940118"/>
                    <a:gd name="connsiteY53" fmla="*/ 44713 h 1580197"/>
                    <a:gd name="connsiteX54" fmla="*/ 595672 w 940118"/>
                    <a:gd name="connsiteY54" fmla="*/ 44538 h 1580197"/>
                    <a:gd name="connsiteX55" fmla="*/ 573405 w 940118"/>
                    <a:gd name="connsiteY55" fmla="*/ 32385 h 1580197"/>
                    <a:gd name="connsiteX56" fmla="*/ 679133 w 940118"/>
                    <a:gd name="connsiteY56" fmla="*/ 0 h 1580197"/>
                    <a:gd name="connsiteX0" fmla="*/ 832937 w 940118"/>
                    <a:gd name="connsiteY0" fmla="*/ 174035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679133 w 940118"/>
                    <a:gd name="connsiteY3" fmla="*/ 0 h 1580197"/>
                    <a:gd name="connsiteX4" fmla="*/ 940118 w 940118"/>
                    <a:gd name="connsiteY4" fmla="*/ 140970 h 1580197"/>
                    <a:gd name="connsiteX5" fmla="*/ 747299 w 940118"/>
                    <a:gd name="connsiteY5" fmla="*/ 210278 h 1580197"/>
                    <a:gd name="connsiteX6" fmla="*/ 747713 w 940118"/>
                    <a:gd name="connsiteY6" fmla="*/ 210503 h 1580197"/>
                    <a:gd name="connsiteX7" fmla="*/ 620078 w 940118"/>
                    <a:gd name="connsiteY7" fmla="*/ 282893 h 1580197"/>
                    <a:gd name="connsiteX8" fmla="*/ 620077 w 940118"/>
                    <a:gd name="connsiteY8" fmla="*/ 282893 h 1580197"/>
                    <a:gd name="connsiteX9" fmla="*/ 548076 w 940118"/>
                    <a:gd name="connsiteY9" fmla="*/ 339736 h 1580197"/>
                    <a:gd name="connsiteX10" fmla="*/ 548640 w 940118"/>
                    <a:gd name="connsiteY10" fmla="*/ 340043 h 1580197"/>
                    <a:gd name="connsiteX11" fmla="*/ 503873 w 940118"/>
                    <a:gd name="connsiteY11" fmla="*/ 383858 h 1580197"/>
                    <a:gd name="connsiteX12" fmla="*/ 488633 w 940118"/>
                    <a:gd name="connsiteY12" fmla="*/ 399098 h 1580197"/>
                    <a:gd name="connsiteX13" fmla="*/ 488633 w 940118"/>
                    <a:gd name="connsiteY13" fmla="*/ 400050 h 1580197"/>
                    <a:gd name="connsiteX14" fmla="*/ 422910 w 940118"/>
                    <a:gd name="connsiteY14" fmla="*/ 482918 h 1580197"/>
                    <a:gd name="connsiteX15" fmla="*/ 422910 w 940118"/>
                    <a:gd name="connsiteY15" fmla="*/ 483870 h 1580197"/>
                    <a:gd name="connsiteX16" fmla="*/ 367665 w 940118"/>
                    <a:gd name="connsiteY16" fmla="*/ 572453 h 1580197"/>
                    <a:gd name="connsiteX17" fmla="*/ 368618 w 940118"/>
                    <a:gd name="connsiteY17" fmla="*/ 573405 h 1580197"/>
                    <a:gd name="connsiteX18" fmla="*/ 317183 w 940118"/>
                    <a:gd name="connsiteY18" fmla="*/ 684847 h 1580197"/>
                    <a:gd name="connsiteX19" fmla="*/ 305241 w 940118"/>
                    <a:gd name="connsiteY19" fmla="*/ 678329 h 1580197"/>
                    <a:gd name="connsiteX20" fmla="*/ 305235 w 940118"/>
                    <a:gd name="connsiteY20" fmla="*/ 678350 h 1580197"/>
                    <a:gd name="connsiteX21" fmla="*/ 317183 w 940118"/>
                    <a:gd name="connsiteY21" fmla="*/ 684847 h 1580197"/>
                    <a:gd name="connsiteX22" fmla="*/ 260985 w 940118"/>
                    <a:gd name="connsiteY22" fmla="*/ 1014413 h 1580197"/>
                    <a:gd name="connsiteX23" fmla="*/ 342900 w 940118"/>
                    <a:gd name="connsiteY23" fmla="*/ 1373505 h 1580197"/>
                    <a:gd name="connsiteX24" fmla="*/ 546735 w 940118"/>
                    <a:gd name="connsiteY24" fmla="*/ 1580197 h 1580197"/>
                    <a:gd name="connsiteX25" fmla="*/ 285750 w 940118"/>
                    <a:gd name="connsiteY25" fmla="*/ 1438275 h 1580197"/>
                    <a:gd name="connsiteX26" fmla="*/ 81915 w 940118"/>
                    <a:gd name="connsiteY26" fmla="*/ 1231583 h 1580197"/>
                    <a:gd name="connsiteX27" fmla="*/ 0 w 940118"/>
                    <a:gd name="connsiteY27" fmla="*/ 872490 h 1580197"/>
                    <a:gd name="connsiteX28" fmla="*/ 56197 w 940118"/>
                    <a:gd name="connsiteY28" fmla="*/ 542925 h 1580197"/>
                    <a:gd name="connsiteX29" fmla="*/ 62441 w 940118"/>
                    <a:gd name="connsiteY29" fmla="*/ 546321 h 1580197"/>
                    <a:gd name="connsiteX30" fmla="*/ 62617 w 940118"/>
                    <a:gd name="connsiteY30" fmla="*/ 545909 h 1580197"/>
                    <a:gd name="connsiteX31" fmla="*/ 57150 w 940118"/>
                    <a:gd name="connsiteY31" fmla="*/ 542925 h 1580197"/>
                    <a:gd name="connsiteX32" fmla="*/ 107444 w 940118"/>
                    <a:gd name="connsiteY32" fmla="*/ 431896 h 1580197"/>
                    <a:gd name="connsiteX33" fmla="*/ 106680 w 940118"/>
                    <a:gd name="connsiteY33" fmla="*/ 431483 h 1580197"/>
                    <a:gd name="connsiteX34" fmla="*/ 161925 w 940118"/>
                    <a:gd name="connsiteY34" fmla="*/ 341948 h 1580197"/>
                    <a:gd name="connsiteX35" fmla="*/ 171758 w 940118"/>
                    <a:gd name="connsiteY35" fmla="*/ 347295 h 1580197"/>
                    <a:gd name="connsiteX36" fmla="*/ 171778 w 940118"/>
                    <a:gd name="connsiteY36" fmla="*/ 347270 h 1580197"/>
                    <a:gd name="connsiteX37" fmla="*/ 161925 w 940118"/>
                    <a:gd name="connsiteY37" fmla="*/ 341948 h 1580197"/>
                    <a:gd name="connsiteX38" fmla="*/ 227648 w 940118"/>
                    <a:gd name="connsiteY38" fmla="*/ 258128 h 1580197"/>
                    <a:gd name="connsiteX39" fmla="*/ 239906 w 940118"/>
                    <a:gd name="connsiteY39" fmla="*/ 264794 h 1580197"/>
                    <a:gd name="connsiteX40" fmla="*/ 240267 w 940118"/>
                    <a:gd name="connsiteY40" fmla="*/ 264453 h 1580197"/>
                    <a:gd name="connsiteX41" fmla="*/ 228600 w 940118"/>
                    <a:gd name="connsiteY41" fmla="*/ 258128 h 1580197"/>
                    <a:gd name="connsiteX42" fmla="*/ 242888 w 940118"/>
                    <a:gd name="connsiteY42" fmla="*/ 241935 h 1580197"/>
                    <a:gd name="connsiteX43" fmla="*/ 287315 w 940118"/>
                    <a:gd name="connsiteY43" fmla="*/ 198453 h 1580197"/>
                    <a:gd name="connsiteX44" fmla="*/ 286702 w 940118"/>
                    <a:gd name="connsiteY44" fmla="*/ 198120 h 1580197"/>
                    <a:gd name="connsiteX45" fmla="*/ 359092 w 940118"/>
                    <a:gd name="connsiteY45" fmla="*/ 140970 h 1580197"/>
                    <a:gd name="connsiteX46" fmla="*/ 378434 w 940118"/>
                    <a:gd name="connsiteY46" fmla="*/ 151488 h 1580197"/>
                    <a:gd name="connsiteX47" fmla="*/ 378837 w 940118"/>
                    <a:gd name="connsiteY47" fmla="*/ 151226 h 1580197"/>
                    <a:gd name="connsiteX48" fmla="*/ 360045 w 940118"/>
                    <a:gd name="connsiteY48" fmla="*/ 140970 h 1580197"/>
                    <a:gd name="connsiteX49" fmla="*/ 486263 w 940118"/>
                    <a:gd name="connsiteY49" fmla="*/ 68845 h 1580197"/>
                    <a:gd name="connsiteX50" fmla="*/ 485775 w 940118"/>
                    <a:gd name="connsiteY50" fmla="*/ 68580 h 1580197"/>
                    <a:gd name="connsiteX51" fmla="*/ 572452 w 940118"/>
                    <a:gd name="connsiteY51" fmla="*/ 32385 h 1580197"/>
                    <a:gd name="connsiteX52" fmla="*/ 595123 w 940118"/>
                    <a:gd name="connsiteY52" fmla="*/ 44713 h 1580197"/>
                    <a:gd name="connsiteX53" fmla="*/ 595672 w 940118"/>
                    <a:gd name="connsiteY53" fmla="*/ 44538 h 1580197"/>
                    <a:gd name="connsiteX54" fmla="*/ 573405 w 940118"/>
                    <a:gd name="connsiteY54" fmla="*/ 32385 h 1580197"/>
                    <a:gd name="connsiteX55" fmla="*/ 679133 w 940118"/>
                    <a:gd name="connsiteY55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378837 w 940118"/>
                    <a:gd name="connsiteY44" fmla="*/ 151226 h 1580197"/>
                    <a:gd name="connsiteX45" fmla="*/ 360045 w 940118"/>
                    <a:gd name="connsiteY45" fmla="*/ 140970 h 1580197"/>
                    <a:gd name="connsiteX46" fmla="*/ 486263 w 940118"/>
                    <a:gd name="connsiteY46" fmla="*/ 68845 h 1580197"/>
                    <a:gd name="connsiteX47" fmla="*/ 485775 w 940118"/>
                    <a:gd name="connsiteY47" fmla="*/ 68580 h 1580197"/>
                    <a:gd name="connsiteX48" fmla="*/ 572452 w 940118"/>
                    <a:gd name="connsiteY48" fmla="*/ 32385 h 1580197"/>
                    <a:gd name="connsiteX49" fmla="*/ 595123 w 940118"/>
                    <a:gd name="connsiteY49" fmla="*/ 44713 h 1580197"/>
                    <a:gd name="connsiteX50" fmla="*/ 595672 w 940118"/>
                    <a:gd name="connsiteY50" fmla="*/ 44538 h 1580197"/>
                    <a:gd name="connsiteX51" fmla="*/ 573405 w 940118"/>
                    <a:gd name="connsiteY51" fmla="*/ 32385 h 1580197"/>
                    <a:gd name="connsiteX52" fmla="*/ 679133 w 940118"/>
                    <a:gd name="connsiteY52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378837 w 940118"/>
                    <a:gd name="connsiteY44" fmla="*/ 151226 h 1580197"/>
                    <a:gd name="connsiteX45" fmla="*/ 360045 w 940118"/>
                    <a:gd name="connsiteY45" fmla="*/ 140970 h 1580197"/>
                    <a:gd name="connsiteX46" fmla="*/ 486263 w 940118"/>
                    <a:gd name="connsiteY46" fmla="*/ 68845 h 1580197"/>
                    <a:gd name="connsiteX47" fmla="*/ 485775 w 940118"/>
                    <a:gd name="connsiteY47" fmla="*/ 68580 h 1580197"/>
                    <a:gd name="connsiteX48" fmla="*/ 572452 w 940118"/>
                    <a:gd name="connsiteY48" fmla="*/ 32385 h 1580197"/>
                    <a:gd name="connsiteX49" fmla="*/ 595123 w 940118"/>
                    <a:gd name="connsiteY49" fmla="*/ 44713 h 1580197"/>
                    <a:gd name="connsiteX50" fmla="*/ 573405 w 940118"/>
                    <a:gd name="connsiteY50" fmla="*/ 32385 h 1580197"/>
                    <a:gd name="connsiteX51" fmla="*/ 679133 w 940118"/>
                    <a:gd name="connsiteY51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378837 w 940118"/>
                    <a:gd name="connsiteY44" fmla="*/ 151226 h 1580197"/>
                    <a:gd name="connsiteX45" fmla="*/ 486263 w 940118"/>
                    <a:gd name="connsiteY45" fmla="*/ 68845 h 1580197"/>
                    <a:gd name="connsiteX46" fmla="*/ 485775 w 940118"/>
                    <a:gd name="connsiteY46" fmla="*/ 68580 h 1580197"/>
                    <a:gd name="connsiteX47" fmla="*/ 572452 w 940118"/>
                    <a:gd name="connsiteY47" fmla="*/ 32385 h 1580197"/>
                    <a:gd name="connsiteX48" fmla="*/ 595123 w 940118"/>
                    <a:gd name="connsiteY48" fmla="*/ 44713 h 1580197"/>
                    <a:gd name="connsiteX49" fmla="*/ 573405 w 940118"/>
                    <a:gd name="connsiteY49" fmla="*/ 32385 h 1580197"/>
                    <a:gd name="connsiteX50" fmla="*/ 679133 w 940118"/>
                    <a:gd name="connsiteY50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486263 w 940118"/>
                    <a:gd name="connsiteY44" fmla="*/ 68845 h 1580197"/>
                    <a:gd name="connsiteX45" fmla="*/ 485775 w 940118"/>
                    <a:gd name="connsiteY45" fmla="*/ 68580 h 1580197"/>
                    <a:gd name="connsiteX46" fmla="*/ 572452 w 940118"/>
                    <a:gd name="connsiteY46" fmla="*/ 32385 h 1580197"/>
                    <a:gd name="connsiteX47" fmla="*/ 595123 w 940118"/>
                    <a:gd name="connsiteY47" fmla="*/ 44713 h 1580197"/>
                    <a:gd name="connsiteX48" fmla="*/ 573405 w 940118"/>
                    <a:gd name="connsiteY48" fmla="*/ 32385 h 1580197"/>
                    <a:gd name="connsiteX49" fmla="*/ 679133 w 940118"/>
                    <a:gd name="connsiteY49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486263 w 940118"/>
                    <a:gd name="connsiteY43" fmla="*/ 68845 h 1580197"/>
                    <a:gd name="connsiteX44" fmla="*/ 485775 w 940118"/>
                    <a:gd name="connsiteY44" fmla="*/ 68580 h 1580197"/>
                    <a:gd name="connsiteX45" fmla="*/ 572452 w 940118"/>
                    <a:gd name="connsiteY45" fmla="*/ 32385 h 1580197"/>
                    <a:gd name="connsiteX46" fmla="*/ 595123 w 940118"/>
                    <a:gd name="connsiteY46" fmla="*/ 44713 h 1580197"/>
                    <a:gd name="connsiteX47" fmla="*/ 573405 w 940118"/>
                    <a:gd name="connsiteY47" fmla="*/ 32385 h 1580197"/>
                    <a:gd name="connsiteX48" fmla="*/ 679133 w 940118"/>
                    <a:gd name="connsiteY48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87315 w 940118"/>
                    <a:gd name="connsiteY39" fmla="*/ 198453 h 1580197"/>
                    <a:gd name="connsiteX40" fmla="*/ 286702 w 940118"/>
                    <a:gd name="connsiteY40" fmla="*/ 198120 h 1580197"/>
                    <a:gd name="connsiteX41" fmla="*/ 359092 w 940118"/>
                    <a:gd name="connsiteY41" fmla="*/ 140970 h 1580197"/>
                    <a:gd name="connsiteX42" fmla="*/ 486263 w 940118"/>
                    <a:gd name="connsiteY42" fmla="*/ 68845 h 1580197"/>
                    <a:gd name="connsiteX43" fmla="*/ 485775 w 940118"/>
                    <a:gd name="connsiteY43" fmla="*/ 68580 h 1580197"/>
                    <a:gd name="connsiteX44" fmla="*/ 572452 w 940118"/>
                    <a:gd name="connsiteY44" fmla="*/ 32385 h 1580197"/>
                    <a:gd name="connsiteX45" fmla="*/ 595123 w 940118"/>
                    <a:gd name="connsiteY45" fmla="*/ 44713 h 1580197"/>
                    <a:gd name="connsiteX46" fmla="*/ 573405 w 940118"/>
                    <a:gd name="connsiteY46" fmla="*/ 32385 h 1580197"/>
                    <a:gd name="connsiteX47" fmla="*/ 679133 w 940118"/>
                    <a:gd name="connsiteY47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28600 w 940118"/>
                    <a:gd name="connsiteY37" fmla="*/ 258128 h 1580197"/>
                    <a:gd name="connsiteX38" fmla="*/ 287315 w 940118"/>
                    <a:gd name="connsiteY38" fmla="*/ 198453 h 1580197"/>
                    <a:gd name="connsiteX39" fmla="*/ 286702 w 940118"/>
                    <a:gd name="connsiteY39" fmla="*/ 198120 h 1580197"/>
                    <a:gd name="connsiteX40" fmla="*/ 359092 w 940118"/>
                    <a:gd name="connsiteY40" fmla="*/ 140970 h 1580197"/>
                    <a:gd name="connsiteX41" fmla="*/ 486263 w 940118"/>
                    <a:gd name="connsiteY41" fmla="*/ 68845 h 1580197"/>
                    <a:gd name="connsiteX42" fmla="*/ 485775 w 940118"/>
                    <a:gd name="connsiteY42" fmla="*/ 68580 h 1580197"/>
                    <a:gd name="connsiteX43" fmla="*/ 572452 w 940118"/>
                    <a:gd name="connsiteY43" fmla="*/ 32385 h 1580197"/>
                    <a:gd name="connsiteX44" fmla="*/ 595123 w 940118"/>
                    <a:gd name="connsiteY44" fmla="*/ 44713 h 1580197"/>
                    <a:gd name="connsiteX45" fmla="*/ 573405 w 940118"/>
                    <a:gd name="connsiteY45" fmla="*/ 32385 h 1580197"/>
                    <a:gd name="connsiteX46" fmla="*/ 679133 w 940118"/>
                    <a:gd name="connsiteY46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87315 w 940118"/>
                    <a:gd name="connsiteY37" fmla="*/ 198453 h 1580197"/>
                    <a:gd name="connsiteX38" fmla="*/ 286702 w 940118"/>
                    <a:gd name="connsiteY38" fmla="*/ 198120 h 1580197"/>
                    <a:gd name="connsiteX39" fmla="*/ 359092 w 940118"/>
                    <a:gd name="connsiteY39" fmla="*/ 140970 h 1580197"/>
                    <a:gd name="connsiteX40" fmla="*/ 486263 w 940118"/>
                    <a:gd name="connsiteY40" fmla="*/ 68845 h 1580197"/>
                    <a:gd name="connsiteX41" fmla="*/ 485775 w 940118"/>
                    <a:gd name="connsiteY41" fmla="*/ 68580 h 1580197"/>
                    <a:gd name="connsiteX42" fmla="*/ 572452 w 940118"/>
                    <a:gd name="connsiteY42" fmla="*/ 32385 h 1580197"/>
                    <a:gd name="connsiteX43" fmla="*/ 595123 w 940118"/>
                    <a:gd name="connsiteY43" fmla="*/ 44713 h 1580197"/>
                    <a:gd name="connsiteX44" fmla="*/ 573405 w 940118"/>
                    <a:gd name="connsiteY44" fmla="*/ 32385 h 1580197"/>
                    <a:gd name="connsiteX45" fmla="*/ 679133 w 940118"/>
                    <a:gd name="connsiteY45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87315 w 940118"/>
                    <a:gd name="connsiteY36" fmla="*/ 198453 h 1580197"/>
                    <a:gd name="connsiteX37" fmla="*/ 286702 w 940118"/>
                    <a:gd name="connsiteY37" fmla="*/ 198120 h 1580197"/>
                    <a:gd name="connsiteX38" fmla="*/ 359092 w 940118"/>
                    <a:gd name="connsiteY38" fmla="*/ 140970 h 1580197"/>
                    <a:gd name="connsiteX39" fmla="*/ 486263 w 940118"/>
                    <a:gd name="connsiteY39" fmla="*/ 68845 h 1580197"/>
                    <a:gd name="connsiteX40" fmla="*/ 485775 w 940118"/>
                    <a:gd name="connsiteY40" fmla="*/ 68580 h 1580197"/>
                    <a:gd name="connsiteX41" fmla="*/ 572452 w 940118"/>
                    <a:gd name="connsiteY41" fmla="*/ 32385 h 1580197"/>
                    <a:gd name="connsiteX42" fmla="*/ 595123 w 940118"/>
                    <a:gd name="connsiteY42" fmla="*/ 44713 h 1580197"/>
                    <a:gd name="connsiteX43" fmla="*/ 573405 w 940118"/>
                    <a:gd name="connsiteY43" fmla="*/ 32385 h 1580197"/>
                    <a:gd name="connsiteX44" fmla="*/ 679133 w 940118"/>
                    <a:gd name="connsiteY44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61925 w 940118"/>
                    <a:gd name="connsiteY33" fmla="*/ 341948 h 1580197"/>
                    <a:gd name="connsiteX34" fmla="*/ 227648 w 940118"/>
                    <a:gd name="connsiteY34" fmla="*/ 258128 h 1580197"/>
                    <a:gd name="connsiteX35" fmla="*/ 287315 w 940118"/>
                    <a:gd name="connsiteY35" fmla="*/ 198453 h 1580197"/>
                    <a:gd name="connsiteX36" fmla="*/ 286702 w 940118"/>
                    <a:gd name="connsiteY36" fmla="*/ 198120 h 1580197"/>
                    <a:gd name="connsiteX37" fmla="*/ 359092 w 940118"/>
                    <a:gd name="connsiteY37" fmla="*/ 140970 h 1580197"/>
                    <a:gd name="connsiteX38" fmla="*/ 486263 w 940118"/>
                    <a:gd name="connsiteY38" fmla="*/ 68845 h 1580197"/>
                    <a:gd name="connsiteX39" fmla="*/ 485775 w 940118"/>
                    <a:gd name="connsiteY39" fmla="*/ 68580 h 1580197"/>
                    <a:gd name="connsiteX40" fmla="*/ 572452 w 940118"/>
                    <a:gd name="connsiteY40" fmla="*/ 32385 h 1580197"/>
                    <a:gd name="connsiteX41" fmla="*/ 595123 w 940118"/>
                    <a:gd name="connsiteY41" fmla="*/ 44713 h 1580197"/>
                    <a:gd name="connsiteX42" fmla="*/ 573405 w 940118"/>
                    <a:gd name="connsiteY42" fmla="*/ 32385 h 1580197"/>
                    <a:gd name="connsiteX43" fmla="*/ 679133 w 940118"/>
                    <a:gd name="connsiteY43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227648 w 940118"/>
                    <a:gd name="connsiteY33" fmla="*/ 258128 h 1580197"/>
                    <a:gd name="connsiteX34" fmla="*/ 287315 w 940118"/>
                    <a:gd name="connsiteY34" fmla="*/ 198453 h 1580197"/>
                    <a:gd name="connsiteX35" fmla="*/ 286702 w 940118"/>
                    <a:gd name="connsiteY35" fmla="*/ 198120 h 1580197"/>
                    <a:gd name="connsiteX36" fmla="*/ 359092 w 940118"/>
                    <a:gd name="connsiteY36" fmla="*/ 140970 h 1580197"/>
                    <a:gd name="connsiteX37" fmla="*/ 486263 w 940118"/>
                    <a:gd name="connsiteY37" fmla="*/ 68845 h 1580197"/>
                    <a:gd name="connsiteX38" fmla="*/ 485775 w 940118"/>
                    <a:gd name="connsiteY38" fmla="*/ 68580 h 1580197"/>
                    <a:gd name="connsiteX39" fmla="*/ 572452 w 940118"/>
                    <a:gd name="connsiteY39" fmla="*/ 32385 h 1580197"/>
                    <a:gd name="connsiteX40" fmla="*/ 595123 w 940118"/>
                    <a:gd name="connsiteY40" fmla="*/ 44713 h 1580197"/>
                    <a:gd name="connsiteX41" fmla="*/ 573405 w 940118"/>
                    <a:gd name="connsiteY41" fmla="*/ 32385 h 1580197"/>
                    <a:gd name="connsiteX42" fmla="*/ 679133 w 940118"/>
                    <a:gd name="connsiteY42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227648 w 940118"/>
                    <a:gd name="connsiteY32" fmla="*/ 258128 h 1580197"/>
                    <a:gd name="connsiteX33" fmla="*/ 287315 w 940118"/>
                    <a:gd name="connsiteY33" fmla="*/ 198453 h 1580197"/>
                    <a:gd name="connsiteX34" fmla="*/ 286702 w 940118"/>
                    <a:gd name="connsiteY34" fmla="*/ 198120 h 1580197"/>
                    <a:gd name="connsiteX35" fmla="*/ 359092 w 940118"/>
                    <a:gd name="connsiteY35" fmla="*/ 140970 h 1580197"/>
                    <a:gd name="connsiteX36" fmla="*/ 486263 w 940118"/>
                    <a:gd name="connsiteY36" fmla="*/ 68845 h 1580197"/>
                    <a:gd name="connsiteX37" fmla="*/ 485775 w 940118"/>
                    <a:gd name="connsiteY37" fmla="*/ 68580 h 1580197"/>
                    <a:gd name="connsiteX38" fmla="*/ 572452 w 940118"/>
                    <a:gd name="connsiteY38" fmla="*/ 32385 h 1580197"/>
                    <a:gd name="connsiteX39" fmla="*/ 595123 w 940118"/>
                    <a:gd name="connsiteY39" fmla="*/ 44713 h 1580197"/>
                    <a:gd name="connsiteX40" fmla="*/ 573405 w 940118"/>
                    <a:gd name="connsiteY40" fmla="*/ 32385 h 1580197"/>
                    <a:gd name="connsiteX41" fmla="*/ 679133 w 940118"/>
                    <a:gd name="connsiteY41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227648 w 940118"/>
                    <a:gd name="connsiteY31" fmla="*/ 258128 h 1580197"/>
                    <a:gd name="connsiteX32" fmla="*/ 287315 w 940118"/>
                    <a:gd name="connsiteY32" fmla="*/ 198453 h 1580197"/>
                    <a:gd name="connsiteX33" fmla="*/ 286702 w 940118"/>
                    <a:gd name="connsiteY33" fmla="*/ 198120 h 1580197"/>
                    <a:gd name="connsiteX34" fmla="*/ 359092 w 940118"/>
                    <a:gd name="connsiteY34" fmla="*/ 140970 h 1580197"/>
                    <a:gd name="connsiteX35" fmla="*/ 486263 w 940118"/>
                    <a:gd name="connsiteY35" fmla="*/ 68845 h 1580197"/>
                    <a:gd name="connsiteX36" fmla="*/ 485775 w 940118"/>
                    <a:gd name="connsiteY36" fmla="*/ 68580 h 1580197"/>
                    <a:gd name="connsiteX37" fmla="*/ 572452 w 940118"/>
                    <a:gd name="connsiteY37" fmla="*/ 32385 h 1580197"/>
                    <a:gd name="connsiteX38" fmla="*/ 595123 w 940118"/>
                    <a:gd name="connsiteY38" fmla="*/ 44713 h 1580197"/>
                    <a:gd name="connsiteX39" fmla="*/ 573405 w 940118"/>
                    <a:gd name="connsiteY39" fmla="*/ 32385 h 1580197"/>
                    <a:gd name="connsiteX40" fmla="*/ 679133 w 940118"/>
                    <a:gd name="connsiteY40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227648 w 940118"/>
                    <a:gd name="connsiteY31" fmla="*/ 258128 h 1580197"/>
                    <a:gd name="connsiteX32" fmla="*/ 287315 w 940118"/>
                    <a:gd name="connsiteY32" fmla="*/ 198453 h 1580197"/>
                    <a:gd name="connsiteX33" fmla="*/ 359092 w 940118"/>
                    <a:gd name="connsiteY33" fmla="*/ 140970 h 1580197"/>
                    <a:gd name="connsiteX34" fmla="*/ 486263 w 940118"/>
                    <a:gd name="connsiteY34" fmla="*/ 68845 h 1580197"/>
                    <a:gd name="connsiteX35" fmla="*/ 485775 w 940118"/>
                    <a:gd name="connsiteY35" fmla="*/ 68580 h 1580197"/>
                    <a:gd name="connsiteX36" fmla="*/ 572452 w 940118"/>
                    <a:gd name="connsiteY36" fmla="*/ 32385 h 1580197"/>
                    <a:gd name="connsiteX37" fmla="*/ 595123 w 940118"/>
                    <a:gd name="connsiteY37" fmla="*/ 44713 h 1580197"/>
                    <a:gd name="connsiteX38" fmla="*/ 573405 w 940118"/>
                    <a:gd name="connsiteY38" fmla="*/ 32385 h 1580197"/>
                    <a:gd name="connsiteX39" fmla="*/ 679133 w 940118"/>
                    <a:gd name="connsiteY39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227648 w 940118"/>
                    <a:gd name="connsiteY31" fmla="*/ 258128 h 1580197"/>
                    <a:gd name="connsiteX32" fmla="*/ 287315 w 940118"/>
                    <a:gd name="connsiteY32" fmla="*/ 198453 h 1580197"/>
                    <a:gd name="connsiteX33" fmla="*/ 359092 w 940118"/>
                    <a:gd name="connsiteY33" fmla="*/ 140970 h 1580197"/>
                    <a:gd name="connsiteX34" fmla="*/ 486263 w 940118"/>
                    <a:gd name="connsiteY34" fmla="*/ 68845 h 1580197"/>
                    <a:gd name="connsiteX35" fmla="*/ 485775 w 940118"/>
                    <a:gd name="connsiteY35" fmla="*/ 68580 h 1580197"/>
                    <a:gd name="connsiteX36" fmla="*/ 572452 w 940118"/>
                    <a:gd name="connsiteY36" fmla="*/ 32385 h 1580197"/>
                    <a:gd name="connsiteX37" fmla="*/ 573405 w 940118"/>
                    <a:gd name="connsiteY37" fmla="*/ 32385 h 1580197"/>
                    <a:gd name="connsiteX38" fmla="*/ 679133 w 940118"/>
                    <a:gd name="connsiteY38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488633 w 940118"/>
                    <a:gd name="connsiteY8" fmla="*/ 399098 h 1580197"/>
                    <a:gd name="connsiteX9" fmla="*/ 488633 w 940118"/>
                    <a:gd name="connsiteY9" fmla="*/ 400050 h 1580197"/>
                    <a:gd name="connsiteX10" fmla="*/ 422910 w 940118"/>
                    <a:gd name="connsiteY10" fmla="*/ 482918 h 1580197"/>
                    <a:gd name="connsiteX11" fmla="*/ 422910 w 940118"/>
                    <a:gd name="connsiteY11" fmla="*/ 483870 h 1580197"/>
                    <a:gd name="connsiteX12" fmla="*/ 367665 w 940118"/>
                    <a:gd name="connsiteY12" fmla="*/ 572453 h 1580197"/>
                    <a:gd name="connsiteX13" fmla="*/ 368618 w 940118"/>
                    <a:gd name="connsiteY13" fmla="*/ 573405 h 1580197"/>
                    <a:gd name="connsiteX14" fmla="*/ 317183 w 940118"/>
                    <a:gd name="connsiteY14" fmla="*/ 684847 h 1580197"/>
                    <a:gd name="connsiteX15" fmla="*/ 305241 w 940118"/>
                    <a:gd name="connsiteY15" fmla="*/ 678329 h 1580197"/>
                    <a:gd name="connsiteX16" fmla="*/ 305235 w 940118"/>
                    <a:gd name="connsiteY16" fmla="*/ 678350 h 1580197"/>
                    <a:gd name="connsiteX17" fmla="*/ 317183 w 940118"/>
                    <a:gd name="connsiteY17" fmla="*/ 684847 h 1580197"/>
                    <a:gd name="connsiteX18" fmla="*/ 260985 w 940118"/>
                    <a:gd name="connsiteY18" fmla="*/ 1014413 h 1580197"/>
                    <a:gd name="connsiteX19" fmla="*/ 342900 w 940118"/>
                    <a:gd name="connsiteY19" fmla="*/ 1373505 h 1580197"/>
                    <a:gd name="connsiteX20" fmla="*/ 546735 w 940118"/>
                    <a:gd name="connsiteY20" fmla="*/ 1580197 h 1580197"/>
                    <a:gd name="connsiteX21" fmla="*/ 285750 w 940118"/>
                    <a:gd name="connsiteY21" fmla="*/ 1438275 h 1580197"/>
                    <a:gd name="connsiteX22" fmla="*/ 81915 w 940118"/>
                    <a:gd name="connsiteY22" fmla="*/ 1231583 h 1580197"/>
                    <a:gd name="connsiteX23" fmla="*/ 0 w 940118"/>
                    <a:gd name="connsiteY23" fmla="*/ 872490 h 1580197"/>
                    <a:gd name="connsiteX24" fmla="*/ 56197 w 940118"/>
                    <a:gd name="connsiteY24" fmla="*/ 542925 h 1580197"/>
                    <a:gd name="connsiteX25" fmla="*/ 62441 w 940118"/>
                    <a:gd name="connsiteY25" fmla="*/ 546321 h 1580197"/>
                    <a:gd name="connsiteX26" fmla="*/ 62617 w 940118"/>
                    <a:gd name="connsiteY26" fmla="*/ 545909 h 1580197"/>
                    <a:gd name="connsiteX27" fmla="*/ 57150 w 940118"/>
                    <a:gd name="connsiteY27" fmla="*/ 542925 h 1580197"/>
                    <a:gd name="connsiteX28" fmla="*/ 107444 w 940118"/>
                    <a:gd name="connsiteY28" fmla="*/ 431896 h 1580197"/>
                    <a:gd name="connsiteX29" fmla="*/ 106680 w 940118"/>
                    <a:gd name="connsiteY29" fmla="*/ 431483 h 1580197"/>
                    <a:gd name="connsiteX30" fmla="*/ 227648 w 940118"/>
                    <a:gd name="connsiteY30" fmla="*/ 258128 h 1580197"/>
                    <a:gd name="connsiteX31" fmla="*/ 287315 w 940118"/>
                    <a:gd name="connsiteY31" fmla="*/ 198453 h 1580197"/>
                    <a:gd name="connsiteX32" fmla="*/ 359092 w 940118"/>
                    <a:gd name="connsiteY32" fmla="*/ 140970 h 1580197"/>
                    <a:gd name="connsiteX33" fmla="*/ 486263 w 940118"/>
                    <a:gd name="connsiteY33" fmla="*/ 68845 h 1580197"/>
                    <a:gd name="connsiteX34" fmla="*/ 485775 w 940118"/>
                    <a:gd name="connsiteY34" fmla="*/ 68580 h 1580197"/>
                    <a:gd name="connsiteX35" fmla="*/ 572452 w 940118"/>
                    <a:gd name="connsiteY35" fmla="*/ 32385 h 1580197"/>
                    <a:gd name="connsiteX36" fmla="*/ 573405 w 940118"/>
                    <a:gd name="connsiteY36" fmla="*/ 32385 h 1580197"/>
                    <a:gd name="connsiteX37" fmla="*/ 679133 w 940118"/>
                    <a:gd name="connsiteY37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488633 w 940118"/>
                    <a:gd name="connsiteY8" fmla="*/ 399098 h 1580197"/>
                    <a:gd name="connsiteX9" fmla="*/ 488633 w 940118"/>
                    <a:gd name="connsiteY9" fmla="*/ 400050 h 1580197"/>
                    <a:gd name="connsiteX10" fmla="*/ 422910 w 940118"/>
                    <a:gd name="connsiteY10" fmla="*/ 482918 h 1580197"/>
                    <a:gd name="connsiteX11" fmla="*/ 422910 w 940118"/>
                    <a:gd name="connsiteY11" fmla="*/ 483870 h 1580197"/>
                    <a:gd name="connsiteX12" fmla="*/ 367665 w 940118"/>
                    <a:gd name="connsiteY12" fmla="*/ 572453 h 1580197"/>
                    <a:gd name="connsiteX13" fmla="*/ 368618 w 940118"/>
                    <a:gd name="connsiteY13" fmla="*/ 573405 h 1580197"/>
                    <a:gd name="connsiteX14" fmla="*/ 317183 w 940118"/>
                    <a:gd name="connsiteY14" fmla="*/ 684847 h 1580197"/>
                    <a:gd name="connsiteX15" fmla="*/ 305241 w 940118"/>
                    <a:gd name="connsiteY15" fmla="*/ 678329 h 1580197"/>
                    <a:gd name="connsiteX16" fmla="*/ 317183 w 940118"/>
                    <a:gd name="connsiteY16" fmla="*/ 684847 h 1580197"/>
                    <a:gd name="connsiteX17" fmla="*/ 260985 w 940118"/>
                    <a:gd name="connsiteY17" fmla="*/ 1014413 h 1580197"/>
                    <a:gd name="connsiteX18" fmla="*/ 342900 w 940118"/>
                    <a:gd name="connsiteY18" fmla="*/ 1373505 h 1580197"/>
                    <a:gd name="connsiteX19" fmla="*/ 546735 w 940118"/>
                    <a:gd name="connsiteY19" fmla="*/ 1580197 h 1580197"/>
                    <a:gd name="connsiteX20" fmla="*/ 285750 w 940118"/>
                    <a:gd name="connsiteY20" fmla="*/ 1438275 h 1580197"/>
                    <a:gd name="connsiteX21" fmla="*/ 81915 w 940118"/>
                    <a:gd name="connsiteY21" fmla="*/ 1231583 h 1580197"/>
                    <a:gd name="connsiteX22" fmla="*/ 0 w 940118"/>
                    <a:gd name="connsiteY22" fmla="*/ 872490 h 1580197"/>
                    <a:gd name="connsiteX23" fmla="*/ 56197 w 940118"/>
                    <a:gd name="connsiteY23" fmla="*/ 542925 h 1580197"/>
                    <a:gd name="connsiteX24" fmla="*/ 62441 w 940118"/>
                    <a:gd name="connsiteY24" fmla="*/ 546321 h 1580197"/>
                    <a:gd name="connsiteX25" fmla="*/ 62617 w 940118"/>
                    <a:gd name="connsiteY25" fmla="*/ 545909 h 1580197"/>
                    <a:gd name="connsiteX26" fmla="*/ 57150 w 940118"/>
                    <a:gd name="connsiteY26" fmla="*/ 542925 h 1580197"/>
                    <a:gd name="connsiteX27" fmla="*/ 107444 w 940118"/>
                    <a:gd name="connsiteY27" fmla="*/ 431896 h 1580197"/>
                    <a:gd name="connsiteX28" fmla="*/ 106680 w 940118"/>
                    <a:gd name="connsiteY28" fmla="*/ 431483 h 1580197"/>
                    <a:gd name="connsiteX29" fmla="*/ 227648 w 940118"/>
                    <a:gd name="connsiteY29" fmla="*/ 258128 h 1580197"/>
                    <a:gd name="connsiteX30" fmla="*/ 287315 w 940118"/>
                    <a:gd name="connsiteY30" fmla="*/ 198453 h 1580197"/>
                    <a:gd name="connsiteX31" fmla="*/ 359092 w 940118"/>
                    <a:gd name="connsiteY31" fmla="*/ 140970 h 1580197"/>
                    <a:gd name="connsiteX32" fmla="*/ 486263 w 940118"/>
                    <a:gd name="connsiteY32" fmla="*/ 68845 h 1580197"/>
                    <a:gd name="connsiteX33" fmla="*/ 485775 w 940118"/>
                    <a:gd name="connsiteY33" fmla="*/ 68580 h 1580197"/>
                    <a:gd name="connsiteX34" fmla="*/ 572452 w 940118"/>
                    <a:gd name="connsiteY34" fmla="*/ 32385 h 1580197"/>
                    <a:gd name="connsiteX35" fmla="*/ 573405 w 940118"/>
                    <a:gd name="connsiteY35" fmla="*/ 32385 h 1580197"/>
                    <a:gd name="connsiteX36" fmla="*/ 679133 w 940118"/>
                    <a:gd name="connsiteY36" fmla="*/ 0 h 15801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</a:cxnLst>
                  <a:rect l="l" t="t" r="r" b="b"/>
                  <a:pathLst>
                    <a:path w="940118" h="1580197">
                      <a:moveTo>
                        <a:pt x="679133" y="0"/>
                      </a:moveTo>
                      <a:lnTo>
                        <a:pt x="940118" y="140970"/>
                      </a:lnTo>
                      <a:lnTo>
                        <a:pt x="747299" y="210278"/>
                      </a:lnTo>
                      <a:lnTo>
                        <a:pt x="747713" y="210503"/>
                      </a:lnTo>
                      <a:cubicBezTo>
                        <a:pt x="701040" y="232410"/>
                        <a:pt x="658178" y="256223"/>
                        <a:pt x="620078" y="282893"/>
                      </a:cubicBezTo>
                      <a:lnTo>
                        <a:pt x="620077" y="282893"/>
                      </a:lnTo>
                      <a:lnTo>
                        <a:pt x="548076" y="339736"/>
                      </a:lnTo>
                      <a:lnTo>
                        <a:pt x="548640" y="340043"/>
                      </a:lnTo>
                      <a:cubicBezTo>
                        <a:pt x="538733" y="349937"/>
                        <a:pt x="498634" y="389097"/>
                        <a:pt x="488633" y="399098"/>
                      </a:cubicBezTo>
                      <a:lnTo>
                        <a:pt x="488633" y="400050"/>
                      </a:lnTo>
                      <a:cubicBezTo>
                        <a:pt x="464820" y="426720"/>
                        <a:pt x="442913" y="454343"/>
                        <a:pt x="422910" y="482918"/>
                      </a:cubicBezTo>
                      <a:lnTo>
                        <a:pt x="422910" y="483870"/>
                      </a:lnTo>
                      <a:cubicBezTo>
                        <a:pt x="402908" y="512445"/>
                        <a:pt x="383858" y="541973"/>
                        <a:pt x="367665" y="572453"/>
                      </a:cubicBezTo>
                      <a:lnTo>
                        <a:pt x="368618" y="573405"/>
                      </a:lnTo>
                      <a:cubicBezTo>
                        <a:pt x="347663" y="608647"/>
                        <a:pt x="331470" y="645795"/>
                        <a:pt x="317183" y="684847"/>
                      </a:cubicBezTo>
                      <a:lnTo>
                        <a:pt x="305241" y="678329"/>
                      </a:lnTo>
                      <a:lnTo>
                        <a:pt x="317183" y="684847"/>
                      </a:lnTo>
                      <a:cubicBezTo>
                        <a:pt x="280035" y="786765"/>
                        <a:pt x="260985" y="896303"/>
                        <a:pt x="260985" y="1014413"/>
                      </a:cubicBezTo>
                      <a:cubicBezTo>
                        <a:pt x="260985" y="1152525"/>
                        <a:pt x="287655" y="1272540"/>
                        <a:pt x="342900" y="1373505"/>
                      </a:cubicBezTo>
                      <a:cubicBezTo>
                        <a:pt x="391478" y="1463993"/>
                        <a:pt x="460058" y="1532572"/>
                        <a:pt x="546735" y="1580197"/>
                      </a:cubicBezTo>
                      <a:lnTo>
                        <a:pt x="285750" y="1438275"/>
                      </a:lnTo>
                      <a:cubicBezTo>
                        <a:pt x="199073" y="1390650"/>
                        <a:pt x="130493" y="1322070"/>
                        <a:pt x="81915" y="1231583"/>
                      </a:cubicBezTo>
                      <a:cubicBezTo>
                        <a:pt x="27622" y="1130618"/>
                        <a:pt x="0" y="1010603"/>
                        <a:pt x="0" y="872490"/>
                      </a:cubicBezTo>
                      <a:cubicBezTo>
                        <a:pt x="0" y="754380"/>
                        <a:pt x="19050" y="644842"/>
                        <a:pt x="56197" y="542925"/>
                      </a:cubicBezTo>
                      <a:lnTo>
                        <a:pt x="62441" y="546321"/>
                      </a:lnTo>
                      <a:cubicBezTo>
                        <a:pt x="62500" y="546184"/>
                        <a:pt x="62558" y="546046"/>
                        <a:pt x="62617" y="545909"/>
                      </a:cubicBezTo>
                      <a:lnTo>
                        <a:pt x="57150" y="542925"/>
                      </a:lnTo>
                      <a:lnTo>
                        <a:pt x="107444" y="431896"/>
                      </a:lnTo>
                      <a:lnTo>
                        <a:pt x="106680" y="431483"/>
                      </a:lnTo>
                      <a:cubicBezTo>
                        <a:pt x="126714" y="402522"/>
                        <a:pt x="197542" y="296966"/>
                        <a:pt x="227648" y="258128"/>
                      </a:cubicBezTo>
                      <a:lnTo>
                        <a:pt x="287315" y="198453"/>
                      </a:lnTo>
                      <a:lnTo>
                        <a:pt x="359092" y="140970"/>
                      </a:lnTo>
                      <a:lnTo>
                        <a:pt x="486263" y="68845"/>
                      </a:lnTo>
                      <a:lnTo>
                        <a:pt x="485775" y="68580"/>
                      </a:lnTo>
                      <a:cubicBezTo>
                        <a:pt x="513398" y="55245"/>
                        <a:pt x="541973" y="43815"/>
                        <a:pt x="572452" y="32385"/>
                      </a:cubicBezTo>
                      <a:lnTo>
                        <a:pt x="573405" y="32385"/>
                      </a:lnTo>
                      <a:lnTo>
                        <a:pt x="679133" y="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2" name="Freeform: Shape 101">
                  <a:extLst>
                    <a:ext uri="{FF2B5EF4-FFF2-40B4-BE49-F238E27FC236}">
                      <a16:creationId xmlns:a16="http://schemas.microsoft.com/office/drawing/2014/main" xmlns="" id="{689940E3-41B4-407C-A403-D52373191327}"/>
                    </a:ext>
                  </a:extLst>
                </p:cNvPr>
                <p:cNvSpPr/>
                <p:nvPr/>
              </p:nvSpPr>
              <p:spPr>
                <a:xfrm>
                  <a:off x="2714531" y="1811829"/>
                  <a:ext cx="257174" cy="304801"/>
                </a:xfrm>
                <a:custGeom>
                  <a:avLst/>
                  <a:gdLst>
                    <a:gd name="connsiteX0" fmla="*/ 260985 w 257175"/>
                    <a:gd name="connsiteY0" fmla="*/ 311468 h 304800"/>
                    <a:gd name="connsiteX1" fmla="*/ 0 w 257175"/>
                    <a:gd name="connsiteY1" fmla="*/ 170497 h 304800"/>
                    <a:gd name="connsiteX2" fmla="*/ 952 w 257175"/>
                    <a:gd name="connsiteY2" fmla="*/ 0 h 304800"/>
                    <a:gd name="connsiteX3" fmla="*/ 260985 w 257175"/>
                    <a:gd name="connsiteY3" fmla="*/ 140970 h 304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304800">
                      <a:moveTo>
                        <a:pt x="260985" y="311468"/>
                      </a:moveTo>
                      <a:lnTo>
                        <a:pt x="0" y="170497"/>
                      </a:lnTo>
                      <a:lnTo>
                        <a:pt x="952" y="0"/>
                      </a:lnTo>
                      <a:lnTo>
                        <a:pt x="260985" y="14097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grpSp>
        <p:nvGrpSpPr>
          <p:cNvPr id="130" name="Group 129">
            <a:extLst>
              <a:ext uri="{FF2B5EF4-FFF2-40B4-BE49-F238E27FC236}">
                <a16:creationId xmlns:a16="http://schemas.microsoft.com/office/drawing/2014/main" xmlns="" id="{6455E06B-1F39-4435-A88E-49A0BEE4344E}"/>
              </a:ext>
            </a:extLst>
          </p:cNvPr>
          <p:cNvGrpSpPr/>
          <p:nvPr userDrawn="1"/>
        </p:nvGrpSpPr>
        <p:grpSpPr>
          <a:xfrm>
            <a:off x="835671" y="4613596"/>
            <a:ext cx="432480" cy="909675"/>
            <a:chOff x="3554538" y="3240653"/>
            <a:chExt cx="1265482" cy="2661804"/>
          </a:xfrm>
        </p:grpSpPr>
        <p:cxnSp>
          <p:nvCxnSpPr>
            <p:cNvPr id="131" name="Straight Connector 130">
              <a:extLst>
                <a:ext uri="{FF2B5EF4-FFF2-40B4-BE49-F238E27FC236}">
                  <a16:creationId xmlns:a16="http://schemas.microsoft.com/office/drawing/2014/main" xmlns="" id="{85E4F8CF-89FD-4BEC-9A6B-746AC0CFA7A5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030920" y="4338371"/>
              <a:ext cx="141951" cy="656633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  <a:effectLst>
              <a:outerShdw blurRad="63500" algn="ctr" rotWithShape="0">
                <a:prstClr val="black">
                  <a:alpha val="2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xmlns="" id="{16E3B0A3-9898-4F02-8B45-6F8FC64036F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195355" y="4338370"/>
              <a:ext cx="112673" cy="64954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  <a:effectLst>
              <a:outerShdw blurRad="63500" algn="ctr" rotWithShape="0">
                <a:prstClr val="black">
                  <a:alpha val="2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xmlns="" id="{6DFF3308-04DB-4E73-8358-096F74C4545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179779" y="4275415"/>
              <a:ext cx="0" cy="71249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  <a:effectLst>
              <a:outerShdw blurRad="63500" algn="ctr" rotWithShape="0">
                <a:prstClr val="black">
                  <a:alpha val="2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4" name="Group 133">
              <a:extLst>
                <a:ext uri="{FF2B5EF4-FFF2-40B4-BE49-F238E27FC236}">
                  <a16:creationId xmlns:a16="http://schemas.microsoft.com/office/drawing/2014/main" xmlns="" id="{346BC297-A507-4854-B0C2-20FBF761D2B3}"/>
                </a:ext>
              </a:extLst>
            </p:cNvPr>
            <p:cNvGrpSpPr/>
            <p:nvPr userDrawn="1"/>
          </p:nvGrpSpPr>
          <p:grpSpPr>
            <a:xfrm>
              <a:off x="3554538" y="3240653"/>
              <a:ext cx="1265482" cy="1261388"/>
              <a:chOff x="3839004" y="3765377"/>
              <a:chExt cx="714810" cy="712498"/>
            </a:xfrm>
          </p:grpSpPr>
          <p:sp>
            <p:nvSpPr>
              <p:cNvPr id="154" name="Freeform: Shape 153">
                <a:extLst>
                  <a:ext uri="{FF2B5EF4-FFF2-40B4-BE49-F238E27FC236}">
                    <a16:creationId xmlns:a16="http://schemas.microsoft.com/office/drawing/2014/main" xmlns="" id="{233BF2A0-2247-4157-B685-518331BDE6CB}"/>
                  </a:ext>
                </a:extLst>
              </p:cNvPr>
              <p:cNvSpPr/>
              <p:nvPr/>
            </p:nvSpPr>
            <p:spPr>
              <a:xfrm>
                <a:off x="3839004" y="3765377"/>
                <a:ext cx="361641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25000">
                    <a:schemeClr val="bg1">
                      <a:lumMod val="85000"/>
                    </a:schemeClr>
                  </a:gs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5" name="Freeform: Shape 154">
                <a:extLst>
                  <a:ext uri="{FF2B5EF4-FFF2-40B4-BE49-F238E27FC236}">
                    <a16:creationId xmlns:a16="http://schemas.microsoft.com/office/drawing/2014/main" xmlns="" id="{D7ADAAD4-B6D4-4BF7-A974-DAB39978061A}"/>
                  </a:ext>
                </a:extLst>
              </p:cNvPr>
              <p:cNvSpPr/>
              <p:nvPr/>
            </p:nvSpPr>
            <p:spPr>
              <a:xfrm flipH="1">
                <a:off x="4192173" y="3765377"/>
                <a:ext cx="361641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75000">
                    <a:schemeClr val="bg1">
                      <a:lumMod val="85000"/>
                    </a:schemeClr>
                  </a:gs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6" name="Freeform: Shape 155">
                <a:extLst>
                  <a:ext uri="{FF2B5EF4-FFF2-40B4-BE49-F238E27FC236}">
                    <a16:creationId xmlns:a16="http://schemas.microsoft.com/office/drawing/2014/main" xmlns="" id="{7B491406-69C2-44DB-A5CD-88D8D1BEF0CF}"/>
                  </a:ext>
                </a:extLst>
              </p:cNvPr>
              <p:cNvSpPr/>
              <p:nvPr/>
            </p:nvSpPr>
            <p:spPr>
              <a:xfrm flipH="1">
                <a:off x="4193875" y="3765377"/>
                <a:ext cx="216287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70000">
                    <a:schemeClr val="bg1">
                      <a:lumMod val="85000"/>
                    </a:schemeClr>
                  </a:gs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>
                  <a:solidFill>
                    <a:prstClr val="black"/>
                  </a:solidFill>
                </a:endParaRPr>
              </a:p>
            </p:txBody>
          </p:sp>
          <p:sp>
            <p:nvSpPr>
              <p:cNvPr id="157" name="Freeform: Shape 156">
                <a:extLst>
                  <a:ext uri="{FF2B5EF4-FFF2-40B4-BE49-F238E27FC236}">
                    <a16:creationId xmlns:a16="http://schemas.microsoft.com/office/drawing/2014/main" xmlns="" id="{73F74B2A-3CC0-4FB6-9B7E-2720B932037C}"/>
                  </a:ext>
                </a:extLst>
              </p:cNvPr>
              <p:cNvSpPr/>
              <p:nvPr/>
            </p:nvSpPr>
            <p:spPr>
              <a:xfrm>
                <a:off x="3982656" y="3765377"/>
                <a:ext cx="216287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30000">
                    <a:schemeClr val="bg1">
                      <a:lumMod val="85000"/>
                    </a:schemeClr>
                  </a:gs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 dirty="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35" name="Group 134">
              <a:extLst>
                <a:ext uri="{FF2B5EF4-FFF2-40B4-BE49-F238E27FC236}">
                  <a16:creationId xmlns:a16="http://schemas.microsoft.com/office/drawing/2014/main" xmlns="" id="{61A2B3D3-0BBA-407F-AE8C-CE2700182DA1}"/>
                </a:ext>
              </a:extLst>
            </p:cNvPr>
            <p:cNvGrpSpPr/>
            <p:nvPr/>
          </p:nvGrpSpPr>
          <p:grpSpPr>
            <a:xfrm>
              <a:off x="3932377" y="4966662"/>
              <a:ext cx="506449" cy="935795"/>
              <a:chOff x="12470968" y="4604322"/>
              <a:chExt cx="839142" cy="1550531"/>
            </a:xfrm>
          </p:grpSpPr>
          <p:grpSp>
            <p:nvGrpSpPr>
              <p:cNvPr id="136" name="Group 135">
                <a:extLst>
                  <a:ext uri="{FF2B5EF4-FFF2-40B4-BE49-F238E27FC236}">
                    <a16:creationId xmlns:a16="http://schemas.microsoft.com/office/drawing/2014/main" xmlns="" id="{DD14744D-0284-4519-A44A-80CAFA613277}"/>
                  </a:ext>
                </a:extLst>
              </p:cNvPr>
              <p:cNvGrpSpPr/>
              <p:nvPr/>
            </p:nvGrpSpPr>
            <p:grpSpPr>
              <a:xfrm>
                <a:off x="12710801" y="4604322"/>
                <a:ext cx="471270" cy="1549314"/>
                <a:chOff x="2541356" y="1774680"/>
                <a:chExt cx="1106202" cy="3636668"/>
              </a:xfrm>
              <a:solidFill>
                <a:schemeClr val="bg1">
                  <a:lumMod val="75000"/>
                </a:schemeClr>
              </a:solidFill>
            </p:grpSpPr>
            <p:sp>
              <p:nvSpPr>
                <p:cNvPr id="143" name="Freeform: Shape 142">
                  <a:extLst>
                    <a:ext uri="{FF2B5EF4-FFF2-40B4-BE49-F238E27FC236}">
                      <a16:creationId xmlns:a16="http://schemas.microsoft.com/office/drawing/2014/main" xmlns="" id="{8B7D02ED-1A26-4E8B-8912-6DDD6822FD36}"/>
                    </a:ext>
                  </a:extLst>
                </p:cNvPr>
                <p:cNvSpPr/>
                <p:nvPr/>
              </p:nvSpPr>
              <p:spPr>
                <a:xfrm>
                  <a:off x="2571096" y="4597937"/>
                  <a:ext cx="402336" cy="182880"/>
                </a:xfrm>
                <a:custGeom>
                  <a:avLst/>
                  <a:gdLst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84810 w 3480752"/>
                    <a:gd name="connsiteY3" fmla="*/ 326909 h 1560620"/>
                    <a:gd name="connsiteX4" fmla="*/ 786764 w 3480752"/>
                    <a:gd name="connsiteY4" fmla="*/ 323526 h 1560620"/>
                    <a:gd name="connsiteX5" fmla="*/ 702687 w 3480752"/>
                    <a:gd name="connsiteY5" fmla="*/ 277806 h 1560620"/>
                    <a:gd name="connsiteX6" fmla="*/ 833420 w 3480752"/>
                    <a:gd name="connsiteY6" fmla="*/ 310489 h 1560620"/>
                    <a:gd name="connsiteX7" fmla="*/ 1241959 w 3480752"/>
                    <a:gd name="connsiteY7" fmla="*/ 343172 h 1560620"/>
                    <a:gd name="connsiteX8" fmla="*/ 3480752 w 3480752"/>
                    <a:gd name="connsiteY8" fmla="*/ 1560620 h 1560620"/>
                    <a:gd name="connsiteX9" fmla="*/ 3064038 w 3480752"/>
                    <a:gd name="connsiteY9" fmla="*/ 1527929 h 1560620"/>
                    <a:gd name="connsiteX10" fmla="*/ 3057133 w 3480752"/>
                    <a:gd name="connsiteY10" fmla="*/ 1524163 h 1560620"/>
                    <a:gd name="connsiteX11" fmla="*/ 2941481 w 3480752"/>
                    <a:gd name="connsiteY11" fmla="*/ 1495246 h 1560620"/>
                    <a:gd name="connsiteX12" fmla="*/ 2881754 w 3480752"/>
                    <a:gd name="connsiteY12" fmla="*/ 1462767 h 1560620"/>
                    <a:gd name="connsiteX13" fmla="*/ 2879802 w 3480752"/>
                    <a:gd name="connsiteY13" fmla="*/ 1466146 h 1560620"/>
                    <a:gd name="connsiteX14" fmla="*/ 2933314 w 3480752"/>
                    <a:gd name="connsiteY14" fmla="*/ 1495246 h 1560620"/>
                    <a:gd name="connsiteX15" fmla="*/ 2353185 w 3480752"/>
                    <a:gd name="connsiteY15" fmla="*/ 1274639 h 1560620"/>
                    <a:gd name="connsiteX16" fmla="*/ 2238794 w 3480752"/>
                    <a:gd name="connsiteY16" fmla="*/ 1217440 h 1560620"/>
                    <a:gd name="connsiteX17" fmla="*/ 0 w 3480752"/>
                    <a:gd name="connsiteY17" fmla="*/ 0 h 1560620"/>
                    <a:gd name="connsiteX18" fmla="*/ 62916 w 3480752"/>
                    <a:gd name="connsiteY18" fmla="*/ 34213 h 1560620"/>
                    <a:gd name="connsiteX19" fmla="*/ 57199 w 3480752"/>
                    <a:gd name="connsiteY19" fmla="*/ 31661 h 1560620"/>
                    <a:gd name="connsiteX20" fmla="*/ 0 w 3480752"/>
                    <a:gd name="connsiteY20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84810 w 3480752"/>
                    <a:gd name="connsiteY3" fmla="*/ 326909 h 1560620"/>
                    <a:gd name="connsiteX4" fmla="*/ 702687 w 3480752"/>
                    <a:gd name="connsiteY4" fmla="*/ 277806 h 1560620"/>
                    <a:gd name="connsiteX5" fmla="*/ 833420 w 3480752"/>
                    <a:gd name="connsiteY5" fmla="*/ 310489 h 1560620"/>
                    <a:gd name="connsiteX6" fmla="*/ 1241959 w 3480752"/>
                    <a:gd name="connsiteY6" fmla="*/ 343172 h 1560620"/>
                    <a:gd name="connsiteX7" fmla="*/ 3480752 w 3480752"/>
                    <a:gd name="connsiteY7" fmla="*/ 1560620 h 1560620"/>
                    <a:gd name="connsiteX8" fmla="*/ 3064038 w 3480752"/>
                    <a:gd name="connsiteY8" fmla="*/ 1527929 h 1560620"/>
                    <a:gd name="connsiteX9" fmla="*/ 3057133 w 3480752"/>
                    <a:gd name="connsiteY9" fmla="*/ 1524163 h 1560620"/>
                    <a:gd name="connsiteX10" fmla="*/ 2941481 w 3480752"/>
                    <a:gd name="connsiteY10" fmla="*/ 1495246 h 1560620"/>
                    <a:gd name="connsiteX11" fmla="*/ 2881754 w 3480752"/>
                    <a:gd name="connsiteY11" fmla="*/ 1462767 h 1560620"/>
                    <a:gd name="connsiteX12" fmla="*/ 2879802 w 3480752"/>
                    <a:gd name="connsiteY12" fmla="*/ 1466146 h 1560620"/>
                    <a:gd name="connsiteX13" fmla="*/ 2933314 w 3480752"/>
                    <a:gd name="connsiteY13" fmla="*/ 1495246 h 1560620"/>
                    <a:gd name="connsiteX14" fmla="*/ 2353185 w 3480752"/>
                    <a:gd name="connsiteY14" fmla="*/ 1274639 h 1560620"/>
                    <a:gd name="connsiteX15" fmla="*/ 2238794 w 3480752"/>
                    <a:gd name="connsiteY15" fmla="*/ 1217440 h 1560620"/>
                    <a:gd name="connsiteX16" fmla="*/ 62916 w 3480752"/>
                    <a:gd name="connsiteY16" fmla="*/ 34213 h 1560620"/>
                    <a:gd name="connsiteX17" fmla="*/ 0 w 3480752"/>
                    <a:gd name="connsiteY17" fmla="*/ 0 h 1560620"/>
                    <a:gd name="connsiteX18" fmla="*/ 62916 w 3480752"/>
                    <a:gd name="connsiteY18" fmla="*/ 34213 h 1560620"/>
                    <a:gd name="connsiteX19" fmla="*/ 57199 w 3480752"/>
                    <a:gd name="connsiteY19" fmla="*/ 31661 h 1560620"/>
                    <a:gd name="connsiteX20" fmla="*/ 0 w 3480752"/>
                    <a:gd name="connsiteY20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02687 w 3480752"/>
                    <a:gd name="connsiteY3" fmla="*/ 277806 h 1560620"/>
                    <a:gd name="connsiteX4" fmla="*/ 833420 w 3480752"/>
                    <a:gd name="connsiteY4" fmla="*/ 310489 h 1560620"/>
                    <a:gd name="connsiteX5" fmla="*/ 1241959 w 3480752"/>
                    <a:gd name="connsiteY5" fmla="*/ 343172 h 1560620"/>
                    <a:gd name="connsiteX6" fmla="*/ 3480752 w 3480752"/>
                    <a:gd name="connsiteY6" fmla="*/ 1560620 h 1560620"/>
                    <a:gd name="connsiteX7" fmla="*/ 3064038 w 3480752"/>
                    <a:gd name="connsiteY7" fmla="*/ 1527929 h 1560620"/>
                    <a:gd name="connsiteX8" fmla="*/ 3057133 w 3480752"/>
                    <a:gd name="connsiteY8" fmla="*/ 1524163 h 1560620"/>
                    <a:gd name="connsiteX9" fmla="*/ 2941481 w 3480752"/>
                    <a:gd name="connsiteY9" fmla="*/ 1495246 h 1560620"/>
                    <a:gd name="connsiteX10" fmla="*/ 2881754 w 3480752"/>
                    <a:gd name="connsiteY10" fmla="*/ 1462767 h 1560620"/>
                    <a:gd name="connsiteX11" fmla="*/ 2879802 w 3480752"/>
                    <a:gd name="connsiteY11" fmla="*/ 1466146 h 1560620"/>
                    <a:gd name="connsiteX12" fmla="*/ 2933314 w 3480752"/>
                    <a:gd name="connsiteY12" fmla="*/ 1495246 h 1560620"/>
                    <a:gd name="connsiteX13" fmla="*/ 2353185 w 3480752"/>
                    <a:gd name="connsiteY13" fmla="*/ 1274639 h 1560620"/>
                    <a:gd name="connsiteX14" fmla="*/ 2238794 w 3480752"/>
                    <a:gd name="connsiteY14" fmla="*/ 1217440 h 1560620"/>
                    <a:gd name="connsiteX15" fmla="*/ 62916 w 3480752"/>
                    <a:gd name="connsiteY15" fmla="*/ 34213 h 1560620"/>
                    <a:gd name="connsiteX16" fmla="*/ 0 w 3480752"/>
                    <a:gd name="connsiteY16" fmla="*/ 0 h 1560620"/>
                    <a:gd name="connsiteX17" fmla="*/ 62916 w 3480752"/>
                    <a:gd name="connsiteY17" fmla="*/ 34213 h 1560620"/>
                    <a:gd name="connsiteX18" fmla="*/ 57199 w 3480752"/>
                    <a:gd name="connsiteY18" fmla="*/ 31661 h 1560620"/>
                    <a:gd name="connsiteX19" fmla="*/ 0 w 3480752"/>
                    <a:gd name="connsiteY19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02687 w 3480752"/>
                    <a:gd name="connsiteY3" fmla="*/ 277806 h 1560620"/>
                    <a:gd name="connsiteX4" fmla="*/ 833420 w 3480752"/>
                    <a:gd name="connsiteY4" fmla="*/ 310489 h 1560620"/>
                    <a:gd name="connsiteX5" fmla="*/ 1241959 w 3480752"/>
                    <a:gd name="connsiteY5" fmla="*/ 343172 h 1560620"/>
                    <a:gd name="connsiteX6" fmla="*/ 3480752 w 3480752"/>
                    <a:gd name="connsiteY6" fmla="*/ 1560620 h 1560620"/>
                    <a:gd name="connsiteX7" fmla="*/ 3064038 w 3480752"/>
                    <a:gd name="connsiteY7" fmla="*/ 1527929 h 1560620"/>
                    <a:gd name="connsiteX8" fmla="*/ 3057133 w 3480752"/>
                    <a:gd name="connsiteY8" fmla="*/ 1524163 h 1560620"/>
                    <a:gd name="connsiteX9" fmla="*/ 2941481 w 3480752"/>
                    <a:gd name="connsiteY9" fmla="*/ 1495246 h 1560620"/>
                    <a:gd name="connsiteX10" fmla="*/ 2881754 w 3480752"/>
                    <a:gd name="connsiteY10" fmla="*/ 1462767 h 1560620"/>
                    <a:gd name="connsiteX11" fmla="*/ 2933314 w 3480752"/>
                    <a:gd name="connsiteY11" fmla="*/ 1495246 h 1560620"/>
                    <a:gd name="connsiteX12" fmla="*/ 2353185 w 3480752"/>
                    <a:gd name="connsiteY12" fmla="*/ 1274639 h 1560620"/>
                    <a:gd name="connsiteX13" fmla="*/ 2238794 w 3480752"/>
                    <a:gd name="connsiteY13" fmla="*/ 1217440 h 1560620"/>
                    <a:gd name="connsiteX14" fmla="*/ 62916 w 3480752"/>
                    <a:gd name="connsiteY14" fmla="*/ 34213 h 1560620"/>
                    <a:gd name="connsiteX15" fmla="*/ 0 w 3480752"/>
                    <a:gd name="connsiteY15" fmla="*/ 0 h 1560620"/>
                    <a:gd name="connsiteX16" fmla="*/ 62916 w 3480752"/>
                    <a:gd name="connsiteY16" fmla="*/ 34213 h 1560620"/>
                    <a:gd name="connsiteX17" fmla="*/ 57199 w 3480752"/>
                    <a:gd name="connsiteY17" fmla="*/ 31661 h 1560620"/>
                    <a:gd name="connsiteX18" fmla="*/ 0 w 3480752"/>
                    <a:gd name="connsiteY18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02687 w 3480752"/>
                    <a:gd name="connsiteY3" fmla="*/ 277806 h 1560620"/>
                    <a:gd name="connsiteX4" fmla="*/ 833420 w 3480752"/>
                    <a:gd name="connsiteY4" fmla="*/ 310489 h 1560620"/>
                    <a:gd name="connsiteX5" fmla="*/ 1241959 w 3480752"/>
                    <a:gd name="connsiteY5" fmla="*/ 343172 h 1560620"/>
                    <a:gd name="connsiteX6" fmla="*/ 3480752 w 3480752"/>
                    <a:gd name="connsiteY6" fmla="*/ 1560620 h 1560620"/>
                    <a:gd name="connsiteX7" fmla="*/ 3064038 w 3480752"/>
                    <a:gd name="connsiteY7" fmla="*/ 1527929 h 1560620"/>
                    <a:gd name="connsiteX8" fmla="*/ 3057133 w 3480752"/>
                    <a:gd name="connsiteY8" fmla="*/ 1524163 h 1560620"/>
                    <a:gd name="connsiteX9" fmla="*/ 2941481 w 3480752"/>
                    <a:gd name="connsiteY9" fmla="*/ 1495246 h 1560620"/>
                    <a:gd name="connsiteX10" fmla="*/ 2933314 w 3480752"/>
                    <a:gd name="connsiteY10" fmla="*/ 1495246 h 1560620"/>
                    <a:gd name="connsiteX11" fmla="*/ 2353185 w 3480752"/>
                    <a:gd name="connsiteY11" fmla="*/ 1274639 h 1560620"/>
                    <a:gd name="connsiteX12" fmla="*/ 2238794 w 3480752"/>
                    <a:gd name="connsiteY12" fmla="*/ 1217440 h 1560620"/>
                    <a:gd name="connsiteX13" fmla="*/ 62916 w 3480752"/>
                    <a:gd name="connsiteY13" fmla="*/ 34213 h 1560620"/>
                    <a:gd name="connsiteX14" fmla="*/ 0 w 3480752"/>
                    <a:gd name="connsiteY14" fmla="*/ 0 h 1560620"/>
                    <a:gd name="connsiteX15" fmla="*/ 62916 w 3480752"/>
                    <a:gd name="connsiteY15" fmla="*/ 34213 h 1560620"/>
                    <a:gd name="connsiteX16" fmla="*/ 57199 w 3480752"/>
                    <a:gd name="connsiteY16" fmla="*/ 31661 h 1560620"/>
                    <a:gd name="connsiteX17" fmla="*/ 0 w 3480752"/>
                    <a:gd name="connsiteY17" fmla="*/ 0 h 15606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3480752" h="1560620">
                      <a:moveTo>
                        <a:pt x="62916" y="34213"/>
                      </a:moveTo>
                      <a:lnTo>
                        <a:pt x="114391" y="57191"/>
                      </a:lnTo>
                      <a:cubicBezTo>
                        <a:pt x="302323" y="147074"/>
                        <a:pt x="498413" y="220606"/>
                        <a:pt x="694512" y="277806"/>
                      </a:cubicBezTo>
                      <a:lnTo>
                        <a:pt x="702687" y="277806"/>
                      </a:lnTo>
                      <a:cubicBezTo>
                        <a:pt x="743545" y="285981"/>
                        <a:pt x="784395" y="302314"/>
                        <a:pt x="833420" y="310489"/>
                      </a:cubicBezTo>
                      <a:lnTo>
                        <a:pt x="1241959" y="343172"/>
                      </a:lnTo>
                      <a:lnTo>
                        <a:pt x="3480752" y="1560620"/>
                      </a:lnTo>
                      <a:lnTo>
                        <a:pt x="3064038" y="1527929"/>
                      </a:lnTo>
                      <a:lnTo>
                        <a:pt x="3057133" y="1524163"/>
                      </a:lnTo>
                      <a:lnTo>
                        <a:pt x="2941481" y="1495246"/>
                      </a:lnTo>
                      <a:lnTo>
                        <a:pt x="2933314" y="1495246"/>
                      </a:lnTo>
                      <a:cubicBezTo>
                        <a:pt x="2737215" y="1446221"/>
                        <a:pt x="2541108" y="1372688"/>
                        <a:pt x="2353185" y="1274639"/>
                      </a:cubicBezTo>
                      <a:cubicBezTo>
                        <a:pt x="2312335" y="1258298"/>
                        <a:pt x="2279652" y="1241956"/>
                        <a:pt x="2238794" y="1217440"/>
                      </a:cubicBezTo>
                      <a:lnTo>
                        <a:pt x="62916" y="34213"/>
                      </a:lnTo>
                      <a:close/>
                      <a:moveTo>
                        <a:pt x="0" y="0"/>
                      </a:moveTo>
                      <a:lnTo>
                        <a:pt x="62916" y="34213"/>
                      </a:lnTo>
                      <a:lnTo>
                        <a:pt x="57199" y="31661"/>
                      </a:lnTo>
                      <a:cubicBezTo>
                        <a:pt x="38815" y="22469"/>
                        <a:pt x="20429" y="12254"/>
                        <a:pt x="0" y="0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4" name="Freeform: Shape 143">
                  <a:extLst>
                    <a:ext uri="{FF2B5EF4-FFF2-40B4-BE49-F238E27FC236}">
                      <a16:creationId xmlns:a16="http://schemas.microsoft.com/office/drawing/2014/main" xmlns="" id="{8E8DB34B-B88D-4347-B321-7D8FAF44FA1B}"/>
                    </a:ext>
                  </a:extLst>
                </p:cNvPr>
                <p:cNvSpPr/>
                <p:nvPr/>
              </p:nvSpPr>
              <p:spPr>
                <a:xfrm>
                  <a:off x="3023223" y="4576005"/>
                  <a:ext cx="257175" cy="133350"/>
                </a:xfrm>
                <a:custGeom>
                  <a:avLst/>
                  <a:gdLst>
                    <a:gd name="connsiteX0" fmla="*/ 260032 w 257175"/>
                    <a:gd name="connsiteY0" fmla="*/ 141922 h 133350"/>
                    <a:gd name="connsiteX1" fmla="*/ 0 w 257175"/>
                    <a:gd name="connsiteY1" fmla="*/ 0 h 133350"/>
                    <a:gd name="connsiteX2" fmla="*/ 952 w 257175"/>
                    <a:gd name="connsiteY2" fmla="*/ 0 h 133350"/>
                    <a:gd name="connsiteX3" fmla="*/ 260032 w 257175"/>
                    <a:gd name="connsiteY3" fmla="*/ 141922 h 133350"/>
                    <a:gd name="connsiteX4" fmla="*/ 260032 w 257175"/>
                    <a:gd name="connsiteY4" fmla="*/ 141922 h 1333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57175" h="133350">
                      <a:moveTo>
                        <a:pt x="260032" y="141922"/>
                      </a:moveTo>
                      <a:lnTo>
                        <a:pt x="0" y="0"/>
                      </a:lnTo>
                      <a:cubicBezTo>
                        <a:pt x="0" y="0"/>
                        <a:pt x="952" y="0"/>
                        <a:pt x="952" y="0"/>
                      </a:cubicBezTo>
                      <a:lnTo>
                        <a:pt x="260032" y="141922"/>
                      </a:lnTo>
                      <a:cubicBezTo>
                        <a:pt x="260985" y="141922"/>
                        <a:pt x="260985" y="141922"/>
                        <a:pt x="260032" y="141922"/>
                      </a:cubicBezTo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5" name="Freeform: Shape 144">
                  <a:extLst>
                    <a:ext uri="{FF2B5EF4-FFF2-40B4-BE49-F238E27FC236}">
                      <a16:creationId xmlns:a16="http://schemas.microsoft.com/office/drawing/2014/main" xmlns="" id="{7872BA3E-8AD2-4FD0-99B8-768D5AE20E0D}"/>
                    </a:ext>
                  </a:extLst>
                </p:cNvPr>
                <p:cNvSpPr/>
                <p:nvPr/>
              </p:nvSpPr>
              <p:spPr>
                <a:xfrm>
                  <a:off x="2706138" y="4925573"/>
                  <a:ext cx="257175" cy="485775"/>
                </a:xfrm>
                <a:custGeom>
                  <a:avLst/>
                  <a:gdLst>
                    <a:gd name="connsiteX0" fmla="*/ 260033 w 257175"/>
                    <a:gd name="connsiteY0" fmla="*/ 486727 h 485775"/>
                    <a:gd name="connsiteX1" fmla="*/ 0 w 257175"/>
                    <a:gd name="connsiteY1" fmla="*/ 344805 h 485775"/>
                    <a:gd name="connsiteX2" fmla="*/ 953 w 257175"/>
                    <a:gd name="connsiteY2" fmla="*/ 0 h 485775"/>
                    <a:gd name="connsiteX3" fmla="*/ 260985 w 257175"/>
                    <a:gd name="connsiteY3" fmla="*/ 141922 h 4857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485775">
                      <a:moveTo>
                        <a:pt x="260033" y="486727"/>
                      </a:moveTo>
                      <a:lnTo>
                        <a:pt x="0" y="344805"/>
                      </a:lnTo>
                      <a:lnTo>
                        <a:pt x="953" y="0"/>
                      </a:lnTo>
                      <a:lnTo>
                        <a:pt x="260985" y="141922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6" name="Freeform: Shape 145">
                  <a:extLst>
                    <a:ext uri="{FF2B5EF4-FFF2-40B4-BE49-F238E27FC236}">
                      <a16:creationId xmlns:a16="http://schemas.microsoft.com/office/drawing/2014/main" xmlns="" id="{943D25C2-FE71-4163-9186-5BD8047B96F7}"/>
                    </a:ext>
                  </a:extLst>
                </p:cNvPr>
                <p:cNvSpPr/>
                <p:nvPr/>
              </p:nvSpPr>
              <p:spPr>
                <a:xfrm>
                  <a:off x="2987522" y="3640652"/>
                  <a:ext cx="660036" cy="1102854"/>
                </a:xfrm>
                <a:custGeom>
                  <a:avLst/>
                  <a:gdLst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452605 w 661035"/>
                    <a:gd name="connsiteY8" fmla="*/ 914311 h 1099185"/>
                    <a:gd name="connsiteX9" fmla="*/ 451949 w 661035"/>
                    <a:gd name="connsiteY9" fmla="*/ 914906 h 1099185"/>
                    <a:gd name="connsiteX10" fmla="*/ 500063 w 661035"/>
                    <a:gd name="connsiteY10" fmla="*/ 941070 h 1099185"/>
                    <a:gd name="connsiteX11" fmla="*/ 451485 w 661035"/>
                    <a:gd name="connsiteY11" fmla="*/ 989648 h 1099185"/>
                    <a:gd name="connsiteX12" fmla="*/ 396629 w 661035"/>
                    <a:gd name="connsiteY12" fmla="*/ 1033155 h 1099185"/>
                    <a:gd name="connsiteX13" fmla="*/ 397193 w 661035"/>
                    <a:gd name="connsiteY13" fmla="*/ 1033462 h 1099185"/>
                    <a:gd name="connsiteX14" fmla="*/ 320041 w 661035"/>
                    <a:gd name="connsiteY14" fmla="*/ 1076325 h 1099185"/>
                    <a:gd name="connsiteX15" fmla="*/ 291343 w 661035"/>
                    <a:gd name="connsiteY15" fmla="*/ 1060767 h 1099185"/>
                    <a:gd name="connsiteX16" fmla="*/ 290403 w 661035"/>
                    <a:gd name="connsiteY16" fmla="*/ 1061621 h 1099185"/>
                    <a:gd name="connsiteX17" fmla="*/ 319088 w 661035"/>
                    <a:gd name="connsiteY17" fmla="*/ 1077277 h 1099185"/>
                    <a:gd name="connsiteX18" fmla="*/ 260985 w 661035"/>
                    <a:gd name="connsiteY18" fmla="*/ 1099185 h 1099185"/>
                    <a:gd name="connsiteX19" fmla="*/ 0 w 661035"/>
                    <a:gd name="connsiteY19" fmla="*/ 957262 h 1099185"/>
                    <a:gd name="connsiteX20" fmla="*/ 59055 w 661035"/>
                    <a:gd name="connsiteY20" fmla="*/ 935355 h 1099185"/>
                    <a:gd name="connsiteX21" fmla="*/ 284314 w 661035"/>
                    <a:gd name="connsiteY21" fmla="*/ 1058298 h 1099185"/>
                    <a:gd name="connsiteX22" fmla="*/ 284516 w 661035"/>
                    <a:gd name="connsiteY22" fmla="*/ 1057066 h 1099185"/>
                    <a:gd name="connsiteX23" fmla="*/ 60008 w 661035"/>
                    <a:gd name="connsiteY23" fmla="*/ 935355 h 1099185"/>
                    <a:gd name="connsiteX24" fmla="*/ 135745 w 661035"/>
                    <a:gd name="connsiteY24" fmla="*/ 891807 h 1099185"/>
                    <a:gd name="connsiteX25" fmla="*/ 135255 w 661035"/>
                    <a:gd name="connsiteY25" fmla="*/ 891540 h 1099185"/>
                    <a:gd name="connsiteX26" fmla="*/ 190500 w 661035"/>
                    <a:gd name="connsiteY26" fmla="*/ 847725 h 1099185"/>
                    <a:gd name="connsiteX27" fmla="*/ 239078 w 661035"/>
                    <a:gd name="connsiteY27" fmla="*/ 799148 h 1099185"/>
                    <a:gd name="connsiteX28" fmla="*/ 319738 w 661035"/>
                    <a:gd name="connsiteY28" fmla="*/ 843010 h 1099185"/>
                    <a:gd name="connsiteX29" fmla="*/ 319882 w 661035"/>
                    <a:gd name="connsiteY29" fmla="*/ 842137 h 1099185"/>
                    <a:gd name="connsiteX30" fmla="*/ 239078 w 661035"/>
                    <a:gd name="connsiteY30" fmla="*/ 798196 h 1099185"/>
                    <a:gd name="connsiteX31" fmla="*/ 277307 w 661035"/>
                    <a:gd name="connsiteY31" fmla="*/ 750642 h 1099185"/>
                    <a:gd name="connsiteX32" fmla="*/ 277178 w 661035"/>
                    <a:gd name="connsiteY32" fmla="*/ 750571 h 1099185"/>
                    <a:gd name="connsiteX33" fmla="*/ 284798 w 661035"/>
                    <a:gd name="connsiteY33" fmla="*/ 740093 h 1099185"/>
                    <a:gd name="connsiteX34" fmla="*/ 323850 w 661035"/>
                    <a:gd name="connsiteY34" fmla="*/ 676275 h 1099185"/>
                    <a:gd name="connsiteX35" fmla="*/ 359092 w 661035"/>
                    <a:gd name="connsiteY35" fmla="*/ 597218 h 1099185"/>
                    <a:gd name="connsiteX36" fmla="*/ 220980 w 661035"/>
                    <a:gd name="connsiteY36" fmla="*/ 0 h 1099185"/>
                    <a:gd name="connsiteX37" fmla="*/ 481965 w 661035"/>
                    <a:gd name="connsiteY37" fmla="*/ 141922 h 1099185"/>
                    <a:gd name="connsiteX38" fmla="*/ 575310 w 661035"/>
                    <a:gd name="connsiteY38" fmla="*/ 214313 h 1099185"/>
                    <a:gd name="connsiteX39" fmla="*/ 661035 w 661035"/>
                    <a:gd name="connsiteY39" fmla="*/ 504825 h 1099185"/>
                    <a:gd name="connsiteX40" fmla="*/ 621030 w 661035"/>
                    <a:gd name="connsiteY40" fmla="*/ 739140 h 1099185"/>
                    <a:gd name="connsiteX41" fmla="*/ 360045 w 661035"/>
                    <a:gd name="connsiteY41" fmla="*/ 597218 h 1099185"/>
                    <a:gd name="connsiteX42" fmla="*/ 400050 w 661035"/>
                    <a:gd name="connsiteY42" fmla="*/ 362902 h 1099185"/>
                    <a:gd name="connsiteX43" fmla="*/ 314325 w 661035"/>
                    <a:gd name="connsiteY43" fmla="*/ 72390 h 1099185"/>
                    <a:gd name="connsiteX44" fmla="*/ 220980 w 661035"/>
                    <a:gd name="connsiteY44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452605 w 661035"/>
                    <a:gd name="connsiteY8" fmla="*/ 914311 h 1099185"/>
                    <a:gd name="connsiteX9" fmla="*/ 451949 w 661035"/>
                    <a:gd name="connsiteY9" fmla="*/ 914906 h 1099185"/>
                    <a:gd name="connsiteX10" fmla="*/ 500063 w 661035"/>
                    <a:gd name="connsiteY10" fmla="*/ 941070 h 1099185"/>
                    <a:gd name="connsiteX11" fmla="*/ 451485 w 661035"/>
                    <a:gd name="connsiteY11" fmla="*/ 989648 h 1099185"/>
                    <a:gd name="connsiteX12" fmla="*/ 396629 w 661035"/>
                    <a:gd name="connsiteY12" fmla="*/ 1033155 h 1099185"/>
                    <a:gd name="connsiteX13" fmla="*/ 397193 w 661035"/>
                    <a:gd name="connsiteY13" fmla="*/ 1033462 h 1099185"/>
                    <a:gd name="connsiteX14" fmla="*/ 320041 w 661035"/>
                    <a:gd name="connsiteY14" fmla="*/ 1076325 h 1099185"/>
                    <a:gd name="connsiteX15" fmla="*/ 291343 w 661035"/>
                    <a:gd name="connsiteY15" fmla="*/ 1060767 h 1099185"/>
                    <a:gd name="connsiteX16" fmla="*/ 290403 w 661035"/>
                    <a:gd name="connsiteY16" fmla="*/ 1061621 h 1099185"/>
                    <a:gd name="connsiteX17" fmla="*/ 319088 w 661035"/>
                    <a:gd name="connsiteY17" fmla="*/ 1077277 h 1099185"/>
                    <a:gd name="connsiteX18" fmla="*/ 260985 w 661035"/>
                    <a:gd name="connsiteY18" fmla="*/ 1099185 h 1099185"/>
                    <a:gd name="connsiteX19" fmla="*/ 0 w 661035"/>
                    <a:gd name="connsiteY19" fmla="*/ 957262 h 1099185"/>
                    <a:gd name="connsiteX20" fmla="*/ 59055 w 661035"/>
                    <a:gd name="connsiteY20" fmla="*/ 935355 h 1099185"/>
                    <a:gd name="connsiteX21" fmla="*/ 284314 w 661035"/>
                    <a:gd name="connsiteY21" fmla="*/ 1058298 h 1099185"/>
                    <a:gd name="connsiteX22" fmla="*/ 284516 w 661035"/>
                    <a:gd name="connsiteY22" fmla="*/ 1057066 h 1099185"/>
                    <a:gd name="connsiteX23" fmla="*/ 60008 w 661035"/>
                    <a:gd name="connsiteY23" fmla="*/ 935355 h 1099185"/>
                    <a:gd name="connsiteX24" fmla="*/ 135745 w 661035"/>
                    <a:gd name="connsiteY24" fmla="*/ 891807 h 1099185"/>
                    <a:gd name="connsiteX25" fmla="*/ 135255 w 661035"/>
                    <a:gd name="connsiteY25" fmla="*/ 891540 h 1099185"/>
                    <a:gd name="connsiteX26" fmla="*/ 190500 w 661035"/>
                    <a:gd name="connsiteY26" fmla="*/ 847725 h 1099185"/>
                    <a:gd name="connsiteX27" fmla="*/ 239078 w 661035"/>
                    <a:gd name="connsiteY27" fmla="*/ 799148 h 1099185"/>
                    <a:gd name="connsiteX28" fmla="*/ 319738 w 661035"/>
                    <a:gd name="connsiteY28" fmla="*/ 843010 h 1099185"/>
                    <a:gd name="connsiteX29" fmla="*/ 239078 w 661035"/>
                    <a:gd name="connsiteY29" fmla="*/ 798196 h 1099185"/>
                    <a:gd name="connsiteX30" fmla="*/ 277307 w 661035"/>
                    <a:gd name="connsiteY30" fmla="*/ 750642 h 1099185"/>
                    <a:gd name="connsiteX31" fmla="*/ 277178 w 661035"/>
                    <a:gd name="connsiteY31" fmla="*/ 750571 h 1099185"/>
                    <a:gd name="connsiteX32" fmla="*/ 284798 w 661035"/>
                    <a:gd name="connsiteY32" fmla="*/ 740093 h 1099185"/>
                    <a:gd name="connsiteX33" fmla="*/ 323850 w 661035"/>
                    <a:gd name="connsiteY33" fmla="*/ 676275 h 1099185"/>
                    <a:gd name="connsiteX34" fmla="*/ 359092 w 661035"/>
                    <a:gd name="connsiteY34" fmla="*/ 597218 h 1099185"/>
                    <a:gd name="connsiteX35" fmla="*/ 220980 w 661035"/>
                    <a:gd name="connsiteY35" fmla="*/ 0 h 1099185"/>
                    <a:gd name="connsiteX36" fmla="*/ 481965 w 661035"/>
                    <a:gd name="connsiteY36" fmla="*/ 141922 h 1099185"/>
                    <a:gd name="connsiteX37" fmla="*/ 575310 w 661035"/>
                    <a:gd name="connsiteY37" fmla="*/ 214313 h 1099185"/>
                    <a:gd name="connsiteX38" fmla="*/ 661035 w 661035"/>
                    <a:gd name="connsiteY38" fmla="*/ 504825 h 1099185"/>
                    <a:gd name="connsiteX39" fmla="*/ 621030 w 661035"/>
                    <a:gd name="connsiteY39" fmla="*/ 739140 h 1099185"/>
                    <a:gd name="connsiteX40" fmla="*/ 360045 w 661035"/>
                    <a:gd name="connsiteY40" fmla="*/ 597218 h 1099185"/>
                    <a:gd name="connsiteX41" fmla="*/ 400050 w 661035"/>
                    <a:gd name="connsiteY41" fmla="*/ 362902 h 1099185"/>
                    <a:gd name="connsiteX42" fmla="*/ 314325 w 661035"/>
                    <a:gd name="connsiteY42" fmla="*/ 72390 h 1099185"/>
                    <a:gd name="connsiteX43" fmla="*/ 220980 w 661035"/>
                    <a:gd name="connsiteY43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452605 w 661035"/>
                    <a:gd name="connsiteY8" fmla="*/ 914311 h 1099185"/>
                    <a:gd name="connsiteX9" fmla="*/ 500063 w 661035"/>
                    <a:gd name="connsiteY9" fmla="*/ 941070 h 1099185"/>
                    <a:gd name="connsiteX10" fmla="*/ 451485 w 661035"/>
                    <a:gd name="connsiteY10" fmla="*/ 989648 h 1099185"/>
                    <a:gd name="connsiteX11" fmla="*/ 396629 w 661035"/>
                    <a:gd name="connsiteY11" fmla="*/ 1033155 h 1099185"/>
                    <a:gd name="connsiteX12" fmla="*/ 397193 w 661035"/>
                    <a:gd name="connsiteY12" fmla="*/ 1033462 h 1099185"/>
                    <a:gd name="connsiteX13" fmla="*/ 320041 w 661035"/>
                    <a:gd name="connsiteY13" fmla="*/ 1076325 h 1099185"/>
                    <a:gd name="connsiteX14" fmla="*/ 291343 w 661035"/>
                    <a:gd name="connsiteY14" fmla="*/ 1060767 h 1099185"/>
                    <a:gd name="connsiteX15" fmla="*/ 290403 w 661035"/>
                    <a:gd name="connsiteY15" fmla="*/ 1061621 h 1099185"/>
                    <a:gd name="connsiteX16" fmla="*/ 319088 w 661035"/>
                    <a:gd name="connsiteY16" fmla="*/ 1077277 h 1099185"/>
                    <a:gd name="connsiteX17" fmla="*/ 260985 w 661035"/>
                    <a:gd name="connsiteY17" fmla="*/ 1099185 h 1099185"/>
                    <a:gd name="connsiteX18" fmla="*/ 0 w 661035"/>
                    <a:gd name="connsiteY18" fmla="*/ 957262 h 1099185"/>
                    <a:gd name="connsiteX19" fmla="*/ 59055 w 661035"/>
                    <a:gd name="connsiteY19" fmla="*/ 935355 h 1099185"/>
                    <a:gd name="connsiteX20" fmla="*/ 284314 w 661035"/>
                    <a:gd name="connsiteY20" fmla="*/ 1058298 h 1099185"/>
                    <a:gd name="connsiteX21" fmla="*/ 284516 w 661035"/>
                    <a:gd name="connsiteY21" fmla="*/ 1057066 h 1099185"/>
                    <a:gd name="connsiteX22" fmla="*/ 60008 w 661035"/>
                    <a:gd name="connsiteY22" fmla="*/ 935355 h 1099185"/>
                    <a:gd name="connsiteX23" fmla="*/ 135745 w 661035"/>
                    <a:gd name="connsiteY23" fmla="*/ 891807 h 1099185"/>
                    <a:gd name="connsiteX24" fmla="*/ 135255 w 661035"/>
                    <a:gd name="connsiteY24" fmla="*/ 891540 h 1099185"/>
                    <a:gd name="connsiteX25" fmla="*/ 190500 w 661035"/>
                    <a:gd name="connsiteY25" fmla="*/ 847725 h 1099185"/>
                    <a:gd name="connsiteX26" fmla="*/ 239078 w 661035"/>
                    <a:gd name="connsiteY26" fmla="*/ 799148 h 1099185"/>
                    <a:gd name="connsiteX27" fmla="*/ 319738 w 661035"/>
                    <a:gd name="connsiteY27" fmla="*/ 843010 h 1099185"/>
                    <a:gd name="connsiteX28" fmla="*/ 239078 w 661035"/>
                    <a:gd name="connsiteY28" fmla="*/ 798196 h 1099185"/>
                    <a:gd name="connsiteX29" fmla="*/ 277307 w 661035"/>
                    <a:gd name="connsiteY29" fmla="*/ 750642 h 1099185"/>
                    <a:gd name="connsiteX30" fmla="*/ 277178 w 661035"/>
                    <a:gd name="connsiteY30" fmla="*/ 750571 h 1099185"/>
                    <a:gd name="connsiteX31" fmla="*/ 284798 w 661035"/>
                    <a:gd name="connsiteY31" fmla="*/ 740093 h 1099185"/>
                    <a:gd name="connsiteX32" fmla="*/ 323850 w 661035"/>
                    <a:gd name="connsiteY32" fmla="*/ 676275 h 1099185"/>
                    <a:gd name="connsiteX33" fmla="*/ 359092 w 661035"/>
                    <a:gd name="connsiteY33" fmla="*/ 597218 h 1099185"/>
                    <a:gd name="connsiteX34" fmla="*/ 220980 w 661035"/>
                    <a:gd name="connsiteY34" fmla="*/ 0 h 1099185"/>
                    <a:gd name="connsiteX35" fmla="*/ 481965 w 661035"/>
                    <a:gd name="connsiteY35" fmla="*/ 141922 h 1099185"/>
                    <a:gd name="connsiteX36" fmla="*/ 575310 w 661035"/>
                    <a:gd name="connsiteY36" fmla="*/ 214313 h 1099185"/>
                    <a:gd name="connsiteX37" fmla="*/ 661035 w 661035"/>
                    <a:gd name="connsiteY37" fmla="*/ 504825 h 1099185"/>
                    <a:gd name="connsiteX38" fmla="*/ 621030 w 661035"/>
                    <a:gd name="connsiteY38" fmla="*/ 739140 h 1099185"/>
                    <a:gd name="connsiteX39" fmla="*/ 360045 w 661035"/>
                    <a:gd name="connsiteY39" fmla="*/ 597218 h 1099185"/>
                    <a:gd name="connsiteX40" fmla="*/ 400050 w 661035"/>
                    <a:gd name="connsiteY40" fmla="*/ 362902 h 1099185"/>
                    <a:gd name="connsiteX41" fmla="*/ 314325 w 661035"/>
                    <a:gd name="connsiteY41" fmla="*/ 72390 h 1099185"/>
                    <a:gd name="connsiteX42" fmla="*/ 220980 w 661035"/>
                    <a:gd name="connsiteY42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284314 w 661035"/>
                    <a:gd name="connsiteY19" fmla="*/ 1058298 h 1099185"/>
                    <a:gd name="connsiteX20" fmla="*/ 284516 w 661035"/>
                    <a:gd name="connsiteY20" fmla="*/ 1057066 h 1099185"/>
                    <a:gd name="connsiteX21" fmla="*/ 60008 w 661035"/>
                    <a:gd name="connsiteY21" fmla="*/ 935355 h 1099185"/>
                    <a:gd name="connsiteX22" fmla="*/ 135745 w 661035"/>
                    <a:gd name="connsiteY22" fmla="*/ 891807 h 1099185"/>
                    <a:gd name="connsiteX23" fmla="*/ 135255 w 661035"/>
                    <a:gd name="connsiteY23" fmla="*/ 891540 h 1099185"/>
                    <a:gd name="connsiteX24" fmla="*/ 190500 w 661035"/>
                    <a:gd name="connsiteY24" fmla="*/ 847725 h 1099185"/>
                    <a:gd name="connsiteX25" fmla="*/ 239078 w 661035"/>
                    <a:gd name="connsiteY25" fmla="*/ 799148 h 1099185"/>
                    <a:gd name="connsiteX26" fmla="*/ 319738 w 661035"/>
                    <a:gd name="connsiteY26" fmla="*/ 843010 h 1099185"/>
                    <a:gd name="connsiteX27" fmla="*/ 239078 w 661035"/>
                    <a:gd name="connsiteY27" fmla="*/ 798196 h 1099185"/>
                    <a:gd name="connsiteX28" fmla="*/ 277307 w 661035"/>
                    <a:gd name="connsiteY28" fmla="*/ 750642 h 1099185"/>
                    <a:gd name="connsiteX29" fmla="*/ 277178 w 661035"/>
                    <a:gd name="connsiteY29" fmla="*/ 750571 h 1099185"/>
                    <a:gd name="connsiteX30" fmla="*/ 284798 w 661035"/>
                    <a:gd name="connsiteY30" fmla="*/ 740093 h 1099185"/>
                    <a:gd name="connsiteX31" fmla="*/ 323850 w 661035"/>
                    <a:gd name="connsiteY31" fmla="*/ 676275 h 1099185"/>
                    <a:gd name="connsiteX32" fmla="*/ 359092 w 661035"/>
                    <a:gd name="connsiteY32" fmla="*/ 597218 h 1099185"/>
                    <a:gd name="connsiteX33" fmla="*/ 220980 w 661035"/>
                    <a:gd name="connsiteY33" fmla="*/ 0 h 1099185"/>
                    <a:gd name="connsiteX34" fmla="*/ 481965 w 661035"/>
                    <a:gd name="connsiteY34" fmla="*/ 141922 h 1099185"/>
                    <a:gd name="connsiteX35" fmla="*/ 575310 w 661035"/>
                    <a:gd name="connsiteY35" fmla="*/ 214313 h 1099185"/>
                    <a:gd name="connsiteX36" fmla="*/ 661035 w 661035"/>
                    <a:gd name="connsiteY36" fmla="*/ 504825 h 1099185"/>
                    <a:gd name="connsiteX37" fmla="*/ 621030 w 661035"/>
                    <a:gd name="connsiteY37" fmla="*/ 739140 h 1099185"/>
                    <a:gd name="connsiteX38" fmla="*/ 360045 w 661035"/>
                    <a:gd name="connsiteY38" fmla="*/ 597218 h 1099185"/>
                    <a:gd name="connsiteX39" fmla="*/ 400050 w 661035"/>
                    <a:gd name="connsiteY39" fmla="*/ 362902 h 1099185"/>
                    <a:gd name="connsiteX40" fmla="*/ 314325 w 661035"/>
                    <a:gd name="connsiteY40" fmla="*/ 72390 h 1099185"/>
                    <a:gd name="connsiteX41" fmla="*/ 220980 w 661035"/>
                    <a:gd name="connsiteY41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284314 w 661035"/>
                    <a:gd name="connsiteY19" fmla="*/ 1058298 h 1099185"/>
                    <a:gd name="connsiteX20" fmla="*/ 284516 w 661035"/>
                    <a:gd name="connsiteY20" fmla="*/ 1057066 h 1099185"/>
                    <a:gd name="connsiteX21" fmla="*/ 60008 w 661035"/>
                    <a:gd name="connsiteY21" fmla="*/ 935355 h 1099185"/>
                    <a:gd name="connsiteX22" fmla="*/ 135745 w 661035"/>
                    <a:gd name="connsiteY22" fmla="*/ 891807 h 1099185"/>
                    <a:gd name="connsiteX23" fmla="*/ 135255 w 661035"/>
                    <a:gd name="connsiteY23" fmla="*/ 891540 h 1099185"/>
                    <a:gd name="connsiteX24" fmla="*/ 190500 w 661035"/>
                    <a:gd name="connsiteY24" fmla="*/ 847725 h 1099185"/>
                    <a:gd name="connsiteX25" fmla="*/ 239078 w 661035"/>
                    <a:gd name="connsiteY25" fmla="*/ 799148 h 1099185"/>
                    <a:gd name="connsiteX26" fmla="*/ 239078 w 661035"/>
                    <a:gd name="connsiteY26" fmla="*/ 798196 h 1099185"/>
                    <a:gd name="connsiteX27" fmla="*/ 277307 w 661035"/>
                    <a:gd name="connsiteY27" fmla="*/ 750642 h 1099185"/>
                    <a:gd name="connsiteX28" fmla="*/ 277178 w 661035"/>
                    <a:gd name="connsiteY28" fmla="*/ 750571 h 1099185"/>
                    <a:gd name="connsiteX29" fmla="*/ 284798 w 661035"/>
                    <a:gd name="connsiteY29" fmla="*/ 740093 h 1099185"/>
                    <a:gd name="connsiteX30" fmla="*/ 323850 w 661035"/>
                    <a:gd name="connsiteY30" fmla="*/ 676275 h 1099185"/>
                    <a:gd name="connsiteX31" fmla="*/ 359092 w 661035"/>
                    <a:gd name="connsiteY31" fmla="*/ 597218 h 1099185"/>
                    <a:gd name="connsiteX32" fmla="*/ 220980 w 661035"/>
                    <a:gd name="connsiteY32" fmla="*/ 0 h 1099185"/>
                    <a:gd name="connsiteX33" fmla="*/ 481965 w 661035"/>
                    <a:gd name="connsiteY33" fmla="*/ 141922 h 1099185"/>
                    <a:gd name="connsiteX34" fmla="*/ 575310 w 661035"/>
                    <a:gd name="connsiteY34" fmla="*/ 214313 h 1099185"/>
                    <a:gd name="connsiteX35" fmla="*/ 661035 w 661035"/>
                    <a:gd name="connsiteY35" fmla="*/ 504825 h 1099185"/>
                    <a:gd name="connsiteX36" fmla="*/ 621030 w 661035"/>
                    <a:gd name="connsiteY36" fmla="*/ 739140 h 1099185"/>
                    <a:gd name="connsiteX37" fmla="*/ 360045 w 661035"/>
                    <a:gd name="connsiteY37" fmla="*/ 597218 h 1099185"/>
                    <a:gd name="connsiteX38" fmla="*/ 400050 w 661035"/>
                    <a:gd name="connsiteY38" fmla="*/ 362902 h 1099185"/>
                    <a:gd name="connsiteX39" fmla="*/ 314325 w 661035"/>
                    <a:gd name="connsiteY39" fmla="*/ 72390 h 1099185"/>
                    <a:gd name="connsiteX40" fmla="*/ 220980 w 661035"/>
                    <a:gd name="connsiteY40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284314 w 661035"/>
                    <a:gd name="connsiteY19" fmla="*/ 1058298 h 1099185"/>
                    <a:gd name="connsiteX20" fmla="*/ 60008 w 661035"/>
                    <a:gd name="connsiteY20" fmla="*/ 935355 h 1099185"/>
                    <a:gd name="connsiteX21" fmla="*/ 135745 w 661035"/>
                    <a:gd name="connsiteY21" fmla="*/ 891807 h 1099185"/>
                    <a:gd name="connsiteX22" fmla="*/ 135255 w 661035"/>
                    <a:gd name="connsiteY22" fmla="*/ 891540 h 1099185"/>
                    <a:gd name="connsiteX23" fmla="*/ 190500 w 661035"/>
                    <a:gd name="connsiteY23" fmla="*/ 847725 h 1099185"/>
                    <a:gd name="connsiteX24" fmla="*/ 239078 w 661035"/>
                    <a:gd name="connsiteY24" fmla="*/ 799148 h 1099185"/>
                    <a:gd name="connsiteX25" fmla="*/ 239078 w 661035"/>
                    <a:gd name="connsiteY25" fmla="*/ 798196 h 1099185"/>
                    <a:gd name="connsiteX26" fmla="*/ 277307 w 661035"/>
                    <a:gd name="connsiteY26" fmla="*/ 750642 h 1099185"/>
                    <a:gd name="connsiteX27" fmla="*/ 277178 w 661035"/>
                    <a:gd name="connsiteY27" fmla="*/ 750571 h 1099185"/>
                    <a:gd name="connsiteX28" fmla="*/ 284798 w 661035"/>
                    <a:gd name="connsiteY28" fmla="*/ 740093 h 1099185"/>
                    <a:gd name="connsiteX29" fmla="*/ 323850 w 661035"/>
                    <a:gd name="connsiteY29" fmla="*/ 676275 h 1099185"/>
                    <a:gd name="connsiteX30" fmla="*/ 359092 w 661035"/>
                    <a:gd name="connsiteY30" fmla="*/ 597218 h 1099185"/>
                    <a:gd name="connsiteX31" fmla="*/ 220980 w 661035"/>
                    <a:gd name="connsiteY31" fmla="*/ 0 h 1099185"/>
                    <a:gd name="connsiteX32" fmla="*/ 481965 w 661035"/>
                    <a:gd name="connsiteY32" fmla="*/ 141922 h 1099185"/>
                    <a:gd name="connsiteX33" fmla="*/ 575310 w 661035"/>
                    <a:gd name="connsiteY33" fmla="*/ 214313 h 1099185"/>
                    <a:gd name="connsiteX34" fmla="*/ 661035 w 661035"/>
                    <a:gd name="connsiteY34" fmla="*/ 504825 h 1099185"/>
                    <a:gd name="connsiteX35" fmla="*/ 621030 w 661035"/>
                    <a:gd name="connsiteY35" fmla="*/ 739140 h 1099185"/>
                    <a:gd name="connsiteX36" fmla="*/ 360045 w 661035"/>
                    <a:gd name="connsiteY36" fmla="*/ 597218 h 1099185"/>
                    <a:gd name="connsiteX37" fmla="*/ 400050 w 661035"/>
                    <a:gd name="connsiteY37" fmla="*/ 362902 h 1099185"/>
                    <a:gd name="connsiteX38" fmla="*/ 314325 w 661035"/>
                    <a:gd name="connsiteY38" fmla="*/ 72390 h 1099185"/>
                    <a:gd name="connsiteX39" fmla="*/ 220980 w 661035"/>
                    <a:gd name="connsiteY39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60008 w 661035"/>
                    <a:gd name="connsiteY19" fmla="*/ 935355 h 1099185"/>
                    <a:gd name="connsiteX20" fmla="*/ 135745 w 661035"/>
                    <a:gd name="connsiteY20" fmla="*/ 891807 h 1099185"/>
                    <a:gd name="connsiteX21" fmla="*/ 135255 w 661035"/>
                    <a:gd name="connsiteY21" fmla="*/ 891540 h 1099185"/>
                    <a:gd name="connsiteX22" fmla="*/ 190500 w 661035"/>
                    <a:gd name="connsiteY22" fmla="*/ 847725 h 1099185"/>
                    <a:gd name="connsiteX23" fmla="*/ 239078 w 661035"/>
                    <a:gd name="connsiteY23" fmla="*/ 799148 h 1099185"/>
                    <a:gd name="connsiteX24" fmla="*/ 239078 w 661035"/>
                    <a:gd name="connsiteY24" fmla="*/ 798196 h 1099185"/>
                    <a:gd name="connsiteX25" fmla="*/ 277307 w 661035"/>
                    <a:gd name="connsiteY25" fmla="*/ 750642 h 1099185"/>
                    <a:gd name="connsiteX26" fmla="*/ 277178 w 661035"/>
                    <a:gd name="connsiteY26" fmla="*/ 750571 h 1099185"/>
                    <a:gd name="connsiteX27" fmla="*/ 284798 w 661035"/>
                    <a:gd name="connsiteY27" fmla="*/ 740093 h 1099185"/>
                    <a:gd name="connsiteX28" fmla="*/ 323850 w 661035"/>
                    <a:gd name="connsiteY28" fmla="*/ 676275 h 1099185"/>
                    <a:gd name="connsiteX29" fmla="*/ 359092 w 661035"/>
                    <a:gd name="connsiteY29" fmla="*/ 597218 h 1099185"/>
                    <a:gd name="connsiteX30" fmla="*/ 220980 w 661035"/>
                    <a:gd name="connsiteY30" fmla="*/ 0 h 1099185"/>
                    <a:gd name="connsiteX31" fmla="*/ 481965 w 661035"/>
                    <a:gd name="connsiteY31" fmla="*/ 141922 h 1099185"/>
                    <a:gd name="connsiteX32" fmla="*/ 575310 w 661035"/>
                    <a:gd name="connsiteY32" fmla="*/ 214313 h 1099185"/>
                    <a:gd name="connsiteX33" fmla="*/ 661035 w 661035"/>
                    <a:gd name="connsiteY33" fmla="*/ 504825 h 1099185"/>
                    <a:gd name="connsiteX34" fmla="*/ 621030 w 661035"/>
                    <a:gd name="connsiteY34" fmla="*/ 739140 h 1099185"/>
                    <a:gd name="connsiteX35" fmla="*/ 360045 w 661035"/>
                    <a:gd name="connsiteY35" fmla="*/ 597218 h 1099185"/>
                    <a:gd name="connsiteX36" fmla="*/ 400050 w 661035"/>
                    <a:gd name="connsiteY36" fmla="*/ 362902 h 1099185"/>
                    <a:gd name="connsiteX37" fmla="*/ 314325 w 661035"/>
                    <a:gd name="connsiteY37" fmla="*/ 72390 h 1099185"/>
                    <a:gd name="connsiteX38" fmla="*/ 220980 w 661035"/>
                    <a:gd name="connsiteY38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319088 w 661035"/>
                    <a:gd name="connsiteY14" fmla="*/ 1077277 h 1099185"/>
                    <a:gd name="connsiteX15" fmla="*/ 260985 w 661035"/>
                    <a:gd name="connsiteY15" fmla="*/ 1099185 h 1099185"/>
                    <a:gd name="connsiteX16" fmla="*/ 0 w 661035"/>
                    <a:gd name="connsiteY16" fmla="*/ 957262 h 1099185"/>
                    <a:gd name="connsiteX17" fmla="*/ 59055 w 661035"/>
                    <a:gd name="connsiteY17" fmla="*/ 935355 h 1099185"/>
                    <a:gd name="connsiteX18" fmla="*/ 60008 w 661035"/>
                    <a:gd name="connsiteY18" fmla="*/ 935355 h 1099185"/>
                    <a:gd name="connsiteX19" fmla="*/ 135745 w 661035"/>
                    <a:gd name="connsiteY19" fmla="*/ 891807 h 1099185"/>
                    <a:gd name="connsiteX20" fmla="*/ 135255 w 661035"/>
                    <a:gd name="connsiteY20" fmla="*/ 891540 h 1099185"/>
                    <a:gd name="connsiteX21" fmla="*/ 190500 w 661035"/>
                    <a:gd name="connsiteY21" fmla="*/ 847725 h 1099185"/>
                    <a:gd name="connsiteX22" fmla="*/ 239078 w 661035"/>
                    <a:gd name="connsiteY22" fmla="*/ 799148 h 1099185"/>
                    <a:gd name="connsiteX23" fmla="*/ 239078 w 661035"/>
                    <a:gd name="connsiteY23" fmla="*/ 798196 h 1099185"/>
                    <a:gd name="connsiteX24" fmla="*/ 277307 w 661035"/>
                    <a:gd name="connsiteY24" fmla="*/ 750642 h 1099185"/>
                    <a:gd name="connsiteX25" fmla="*/ 277178 w 661035"/>
                    <a:gd name="connsiteY25" fmla="*/ 750571 h 1099185"/>
                    <a:gd name="connsiteX26" fmla="*/ 284798 w 661035"/>
                    <a:gd name="connsiteY26" fmla="*/ 740093 h 1099185"/>
                    <a:gd name="connsiteX27" fmla="*/ 323850 w 661035"/>
                    <a:gd name="connsiteY27" fmla="*/ 676275 h 1099185"/>
                    <a:gd name="connsiteX28" fmla="*/ 359092 w 661035"/>
                    <a:gd name="connsiteY28" fmla="*/ 597218 h 1099185"/>
                    <a:gd name="connsiteX29" fmla="*/ 220980 w 661035"/>
                    <a:gd name="connsiteY29" fmla="*/ 0 h 1099185"/>
                    <a:gd name="connsiteX30" fmla="*/ 481965 w 661035"/>
                    <a:gd name="connsiteY30" fmla="*/ 141922 h 1099185"/>
                    <a:gd name="connsiteX31" fmla="*/ 575310 w 661035"/>
                    <a:gd name="connsiteY31" fmla="*/ 214313 h 1099185"/>
                    <a:gd name="connsiteX32" fmla="*/ 661035 w 661035"/>
                    <a:gd name="connsiteY32" fmla="*/ 504825 h 1099185"/>
                    <a:gd name="connsiteX33" fmla="*/ 621030 w 661035"/>
                    <a:gd name="connsiteY33" fmla="*/ 739140 h 1099185"/>
                    <a:gd name="connsiteX34" fmla="*/ 360045 w 661035"/>
                    <a:gd name="connsiteY34" fmla="*/ 597218 h 1099185"/>
                    <a:gd name="connsiteX35" fmla="*/ 400050 w 661035"/>
                    <a:gd name="connsiteY35" fmla="*/ 362902 h 1099185"/>
                    <a:gd name="connsiteX36" fmla="*/ 314325 w 661035"/>
                    <a:gd name="connsiteY36" fmla="*/ 72390 h 1099185"/>
                    <a:gd name="connsiteX37" fmla="*/ 220980 w 661035"/>
                    <a:gd name="connsiteY37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319088 w 661035"/>
                    <a:gd name="connsiteY13" fmla="*/ 1077277 h 1099185"/>
                    <a:gd name="connsiteX14" fmla="*/ 260985 w 661035"/>
                    <a:gd name="connsiteY14" fmla="*/ 1099185 h 1099185"/>
                    <a:gd name="connsiteX15" fmla="*/ 0 w 661035"/>
                    <a:gd name="connsiteY15" fmla="*/ 957262 h 1099185"/>
                    <a:gd name="connsiteX16" fmla="*/ 59055 w 661035"/>
                    <a:gd name="connsiteY16" fmla="*/ 935355 h 1099185"/>
                    <a:gd name="connsiteX17" fmla="*/ 60008 w 661035"/>
                    <a:gd name="connsiteY17" fmla="*/ 935355 h 1099185"/>
                    <a:gd name="connsiteX18" fmla="*/ 135745 w 661035"/>
                    <a:gd name="connsiteY18" fmla="*/ 891807 h 1099185"/>
                    <a:gd name="connsiteX19" fmla="*/ 135255 w 661035"/>
                    <a:gd name="connsiteY19" fmla="*/ 891540 h 1099185"/>
                    <a:gd name="connsiteX20" fmla="*/ 190500 w 661035"/>
                    <a:gd name="connsiteY20" fmla="*/ 847725 h 1099185"/>
                    <a:gd name="connsiteX21" fmla="*/ 239078 w 661035"/>
                    <a:gd name="connsiteY21" fmla="*/ 799148 h 1099185"/>
                    <a:gd name="connsiteX22" fmla="*/ 239078 w 661035"/>
                    <a:gd name="connsiteY22" fmla="*/ 798196 h 1099185"/>
                    <a:gd name="connsiteX23" fmla="*/ 277307 w 661035"/>
                    <a:gd name="connsiteY23" fmla="*/ 750642 h 1099185"/>
                    <a:gd name="connsiteX24" fmla="*/ 277178 w 661035"/>
                    <a:gd name="connsiteY24" fmla="*/ 750571 h 1099185"/>
                    <a:gd name="connsiteX25" fmla="*/ 284798 w 661035"/>
                    <a:gd name="connsiteY25" fmla="*/ 740093 h 1099185"/>
                    <a:gd name="connsiteX26" fmla="*/ 323850 w 661035"/>
                    <a:gd name="connsiteY26" fmla="*/ 676275 h 1099185"/>
                    <a:gd name="connsiteX27" fmla="*/ 359092 w 661035"/>
                    <a:gd name="connsiteY27" fmla="*/ 597218 h 1099185"/>
                    <a:gd name="connsiteX28" fmla="*/ 220980 w 661035"/>
                    <a:gd name="connsiteY28" fmla="*/ 0 h 1099185"/>
                    <a:gd name="connsiteX29" fmla="*/ 481965 w 661035"/>
                    <a:gd name="connsiteY29" fmla="*/ 141922 h 1099185"/>
                    <a:gd name="connsiteX30" fmla="*/ 575310 w 661035"/>
                    <a:gd name="connsiteY30" fmla="*/ 214313 h 1099185"/>
                    <a:gd name="connsiteX31" fmla="*/ 661035 w 661035"/>
                    <a:gd name="connsiteY31" fmla="*/ 504825 h 1099185"/>
                    <a:gd name="connsiteX32" fmla="*/ 621030 w 661035"/>
                    <a:gd name="connsiteY32" fmla="*/ 739140 h 1099185"/>
                    <a:gd name="connsiteX33" fmla="*/ 360045 w 661035"/>
                    <a:gd name="connsiteY33" fmla="*/ 597218 h 1099185"/>
                    <a:gd name="connsiteX34" fmla="*/ 400050 w 661035"/>
                    <a:gd name="connsiteY34" fmla="*/ 362902 h 1099185"/>
                    <a:gd name="connsiteX35" fmla="*/ 314325 w 661035"/>
                    <a:gd name="connsiteY35" fmla="*/ 72390 h 1099185"/>
                    <a:gd name="connsiteX36" fmla="*/ 220980 w 661035"/>
                    <a:gd name="connsiteY36" fmla="*/ 0 h 1099185"/>
                    <a:gd name="connsiteX0" fmla="*/ 359092 w 661035"/>
                    <a:gd name="connsiteY0" fmla="*/ 597218 h 1112468"/>
                    <a:gd name="connsiteX1" fmla="*/ 620078 w 661035"/>
                    <a:gd name="connsiteY1" fmla="*/ 739140 h 1112468"/>
                    <a:gd name="connsiteX2" fmla="*/ 584835 w 661035"/>
                    <a:gd name="connsiteY2" fmla="*/ 818198 h 1112468"/>
                    <a:gd name="connsiteX3" fmla="*/ 584836 w 661035"/>
                    <a:gd name="connsiteY3" fmla="*/ 818198 h 1112468"/>
                    <a:gd name="connsiteX4" fmla="*/ 545783 w 661035"/>
                    <a:gd name="connsiteY4" fmla="*/ 882015 h 1112468"/>
                    <a:gd name="connsiteX5" fmla="*/ 538930 w 661035"/>
                    <a:gd name="connsiteY5" fmla="*/ 891439 h 1112468"/>
                    <a:gd name="connsiteX6" fmla="*/ 539116 w 661035"/>
                    <a:gd name="connsiteY6" fmla="*/ 891540 h 1112468"/>
                    <a:gd name="connsiteX7" fmla="*/ 500063 w 661035"/>
                    <a:gd name="connsiteY7" fmla="*/ 940118 h 1112468"/>
                    <a:gd name="connsiteX8" fmla="*/ 500063 w 661035"/>
                    <a:gd name="connsiteY8" fmla="*/ 941070 h 1112468"/>
                    <a:gd name="connsiteX9" fmla="*/ 451485 w 661035"/>
                    <a:gd name="connsiteY9" fmla="*/ 989648 h 1112468"/>
                    <a:gd name="connsiteX10" fmla="*/ 396629 w 661035"/>
                    <a:gd name="connsiteY10" fmla="*/ 1033155 h 1112468"/>
                    <a:gd name="connsiteX11" fmla="*/ 397193 w 661035"/>
                    <a:gd name="connsiteY11" fmla="*/ 1033462 h 1112468"/>
                    <a:gd name="connsiteX12" fmla="*/ 320041 w 661035"/>
                    <a:gd name="connsiteY12" fmla="*/ 1076325 h 1112468"/>
                    <a:gd name="connsiteX13" fmla="*/ 319088 w 661035"/>
                    <a:gd name="connsiteY13" fmla="*/ 1077277 h 1112468"/>
                    <a:gd name="connsiteX14" fmla="*/ 247796 w 661035"/>
                    <a:gd name="connsiteY14" fmla="*/ 1112468 h 1112468"/>
                    <a:gd name="connsiteX15" fmla="*/ 0 w 661035"/>
                    <a:gd name="connsiteY15" fmla="*/ 957262 h 1112468"/>
                    <a:gd name="connsiteX16" fmla="*/ 59055 w 661035"/>
                    <a:gd name="connsiteY16" fmla="*/ 935355 h 1112468"/>
                    <a:gd name="connsiteX17" fmla="*/ 60008 w 661035"/>
                    <a:gd name="connsiteY17" fmla="*/ 935355 h 1112468"/>
                    <a:gd name="connsiteX18" fmla="*/ 135745 w 661035"/>
                    <a:gd name="connsiteY18" fmla="*/ 891807 h 1112468"/>
                    <a:gd name="connsiteX19" fmla="*/ 135255 w 661035"/>
                    <a:gd name="connsiteY19" fmla="*/ 891540 h 1112468"/>
                    <a:gd name="connsiteX20" fmla="*/ 190500 w 661035"/>
                    <a:gd name="connsiteY20" fmla="*/ 847725 h 1112468"/>
                    <a:gd name="connsiteX21" fmla="*/ 239078 w 661035"/>
                    <a:gd name="connsiteY21" fmla="*/ 799148 h 1112468"/>
                    <a:gd name="connsiteX22" fmla="*/ 239078 w 661035"/>
                    <a:gd name="connsiteY22" fmla="*/ 798196 h 1112468"/>
                    <a:gd name="connsiteX23" fmla="*/ 277307 w 661035"/>
                    <a:gd name="connsiteY23" fmla="*/ 750642 h 1112468"/>
                    <a:gd name="connsiteX24" fmla="*/ 277178 w 661035"/>
                    <a:gd name="connsiteY24" fmla="*/ 750571 h 1112468"/>
                    <a:gd name="connsiteX25" fmla="*/ 284798 w 661035"/>
                    <a:gd name="connsiteY25" fmla="*/ 740093 h 1112468"/>
                    <a:gd name="connsiteX26" fmla="*/ 323850 w 661035"/>
                    <a:gd name="connsiteY26" fmla="*/ 676275 h 1112468"/>
                    <a:gd name="connsiteX27" fmla="*/ 359092 w 661035"/>
                    <a:gd name="connsiteY27" fmla="*/ 597218 h 1112468"/>
                    <a:gd name="connsiteX28" fmla="*/ 220980 w 661035"/>
                    <a:gd name="connsiteY28" fmla="*/ 0 h 1112468"/>
                    <a:gd name="connsiteX29" fmla="*/ 481965 w 661035"/>
                    <a:gd name="connsiteY29" fmla="*/ 141922 h 1112468"/>
                    <a:gd name="connsiteX30" fmla="*/ 575310 w 661035"/>
                    <a:gd name="connsiteY30" fmla="*/ 214313 h 1112468"/>
                    <a:gd name="connsiteX31" fmla="*/ 661035 w 661035"/>
                    <a:gd name="connsiteY31" fmla="*/ 504825 h 1112468"/>
                    <a:gd name="connsiteX32" fmla="*/ 621030 w 661035"/>
                    <a:gd name="connsiteY32" fmla="*/ 739140 h 1112468"/>
                    <a:gd name="connsiteX33" fmla="*/ 360045 w 661035"/>
                    <a:gd name="connsiteY33" fmla="*/ 597218 h 1112468"/>
                    <a:gd name="connsiteX34" fmla="*/ 400050 w 661035"/>
                    <a:gd name="connsiteY34" fmla="*/ 362902 h 1112468"/>
                    <a:gd name="connsiteX35" fmla="*/ 314325 w 661035"/>
                    <a:gd name="connsiteY35" fmla="*/ 72390 h 1112468"/>
                    <a:gd name="connsiteX36" fmla="*/ 220980 w 661035"/>
                    <a:gd name="connsiteY36" fmla="*/ 0 h 11124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</a:cxnLst>
                  <a:rect l="l" t="t" r="r" b="b"/>
                  <a:pathLst>
                    <a:path w="661035" h="1112468">
                      <a:moveTo>
                        <a:pt x="359092" y="597218"/>
                      </a:moveTo>
                      <a:lnTo>
                        <a:pt x="620078" y="739140"/>
                      </a:lnTo>
                      <a:lnTo>
                        <a:pt x="584835" y="818198"/>
                      </a:lnTo>
                      <a:lnTo>
                        <a:pt x="584836" y="818198"/>
                      </a:lnTo>
                      <a:cubicBezTo>
                        <a:pt x="573405" y="840105"/>
                        <a:pt x="560070" y="861060"/>
                        <a:pt x="545783" y="882015"/>
                      </a:cubicBezTo>
                      <a:lnTo>
                        <a:pt x="538930" y="891439"/>
                      </a:lnTo>
                      <a:lnTo>
                        <a:pt x="539116" y="891540"/>
                      </a:lnTo>
                      <a:cubicBezTo>
                        <a:pt x="525780" y="908686"/>
                        <a:pt x="513398" y="924878"/>
                        <a:pt x="500063" y="940118"/>
                      </a:cubicBezTo>
                      <a:lnTo>
                        <a:pt x="500063" y="941070"/>
                      </a:lnTo>
                      <a:cubicBezTo>
                        <a:pt x="483870" y="958215"/>
                        <a:pt x="467678" y="974408"/>
                        <a:pt x="451485" y="989648"/>
                      </a:cubicBezTo>
                      <a:lnTo>
                        <a:pt x="396629" y="1033155"/>
                      </a:lnTo>
                      <a:lnTo>
                        <a:pt x="397193" y="1033462"/>
                      </a:lnTo>
                      <a:cubicBezTo>
                        <a:pt x="371475" y="1049655"/>
                        <a:pt x="346711" y="1063943"/>
                        <a:pt x="320041" y="1076325"/>
                      </a:cubicBezTo>
                      <a:lnTo>
                        <a:pt x="319088" y="1077277"/>
                      </a:lnTo>
                      <a:lnTo>
                        <a:pt x="247796" y="1112468"/>
                      </a:lnTo>
                      <a:lnTo>
                        <a:pt x="0" y="957262"/>
                      </a:lnTo>
                      <a:lnTo>
                        <a:pt x="59055" y="935355"/>
                      </a:lnTo>
                      <a:lnTo>
                        <a:pt x="60008" y="935355"/>
                      </a:lnTo>
                      <a:lnTo>
                        <a:pt x="135745" y="891807"/>
                      </a:lnTo>
                      <a:lnTo>
                        <a:pt x="135255" y="891540"/>
                      </a:lnTo>
                      <a:cubicBezTo>
                        <a:pt x="154305" y="878205"/>
                        <a:pt x="173355" y="863918"/>
                        <a:pt x="190500" y="847725"/>
                      </a:cubicBezTo>
                      <a:cubicBezTo>
                        <a:pt x="207645" y="832486"/>
                        <a:pt x="222885" y="816293"/>
                        <a:pt x="239078" y="799148"/>
                      </a:cubicBezTo>
                      <a:lnTo>
                        <a:pt x="239078" y="798196"/>
                      </a:lnTo>
                      <a:lnTo>
                        <a:pt x="277307" y="750642"/>
                      </a:lnTo>
                      <a:lnTo>
                        <a:pt x="277178" y="750571"/>
                      </a:lnTo>
                      <a:cubicBezTo>
                        <a:pt x="280036" y="746761"/>
                        <a:pt x="281941" y="743903"/>
                        <a:pt x="284798" y="740093"/>
                      </a:cubicBezTo>
                      <a:cubicBezTo>
                        <a:pt x="299086" y="719138"/>
                        <a:pt x="312420" y="698183"/>
                        <a:pt x="323850" y="676275"/>
                      </a:cubicBezTo>
                      <a:cubicBezTo>
                        <a:pt x="337185" y="650558"/>
                        <a:pt x="349567" y="623888"/>
                        <a:pt x="359092" y="597218"/>
                      </a:cubicBezTo>
                      <a:close/>
                      <a:moveTo>
                        <a:pt x="220980" y="0"/>
                      </a:moveTo>
                      <a:lnTo>
                        <a:pt x="481965" y="141922"/>
                      </a:lnTo>
                      <a:cubicBezTo>
                        <a:pt x="521970" y="163830"/>
                        <a:pt x="553403" y="187642"/>
                        <a:pt x="575310" y="214313"/>
                      </a:cubicBezTo>
                      <a:cubicBezTo>
                        <a:pt x="632460" y="281940"/>
                        <a:pt x="661035" y="379095"/>
                        <a:pt x="661035" y="504825"/>
                      </a:cubicBezTo>
                      <a:cubicBezTo>
                        <a:pt x="660083" y="588645"/>
                        <a:pt x="646748" y="666750"/>
                        <a:pt x="621030" y="739140"/>
                      </a:cubicBezTo>
                      <a:lnTo>
                        <a:pt x="360045" y="597218"/>
                      </a:lnTo>
                      <a:cubicBezTo>
                        <a:pt x="386715" y="524827"/>
                        <a:pt x="400050" y="446722"/>
                        <a:pt x="400050" y="362902"/>
                      </a:cubicBezTo>
                      <a:cubicBezTo>
                        <a:pt x="400050" y="237172"/>
                        <a:pt x="371475" y="140970"/>
                        <a:pt x="314325" y="72390"/>
                      </a:cubicBezTo>
                      <a:cubicBezTo>
                        <a:pt x="291465" y="45720"/>
                        <a:pt x="260985" y="20955"/>
                        <a:pt x="220980" y="0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7" name="Freeform: Shape 146">
                  <a:extLst>
                    <a:ext uri="{FF2B5EF4-FFF2-40B4-BE49-F238E27FC236}">
                      <a16:creationId xmlns:a16="http://schemas.microsoft.com/office/drawing/2014/main" xmlns="" id="{16E10B06-9365-4B69-A9B2-58D853DD4805}"/>
                    </a:ext>
                  </a:extLst>
                </p:cNvPr>
                <p:cNvSpPr/>
                <p:nvPr/>
              </p:nvSpPr>
              <p:spPr>
                <a:xfrm>
                  <a:off x="2967026" y="3229268"/>
                  <a:ext cx="673417" cy="247650"/>
                </a:xfrm>
                <a:custGeom>
                  <a:avLst/>
                  <a:gdLst>
                    <a:gd name="connsiteX0" fmla="*/ 261937 w 673417"/>
                    <a:gd name="connsiteY0" fmla="*/ 45720 h 247650"/>
                    <a:gd name="connsiteX1" fmla="*/ 288607 w 673417"/>
                    <a:gd name="connsiteY1" fmla="*/ 53340 h 247650"/>
                    <a:gd name="connsiteX2" fmla="*/ 387667 w 673417"/>
                    <a:gd name="connsiteY2" fmla="*/ 93345 h 247650"/>
                    <a:gd name="connsiteX3" fmla="*/ 412432 w 673417"/>
                    <a:gd name="connsiteY3" fmla="*/ 105728 h 247650"/>
                    <a:gd name="connsiteX4" fmla="*/ 673417 w 673417"/>
                    <a:gd name="connsiteY4" fmla="*/ 247650 h 247650"/>
                    <a:gd name="connsiteX5" fmla="*/ 647700 w 673417"/>
                    <a:gd name="connsiteY5" fmla="*/ 235267 h 247650"/>
                    <a:gd name="connsiteX6" fmla="*/ 644991 w 673417"/>
                    <a:gd name="connsiteY6" fmla="*/ 233789 h 247650"/>
                    <a:gd name="connsiteX7" fmla="*/ 549592 w 673417"/>
                    <a:gd name="connsiteY7" fmla="*/ 195262 h 247650"/>
                    <a:gd name="connsiteX8" fmla="*/ 522922 w 673417"/>
                    <a:gd name="connsiteY8" fmla="*/ 186690 h 247650"/>
                    <a:gd name="connsiteX9" fmla="*/ 0 w 673417"/>
                    <a:gd name="connsiteY9" fmla="*/ 0 h 247650"/>
                    <a:gd name="connsiteX10" fmla="*/ 80010 w 673417"/>
                    <a:gd name="connsiteY10" fmla="*/ 11430 h 247650"/>
                    <a:gd name="connsiteX11" fmla="*/ 80421 w 673417"/>
                    <a:gd name="connsiteY11" fmla="*/ 11654 h 247650"/>
                    <a:gd name="connsiteX12" fmla="*/ 185499 w 673417"/>
                    <a:gd name="connsiteY12" fmla="*/ 28933 h 247650"/>
                    <a:gd name="connsiteX13" fmla="*/ 261937 w 673417"/>
                    <a:gd name="connsiteY13" fmla="*/ 45720 h 247650"/>
                    <a:gd name="connsiteX14" fmla="*/ 522922 w 673417"/>
                    <a:gd name="connsiteY14" fmla="*/ 187643 h 247650"/>
                    <a:gd name="connsiteX15" fmla="*/ 340042 w 673417"/>
                    <a:gd name="connsiteY15" fmla="*/ 153353 h 247650"/>
                    <a:gd name="connsiteX16" fmla="*/ 260985 w 673417"/>
                    <a:gd name="connsiteY16" fmla="*/ 141923 h 247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673417" h="247650">
                      <a:moveTo>
                        <a:pt x="261937" y="45720"/>
                      </a:moveTo>
                      <a:cubicBezTo>
                        <a:pt x="271462" y="48578"/>
                        <a:pt x="280987" y="50483"/>
                        <a:pt x="288607" y="53340"/>
                      </a:cubicBezTo>
                      <a:cubicBezTo>
                        <a:pt x="323850" y="64770"/>
                        <a:pt x="357187" y="79058"/>
                        <a:pt x="387667" y="93345"/>
                      </a:cubicBezTo>
                      <a:cubicBezTo>
                        <a:pt x="396240" y="97155"/>
                        <a:pt x="404812" y="101917"/>
                        <a:pt x="412432" y="105728"/>
                      </a:cubicBezTo>
                      <a:lnTo>
                        <a:pt x="673417" y="247650"/>
                      </a:lnTo>
                      <a:cubicBezTo>
                        <a:pt x="664845" y="243840"/>
                        <a:pt x="656272" y="239078"/>
                        <a:pt x="647700" y="235267"/>
                      </a:cubicBezTo>
                      <a:lnTo>
                        <a:pt x="644991" y="233789"/>
                      </a:lnTo>
                      <a:lnTo>
                        <a:pt x="549592" y="195262"/>
                      </a:lnTo>
                      <a:cubicBezTo>
                        <a:pt x="541972" y="192405"/>
                        <a:pt x="532447" y="189548"/>
                        <a:pt x="522922" y="186690"/>
                      </a:cubicBezTo>
                      <a:close/>
                      <a:moveTo>
                        <a:pt x="0" y="0"/>
                      </a:moveTo>
                      <a:lnTo>
                        <a:pt x="80010" y="11430"/>
                      </a:lnTo>
                      <a:lnTo>
                        <a:pt x="80421" y="11654"/>
                      </a:lnTo>
                      <a:lnTo>
                        <a:pt x="185499" y="28933"/>
                      </a:lnTo>
                      <a:cubicBezTo>
                        <a:pt x="215979" y="34528"/>
                        <a:pt x="241458" y="40005"/>
                        <a:pt x="261937" y="45720"/>
                      </a:cubicBezTo>
                      <a:lnTo>
                        <a:pt x="522922" y="187643"/>
                      </a:lnTo>
                      <a:cubicBezTo>
                        <a:pt x="481965" y="176213"/>
                        <a:pt x="421004" y="164783"/>
                        <a:pt x="340042" y="153353"/>
                      </a:cubicBezTo>
                      <a:lnTo>
                        <a:pt x="260985" y="141923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8" name="Freeform: Shape 147">
                  <a:extLst>
                    <a:ext uri="{FF2B5EF4-FFF2-40B4-BE49-F238E27FC236}">
                      <a16:creationId xmlns:a16="http://schemas.microsoft.com/office/drawing/2014/main" xmlns="" id="{8D2508CC-9580-4CDC-B945-0527D9CD8BCF}"/>
                    </a:ext>
                  </a:extLst>
                </p:cNvPr>
                <p:cNvSpPr/>
                <p:nvPr/>
              </p:nvSpPr>
              <p:spPr>
                <a:xfrm>
                  <a:off x="2707091" y="3532163"/>
                  <a:ext cx="257175" cy="1238250"/>
                </a:xfrm>
                <a:custGeom>
                  <a:avLst/>
                  <a:gdLst>
                    <a:gd name="connsiteX0" fmla="*/ 260985 w 257175"/>
                    <a:gd name="connsiteY0" fmla="*/ 1244918 h 1238250"/>
                    <a:gd name="connsiteX1" fmla="*/ 0 w 257175"/>
                    <a:gd name="connsiteY1" fmla="*/ 1102995 h 1238250"/>
                    <a:gd name="connsiteX2" fmla="*/ 1905 w 257175"/>
                    <a:gd name="connsiteY2" fmla="*/ 0 h 1238250"/>
                    <a:gd name="connsiteX3" fmla="*/ 262890 w 257175"/>
                    <a:gd name="connsiteY3" fmla="*/ 141922 h 1238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1238250">
                      <a:moveTo>
                        <a:pt x="260985" y="1244918"/>
                      </a:moveTo>
                      <a:lnTo>
                        <a:pt x="0" y="1102995"/>
                      </a:lnTo>
                      <a:lnTo>
                        <a:pt x="1905" y="0"/>
                      </a:lnTo>
                      <a:lnTo>
                        <a:pt x="262890" y="141922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9" name="Freeform: Shape 148">
                  <a:extLst>
                    <a:ext uri="{FF2B5EF4-FFF2-40B4-BE49-F238E27FC236}">
                      <a16:creationId xmlns:a16="http://schemas.microsoft.com/office/drawing/2014/main" xmlns="" id="{9A6B4527-6C1D-4E70-B70D-060BB6FDCE5C}"/>
                    </a:ext>
                  </a:extLst>
                </p:cNvPr>
                <p:cNvSpPr/>
                <p:nvPr/>
              </p:nvSpPr>
              <p:spPr>
                <a:xfrm>
                  <a:off x="3110832" y="2270955"/>
                  <a:ext cx="457201" cy="495301"/>
                </a:xfrm>
                <a:custGeom>
                  <a:avLst/>
                  <a:gdLst>
                    <a:gd name="connsiteX0" fmla="*/ 459105 w 457200"/>
                    <a:gd name="connsiteY0" fmla="*/ 500063 h 495300"/>
                    <a:gd name="connsiteX1" fmla="*/ 198120 w 457200"/>
                    <a:gd name="connsiteY1" fmla="*/ 358140 h 495300"/>
                    <a:gd name="connsiteX2" fmla="*/ 80963 w 457200"/>
                    <a:gd name="connsiteY2" fmla="*/ 62865 h 495300"/>
                    <a:gd name="connsiteX3" fmla="*/ 0 w 457200"/>
                    <a:gd name="connsiteY3" fmla="*/ 0 h 495300"/>
                    <a:gd name="connsiteX4" fmla="*/ 260985 w 457200"/>
                    <a:gd name="connsiteY4" fmla="*/ 141923 h 495300"/>
                    <a:gd name="connsiteX5" fmla="*/ 341948 w 457200"/>
                    <a:gd name="connsiteY5" fmla="*/ 204788 h 495300"/>
                    <a:gd name="connsiteX6" fmla="*/ 459105 w 457200"/>
                    <a:gd name="connsiteY6" fmla="*/ 500063 h 495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457200" h="495300">
                      <a:moveTo>
                        <a:pt x="459105" y="500063"/>
                      </a:moveTo>
                      <a:lnTo>
                        <a:pt x="198120" y="358140"/>
                      </a:lnTo>
                      <a:cubicBezTo>
                        <a:pt x="179070" y="224790"/>
                        <a:pt x="140017" y="126683"/>
                        <a:pt x="80963" y="62865"/>
                      </a:cubicBezTo>
                      <a:cubicBezTo>
                        <a:pt x="57150" y="38100"/>
                        <a:pt x="30480" y="17145"/>
                        <a:pt x="0" y="0"/>
                      </a:cubicBezTo>
                      <a:lnTo>
                        <a:pt x="260985" y="141923"/>
                      </a:lnTo>
                      <a:cubicBezTo>
                        <a:pt x="291465" y="158115"/>
                        <a:pt x="318135" y="179070"/>
                        <a:pt x="341948" y="204788"/>
                      </a:cubicBezTo>
                      <a:cubicBezTo>
                        <a:pt x="401955" y="268605"/>
                        <a:pt x="441008" y="366713"/>
                        <a:pt x="459105" y="500063"/>
                      </a:cubicBezTo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0" name="Freeform: Shape 149">
                  <a:extLst>
                    <a:ext uri="{FF2B5EF4-FFF2-40B4-BE49-F238E27FC236}">
                      <a16:creationId xmlns:a16="http://schemas.microsoft.com/office/drawing/2014/main" xmlns="" id="{BBF6ECC9-4158-4E48-87FB-675A6F827C3F}"/>
                    </a:ext>
                  </a:extLst>
                </p:cNvPr>
                <p:cNvSpPr/>
                <p:nvPr/>
              </p:nvSpPr>
              <p:spPr>
                <a:xfrm>
                  <a:off x="2541356" y="3138780"/>
                  <a:ext cx="428625" cy="200026"/>
                </a:xfrm>
                <a:custGeom>
                  <a:avLst/>
                  <a:gdLst>
                    <a:gd name="connsiteX0" fmla="*/ 0 w 428625"/>
                    <a:gd name="connsiteY0" fmla="*/ 0 h 200026"/>
                    <a:gd name="connsiteX1" fmla="*/ 17145 w 428625"/>
                    <a:gd name="connsiteY1" fmla="*/ 8573 h 200026"/>
                    <a:gd name="connsiteX2" fmla="*/ 109538 w 428625"/>
                    <a:gd name="connsiteY2" fmla="*/ 44768 h 200026"/>
                    <a:gd name="connsiteX3" fmla="*/ 370023 w 428625"/>
                    <a:gd name="connsiteY3" fmla="*/ 186418 h 200026"/>
                    <a:gd name="connsiteX4" fmla="*/ 110490 w 428625"/>
                    <a:gd name="connsiteY4" fmla="*/ 44768 h 200026"/>
                    <a:gd name="connsiteX5" fmla="*/ 168592 w 428625"/>
                    <a:gd name="connsiteY5" fmla="*/ 59056 h 200026"/>
                    <a:gd name="connsiteX6" fmla="*/ 428625 w 428625"/>
                    <a:gd name="connsiteY6" fmla="*/ 200026 h 200026"/>
                    <a:gd name="connsiteX7" fmla="*/ 370523 w 428625"/>
                    <a:gd name="connsiteY7" fmla="*/ 186691 h 200026"/>
                    <a:gd name="connsiteX8" fmla="*/ 370517 w 428625"/>
                    <a:gd name="connsiteY8" fmla="*/ 186688 h 200026"/>
                    <a:gd name="connsiteX9" fmla="*/ 278130 w 428625"/>
                    <a:gd name="connsiteY9" fmla="*/ 150495 h 200026"/>
                    <a:gd name="connsiteX10" fmla="*/ 260985 w 428625"/>
                    <a:gd name="connsiteY10" fmla="*/ 141923 h 2000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428625" h="200026">
                      <a:moveTo>
                        <a:pt x="0" y="0"/>
                      </a:moveTo>
                      <a:cubicBezTo>
                        <a:pt x="5715" y="2858"/>
                        <a:pt x="11430" y="5715"/>
                        <a:pt x="17145" y="8573"/>
                      </a:cubicBezTo>
                      <a:cubicBezTo>
                        <a:pt x="44767" y="21908"/>
                        <a:pt x="75248" y="34290"/>
                        <a:pt x="109538" y="44768"/>
                      </a:cubicBezTo>
                      <a:lnTo>
                        <a:pt x="370023" y="186418"/>
                      </a:lnTo>
                      <a:lnTo>
                        <a:pt x="110490" y="44768"/>
                      </a:lnTo>
                      <a:lnTo>
                        <a:pt x="168592" y="59056"/>
                      </a:lnTo>
                      <a:lnTo>
                        <a:pt x="428625" y="200026"/>
                      </a:lnTo>
                      <a:lnTo>
                        <a:pt x="370523" y="186691"/>
                      </a:lnTo>
                      <a:lnTo>
                        <a:pt x="370517" y="186688"/>
                      </a:lnTo>
                      <a:lnTo>
                        <a:pt x="278130" y="150495"/>
                      </a:lnTo>
                      <a:cubicBezTo>
                        <a:pt x="272415" y="147638"/>
                        <a:pt x="266700" y="144780"/>
                        <a:pt x="260985" y="141923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1" name="Freeform: Shape 150">
                  <a:extLst>
                    <a:ext uri="{FF2B5EF4-FFF2-40B4-BE49-F238E27FC236}">
                      <a16:creationId xmlns:a16="http://schemas.microsoft.com/office/drawing/2014/main" xmlns="" id="{EF0C6BF0-8D21-43BB-A8C3-ADC1E2594500}"/>
                    </a:ext>
                  </a:extLst>
                </p:cNvPr>
                <p:cNvSpPr/>
                <p:nvPr/>
              </p:nvSpPr>
              <p:spPr>
                <a:xfrm>
                  <a:off x="2969883" y="1938632"/>
                  <a:ext cx="618767" cy="219303"/>
                </a:xfrm>
                <a:custGeom>
                  <a:avLst/>
                  <a:gdLst>
                    <a:gd name="connsiteX0" fmla="*/ 323751 w 603786"/>
                    <a:gd name="connsiteY0" fmla="*/ 66771 h 218219"/>
                    <a:gd name="connsiteX1" fmla="*/ 342801 w 603786"/>
                    <a:gd name="connsiteY1" fmla="*/ 76296 h 218219"/>
                    <a:gd name="connsiteX2" fmla="*/ 603786 w 603786"/>
                    <a:gd name="connsiteY2" fmla="*/ 218219 h 218219"/>
                    <a:gd name="connsiteX3" fmla="*/ 584736 w 603786"/>
                    <a:gd name="connsiteY3" fmla="*/ 208694 h 218219"/>
                    <a:gd name="connsiteX4" fmla="*/ 0 w 603786"/>
                    <a:gd name="connsiteY4" fmla="*/ 0 h 218219"/>
                    <a:gd name="connsiteX5" fmla="*/ 100965 w 603786"/>
                    <a:gd name="connsiteY5" fmla="*/ 2857 h 218219"/>
                    <a:gd name="connsiteX6" fmla="*/ 102772 w 603786"/>
                    <a:gd name="connsiteY6" fmla="*/ 3833 h 218219"/>
                    <a:gd name="connsiteX7" fmla="*/ 214213 w 603786"/>
                    <a:gd name="connsiteY7" fmla="*/ 22860 h 218219"/>
                    <a:gd name="connsiteX8" fmla="*/ 236092 w 603786"/>
                    <a:gd name="connsiteY8" fmla="*/ 34757 h 218219"/>
                    <a:gd name="connsiteX9" fmla="*/ 323751 w 603786"/>
                    <a:gd name="connsiteY9" fmla="*/ 66772 h 218219"/>
                    <a:gd name="connsiteX10" fmla="*/ 584736 w 603786"/>
                    <a:gd name="connsiteY10" fmla="*/ 208695 h 218219"/>
                    <a:gd name="connsiteX11" fmla="*/ 475198 w 603786"/>
                    <a:gd name="connsiteY11" fmla="*/ 168690 h 218219"/>
                    <a:gd name="connsiteX12" fmla="*/ 464489 w 603786"/>
                    <a:gd name="connsiteY12" fmla="*/ 162866 h 218219"/>
                    <a:gd name="connsiteX13" fmla="*/ 358041 w 603786"/>
                    <a:gd name="connsiteY13" fmla="*/ 143827 h 218219"/>
                    <a:gd name="connsiteX14" fmla="*/ 357901 w 603786"/>
                    <a:gd name="connsiteY14" fmla="*/ 143751 h 218219"/>
                    <a:gd name="connsiteX15" fmla="*/ 260033 w 603786"/>
                    <a:gd name="connsiteY15" fmla="*/ 141922 h 218219"/>
                    <a:gd name="connsiteX0" fmla="*/ 323751 w 603786"/>
                    <a:gd name="connsiteY0" fmla="*/ 66771 h 218219"/>
                    <a:gd name="connsiteX1" fmla="*/ 342801 w 603786"/>
                    <a:gd name="connsiteY1" fmla="*/ 76296 h 218219"/>
                    <a:gd name="connsiteX2" fmla="*/ 603786 w 603786"/>
                    <a:gd name="connsiteY2" fmla="*/ 218219 h 218219"/>
                    <a:gd name="connsiteX3" fmla="*/ 584736 w 603786"/>
                    <a:gd name="connsiteY3" fmla="*/ 208694 h 218219"/>
                    <a:gd name="connsiteX4" fmla="*/ 323751 w 603786"/>
                    <a:gd name="connsiteY4" fmla="*/ 66771 h 218219"/>
                    <a:gd name="connsiteX5" fmla="*/ 0 w 603786"/>
                    <a:gd name="connsiteY5" fmla="*/ 0 h 218219"/>
                    <a:gd name="connsiteX6" fmla="*/ 100965 w 603786"/>
                    <a:gd name="connsiteY6" fmla="*/ 2857 h 218219"/>
                    <a:gd name="connsiteX7" fmla="*/ 102772 w 603786"/>
                    <a:gd name="connsiteY7" fmla="*/ 3833 h 218219"/>
                    <a:gd name="connsiteX8" fmla="*/ 214213 w 603786"/>
                    <a:gd name="connsiteY8" fmla="*/ 22860 h 218219"/>
                    <a:gd name="connsiteX9" fmla="*/ 323751 w 603786"/>
                    <a:gd name="connsiteY9" fmla="*/ 66772 h 218219"/>
                    <a:gd name="connsiteX10" fmla="*/ 584736 w 603786"/>
                    <a:gd name="connsiteY10" fmla="*/ 208695 h 218219"/>
                    <a:gd name="connsiteX11" fmla="*/ 475198 w 603786"/>
                    <a:gd name="connsiteY11" fmla="*/ 168690 h 218219"/>
                    <a:gd name="connsiteX12" fmla="*/ 464489 w 603786"/>
                    <a:gd name="connsiteY12" fmla="*/ 162866 h 218219"/>
                    <a:gd name="connsiteX13" fmla="*/ 358041 w 603786"/>
                    <a:gd name="connsiteY13" fmla="*/ 143827 h 218219"/>
                    <a:gd name="connsiteX14" fmla="*/ 357901 w 603786"/>
                    <a:gd name="connsiteY14" fmla="*/ 143751 h 218219"/>
                    <a:gd name="connsiteX15" fmla="*/ 260033 w 603786"/>
                    <a:gd name="connsiteY15" fmla="*/ 141922 h 218219"/>
                    <a:gd name="connsiteX16" fmla="*/ 0 w 603786"/>
                    <a:gd name="connsiteY16" fmla="*/ 0 h 218219"/>
                    <a:gd name="connsiteX0" fmla="*/ 323751 w 603786"/>
                    <a:gd name="connsiteY0" fmla="*/ 66771 h 218219"/>
                    <a:gd name="connsiteX1" fmla="*/ 603786 w 603786"/>
                    <a:gd name="connsiteY1" fmla="*/ 218219 h 218219"/>
                    <a:gd name="connsiteX2" fmla="*/ 584736 w 603786"/>
                    <a:gd name="connsiteY2" fmla="*/ 208694 h 218219"/>
                    <a:gd name="connsiteX3" fmla="*/ 323751 w 603786"/>
                    <a:gd name="connsiteY3" fmla="*/ 66771 h 218219"/>
                    <a:gd name="connsiteX4" fmla="*/ 0 w 603786"/>
                    <a:gd name="connsiteY4" fmla="*/ 0 h 218219"/>
                    <a:gd name="connsiteX5" fmla="*/ 100965 w 603786"/>
                    <a:gd name="connsiteY5" fmla="*/ 2857 h 218219"/>
                    <a:gd name="connsiteX6" fmla="*/ 102772 w 603786"/>
                    <a:gd name="connsiteY6" fmla="*/ 3833 h 218219"/>
                    <a:gd name="connsiteX7" fmla="*/ 214213 w 603786"/>
                    <a:gd name="connsiteY7" fmla="*/ 22860 h 218219"/>
                    <a:gd name="connsiteX8" fmla="*/ 323751 w 603786"/>
                    <a:gd name="connsiteY8" fmla="*/ 66772 h 218219"/>
                    <a:gd name="connsiteX9" fmla="*/ 584736 w 603786"/>
                    <a:gd name="connsiteY9" fmla="*/ 208695 h 218219"/>
                    <a:gd name="connsiteX10" fmla="*/ 475198 w 603786"/>
                    <a:gd name="connsiteY10" fmla="*/ 168690 h 218219"/>
                    <a:gd name="connsiteX11" fmla="*/ 464489 w 603786"/>
                    <a:gd name="connsiteY11" fmla="*/ 162866 h 218219"/>
                    <a:gd name="connsiteX12" fmla="*/ 358041 w 603786"/>
                    <a:gd name="connsiteY12" fmla="*/ 143827 h 218219"/>
                    <a:gd name="connsiteX13" fmla="*/ 357901 w 603786"/>
                    <a:gd name="connsiteY13" fmla="*/ 143751 h 218219"/>
                    <a:gd name="connsiteX14" fmla="*/ 260033 w 603786"/>
                    <a:gd name="connsiteY14" fmla="*/ 141922 h 218219"/>
                    <a:gd name="connsiteX15" fmla="*/ 0 w 603786"/>
                    <a:gd name="connsiteY15" fmla="*/ 0 h 218219"/>
                    <a:gd name="connsiteX0" fmla="*/ 323751 w 584736"/>
                    <a:gd name="connsiteY0" fmla="*/ 66771 h 208695"/>
                    <a:gd name="connsiteX1" fmla="*/ 584736 w 584736"/>
                    <a:gd name="connsiteY1" fmla="*/ 208694 h 208695"/>
                    <a:gd name="connsiteX2" fmla="*/ 323751 w 584736"/>
                    <a:gd name="connsiteY2" fmla="*/ 66771 h 208695"/>
                    <a:gd name="connsiteX3" fmla="*/ 0 w 584736"/>
                    <a:gd name="connsiteY3" fmla="*/ 0 h 208695"/>
                    <a:gd name="connsiteX4" fmla="*/ 100965 w 584736"/>
                    <a:gd name="connsiteY4" fmla="*/ 2857 h 208695"/>
                    <a:gd name="connsiteX5" fmla="*/ 102772 w 584736"/>
                    <a:gd name="connsiteY5" fmla="*/ 3833 h 208695"/>
                    <a:gd name="connsiteX6" fmla="*/ 214213 w 584736"/>
                    <a:gd name="connsiteY6" fmla="*/ 22860 h 208695"/>
                    <a:gd name="connsiteX7" fmla="*/ 323751 w 584736"/>
                    <a:gd name="connsiteY7" fmla="*/ 66772 h 208695"/>
                    <a:gd name="connsiteX8" fmla="*/ 584736 w 584736"/>
                    <a:gd name="connsiteY8" fmla="*/ 208695 h 208695"/>
                    <a:gd name="connsiteX9" fmla="*/ 475198 w 584736"/>
                    <a:gd name="connsiteY9" fmla="*/ 168690 h 208695"/>
                    <a:gd name="connsiteX10" fmla="*/ 464489 w 584736"/>
                    <a:gd name="connsiteY10" fmla="*/ 162866 h 208695"/>
                    <a:gd name="connsiteX11" fmla="*/ 358041 w 584736"/>
                    <a:gd name="connsiteY11" fmla="*/ 143827 h 208695"/>
                    <a:gd name="connsiteX12" fmla="*/ 357901 w 584736"/>
                    <a:gd name="connsiteY12" fmla="*/ 143751 h 208695"/>
                    <a:gd name="connsiteX13" fmla="*/ 260033 w 584736"/>
                    <a:gd name="connsiteY13" fmla="*/ 141922 h 208695"/>
                    <a:gd name="connsiteX14" fmla="*/ 0 w 584736"/>
                    <a:gd name="connsiteY14" fmla="*/ 0 h 208695"/>
                    <a:gd name="connsiteX0" fmla="*/ 323751 w 615997"/>
                    <a:gd name="connsiteY0" fmla="*/ 66771 h 216510"/>
                    <a:gd name="connsiteX1" fmla="*/ 584736 w 615997"/>
                    <a:gd name="connsiteY1" fmla="*/ 208694 h 216510"/>
                    <a:gd name="connsiteX2" fmla="*/ 323751 w 615997"/>
                    <a:gd name="connsiteY2" fmla="*/ 66771 h 216510"/>
                    <a:gd name="connsiteX3" fmla="*/ 0 w 615997"/>
                    <a:gd name="connsiteY3" fmla="*/ 0 h 216510"/>
                    <a:gd name="connsiteX4" fmla="*/ 100965 w 615997"/>
                    <a:gd name="connsiteY4" fmla="*/ 2857 h 216510"/>
                    <a:gd name="connsiteX5" fmla="*/ 102772 w 615997"/>
                    <a:gd name="connsiteY5" fmla="*/ 3833 h 216510"/>
                    <a:gd name="connsiteX6" fmla="*/ 214213 w 615997"/>
                    <a:gd name="connsiteY6" fmla="*/ 22860 h 216510"/>
                    <a:gd name="connsiteX7" fmla="*/ 323751 w 615997"/>
                    <a:gd name="connsiteY7" fmla="*/ 66772 h 216510"/>
                    <a:gd name="connsiteX8" fmla="*/ 615997 w 615997"/>
                    <a:gd name="connsiteY8" fmla="*/ 216510 h 216510"/>
                    <a:gd name="connsiteX9" fmla="*/ 475198 w 615997"/>
                    <a:gd name="connsiteY9" fmla="*/ 168690 h 216510"/>
                    <a:gd name="connsiteX10" fmla="*/ 464489 w 615997"/>
                    <a:gd name="connsiteY10" fmla="*/ 162866 h 216510"/>
                    <a:gd name="connsiteX11" fmla="*/ 358041 w 615997"/>
                    <a:gd name="connsiteY11" fmla="*/ 143827 h 216510"/>
                    <a:gd name="connsiteX12" fmla="*/ 357901 w 615997"/>
                    <a:gd name="connsiteY12" fmla="*/ 143751 h 216510"/>
                    <a:gd name="connsiteX13" fmla="*/ 260033 w 615997"/>
                    <a:gd name="connsiteY13" fmla="*/ 141922 h 216510"/>
                    <a:gd name="connsiteX14" fmla="*/ 0 w 615997"/>
                    <a:gd name="connsiteY14" fmla="*/ 0 h 216510"/>
                    <a:gd name="connsiteX0" fmla="*/ 323751 w 618767"/>
                    <a:gd name="connsiteY0" fmla="*/ 66771 h 219303"/>
                    <a:gd name="connsiteX1" fmla="*/ 584736 w 618767"/>
                    <a:gd name="connsiteY1" fmla="*/ 208694 h 219303"/>
                    <a:gd name="connsiteX2" fmla="*/ 323751 w 618767"/>
                    <a:gd name="connsiteY2" fmla="*/ 66771 h 219303"/>
                    <a:gd name="connsiteX3" fmla="*/ 0 w 618767"/>
                    <a:gd name="connsiteY3" fmla="*/ 0 h 219303"/>
                    <a:gd name="connsiteX4" fmla="*/ 100965 w 618767"/>
                    <a:gd name="connsiteY4" fmla="*/ 2857 h 219303"/>
                    <a:gd name="connsiteX5" fmla="*/ 102772 w 618767"/>
                    <a:gd name="connsiteY5" fmla="*/ 3833 h 219303"/>
                    <a:gd name="connsiteX6" fmla="*/ 214213 w 618767"/>
                    <a:gd name="connsiteY6" fmla="*/ 22860 h 219303"/>
                    <a:gd name="connsiteX7" fmla="*/ 323751 w 618767"/>
                    <a:gd name="connsiteY7" fmla="*/ 66772 h 219303"/>
                    <a:gd name="connsiteX8" fmla="*/ 615997 w 618767"/>
                    <a:gd name="connsiteY8" fmla="*/ 216510 h 219303"/>
                    <a:gd name="connsiteX9" fmla="*/ 464489 w 618767"/>
                    <a:gd name="connsiteY9" fmla="*/ 162866 h 219303"/>
                    <a:gd name="connsiteX10" fmla="*/ 358041 w 618767"/>
                    <a:gd name="connsiteY10" fmla="*/ 143827 h 219303"/>
                    <a:gd name="connsiteX11" fmla="*/ 357901 w 618767"/>
                    <a:gd name="connsiteY11" fmla="*/ 143751 h 219303"/>
                    <a:gd name="connsiteX12" fmla="*/ 260033 w 618767"/>
                    <a:gd name="connsiteY12" fmla="*/ 141922 h 219303"/>
                    <a:gd name="connsiteX13" fmla="*/ 0 w 618767"/>
                    <a:gd name="connsiteY13" fmla="*/ 0 h 21930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618767" h="219303">
                      <a:moveTo>
                        <a:pt x="323751" y="66771"/>
                      </a:moveTo>
                      <a:lnTo>
                        <a:pt x="584736" y="208694"/>
                      </a:lnTo>
                      <a:lnTo>
                        <a:pt x="323751" y="66771"/>
                      </a:lnTo>
                      <a:close/>
                      <a:moveTo>
                        <a:pt x="0" y="0"/>
                      </a:moveTo>
                      <a:lnTo>
                        <a:pt x="100965" y="2857"/>
                      </a:lnTo>
                      <a:lnTo>
                        <a:pt x="102772" y="3833"/>
                      </a:lnTo>
                      <a:lnTo>
                        <a:pt x="214213" y="22860"/>
                      </a:lnTo>
                      <a:lnTo>
                        <a:pt x="323751" y="66772"/>
                      </a:lnTo>
                      <a:lnTo>
                        <a:pt x="615997" y="216510"/>
                      </a:lnTo>
                      <a:cubicBezTo>
                        <a:pt x="639453" y="232526"/>
                        <a:pt x="507482" y="174980"/>
                        <a:pt x="464489" y="162866"/>
                      </a:cubicBezTo>
                      <a:lnTo>
                        <a:pt x="358041" y="143827"/>
                      </a:lnTo>
                      <a:cubicBezTo>
                        <a:pt x="357994" y="143802"/>
                        <a:pt x="357948" y="143776"/>
                        <a:pt x="357901" y="143751"/>
                      </a:cubicBezTo>
                      <a:lnTo>
                        <a:pt x="260033" y="14192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2" name="Freeform: Shape 151">
                  <a:extLst>
                    <a:ext uri="{FF2B5EF4-FFF2-40B4-BE49-F238E27FC236}">
                      <a16:creationId xmlns:a16="http://schemas.microsoft.com/office/drawing/2014/main" xmlns="" id="{5D793B9B-6AC8-4549-9ADB-1E3DF2E2FC47}"/>
                    </a:ext>
                  </a:extLst>
                </p:cNvPr>
                <p:cNvSpPr/>
                <p:nvPr/>
              </p:nvSpPr>
              <p:spPr>
                <a:xfrm>
                  <a:off x="2709948" y="2277720"/>
                  <a:ext cx="257175" cy="1066800"/>
                </a:xfrm>
                <a:custGeom>
                  <a:avLst/>
                  <a:gdLst>
                    <a:gd name="connsiteX0" fmla="*/ 260033 w 257175"/>
                    <a:gd name="connsiteY0" fmla="*/ 1070610 h 1066800"/>
                    <a:gd name="connsiteX1" fmla="*/ 0 w 257175"/>
                    <a:gd name="connsiteY1" fmla="*/ 929640 h 1066800"/>
                    <a:gd name="connsiteX2" fmla="*/ 1905 w 257175"/>
                    <a:gd name="connsiteY2" fmla="*/ 0 h 1066800"/>
                    <a:gd name="connsiteX3" fmla="*/ 261938 w 257175"/>
                    <a:gd name="connsiteY3" fmla="*/ 141922 h 1066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1066800">
                      <a:moveTo>
                        <a:pt x="260033" y="1070610"/>
                      </a:moveTo>
                      <a:lnTo>
                        <a:pt x="0" y="929640"/>
                      </a:lnTo>
                      <a:lnTo>
                        <a:pt x="1905" y="0"/>
                      </a:lnTo>
                      <a:lnTo>
                        <a:pt x="261938" y="141922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3" name="Freeform: Shape 152">
                  <a:extLst>
                    <a:ext uri="{FF2B5EF4-FFF2-40B4-BE49-F238E27FC236}">
                      <a16:creationId xmlns:a16="http://schemas.microsoft.com/office/drawing/2014/main" xmlns="" id="{4CEC876C-6B44-4AFA-B48D-6DFA5BCE9067}"/>
                    </a:ext>
                  </a:extLst>
                </p:cNvPr>
                <p:cNvSpPr/>
                <p:nvPr/>
              </p:nvSpPr>
              <p:spPr>
                <a:xfrm>
                  <a:off x="2708898" y="1774680"/>
                  <a:ext cx="521969" cy="178118"/>
                </a:xfrm>
                <a:custGeom>
                  <a:avLst/>
                  <a:gdLst>
                    <a:gd name="connsiteX0" fmla="*/ 230505 w 521970"/>
                    <a:gd name="connsiteY0" fmla="*/ 2858 h 178118"/>
                    <a:gd name="connsiteX1" fmla="*/ 490537 w 521970"/>
                    <a:gd name="connsiteY1" fmla="*/ 144781 h 178118"/>
                    <a:gd name="connsiteX2" fmla="*/ 302895 w 521970"/>
                    <a:gd name="connsiteY2" fmla="*/ 172403 h 178118"/>
                    <a:gd name="connsiteX3" fmla="*/ 260032 w 521970"/>
                    <a:gd name="connsiteY3" fmla="*/ 178118 h 178118"/>
                    <a:gd name="connsiteX4" fmla="*/ 0 w 521970"/>
                    <a:gd name="connsiteY4" fmla="*/ 37148 h 178118"/>
                    <a:gd name="connsiteX5" fmla="*/ 41910 w 521970"/>
                    <a:gd name="connsiteY5" fmla="*/ 30480 h 178118"/>
                    <a:gd name="connsiteX6" fmla="*/ 41912 w 521970"/>
                    <a:gd name="connsiteY6" fmla="*/ 30481 h 178118"/>
                    <a:gd name="connsiteX7" fmla="*/ 260985 w 521970"/>
                    <a:gd name="connsiteY7" fmla="*/ 0 h 178118"/>
                    <a:gd name="connsiteX8" fmla="*/ 521970 w 521970"/>
                    <a:gd name="connsiteY8" fmla="*/ 141923 h 178118"/>
                    <a:gd name="connsiteX9" fmla="*/ 490537 w 521970"/>
                    <a:gd name="connsiteY9" fmla="*/ 144780 h 178118"/>
                    <a:gd name="connsiteX10" fmla="*/ 230505 w 521970"/>
                    <a:gd name="connsiteY10" fmla="*/ 2858 h 1781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521970" h="178118">
                      <a:moveTo>
                        <a:pt x="230505" y="2858"/>
                      </a:moveTo>
                      <a:lnTo>
                        <a:pt x="490537" y="144781"/>
                      </a:lnTo>
                      <a:lnTo>
                        <a:pt x="302895" y="172403"/>
                      </a:lnTo>
                      <a:lnTo>
                        <a:pt x="260032" y="178118"/>
                      </a:lnTo>
                      <a:lnTo>
                        <a:pt x="0" y="37148"/>
                      </a:lnTo>
                      <a:lnTo>
                        <a:pt x="41910" y="30480"/>
                      </a:lnTo>
                      <a:lnTo>
                        <a:pt x="41912" y="30481"/>
                      </a:lnTo>
                      <a:close/>
                      <a:moveTo>
                        <a:pt x="260985" y="0"/>
                      </a:moveTo>
                      <a:lnTo>
                        <a:pt x="521970" y="141923"/>
                      </a:lnTo>
                      <a:lnTo>
                        <a:pt x="490537" y="144780"/>
                      </a:lnTo>
                      <a:lnTo>
                        <a:pt x="230505" y="2858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137" name="Freeform: Shape 136">
                <a:extLst>
                  <a:ext uri="{FF2B5EF4-FFF2-40B4-BE49-F238E27FC236}">
                    <a16:creationId xmlns:a16="http://schemas.microsoft.com/office/drawing/2014/main" xmlns="" id="{D272DC14-6DAF-4A56-A5A6-221189C61401}"/>
                  </a:ext>
                </a:extLst>
              </p:cNvPr>
              <p:cNvSpPr/>
              <p:nvPr/>
            </p:nvSpPr>
            <p:spPr>
              <a:xfrm>
                <a:off x="12579689" y="4661548"/>
                <a:ext cx="730421" cy="1493305"/>
              </a:xfrm>
              <a:custGeom>
                <a:avLst/>
                <a:gdLst>
                  <a:gd name="connsiteX0" fmla="*/ 1669733 w 1714500"/>
                  <a:gd name="connsiteY0" fmla="*/ 1870710 h 3505200"/>
                  <a:gd name="connsiteX1" fmla="*/ 1720215 w 1714500"/>
                  <a:gd name="connsiteY1" fmla="*/ 2166938 h 3505200"/>
                  <a:gd name="connsiteX2" fmla="*/ 1507808 w 1714500"/>
                  <a:gd name="connsiteY2" fmla="*/ 2795588 h 3505200"/>
                  <a:gd name="connsiteX3" fmla="*/ 1121093 w 1714500"/>
                  <a:gd name="connsiteY3" fmla="*/ 3084195 h 3505200"/>
                  <a:gd name="connsiteX4" fmla="*/ 991553 w 1714500"/>
                  <a:gd name="connsiteY4" fmla="*/ 3120390 h 3505200"/>
                  <a:gd name="connsiteX5" fmla="*/ 990600 w 1714500"/>
                  <a:gd name="connsiteY5" fmla="*/ 3466148 h 3505200"/>
                  <a:gd name="connsiteX6" fmla="*/ 960120 w 1714500"/>
                  <a:gd name="connsiteY6" fmla="*/ 3470910 h 3505200"/>
                  <a:gd name="connsiteX7" fmla="*/ 772478 w 1714500"/>
                  <a:gd name="connsiteY7" fmla="*/ 3505200 h 3505200"/>
                  <a:gd name="connsiteX8" fmla="*/ 729615 w 1714500"/>
                  <a:gd name="connsiteY8" fmla="*/ 3503295 h 3505200"/>
                  <a:gd name="connsiteX9" fmla="*/ 730568 w 1714500"/>
                  <a:gd name="connsiteY9" fmla="*/ 3158490 h 3505200"/>
                  <a:gd name="connsiteX10" fmla="*/ 659130 w 1714500"/>
                  <a:gd name="connsiteY10" fmla="*/ 3156585 h 3505200"/>
                  <a:gd name="connsiteX11" fmla="*/ 383858 w 1714500"/>
                  <a:gd name="connsiteY11" fmla="*/ 3098483 h 3505200"/>
                  <a:gd name="connsiteX12" fmla="*/ 125730 w 1714500"/>
                  <a:gd name="connsiteY12" fmla="*/ 2865120 h 3505200"/>
                  <a:gd name="connsiteX13" fmla="*/ 0 w 1714500"/>
                  <a:gd name="connsiteY13" fmla="*/ 2427923 h 3505200"/>
                  <a:gd name="connsiteX14" fmla="*/ 320993 w 1714500"/>
                  <a:gd name="connsiteY14" fmla="*/ 2317433 h 3505200"/>
                  <a:gd name="connsiteX15" fmla="*/ 451485 w 1714500"/>
                  <a:gd name="connsiteY15" fmla="*/ 2707958 h 3505200"/>
                  <a:gd name="connsiteX16" fmla="*/ 682943 w 1714500"/>
                  <a:gd name="connsiteY16" fmla="*/ 2860358 h 3505200"/>
                  <a:gd name="connsiteX17" fmla="*/ 730568 w 1714500"/>
                  <a:gd name="connsiteY17" fmla="*/ 2864168 h 3505200"/>
                  <a:gd name="connsiteX18" fmla="*/ 732473 w 1714500"/>
                  <a:gd name="connsiteY18" fmla="*/ 1761173 h 3505200"/>
                  <a:gd name="connsiteX19" fmla="*/ 576263 w 1714500"/>
                  <a:gd name="connsiteY19" fmla="*/ 1735455 h 3505200"/>
                  <a:gd name="connsiteX20" fmla="*/ 372428 w 1714500"/>
                  <a:gd name="connsiteY20" fmla="*/ 1660208 h 3505200"/>
                  <a:gd name="connsiteX21" fmla="*/ 138113 w 1714500"/>
                  <a:gd name="connsiteY21" fmla="*/ 1438275 h 3505200"/>
                  <a:gd name="connsiteX22" fmla="*/ 56198 w 1714500"/>
                  <a:gd name="connsiteY22" fmla="*/ 1079183 h 3505200"/>
                  <a:gd name="connsiteX23" fmla="*/ 298133 w 1714500"/>
                  <a:gd name="connsiteY23" fmla="*/ 448628 h 3505200"/>
                  <a:gd name="connsiteX24" fmla="*/ 628650 w 1714500"/>
                  <a:gd name="connsiteY24" fmla="*/ 239077 h 3505200"/>
                  <a:gd name="connsiteX25" fmla="*/ 735330 w 1714500"/>
                  <a:gd name="connsiteY25" fmla="*/ 206693 h 3505200"/>
                  <a:gd name="connsiteX26" fmla="*/ 735330 w 1714500"/>
                  <a:gd name="connsiteY26" fmla="*/ 36195 h 3505200"/>
                  <a:gd name="connsiteX27" fmla="*/ 778193 w 1714500"/>
                  <a:gd name="connsiteY27" fmla="*/ 30480 h 3505200"/>
                  <a:gd name="connsiteX28" fmla="*/ 965835 w 1714500"/>
                  <a:gd name="connsiteY28" fmla="*/ 2858 h 3505200"/>
                  <a:gd name="connsiteX29" fmla="*/ 996315 w 1714500"/>
                  <a:gd name="connsiteY29" fmla="*/ 0 h 3505200"/>
                  <a:gd name="connsiteX30" fmla="*/ 996315 w 1714500"/>
                  <a:gd name="connsiteY30" fmla="*/ 168593 h 3505200"/>
                  <a:gd name="connsiteX31" fmla="*/ 1097280 w 1714500"/>
                  <a:gd name="connsiteY31" fmla="*/ 171450 h 3505200"/>
                  <a:gd name="connsiteX32" fmla="*/ 1406843 w 1714500"/>
                  <a:gd name="connsiteY32" fmla="*/ 282893 h 3505200"/>
                  <a:gd name="connsiteX33" fmla="*/ 1657350 w 1714500"/>
                  <a:gd name="connsiteY33" fmla="*/ 763905 h 3505200"/>
                  <a:gd name="connsiteX34" fmla="*/ 1326833 w 1714500"/>
                  <a:gd name="connsiteY34" fmla="*/ 863918 h 3505200"/>
                  <a:gd name="connsiteX35" fmla="*/ 1209675 w 1714500"/>
                  <a:gd name="connsiteY35" fmla="*/ 568643 h 3505200"/>
                  <a:gd name="connsiteX36" fmla="*/ 1038225 w 1714500"/>
                  <a:gd name="connsiteY36" fmla="*/ 471488 h 3505200"/>
                  <a:gd name="connsiteX37" fmla="*/ 995363 w 1714500"/>
                  <a:gd name="connsiteY37" fmla="*/ 464820 h 3505200"/>
                  <a:gd name="connsiteX38" fmla="*/ 993458 w 1714500"/>
                  <a:gd name="connsiteY38" fmla="*/ 1460183 h 3505200"/>
                  <a:gd name="connsiteX39" fmla="*/ 1073468 w 1714500"/>
                  <a:gd name="connsiteY39" fmla="*/ 1471613 h 3505200"/>
                  <a:gd name="connsiteX40" fmla="*/ 1282065 w 1714500"/>
                  <a:gd name="connsiteY40" fmla="*/ 1513523 h 3505200"/>
                  <a:gd name="connsiteX41" fmla="*/ 1524953 w 1714500"/>
                  <a:gd name="connsiteY41" fmla="*/ 1651635 h 3505200"/>
                  <a:gd name="connsiteX42" fmla="*/ 1669733 w 1714500"/>
                  <a:gd name="connsiteY42" fmla="*/ 1870710 h 3505200"/>
                  <a:gd name="connsiteX43" fmla="*/ 1268730 w 1714500"/>
                  <a:gd name="connsiteY43" fmla="*/ 2624138 h 3505200"/>
                  <a:gd name="connsiteX44" fmla="*/ 1390650 w 1714500"/>
                  <a:gd name="connsiteY44" fmla="*/ 2236470 h 3505200"/>
                  <a:gd name="connsiteX45" fmla="*/ 1304925 w 1714500"/>
                  <a:gd name="connsiteY45" fmla="*/ 1945958 h 3505200"/>
                  <a:gd name="connsiteX46" fmla="*/ 1080135 w 1714500"/>
                  <a:gd name="connsiteY46" fmla="*/ 1820228 h 3505200"/>
                  <a:gd name="connsiteX47" fmla="*/ 992505 w 1714500"/>
                  <a:gd name="connsiteY47" fmla="*/ 1798320 h 3505200"/>
                  <a:gd name="connsiteX48" fmla="*/ 990600 w 1714500"/>
                  <a:gd name="connsiteY48" fmla="*/ 2830830 h 3505200"/>
                  <a:gd name="connsiteX49" fmla="*/ 1048703 w 1714500"/>
                  <a:gd name="connsiteY49" fmla="*/ 2808923 h 3505200"/>
                  <a:gd name="connsiteX50" fmla="*/ 1268730 w 1714500"/>
                  <a:gd name="connsiteY50" fmla="*/ 2624138 h 3505200"/>
                  <a:gd name="connsiteX51" fmla="*/ 732473 w 1714500"/>
                  <a:gd name="connsiteY51" fmla="*/ 1425893 h 3505200"/>
                  <a:gd name="connsiteX52" fmla="*/ 734378 w 1714500"/>
                  <a:gd name="connsiteY52" fmla="*/ 497205 h 3505200"/>
                  <a:gd name="connsiteX53" fmla="*/ 688658 w 1714500"/>
                  <a:gd name="connsiteY53" fmla="*/ 514350 h 3505200"/>
                  <a:gd name="connsiteX54" fmla="*/ 482917 w 1714500"/>
                  <a:gd name="connsiteY54" fmla="*/ 682943 h 3505200"/>
                  <a:gd name="connsiteX55" fmla="*/ 375285 w 1714500"/>
                  <a:gd name="connsiteY55" fmla="*/ 1006793 h 3505200"/>
                  <a:gd name="connsiteX56" fmla="*/ 465773 w 1714500"/>
                  <a:gd name="connsiteY56" fmla="*/ 1289685 h 3505200"/>
                  <a:gd name="connsiteX57" fmla="*/ 674370 w 1714500"/>
                  <a:gd name="connsiteY57" fmla="*/ 1411605 h 3505200"/>
                  <a:gd name="connsiteX58" fmla="*/ 732473 w 1714500"/>
                  <a:gd name="connsiteY58" fmla="*/ 1425893 h 3505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</a:cxnLst>
                <a:rect l="l" t="t" r="r" b="b"/>
                <a:pathLst>
                  <a:path w="1714500" h="3505200">
                    <a:moveTo>
                      <a:pt x="1669733" y="1870710"/>
                    </a:moveTo>
                    <a:cubicBezTo>
                      <a:pt x="1703070" y="1959293"/>
                      <a:pt x="1720215" y="2058353"/>
                      <a:pt x="1720215" y="2166938"/>
                    </a:cubicBezTo>
                    <a:cubicBezTo>
                      <a:pt x="1720215" y="2406015"/>
                      <a:pt x="1648778" y="2615565"/>
                      <a:pt x="1507808" y="2795588"/>
                    </a:cubicBezTo>
                    <a:cubicBezTo>
                      <a:pt x="1402080" y="2930843"/>
                      <a:pt x="1273493" y="3027045"/>
                      <a:pt x="1121093" y="3084195"/>
                    </a:cubicBezTo>
                    <a:lnTo>
                      <a:pt x="991553" y="3120390"/>
                    </a:lnTo>
                    <a:lnTo>
                      <a:pt x="990600" y="3466148"/>
                    </a:lnTo>
                    <a:lnTo>
                      <a:pt x="960120" y="3470910"/>
                    </a:lnTo>
                    <a:lnTo>
                      <a:pt x="772478" y="3505200"/>
                    </a:lnTo>
                    <a:lnTo>
                      <a:pt x="729615" y="3503295"/>
                    </a:lnTo>
                    <a:lnTo>
                      <a:pt x="730568" y="3158490"/>
                    </a:lnTo>
                    <a:lnTo>
                      <a:pt x="659130" y="3156585"/>
                    </a:lnTo>
                    <a:cubicBezTo>
                      <a:pt x="550545" y="3148965"/>
                      <a:pt x="459105" y="3129915"/>
                      <a:pt x="383858" y="3098483"/>
                    </a:cubicBezTo>
                    <a:cubicBezTo>
                      <a:pt x="283845" y="3056573"/>
                      <a:pt x="198120" y="2979420"/>
                      <a:pt x="125730" y="2865120"/>
                    </a:cubicBezTo>
                    <a:cubicBezTo>
                      <a:pt x="53340" y="2750820"/>
                      <a:pt x="11430" y="2606040"/>
                      <a:pt x="0" y="2427923"/>
                    </a:cubicBezTo>
                    <a:lnTo>
                      <a:pt x="320993" y="2317433"/>
                    </a:lnTo>
                    <a:cubicBezTo>
                      <a:pt x="345758" y="2499360"/>
                      <a:pt x="388620" y="2629853"/>
                      <a:pt x="451485" y="2707958"/>
                    </a:cubicBezTo>
                    <a:cubicBezTo>
                      <a:pt x="519113" y="2790825"/>
                      <a:pt x="596265" y="2841308"/>
                      <a:pt x="682943" y="2860358"/>
                    </a:cubicBezTo>
                    <a:lnTo>
                      <a:pt x="730568" y="2864168"/>
                    </a:lnTo>
                    <a:lnTo>
                      <a:pt x="732473" y="1761173"/>
                    </a:lnTo>
                    <a:lnTo>
                      <a:pt x="576263" y="1735455"/>
                    </a:lnTo>
                    <a:cubicBezTo>
                      <a:pt x="509588" y="1717358"/>
                      <a:pt x="441008" y="1692593"/>
                      <a:pt x="372428" y="1660208"/>
                    </a:cubicBezTo>
                    <a:cubicBezTo>
                      <a:pt x="270510" y="1612583"/>
                      <a:pt x="192405" y="1539240"/>
                      <a:pt x="138113" y="1438275"/>
                    </a:cubicBezTo>
                    <a:cubicBezTo>
                      <a:pt x="82868" y="1337310"/>
                      <a:pt x="56198" y="1217295"/>
                      <a:pt x="56198" y="1079183"/>
                    </a:cubicBezTo>
                    <a:cubicBezTo>
                      <a:pt x="56198" y="833438"/>
                      <a:pt x="137160" y="622935"/>
                      <a:pt x="298133" y="448628"/>
                    </a:cubicBezTo>
                    <a:cubicBezTo>
                      <a:pt x="379095" y="360998"/>
                      <a:pt x="488633" y="290513"/>
                      <a:pt x="628650" y="239077"/>
                    </a:cubicBezTo>
                    <a:lnTo>
                      <a:pt x="735330" y="206693"/>
                    </a:lnTo>
                    <a:lnTo>
                      <a:pt x="735330" y="36195"/>
                    </a:lnTo>
                    <a:lnTo>
                      <a:pt x="778193" y="30480"/>
                    </a:lnTo>
                    <a:lnTo>
                      <a:pt x="965835" y="2858"/>
                    </a:lnTo>
                    <a:lnTo>
                      <a:pt x="996315" y="0"/>
                    </a:lnTo>
                    <a:lnTo>
                      <a:pt x="996315" y="168593"/>
                    </a:lnTo>
                    <a:lnTo>
                      <a:pt x="1097280" y="171450"/>
                    </a:lnTo>
                    <a:cubicBezTo>
                      <a:pt x="1222058" y="182880"/>
                      <a:pt x="1324928" y="220027"/>
                      <a:pt x="1406843" y="282893"/>
                    </a:cubicBezTo>
                    <a:cubicBezTo>
                      <a:pt x="1545908" y="388620"/>
                      <a:pt x="1629728" y="548640"/>
                      <a:pt x="1657350" y="763905"/>
                    </a:cubicBezTo>
                    <a:lnTo>
                      <a:pt x="1326833" y="863918"/>
                    </a:lnTo>
                    <a:cubicBezTo>
                      <a:pt x="1307783" y="730568"/>
                      <a:pt x="1268730" y="632460"/>
                      <a:pt x="1209675" y="568643"/>
                    </a:cubicBezTo>
                    <a:cubicBezTo>
                      <a:pt x="1164908" y="521017"/>
                      <a:pt x="1107758" y="488633"/>
                      <a:pt x="1038225" y="471488"/>
                    </a:cubicBezTo>
                    <a:lnTo>
                      <a:pt x="995363" y="464820"/>
                    </a:lnTo>
                    <a:lnTo>
                      <a:pt x="993458" y="1460183"/>
                    </a:lnTo>
                    <a:lnTo>
                      <a:pt x="1073468" y="1471613"/>
                    </a:lnTo>
                    <a:cubicBezTo>
                      <a:pt x="1173480" y="1486853"/>
                      <a:pt x="1243013" y="1500188"/>
                      <a:pt x="1282065" y="1513523"/>
                    </a:cubicBezTo>
                    <a:cubicBezTo>
                      <a:pt x="1381125" y="1546860"/>
                      <a:pt x="1462088" y="1592580"/>
                      <a:pt x="1524953" y="1651635"/>
                    </a:cubicBezTo>
                    <a:cubicBezTo>
                      <a:pt x="1587818" y="1708785"/>
                      <a:pt x="1635443" y="1782128"/>
                      <a:pt x="1669733" y="1870710"/>
                    </a:cubicBezTo>
                    <a:close/>
                    <a:moveTo>
                      <a:pt x="1268730" y="2624138"/>
                    </a:moveTo>
                    <a:cubicBezTo>
                      <a:pt x="1349693" y="2512695"/>
                      <a:pt x="1390650" y="2384108"/>
                      <a:pt x="1390650" y="2236470"/>
                    </a:cubicBezTo>
                    <a:cubicBezTo>
                      <a:pt x="1390650" y="2110740"/>
                      <a:pt x="1362075" y="2014538"/>
                      <a:pt x="1304925" y="1945958"/>
                    </a:cubicBezTo>
                    <a:cubicBezTo>
                      <a:pt x="1262063" y="1894523"/>
                      <a:pt x="1186815" y="1852613"/>
                      <a:pt x="1080135" y="1820228"/>
                    </a:cubicBezTo>
                    <a:lnTo>
                      <a:pt x="992505" y="1798320"/>
                    </a:lnTo>
                    <a:lnTo>
                      <a:pt x="990600" y="2830830"/>
                    </a:lnTo>
                    <a:lnTo>
                      <a:pt x="1048703" y="2808923"/>
                    </a:lnTo>
                    <a:cubicBezTo>
                      <a:pt x="1135380" y="2768918"/>
                      <a:pt x="1207770" y="2707005"/>
                      <a:pt x="1268730" y="2624138"/>
                    </a:cubicBezTo>
                    <a:moveTo>
                      <a:pt x="732473" y="1425893"/>
                    </a:moveTo>
                    <a:lnTo>
                      <a:pt x="734378" y="497205"/>
                    </a:lnTo>
                    <a:lnTo>
                      <a:pt x="688658" y="514350"/>
                    </a:lnTo>
                    <a:cubicBezTo>
                      <a:pt x="604838" y="554355"/>
                      <a:pt x="537210" y="609600"/>
                      <a:pt x="482917" y="682943"/>
                    </a:cubicBezTo>
                    <a:cubicBezTo>
                      <a:pt x="411480" y="780098"/>
                      <a:pt x="375285" y="887730"/>
                      <a:pt x="375285" y="1006793"/>
                    </a:cubicBezTo>
                    <a:cubicBezTo>
                      <a:pt x="375285" y="1124903"/>
                      <a:pt x="405765" y="1219200"/>
                      <a:pt x="465773" y="1289685"/>
                    </a:cubicBezTo>
                    <a:cubicBezTo>
                      <a:pt x="511492" y="1343025"/>
                      <a:pt x="581025" y="1383030"/>
                      <a:pt x="674370" y="1411605"/>
                    </a:cubicBezTo>
                    <a:lnTo>
                      <a:pt x="732473" y="1425893"/>
                    </a:lnTo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defTabSz="1219170"/>
                <a:endParaRPr lang="en-US" sz="180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138" name="Group 137">
                <a:extLst>
                  <a:ext uri="{FF2B5EF4-FFF2-40B4-BE49-F238E27FC236}">
                    <a16:creationId xmlns:a16="http://schemas.microsoft.com/office/drawing/2014/main" xmlns="" id="{7901E2D7-C583-4CE2-8F51-5C524CC1CAA9}"/>
                  </a:ext>
                </a:extLst>
              </p:cNvPr>
              <p:cNvGrpSpPr/>
              <p:nvPr/>
            </p:nvGrpSpPr>
            <p:grpSpPr>
              <a:xfrm>
                <a:off x="12470968" y="4620148"/>
                <a:ext cx="435759" cy="1352099"/>
                <a:chOff x="1968987" y="1811829"/>
                <a:chExt cx="1022846" cy="3173751"/>
              </a:xfrm>
              <a:solidFill>
                <a:schemeClr val="bg1"/>
              </a:solidFill>
            </p:grpSpPr>
            <p:sp>
              <p:nvSpPr>
                <p:cNvPr id="139" name="Freeform: Shape 138">
                  <a:extLst>
                    <a:ext uri="{FF2B5EF4-FFF2-40B4-BE49-F238E27FC236}">
                      <a16:creationId xmlns:a16="http://schemas.microsoft.com/office/drawing/2014/main" xmlns="" id="{E6067227-37CF-4C14-B006-6E00ABFD280C}"/>
                    </a:ext>
                  </a:extLst>
                </p:cNvPr>
                <p:cNvSpPr/>
                <p:nvPr/>
              </p:nvSpPr>
              <p:spPr>
                <a:xfrm>
                  <a:off x="1975571" y="4195005"/>
                  <a:ext cx="600075" cy="790575"/>
                </a:xfrm>
                <a:custGeom>
                  <a:avLst/>
                  <a:gdLst>
                    <a:gd name="connsiteX0" fmla="*/ 601980 w 600075"/>
                    <a:gd name="connsiteY0" fmla="*/ 791528 h 790575"/>
                    <a:gd name="connsiteX1" fmla="*/ 340995 w 600075"/>
                    <a:gd name="connsiteY1" fmla="*/ 649605 h 790575"/>
                    <a:gd name="connsiteX2" fmla="*/ 125730 w 600075"/>
                    <a:gd name="connsiteY2" fmla="*/ 437197 h 790575"/>
                    <a:gd name="connsiteX3" fmla="*/ 0 w 600075"/>
                    <a:gd name="connsiteY3" fmla="*/ 0 h 790575"/>
                    <a:gd name="connsiteX4" fmla="*/ 260985 w 600075"/>
                    <a:gd name="connsiteY4" fmla="*/ 141922 h 790575"/>
                    <a:gd name="connsiteX5" fmla="*/ 386715 w 600075"/>
                    <a:gd name="connsiteY5" fmla="*/ 579120 h 790575"/>
                    <a:gd name="connsiteX6" fmla="*/ 601980 w 600075"/>
                    <a:gd name="connsiteY6" fmla="*/ 791528 h 7905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600075" h="790575">
                      <a:moveTo>
                        <a:pt x="601980" y="791528"/>
                      </a:moveTo>
                      <a:lnTo>
                        <a:pt x="340995" y="649605"/>
                      </a:lnTo>
                      <a:cubicBezTo>
                        <a:pt x="259080" y="604838"/>
                        <a:pt x="187643" y="534353"/>
                        <a:pt x="125730" y="437197"/>
                      </a:cubicBezTo>
                      <a:cubicBezTo>
                        <a:pt x="53340" y="323850"/>
                        <a:pt x="11430" y="178118"/>
                        <a:pt x="0" y="0"/>
                      </a:cubicBezTo>
                      <a:lnTo>
                        <a:pt x="260985" y="141922"/>
                      </a:lnTo>
                      <a:cubicBezTo>
                        <a:pt x="272415" y="319088"/>
                        <a:pt x="314325" y="464820"/>
                        <a:pt x="386715" y="579120"/>
                      </a:cubicBezTo>
                      <a:cubicBezTo>
                        <a:pt x="448628" y="676275"/>
                        <a:pt x="520065" y="747713"/>
                        <a:pt x="601980" y="791528"/>
                      </a:cubicBezTo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0" name="Freeform: Shape 139">
                  <a:extLst>
                    <a:ext uri="{FF2B5EF4-FFF2-40B4-BE49-F238E27FC236}">
                      <a16:creationId xmlns:a16="http://schemas.microsoft.com/office/drawing/2014/main" xmlns="" id="{BE5BB590-239F-4213-8DC4-103945DFEB36}"/>
                    </a:ext>
                  </a:extLst>
                </p:cNvPr>
                <p:cNvSpPr/>
                <p:nvPr/>
              </p:nvSpPr>
              <p:spPr>
                <a:xfrm>
                  <a:off x="1968987" y="4089376"/>
                  <a:ext cx="581026" cy="247649"/>
                </a:xfrm>
                <a:custGeom>
                  <a:avLst/>
                  <a:gdLst>
                    <a:gd name="connsiteX0" fmla="*/ 260985 w 581025"/>
                    <a:gd name="connsiteY0" fmla="*/ 251460 h 247650"/>
                    <a:gd name="connsiteX1" fmla="*/ 0 w 581025"/>
                    <a:gd name="connsiteY1" fmla="*/ 109538 h 247650"/>
                    <a:gd name="connsiteX2" fmla="*/ 320993 w 581025"/>
                    <a:gd name="connsiteY2" fmla="*/ 0 h 247650"/>
                    <a:gd name="connsiteX3" fmla="*/ 581978 w 581025"/>
                    <a:gd name="connsiteY3" fmla="*/ 140970 h 247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81025" h="247650">
                      <a:moveTo>
                        <a:pt x="260985" y="251460"/>
                      </a:moveTo>
                      <a:lnTo>
                        <a:pt x="0" y="109538"/>
                      </a:lnTo>
                      <a:lnTo>
                        <a:pt x="320993" y="0"/>
                      </a:lnTo>
                      <a:lnTo>
                        <a:pt x="581978" y="14097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1" name="Freeform: Shape 140">
                  <a:extLst>
                    <a:ext uri="{FF2B5EF4-FFF2-40B4-BE49-F238E27FC236}">
                      <a16:creationId xmlns:a16="http://schemas.microsoft.com/office/drawing/2014/main" xmlns="" id="{C7137044-11D7-4101-800A-6BE9664CBF25}"/>
                    </a:ext>
                  </a:extLst>
                </p:cNvPr>
                <p:cNvSpPr/>
                <p:nvPr/>
              </p:nvSpPr>
              <p:spPr>
                <a:xfrm>
                  <a:off x="2051714" y="1973775"/>
                  <a:ext cx="940119" cy="1580196"/>
                </a:xfrm>
                <a:custGeom>
                  <a:avLst/>
                  <a:gdLst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679133 w 940118"/>
                    <a:gd name="connsiteY3" fmla="*/ 0 h 1580197"/>
                    <a:gd name="connsiteX4" fmla="*/ 940118 w 940118"/>
                    <a:gd name="connsiteY4" fmla="*/ 140970 h 1580197"/>
                    <a:gd name="connsiteX5" fmla="*/ 833438 w 940118"/>
                    <a:gd name="connsiteY5" fmla="*/ 174308 h 1580197"/>
                    <a:gd name="connsiteX6" fmla="*/ 833437 w 940118"/>
                    <a:gd name="connsiteY6" fmla="*/ 174308 h 1580197"/>
                    <a:gd name="connsiteX7" fmla="*/ 747299 w 940118"/>
                    <a:gd name="connsiteY7" fmla="*/ 210278 h 1580197"/>
                    <a:gd name="connsiteX8" fmla="*/ 747713 w 940118"/>
                    <a:gd name="connsiteY8" fmla="*/ 210503 h 1580197"/>
                    <a:gd name="connsiteX9" fmla="*/ 620078 w 940118"/>
                    <a:gd name="connsiteY9" fmla="*/ 282893 h 1580197"/>
                    <a:gd name="connsiteX10" fmla="*/ 592976 w 940118"/>
                    <a:gd name="connsiteY10" fmla="*/ 268101 h 1580197"/>
                    <a:gd name="connsiteX11" fmla="*/ 592932 w 940118"/>
                    <a:gd name="connsiteY11" fmla="*/ 268132 h 1580197"/>
                    <a:gd name="connsiteX12" fmla="*/ 620077 w 940118"/>
                    <a:gd name="connsiteY12" fmla="*/ 282893 h 1580197"/>
                    <a:gd name="connsiteX13" fmla="*/ 548076 w 940118"/>
                    <a:gd name="connsiteY13" fmla="*/ 339736 h 1580197"/>
                    <a:gd name="connsiteX14" fmla="*/ 548640 w 940118"/>
                    <a:gd name="connsiteY14" fmla="*/ 340043 h 1580197"/>
                    <a:gd name="connsiteX15" fmla="*/ 503873 w 940118"/>
                    <a:gd name="connsiteY15" fmla="*/ 383858 h 1580197"/>
                    <a:gd name="connsiteX16" fmla="*/ 488633 w 940118"/>
                    <a:gd name="connsiteY16" fmla="*/ 399098 h 1580197"/>
                    <a:gd name="connsiteX17" fmla="*/ 455232 w 940118"/>
                    <a:gd name="connsiteY17" fmla="*/ 380990 h 1580197"/>
                    <a:gd name="connsiteX18" fmla="*/ 454648 w 940118"/>
                    <a:gd name="connsiteY18" fmla="*/ 381569 h 1580197"/>
                    <a:gd name="connsiteX19" fmla="*/ 488633 w 940118"/>
                    <a:gd name="connsiteY19" fmla="*/ 400050 h 1580197"/>
                    <a:gd name="connsiteX20" fmla="*/ 422910 w 940118"/>
                    <a:gd name="connsiteY20" fmla="*/ 482918 h 1580197"/>
                    <a:gd name="connsiteX21" fmla="*/ 391243 w 940118"/>
                    <a:gd name="connsiteY21" fmla="*/ 465814 h 1580197"/>
                    <a:gd name="connsiteX22" fmla="*/ 390818 w 940118"/>
                    <a:gd name="connsiteY22" fmla="*/ 466419 h 1580197"/>
                    <a:gd name="connsiteX23" fmla="*/ 422910 w 940118"/>
                    <a:gd name="connsiteY23" fmla="*/ 483870 h 1580197"/>
                    <a:gd name="connsiteX24" fmla="*/ 367665 w 940118"/>
                    <a:gd name="connsiteY24" fmla="*/ 572453 h 1580197"/>
                    <a:gd name="connsiteX25" fmla="*/ 368618 w 940118"/>
                    <a:gd name="connsiteY25" fmla="*/ 573405 h 1580197"/>
                    <a:gd name="connsiteX26" fmla="*/ 317183 w 940118"/>
                    <a:gd name="connsiteY26" fmla="*/ 684847 h 1580197"/>
                    <a:gd name="connsiteX27" fmla="*/ 305241 w 940118"/>
                    <a:gd name="connsiteY27" fmla="*/ 678329 h 1580197"/>
                    <a:gd name="connsiteX28" fmla="*/ 305235 w 940118"/>
                    <a:gd name="connsiteY28" fmla="*/ 678350 h 1580197"/>
                    <a:gd name="connsiteX29" fmla="*/ 317183 w 940118"/>
                    <a:gd name="connsiteY29" fmla="*/ 684847 h 1580197"/>
                    <a:gd name="connsiteX30" fmla="*/ 260985 w 940118"/>
                    <a:gd name="connsiteY30" fmla="*/ 1014413 h 1580197"/>
                    <a:gd name="connsiteX31" fmla="*/ 342900 w 940118"/>
                    <a:gd name="connsiteY31" fmla="*/ 1373505 h 1580197"/>
                    <a:gd name="connsiteX32" fmla="*/ 546735 w 940118"/>
                    <a:gd name="connsiteY32" fmla="*/ 1580197 h 1580197"/>
                    <a:gd name="connsiteX33" fmla="*/ 285750 w 940118"/>
                    <a:gd name="connsiteY33" fmla="*/ 1438275 h 1580197"/>
                    <a:gd name="connsiteX34" fmla="*/ 81915 w 940118"/>
                    <a:gd name="connsiteY34" fmla="*/ 1231583 h 1580197"/>
                    <a:gd name="connsiteX35" fmla="*/ 0 w 940118"/>
                    <a:gd name="connsiteY35" fmla="*/ 872490 h 1580197"/>
                    <a:gd name="connsiteX36" fmla="*/ 56197 w 940118"/>
                    <a:gd name="connsiteY36" fmla="*/ 542925 h 1580197"/>
                    <a:gd name="connsiteX37" fmla="*/ 62441 w 940118"/>
                    <a:gd name="connsiteY37" fmla="*/ 546321 h 1580197"/>
                    <a:gd name="connsiteX38" fmla="*/ 62617 w 940118"/>
                    <a:gd name="connsiteY38" fmla="*/ 545909 h 1580197"/>
                    <a:gd name="connsiteX39" fmla="*/ 57150 w 940118"/>
                    <a:gd name="connsiteY39" fmla="*/ 542925 h 1580197"/>
                    <a:gd name="connsiteX40" fmla="*/ 107444 w 940118"/>
                    <a:gd name="connsiteY40" fmla="*/ 431896 h 1580197"/>
                    <a:gd name="connsiteX41" fmla="*/ 106680 w 940118"/>
                    <a:gd name="connsiteY41" fmla="*/ 431483 h 1580197"/>
                    <a:gd name="connsiteX42" fmla="*/ 161925 w 940118"/>
                    <a:gd name="connsiteY42" fmla="*/ 341948 h 1580197"/>
                    <a:gd name="connsiteX43" fmla="*/ 171758 w 940118"/>
                    <a:gd name="connsiteY43" fmla="*/ 347295 h 1580197"/>
                    <a:gd name="connsiteX44" fmla="*/ 171778 w 940118"/>
                    <a:gd name="connsiteY44" fmla="*/ 347270 h 1580197"/>
                    <a:gd name="connsiteX45" fmla="*/ 161925 w 940118"/>
                    <a:gd name="connsiteY45" fmla="*/ 341948 h 1580197"/>
                    <a:gd name="connsiteX46" fmla="*/ 227648 w 940118"/>
                    <a:gd name="connsiteY46" fmla="*/ 258128 h 1580197"/>
                    <a:gd name="connsiteX47" fmla="*/ 239906 w 940118"/>
                    <a:gd name="connsiteY47" fmla="*/ 264794 h 1580197"/>
                    <a:gd name="connsiteX48" fmla="*/ 240267 w 940118"/>
                    <a:gd name="connsiteY48" fmla="*/ 264453 h 1580197"/>
                    <a:gd name="connsiteX49" fmla="*/ 228600 w 940118"/>
                    <a:gd name="connsiteY49" fmla="*/ 258128 h 1580197"/>
                    <a:gd name="connsiteX50" fmla="*/ 242888 w 940118"/>
                    <a:gd name="connsiteY50" fmla="*/ 241935 h 1580197"/>
                    <a:gd name="connsiteX51" fmla="*/ 287315 w 940118"/>
                    <a:gd name="connsiteY51" fmla="*/ 198453 h 1580197"/>
                    <a:gd name="connsiteX52" fmla="*/ 286702 w 940118"/>
                    <a:gd name="connsiteY52" fmla="*/ 198120 h 1580197"/>
                    <a:gd name="connsiteX53" fmla="*/ 359092 w 940118"/>
                    <a:gd name="connsiteY53" fmla="*/ 140970 h 1580197"/>
                    <a:gd name="connsiteX54" fmla="*/ 378434 w 940118"/>
                    <a:gd name="connsiteY54" fmla="*/ 151488 h 1580197"/>
                    <a:gd name="connsiteX55" fmla="*/ 378837 w 940118"/>
                    <a:gd name="connsiteY55" fmla="*/ 151226 h 1580197"/>
                    <a:gd name="connsiteX56" fmla="*/ 360045 w 940118"/>
                    <a:gd name="connsiteY56" fmla="*/ 140970 h 1580197"/>
                    <a:gd name="connsiteX57" fmla="*/ 486263 w 940118"/>
                    <a:gd name="connsiteY57" fmla="*/ 68845 h 1580197"/>
                    <a:gd name="connsiteX58" fmla="*/ 485775 w 940118"/>
                    <a:gd name="connsiteY58" fmla="*/ 68580 h 1580197"/>
                    <a:gd name="connsiteX59" fmla="*/ 572452 w 940118"/>
                    <a:gd name="connsiteY59" fmla="*/ 32385 h 1580197"/>
                    <a:gd name="connsiteX60" fmla="*/ 595123 w 940118"/>
                    <a:gd name="connsiteY60" fmla="*/ 44713 h 1580197"/>
                    <a:gd name="connsiteX61" fmla="*/ 595672 w 940118"/>
                    <a:gd name="connsiteY61" fmla="*/ 44538 h 1580197"/>
                    <a:gd name="connsiteX62" fmla="*/ 573405 w 940118"/>
                    <a:gd name="connsiteY62" fmla="*/ 32385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55232 w 940118"/>
                    <a:gd name="connsiteY18" fmla="*/ 380990 h 1580197"/>
                    <a:gd name="connsiteX19" fmla="*/ 488633 w 940118"/>
                    <a:gd name="connsiteY19" fmla="*/ 400050 h 1580197"/>
                    <a:gd name="connsiteX20" fmla="*/ 422910 w 940118"/>
                    <a:gd name="connsiteY20" fmla="*/ 482918 h 1580197"/>
                    <a:gd name="connsiteX21" fmla="*/ 391243 w 940118"/>
                    <a:gd name="connsiteY21" fmla="*/ 465814 h 1580197"/>
                    <a:gd name="connsiteX22" fmla="*/ 390818 w 940118"/>
                    <a:gd name="connsiteY22" fmla="*/ 466419 h 1580197"/>
                    <a:gd name="connsiteX23" fmla="*/ 422910 w 940118"/>
                    <a:gd name="connsiteY23" fmla="*/ 483870 h 1580197"/>
                    <a:gd name="connsiteX24" fmla="*/ 367665 w 940118"/>
                    <a:gd name="connsiteY24" fmla="*/ 572453 h 1580197"/>
                    <a:gd name="connsiteX25" fmla="*/ 368618 w 940118"/>
                    <a:gd name="connsiteY25" fmla="*/ 573405 h 1580197"/>
                    <a:gd name="connsiteX26" fmla="*/ 317183 w 940118"/>
                    <a:gd name="connsiteY26" fmla="*/ 684847 h 1580197"/>
                    <a:gd name="connsiteX27" fmla="*/ 305241 w 940118"/>
                    <a:gd name="connsiteY27" fmla="*/ 678329 h 1580197"/>
                    <a:gd name="connsiteX28" fmla="*/ 305235 w 940118"/>
                    <a:gd name="connsiteY28" fmla="*/ 678350 h 1580197"/>
                    <a:gd name="connsiteX29" fmla="*/ 317183 w 940118"/>
                    <a:gd name="connsiteY29" fmla="*/ 684847 h 1580197"/>
                    <a:gd name="connsiteX30" fmla="*/ 260985 w 940118"/>
                    <a:gd name="connsiteY30" fmla="*/ 1014413 h 1580197"/>
                    <a:gd name="connsiteX31" fmla="*/ 342900 w 940118"/>
                    <a:gd name="connsiteY31" fmla="*/ 1373505 h 1580197"/>
                    <a:gd name="connsiteX32" fmla="*/ 546735 w 940118"/>
                    <a:gd name="connsiteY32" fmla="*/ 1580197 h 1580197"/>
                    <a:gd name="connsiteX33" fmla="*/ 285750 w 940118"/>
                    <a:gd name="connsiteY33" fmla="*/ 1438275 h 1580197"/>
                    <a:gd name="connsiteX34" fmla="*/ 81915 w 940118"/>
                    <a:gd name="connsiteY34" fmla="*/ 1231583 h 1580197"/>
                    <a:gd name="connsiteX35" fmla="*/ 0 w 940118"/>
                    <a:gd name="connsiteY35" fmla="*/ 872490 h 1580197"/>
                    <a:gd name="connsiteX36" fmla="*/ 56197 w 940118"/>
                    <a:gd name="connsiteY36" fmla="*/ 542925 h 1580197"/>
                    <a:gd name="connsiteX37" fmla="*/ 62441 w 940118"/>
                    <a:gd name="connsiteY37" fmla="*/ 546321 h 1580197"/>
                    <a:gd name="connsiteX38" fmla="*/ 62617 w 940118"/>
                    <a:gd name="connsiteY38" fmla="*/ 545909 h 1580197"/>
                    <a:gd name="connsiteX39" fmla="*/ 57150 w 940118"/>
                    <a:gd name="connsiteY39" fmla="*/ 542925 h 1580197"/>
                    <a:gd name="connsiteX40" fmla="*/ 107444 w 940118"/>
                    <a:gd name="connsiteY40" fmla="*/ 431896 h 1580197"/>
                    <a:gd name="connsiteX41" fmla="*/ 106680 w 940118"/>
                    <a:gd name="connsiteY41" fmla="*/ 431483 h 1580197"/>
                    <a:gd name="connsiteX42" fmla="*/ 161925 w 940118"/>
                    <a:gd name="connsiteY42" fmla="*/ 341948 h 1580197"/>
                    <a:gd name="connsiteX43" fmla="*/ 171758 w 940118"/>
                    <a:gd name="connsiteY43" fmla="*/ 347295 h 1580197"/>
                    <a:gd name="connsiteX44" fmla="*/ 171778 w 940118"/>
                    <a:gd name="connsiteY44" fmla="*/ 347270 h 1580197"/>
                    <a:gd name="connsiteX45" fmla="*/ 161925 w 940118"/>
                    <a:gd name="connsiteY45" fmla="*/ 341948 h 1580197"/>
                    <a:gd name="connsiteX46" fmla="*/ 227648 w 940118"/>
                    <a:gd name="connsiteY46" fmla="*/ 258128 h 1580197"/>
                    <a:gd name="connsiteX47" fmla="*/ 239906 w 940118"/>
                    <a:gd name="connsiteY47" fmla="*/ 264794 h 1580197"/>
                    <a:gd name="connsiteX48" fmla="*/ 240267 w 940118"/>
                    <a:gd name="connsiteY48" fmla="*/ 264453 h 1580197"/>
                    <a:gd name="connsiteX49" fmla="*/ 228600 w 940118"/>
                    <a:gd name="connsiteY49" fmla="*/ 258128 h 1580197"/>
                    <a:gd name="connsiteX50" fmla="*/ 242888 w 940118"/>
                    <a:gd name="connsiteY50" fmla="*/ 241935 h 1580197"/>
                    <a:gd name="connsiteX51" fmla="*/ 287315 w 940118"/>
                    <a:gd name="connsiteY51" fmla="*/ 198453 h 1580197"/>
                    <a:gd name="connsiteX52" fmla="*/ 286702 w 940118"/>
                    <a:gd name="connsiteY52" fmla="*/ 198120 h 1580197"/>
                    <a:gd name="connsiteX53" fmla="*/ 359092 w 940118"/>
                    <a:gd name="connsiteY53" fmla="*/ 140970 h 1580197"/>
                    <a:gd name="connsiteX54" fmla="*/ 378434 w 940118"/>
                    <a:gd name="connsiteY54" fmla="*/ 151488 h 1580197"/>
                    <a:gd name="connsiteX55" fmla="*/ 378837 w 940118"/>
                    <a:gd name="connsiteY55" fmla="*/ 151226 h 1580197"/>
                    <a:gd name="connsiteX56" fmla="*/ 360045 w 940118"/>
                    <a:gd name="connsiteY56" fmla="*/ 140970 h 1580197"/>
                    <a:gd name="connsiteX57" fmla="*/ 486263 w 940118"/>
                    <a:gd name="connsiteY57" fmla="*/ 68845 h 1580197"/>
                    <a:gd name="connsiteX58" fmla="*/ 485775 w 940118"/>
                    <a:gd name="connsiteY58" fmla="*/ 68580 h 1580197"/>
                    <a:gd name="connsiteX59" fmla="*/ 572452 w 940118"/>
                    <a:gd name="connsiteY59" fmla="*/ 32385 h 1580197"/>
                    <a:gd name="connsiteX60" fmla="*/ 595123 w 940118"/>
                    <a:gd name="connsiteY60" fmla="*/ 44713 h 1580197"/>
                    <a:gd name="connsiteX61" fmla="*/ 595672 w 940118"/>
                    <a:gd name="connsiteY61" fmla="*/ 44538 h 1580197"/>
                    <a:gd name="connsiteX62" fmla="*/ 573405 w 940118"/>
                    <a:gd name="connsiteY62" fmla="*/ 32385 h 1580197"/>
                    <a:gd name="connsiteX63" fmla="*/ 679133 w 940118"/>
                    <a:gd name="connsiteY63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55232 w 940118"/>
                    <a:gd name="connsiteY18" fmla="*/ 380990 h 1580197"/>
                    <a:gd name="connsiteX19" fmla="*/ 488633 w 940118"/>
                    <a:gd name="connsiteY19" fmla="*/ 400050 h 1580197"/>
                    <a:gd name="connsiteX20" fmla="*/ 422910 w 940118"/>
                    <a:gd name="connsiteY20" fmla="*/ 482918 h 1580197"/>
                    <a:gd name="connsiteX21" fmla="*/ 391243 w 940118"/>
                    <a:gd name="connsiteY21" fmla="*/ 465814 h 1580197"/>
                    <a:gd name="connsiteX22" fmla="*/ 422910 w 940118"/>
                    <a:gd name="connsiteY22" fmla="*/ 483870 h 1580197"/>
                    <a:gd name="connsiteX23" fmla="*/ 367665 w 940118"/>
                    <a:gd name="connsiteY23" fmla="*/ 572453 h 1580197"/>
                    <a:gd name="connsiteX24" fmla="*/ 368618 w 940118"/>
                    <a:gd name="connsiteY24" fmla="*/ 573405 h 1580197"/>
                    <a:gd name="connsiteX25" fmla="*/ 317183 w 940118"/>
                    <a:gd name="connsiteY25" fmla="*/ 684847 h 1580197"/>
                    <a:gd name="connsiteX26" fmla="*/ 305241 w 940118"/>
                    <a:gd name="connsiteY26" fmla="*/ 678329 h 1580197"/>
                    <a:gd name="connsiteX27" fmla="*/ 305235 w 940118"/>
                    <a:gd name="connsiteY27" fmla="*/ 678350 h 1580197"/>
                    <a:gd name="connsiteX28" fmla="*/ 317183 w 940118"/>
                    <a:gd name="connsiteY28" fmla="*/ 684847 h 1580197"/>
                    <a:gd name="connsiteX29" fmla="*/ 260985 w 940118"/>
                    <a:gd name="connsiteY29" fmla="*/ 1014413 h 1580197"/>
                    <a:gd name="connsiteX30" fmla="*/ 342900 w 940118"/>
                    <a:gd name="connsiteY30" fmla="*/ 1373505 h 1580197"/>
                    <a:gd name="connsiteX31" fmla="*/ 546735 w 940118"/>
                    <a:gd name="connsiteY31" fmla="*/ 1580197 h 1580197"/>
                    <a:gd name="connsiteX32" fmla="*/ 285750 w 940118"/>
                    <a:gd name="connsiteY32" fmla="*/ 1438275 h 1580197"/>
                    <a:gd name="connsiteX33" fmla="*/ 81915 w 940118"/>
                    <a:gd name="connsiteY33" fmla="*/ 1231583 h 1580197"/>
                    <a:gd name="connsiteX34" fmla="*/ 0 w 940118"/>
                    <a:gd name="connsiteY34" fmla="*/ 872490 h 1580197"/>
                    <a:gd name="connsiteX35" fmla="*/ 56197 w 940118"/>
                    <a:gd name="connsiteY35" fmla="*/ 542925 h 1580197"/>
                    <a:gd name="connsiteX36" fmla="*/ 62441 w 940118"/>
                    <a:gd name="connsiteY36" fmla="*/ 546321 h 1580197"/>
                    <a:gd name="connsiteX37" fmla="*/ 62617 w 940118"/>
                    <a:gd name="connsiteY37" fmla="*/ 545909 h 1580197"/>
                    <a:gd name="connsiteX38" fmla="*/ 57150 w 940118"/>
                    <a:gd name="connsiteY38" fmla="*/ 542925 h 1580197"/>
                    <a:gd name="connsiteX39" fmla="*/ 107444 w 940118"/>
                    <a:gd name="connsiteY39" fmla="*/ 431896 h 1580197"/>
                    <a:gd name="connsiteX40" fmla="*/ 106680 w 940118"/>
                    <a:gd name="connsiteY40" fmla="*/ 431483 h 1580197"/>
                    <a:gd name="connsiteX41" fmla="*/ 161925 w 940118"/>
                    <a:gd name="connsiteY41" fmla="*/ 341948 h 1580197"/>
                    <a:gd name="connsiteX42" fmla="*/ 171758 w 940118"/>
                    <a:gd name="connsiteY42" fmla="*/ 347295 h 1580197"/>
                    <a:gd name="connsiteX43" fmla="*/ 171778 w 940118"/>
                    <a:gd name="connsiteY43" fmla="*/ 347270 h 1580197"/>
                    <a:gd name="connsiteX44" fmla="*/ 161925 w 940118"/>
                    <a:gd name="connsiteY44" fmla="*/ 341948 h 1580197"/>
                    <a:gd name="connsiteX45" fmla="*/ 227648 w 940118"/>
                    <a:gd name="connsiteY45" fmla="*/ 258128 h 1580197"/>
                    <a:gd name="connsiteX46" fmla="*/ 239906 w 940118"/>
                    <a:gd name="connsiteY46" fmla="*/ 264794 h 1580197"/>
                    <a:gd name="connsiteX47" fmla="*/ 240267 w 940118"/>
                    <a:gd name="connsiteY47" fmla="*/ 264453 h 1580197"/>
                    <a:gd name="connsiteX48" fmla="*/ 228600 w 940118"/>
                    <a:gd name="connsiteY48" fmla="*/ 258128 h 1580197"/>
                    <a:gd name="connsiteX49" fmla="*/ 242888 w 940118"/>
                    <a:gd name="connsiteY49" fmla="*/ 241935 h 1580197"/>
                    <a:gd name="connsiteX50" fmla="*/ 287315 w 940118"/>
                    <a:gd name="connsiteY50" fmla="*/ 198453 h 1580197"/>
                    <a:gd name="connsiteX51" fmla="*/ 286702 w 940118"/>
                    <a:gd name="connsiteY51" fmla="*/ 198120 h 1580197"/>
                    <a:gd name="connsiteX52" fmla="*/ 359092 w 940118"/>
                    <a:gd name="connsiteY52" fmla="*/ 140970 h 1580197"/>
                    <a:gd name="connsiteX53" fmla="*/ 378434 w 940118"/>
                    <a:gd name="connsiteY53" fmla="*/ 151488 h 1580197"/>
                    <a:gd name="connsiteX54" fmla="*/ 378837 w 940118"/>
                    <a:gd name="connsiteY54" fmla="*/ 151226 h 1580197"/>
                    <a:gd name="connsiteX55" fmla="*/ 360045 w 940118"/>
                    <a:gd name="connsiteY55" fmla="*/ 140970 h 1580197"/>
                    <a:gd name="connsiteX56" fmla="*/ 486263 w 940118"/>
                    <a:gd name="connsiteY56" fmla="*/ 68845 h 1580197"/>
                    <a:gd name="connsiteX57" fmla="*/ 485775 w 940118"/>
                    <a:gd name="connsiteY57" fmla="*/ 68580 h 1580197"/>
                    <a:gd name="connsiteX58" fmla="*/ 572452 w 940118"/>
                    <a:gd name="connsiteY58" fmla="*/ 32385 h 1580197"/>
                    <a:gd name="connsiteX59" fmla="*/ 595123 w 940118"/>
                    <a:gd name="connsiteY59" fmla="*/ 44713 h 1580197"/>
                    <a:gd name="connsiteX60" fmla="*/ 595672 w 940118"/>
                    <a:gd name="connsiteY60" fmla="*/ 44538 h 1580197"/>
                    <a:gd name="connsiteX61" fmla="*/ 573405 w 940118"/>
                    <a:gd name="connsiteY61" fmla="*/ 32385 h 1580197"/>
                    <a:gd name="connsiteX62" fmla="*/ 679133 w 940118"/>
                    <a:gd name="connsiteY62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88633 w 940118"/>
                    <a:gd name="connsiteY18" fmla="*/ 400050 h 1580197"/>
                    <a:gd name="connsiteX19" fmla="*/ 422910 w 940118"/>
                    <a:gd name="connsiteY19" fmla="*/ 482918 h 1580197"/>
                    <a:gd name="connsiteX20" fmla="*/ 391243 w 940118"/>
                    <a:gd name="connsiteY20" fmla="*/ 465814 h 1580197"/>
                    <a:gd name="connsiteX21" fmla="*/ 422910 w 940118"/>
                    <a:gd name="connsiteY21" fmla="*/ 483870 h 1580197"/>
                    <a:gd name="connsiteX22" fmla="*/ 367665 w 940118"/>
                    <a:gd name="connsiteY22" fmla="*/ 572453 h 1580197"/>
                    <a:gd name="connsiteX23" fmla="*/ 368618 w 940118"/>
                    <a:gd name="connsiteY23" fmla="*/ 573405 h 1580197"/>
                    <a:gd name="connsiteX24" fmla="*/ 317183 w 940118"/>
                    <a:gd name="connsiteY24" fmla="*/ 684847 h 1580197"/>
                    <a:gd name="connsiteX25" fmla="*/ 305241 w 940118"/>
                    <a:gd name="connsiteY25" fmla="*/ 678329 h 1580197"/>
                    <a:gd name="connsiteX26" fmla="*/ 305235 w 940118"/>
                    <a:gd name="connsiteY26" fmla="*/ 678350 h 1580197"/>
                    <a:gd name="connsiteX27" fmla="*/ 317183 w 940118"/>
                    <a:gd name="connsiteY27" fmla="*/ 684847 h 1580197"/>
                    <a:gd name="connsiteX28" fmla="*/ 260985 w 940118"/>
                    <a:gd name="connsiteY28" fmla="*/ 1014413 h 1580197"/>
                    <a:gd name="connsiteX29" fmla="*/ 342900 w 940118"/>
                    <a:gd name="connsiteY29" fmla="*/ 1373505 h 1580197"/>
                    <a:gd name="connsiteX30" fmla="*/ 546735 w 940118"/>
                    <a:gd name="connsiteY30" fmla="*/ 1580197 h 1580197"/>
                    <a:gd name="connsiteX31" fmla="*/ 285750 w 940118"/>
                    <a:gd name="connsiteY31" fmla="*/ 1438275 h 1580197"/>
                    <a:gd name="connsiteX32" fmla="*/ 81915 w 940118"/>
                    <a:gd name="connsiteY32" fmla="*/ 1231583 h 1580197"/>
                    <a:gd name="connsiteX33" fmla="*/ 0 w 940118"/>
                    <a:gd name="connsiteY33" fmla="*/ 872490 h 1580197"/>
                    <a:gd name="connsiteX34" fmla="*/ 56197 w 940118"/>
                    <a:gd name="connsiteY34" fmla="*/ 542925 h 1580197"/>
                    <a:gd name="connsiteX35" fmla="*/ 62441 w 940118"/>
                    <a:gd name="connsiteY35" fmla="*/ 546321 h 1580197"/>
                    <a:gd name="connsiteX36" fmla="*/ 62617 w 940118"/>
                    <a:gd name="connsiteY36" fmla="*/ 545909 h 1580197"/>
                    <a:gd name="connsiteX37" fmla="*/ 57150 w 940118"/>
                    <a:gd name="connsiteY37" fmla="*/ 542925 h 1580197"/>
                    <a:gd name="connsiteX38" fmla="*/ 107444 w 940118"/>
                    <a:gd name="connsiteY38" fmla="*/ 431896 h 1580197"/>
                    <a:gd name="connsiteX39" fmla="*/ 106680 w 940118"/>
                    <a:gd name="connsiteY39" fmla="*/ 431483 h 1580197"/>
                    <a:gd name="connsiteX40" fmla="*/ 161925 w 940118"/>
                    <a:gd name="connsiteY40" fmla="*/ 341948 h 1580197"/>
                    <a:gd name="connsiteX41" fmla="*/ 171758 w 940118"/>
                    <a:gd name="connsiteY41" fmla="*/ 347295 h 1580197"/>
                    <a:gd name="connsiteX42" fmla="*/ 171778 w 940118"/>
                    <a:gd name="connsiteY42" fmla="*/ 347270 h 1580197"/>
                    <a:gd name="connsiteX43" fmla="*/ 161925 w 940118"/>
                    <a:gd name="connsiteY43" fmla="*/ 341948 h 1580197"/>
                    <a:gd name="connsiteX44" fmla="*/ 227648 w 940118"/>
                    <a:gd name="connsiteY44" fmla="*/ 258128 h 1580197"/>
                    <a:gd name="connsiteX45" fmla="*/ 239906 w 940118"/>
                    <a:gd name="connsiteY45" fmla="*/ 264794 h 1580197"/>
                    <a:gd name="connsiteX46" fmla="*/ 240267 w 940118"/>
                    <a:gd name="connsiteY46" fmla="*/ 264453 h 1580197"/>
                    <a:gd name="connsiteX47" fmla="*/ 228600 w 940118"/>
                    <a:gd name="connsiteY47" fmla="*/ 258128 h 1580197"/>
                    <a:gd name="connsiteX48" fmla="*/ 242888 w 940118"/>
                    <a:gd name="connsiteY48" fmla="*/ 241935 h 1580197"/>
                    <a:gd name="connsiteX49" fmla="*/ 287315 w 940118"/>
                    <a:gd name="connsiteY49" fmla="*/ 198453 h 1580197"/>
                    <a:gd name="connsiteX50" fmla="*/ 286702 w 940118"/>
                    <a:gd name="connsiteY50" fmla="*/ 198120 h 1580197"/>
                    <a:gd name="connsiteX51" fmla="*/ 359092 w 940118"/>
                    <a:gd name="connsiteY51" fmla="*/ 140970 h 1580197"/>
                    <a:gd name="connsiteX52" fmla="*/ 378434 w 940118"/>
                    <a:gd name="connsiteY52" fmla="*/ 151488 h 1580197"/>
                    <a:gd name="connsiteX53" fmla="*/ 378837 w 940118"/>
                    <a:gd name="connsiteY53" fmla="*/ 151226 h 1580197"/>
                    <a:gd name="connsiteX54" fmla="*/ 360045 w 940118"/>
                    <a:gd name="connsiteY54" fmla="*/ 140970 h 1580197"/>
                    <a:gd name="connsiteX55" fmla="*/ 486263 w 940118"/>
                    <a:gd name="connsiteY55" fmla="*/ 68845 h 1580197"/>
                    <a:gd name="connsiteX56" fmla="*/ 485775 w 940118"/>
                    <a:gd name="connsiteY56" fmla="*/ 68580 h 1580197"/>
                    <a:gd name="connsiteX57" fmla="*/ 572452 w 940118"/>
                    <a:gd name="connsiteY57" fmla="*/ 32385 h 1580197"/>
                    <a:gd name="connsiteX58" fmla="*/ 595123 w 940118"/>
                    <a:gd name="connsiteY58" fmla="*/ 44713 h 1580197"/>
                    <a:gd name="connsiteX59" fmla="*/ 595672 w 940118"/>
                    <a:gd name="connsiteY59" fmla="*/ 44538 h 1580197"/>
                    <a:gd name="connsiteX60" fmla="*/ 573405 w 940118"/>
                    <a:gd name="connsiteY60" fmla="*/ 32385 h 1580197"/>
                    <a:gd name="connsiteX61" fmla="*/ 679133 w 940118"/>
                    <a:gd name="connsiteY61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88633 w 940118"/>
                    <a:gd name="connsiteY18" fmla="*/ 400050 h 1580197"/>
                    <a:gd name="connsiteX19" fmla="*/ 422910 w 940118"/>
                    <a:gd name="connsiteY19" fmla="*/ 482918 h 1580197"/>
                    <a:gd name="connsiteX20" fmla="*/ 422910 w 940118"/>
                    <a:gd name="connsiteY20" fmla="*/ 483870 h 1580197"/>
                    <a:gd name="connsiteX21" fmla="*/ 367665 w 940118"/>
                    <a:gd name="connsiteY21" fmla="*/ 572453 h 1580197"/>
                    <a:gd name="connsiteX22" fmla="*/ 368618 w 940118"/>
                    <a:gd name="connsiteY22" fmla="*/ 573405 h 1580197"/>
                    <a:gd name="connsiteX23" fmla="*/ 317183 w 940118"/>
                    <a:gd name="connsiteY23" fmla="*/ 684847 h 1580197"/>
                    <a:gd name="connsiteX24" fmla="*/ 305241 w 940118"/>
                    <a:gd name="connsiteY24" fmla="*/ 678329 h 1580197"/>
                    <a:gd name="connsiteX25" fmla="*/ 305235 w 940118"/>
                    <a:gd name="connsiteY25" fmla="*/ 678350 h 1580197"/>
                    <a:gd name="connsiteX26" fmla="*/ 317183 w 940118"/>
                    <a:gd name="connsiteY26" fmla="*/ 684847 h 1580197"/>
                    <a:gd name="connsiteX27" fmla="*/ 260985 w 940118"/>
                    <a:gd name="connsiteY27" fmla="*/ 1014413 h 1580197"/>
                    <a:gd name="connsiteX28" fmla="*/ 342900 w 940118"/>
                    <a:gd name="connsiteY28" fmla="*/ 1373505 h 1580197"/>
                    <a:gd name="connsiteX29" fmla="*/ 546735 w 940118"/>
                    <a:gd name="connsiteY29" fmla="*/ 1580197 h 1580197"/>
                    <a:gd name="connsiteX30" fmla="*/ 285750 w 940118"/>
                    <a:gd name="connsiteY30" fmla="*/ 1438275 h 1580197"/>
                    <a:gd name="connsiteX31" fmla="*/ 81915 w 940118"/>
                    <a:gd name="connsiteY31" fmla="*/ 1231583 h 1580197"/>
                    <a:gd name="connsiteX32" fmla="*/ 0 w 940118"/>
                    <a:gd name="connsiteY32" fmla="*/ 872490 h 1580197"/>
                    <a:gd name="connsiteX33" fmla="*/ 56197 w 940118"/>
                    <a:gd name="connsiteY33" fmla="*/ 542925 h 1580197"/>
                    <a:gd name="connsiteX34" fmla="*/ 62441 w 940118"/>
                    <a:gd name="connsiteY34" fmla="*/ 546321 h 1580197"/>
                    <a:gd name="connsiteX35" fmla="*/ 62617 w 940118"/>
                    <a:gd name="connsiteY35" fmla="*/ 545909 h 1580197"/>
                    <a:gd name="connsiteX36" fmla="*/ 57150 w 940118"/>
                    <a:gd name="connsiteY36" fmla="*/ 542925 h 1580197"/>
                    <a:gd name="connsiteX37" fmla="*/ 107444 w 940118"/>
                    <a:gd name="connsiteY37" fmla="*/ 431896 h 1580197"/>
                    <a:gd name="connsiteX38" fmla="*/ 106680 w 940118"/>
                    <a:gd name="connsiteY38" fmla="*/ 431483 h 1580197"/>
                    <a:gd name="connsiteX39" fmla="*/ 161925 w 940118"/>
                    <a:gd name="connsiteY39" fmla="*/ 341948 h 1580197"/>
                    <a:gd name="connsiteX40" fmla="*/ 171758 w 940118"/>
                    <a:gd name="connsiteY40" fmla="*/ 347295 h 1580197"/>
                    <a:gd name="connsiteX41" fmla="*/ 171778 w 940118"/>
                    <a:gd name="connsiteY41" fmla="*/ 347270 h 1580197"/>
                    <a:gd name="connsiteX42" fmla="*/ 161925 w 940118"/>
                    <a:gd name="connsiteY42" fmla="*/ 341948 h 1580197"/>
                    <a:gd name="connsiteX43" fmla="*/ 227648 w 940118"/>
                    <a:gd name="connsiteY43" fmla="*/ 258128 h 1580197"/>
                    <a:gd name="connsiteX44" fmla="*/ 239906 w 940118"/>
                    <a:gd name="connsiteY44" fmla="*/ 264794 h 1580197"/>
                    <a:gd name="connsiteX45" fmla="*/ 240267 w 940118"/>
                    <a:gd name="connsiteY45" fmla="*/ 264453 h 1580197"/>
                    <a:gd name="connsiteX46" fmla="*/ 228600 w 940118"/>
                    <a:gd name="connsiteY46" fmla="*/ 258128 h 1580197"/>
                    <a:gd name="connsiteX47" fmla="*/ 242888 w 940118"/>
                    <a:gd name="connsiteY47" fmla="*/ 241935 h 1580197"/>
                    <a:gd name="connsiteX48" fmla="*/ 287315 w 940118"/>
                    <a:gd name="connsiteY48" fmla="*/ 198453 h 1580197"/>
                    <a:gd name="connsiteX49" fmla="*/ 286702 w 940118"/>
                    <a:gd name="connsiteY49" fmla="*/ 198120 h 1580197"/>
                    <a:gd name="connsiteX50" fmla="*/ 359092 w 940118"/>
                    <a:gd name="connsiteY50" fmla="*/ 140970 h 1580197"/>
                    <a:gd name="connsiteX51" fmla="*/ 378434 w 940118"/>
                    <a:gd name="connsiteY51" fmla="*/ 151488 h 1580197"/>
                    <a:gd name="connsiteX52" fmla="*/ 378837 w 940118"/>
                    <a:gd name="connsiteY52" fmla="*/ 151226 h 1580197"/>
                    <a:gd name="connsiteX53" fmla="*/ 360045 w 940118"/>
                    <a:gd name="connsiteY53" fmla="*/ 140970 h 1580197"/>
                    <a:gd name="connsiteX54" fmla="*/ 486263 w 940118"/>
                    <a:gd name="connsiteY54" fmla="*/ 68845 h 1580197"/>
                    <a:gd name="connsiteX55" fmla="*/ 485775 w 940118"/>
                    <a:gd name="connsiteY55" fmla="*/ 68580 h 1580197"/>
                    <a:gd name="connsiteX56" fmla="*/ 572452 w 940118"/>
                    <a:gd name="connsiteY56" fmla="*/ 32385 h 1580197"/>
                    <a:gd name="connsiteX57" fmla="*/ 595123 w 940118"/>
                    <a:gd name="connsiteY57" fmla="*/ 44713 h 1580197"/>
                    <a:gd name="connsiteX58" fmla="*/ 595672 w 940118"/>
                    <a:gd name="connsiteY58" fmla="*/ 44538 h 1580197"/>
                    <a:gd name="connsiteX59" fmla="*/ 573405 w 940118"/>
                    <a:gd name="connsiteY59" fmla="*/ 32385 h 1580197"/>
                    <a:gd name="connsiteX60" fmla="*/ 679133 w 940118"/>
                    <a:gd name="connsiteY60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620077 w 940118"/>
                    <a:gd name="connsiteY12" fmla="*/ 282893 h 1580197"/>
                    <a:gd name="connsiteX13" fmla="*/ 548076 w 940118"/>
                    <a:gd name="connsiteY13" fmla="*/ 339736 h 1580197"/>
                    <a:gd name="connsiteX14" fmla="*/ 548640 w 940118"/>
                    <a:gd name="connsiteY14" fmla="*/ 340043 h 1580197"/>
                    <a:gd name="connsiteX15" fmla="*/ 503873 w 940118"/>
                    <a:gd name="connsiteY15" fmla="*/ 383858 h 1580197"/>
                    <a:gd name="connsiteX16" fmla="*/ 488633 w 940118"/>
                    <a:gd name="connsiteY16" fmla="*/ 399098 h 1580197"/>
                    <a:gd name="connsiteX17" fmla="*/ 488633 w 940118"/>
                    <a:gd name="connsiteY17" fmla="*/ 400050 h 1580197"/>
                    <a:gd name="connsiteX18" fmla="*/ 422910 w 940118"/>
                    <a:gd name="connsiteY18" fmla="*/ 482918 h 1580197"/>
                    <a:gd name="connsiteX19" fmla="*/ 422910 w 940118"/>
                    <a:gd name="connsiteY19" fmla="*/ 483870 h 1580197"/>
                    <a:gd name="connsiteX20" fmla="*/ 367665 w 940118"/>
                    <a:gd name="connsiteY20" fmla="*/ 572453 h 1580197"/>
                    <a:gd name="connsiteX21" fmla="*/ 368618 w 940118"/>
                    <a:gd name="connsiteY21" fmla="*/ 573405 h 1580197"/>
                    <a:gd name="connsiteX22" fmla="*/ 317183 w 940118"/>
                    <a:gd name="connsiteY22" fmla="*/ 684847 h 1580197"/>
                    <a:gd name="connsiteX23" fmla="*/ 305241 w 940118"/>
                    <a:gd name="connsiteY23" fmla="*/ 678329 h 1580197"/>
                    <a:gd name="connsiteX24" fmla="*/ 305235 w 940118"/>
                    <a:gd name="connsiteY24" fmla="*/ 678350 h 1580197"/>
                    <a:gd name="connsiteX25" fmla="*/ 317183 w 940118"/>
                    <a:gd name="connsiteY25" fmla="*/ 684847 h 1580197"/>
                    <a:gd name="connsiteX26" fmla="*/ 260985 w 940118"/>
                    <a:gd name="connsiteY26" fmla="*/ 1014413 h 1580197"/>
                    <a:gd name="connsiteX27" fmla="*/ 342900 w 940118"/>
                    <a:gd name="connsiteY27" fmla="*/ 1373505 h 1580197"/>
                    <a:gd name="connsiteX28" fmla="*/ 546735 w 940118"/>
                    <a:gd name="connsiteY28" fmla="*/ 1580197 h 1580197"/>
                    <a:gd name="connsiteX29" fmla="*/ 285750 w 940118"/>
                    <a:gd name="connsiteY29" fmla="*/ 1438275 h 1580197"/>
                    <a:gd name="connsiteX30" fmla="*/ 81915 w 940118"/>
                    <a:gd name="connsiteY30" fmla="*/ 1231583 h 1580197"/>
                    <a:gd name="connsiteX31" fmla="*/ 0 w 940118"/>
                    <a:gd name="connsiteY31" fmla="*/ 872490 h 1580197"/>
                    <a:gd name="connsiteX32" fmla="*/ 56197 w 940118"/>
                    <a:gd name="connsiteY32" fmla="*/ 542925 h 1580197"/>
                    <a:gd name="connsiteX33" fmla="*/ 62441 w 940118"/>
                    <a:gd name="connsiteY33" fmla="*/ 546321 h 1580197"/>
                    <a:gd name="connsiteX34" fmla="*/ 62617 w 940118"/>
                    <a:gd name="connsiteY34" fmla="*/ 545909 h 1580197"/>
                    <a:gd name="connsiteX35" fmla="*/ 57150 w 940118"/>
                    <a:gd name="connsiteY35" fmla="*/ 542925 h 1580197"/>
                    <a:gd name="connsiteX36" fmla="*/ 107444 w 940118"/>
                    <a:gd name="connsiteY36" fmla="*/ 431896 h 1580197"/>
                    <a:gd name="connsiteX37" fmla="*/ 106680 w 940118"/>
                    <a:gd name="connsiteY37" fmla="*/ 431483 h 1580197"/>
                    <a:gd name="connsiteX38" fmla="*/ 161925 w 940118"/>
                    <a:gd name="connsiteY38" fmla="*/ 341948 h 1580197"/>
                    <a:gd name="connsiteX39" fmla="*/ 171758 w 940118"/>
                    <a:gd name="connsiteY39" fmla="*/ 347295 h 1580197"/>
                    <a:gd name="connsiteX40" fmla="*/ 171778 w 940118"/>
                    <a:gd name="connsiteY40" fmla="*/ 347270 h 1580197"/>
                    <a:gd name="connsiteX41" fmla="*/ 161925 w 940118"/>
                    <a:gd name="connsiteY41" fmla="*/ 341948 h 1580197"/>
                    <a:gd name="connsiteX42" fmla="*/ 227648 w 940118"/>
                    <a:gd name="connsiteY42" fmla="*/ 258128 h 1580197"/>
                    <a:gd name="connsiteX43" fmla="*/ 239906 w 940118"/>
                    <a:gd name="connsiteY43" fmla="*/ 264794 h 1580197"/>
                    <a:gd name="connsiteX44" fmla="*/ 240267 w 940118"/>
                    <a:gd name="connsiteY44" fmla="*/ 264453 h 1580197"/>
                    <a:gd name="connsiteX45" fmla="*/ 228600 w 940118"/>
                    <a:gd name="connsiteY45" fmla="*/ 258128 h 1580197"/>
                    <a:gd name="connsiteX46" fmla="*/ 242888 w 940118"/>
                    <a:gd name="connsiteY46" fmla="*/ 241935 h 1580197"/>
                    <a:gd name="connsiteX47" fmla="*/ 287315 w 940118"/>
                    <a:gd name="connsiteY47" fmla="*/ 198453 h 1580197"/>
                    <a:gd name="connsiteX48" fmla="*/ 286702 w 940118"/>
                    <a:gd name="connsiteY48" fmla="*/ 198120 h 1580197"/>
                    <a:gd name="connsiteX49" fmla="*/ 359092 w 940118"/>
                    <a:gd name="connsiteY49" fmla="*/ 140970 h 1580197"/>
                    <a:gd name="connsiteX50" fmla="*/ 378434 w 940118"/>
                    <a:gd name="connsiteY50" fmla="*/ 151488 h 1580197"/>
                    <a:gd name="connsiteX51" fmla="*/ 378837 w 940118"/>
                    <a:gd name="connsiteY51" fmla="*/ 151226 h 1580197"/>
                    <a:gd name="connsiteX52" fmla="*/ 360045 w 940118"/>
                    <a:gd name="connsiteY52" fmla="*/ 140970 h 1580197"/>
                    <a:gd name="connsiteX53" fmla="*/ 486263 w 940118"/>
                    <a:gd name="connsiteY53" fmla="*/ 68845 h 1580197"/>
                    <a:gd name="connsiteX54" fmla="*/ 485775 w 940118"/>
                    <a:gd name="connsiteY54" fmla="*/ 68580 h 1580197"/>
                    <a:gd name="connsiteX55" fmla="*/ 572452 w 940118"/>
                    <a:gd name="connsiteY55" fmla="*/ 32385 h 1580197"/>
                    <a:gd name="connsiteX56" fmla="*/ 595123 w 940118"/>
                    <a:gd name="connsiteY56" fmla="*/ 44713 h 1580197"/>
                    <a:gd name="connsiteX57" fmla="*/ 595672 w 940118"/>
                    <a:gd name="connsiteY57" fmla="*/ 44538 h 1580197"/>
                    <a:gd name="connsiteX58" fmla="*/ 573405 w 940118"/>
                    <a:gd name="connsiteY58" fmla="*/ 32385 h 1580197"/>
                    <a:gd name="connsiteX59" fmla="*/ 679133 w 940118"/>
                    <a:gd name="connsiteY59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620077 w 940118"/>
                    <a:gd name="connsiteY11" fmla="*/ 282893 h 1580197"/>
                    <a:gd name="connsiteX12" fmla="*/ 548076 w 940118"/>
                    <a:gd name="connsiteY12" fmla="*/ 339736 h 1580197"/>
                    <a:gd name="connsiteX13" fmla="*/ 548640 w 940118"/>
                    <a:gd name="connsiteY13" fmla="*/ 340043 h 1580197"/>
                    <a:gd name="connsiteX14" fmla="*/ 503873 w 940118"/>
                    <a:gd name="connsiteY14" fmla="*/ 383858 h 1580197"/>
                    <a:gd name="connsiteX15" fmla="*/ 488633 w 940118"/>
                    <a:gd name="connsiteY15" fmla="*/ 399098 h 1580197"/>
                    <a:gd name="connsiteX16" fmla="*/ 488633 w 940118"/>
                    <a:gd name="connsiteY16" fmla="*/ 400050 h 1580197"/>
                    <a:gd name="connsiteX17" fmla="*/ 422910 w 940118"/>
                    <a:gd name="connsiteY17" fmla="*/ 482918 h 1580197"/>
                    <a:gd name="connsiteX18" fmla="*/ 422910 w 940118"/>
                    <a:gd name="connsiteY18" fmla="*/ 483870 h 1580197"/>
                    <a:gd name="connsiteX19" fmla="*/ 367665 w 940118"/>
                    <a:gd name="connsiteY19" fmla="*/ 572453 h 1580197"/>
                    <a:gd name="connsiteX20" fmla="*/ 368618 w 940118"/>
                    <a:gd name="connsiteY20" fmla="*/ 573405 h 1580197"/>
                    <a:gd name="connsiteX21" fmla="*/ 317183 w 940118"/>
                    <a:gd name="connsiteY21" fmla="*/ 684847 h 1580197"/>
                    <a:gd name="connsiteX22" fmla="*/ 305241 w 940118"/>
                    <a:gd name="connsiteY22" fmla="*/ 678329 h 1580197"/>
                    <a:gd name="connsiteX23" fmla="*/ 305235 w 940118"/>
                    <a:gd name="connsiteY23" fmla="*/ 678350 h 1580197"/>
                    <a:gd name="connsiteX24" fmla="*/ 317183 w 940118"/>
                    <a:gd name="connsiteY24" fmla="*/ 684847 h 1580197"/>
                    <a:gd name="connsiteX25" fmla="*/ 260985 w 940118"/>
                    <a:gd name="connsiteY25" fmla="*/ 1014413 h 1580197"/>
                    <a:gd name="connsiteX26" fmla="*/ 342900 w 940118"/>
                    <a:gd name="connsiteY26" fmla="*/ 1373505 h 1580197"/>
                    <a:gd name="connsiteX27" fmla="*/ 546735 w 940118"/>
                    <a:gd name="connsiteY27" fmla="*/ 1580197 h 1580197"/>
                    <a:gd name="connsiteX28" fmla="*/ 285750 w 940118"/>
                    <a:gd name="connsiteY28" fmla="*/ 1438275 h 1580197"/>
                    <a:gd name="connsiteX29" fmla="*/ 81915 w 940118"/>
                    <a:gd name="connsiteY29" fmla="*/ 1231583 h 1580197"/>
                    <a:gd name="connsiteX30" fmla="*/ 0 w 940118"/>
                    <a:gd name="connsiteY30" fmla="*/ 872490 h 1580197"/>
                    <a:gd name="connsiteX31" fmla="*/ 56197 w 940118"/>
                    <a:gd name="connsiteY31" fmla="*/ 542925 h 1580197"/>
                    <a:gd name="connsiteX32" fmla="*/ 62441 w 940118"/>
                    <a:gd name="connsiteY32" fmla="*/ 546321 h 1580197"/>
                    <a:gd name="connsiteX33" fmla="*/ 62617 w 940118"/>
                    <a:gd name="connsiteY33" fmla="*/ 545909 h 1580197"/>
                    <a:gd name="connsiteX34" fmla="*/ 57150 w 940118"/>
                    <a:gd name="connsiteY34" fmla="*/ 542925 h 1580197"/>
                    <a:gd name="connsiteX35" fmla="*/ 107444 w 940118"/>
                    <a:gd name="connsiteY35" fmla="*/ 431896 h 1580197"/>
                    <a:gd name="connsiteX36" fmla="*/ 106680 w 940118"/>
                    <a:gd name="connsiteY36" fmla="*/ 431483 h 1580197"/>
                    <a:gd name="connsiteX37" fmla="*/ 161925 w 940118"/>
                    <a:gd name="connsiteY37" fmla="*/ 341948 h 1580197"/>
                    <a:gd name="connsiteX38" fmla="*/ 171758 w 940118"/>
                    <a:gd name="connsiteY38" fmla="*/ 347295 h 1580197"/>
                    <a:gd name="connsiteX39" fmla="*/ 171778 w 940118"/>
                    <a:gd name="connsiteY39" fmla="*/ 347270 h 1580197"/>
                    <a:gd name="connsiteX40" fmla="*/ 161925 w 940118"/>
                    <a:gd name="connsiteY40" fmla="*/ 341948 h 1580197"/>
                    <a:gd name="connsiteX41" fmla="*/ 227648 w 940118"/>
                    <a:gd name="connsiteY41" fmla="*/ 258128 h 1580197"/>
                    <a:gd name="connsiteX42" fmla="*/ 239906 w 940118"/>
                    <a:gd name="connsiteY42" fmla="*/ 264794 h 1580197"/>
                    <a:gd name="connsiteX43" fmla="*/ 240267 w 940118"/>
                    <a:gd name="connsiteY43" fmla="*/ 264453 h 1580197"/>
                    <a:gd name="connsiteX44" fmla="*/ 228600 w 940118"/>
                    <a:gd name="connsiteY44" fmla="*/ 258128 h 1580197"/>
                    <a:gd name="connsiteX45" fmla="*/ 242888 w 940118"/>
                    <a:gd name="connsiteY45" fmla="*/ 241935 h 1580197"/>
                    <a:gd name="connsiteX46" fmla="*/ 287315 w 940118"/>
                    <a:gd name="connsiteY46" fmla="*/ 198453 h 1580197"/>
                    <a:gd name="connsiteX47" fmla="*/ 286702 w 940118"/>
                    <a:gd name="connsiteY47" fmla="*/ 198120 h 1580197"/>
                    <a:gd name="connsiteX48" fmla="*/ 359092 w 940118"/>
                    <a:gd name="connsiteY48" fmla="*/ 140970 h 1580197"/>
                    <a:gd name="connsiteX49" fmla="*/ 378434 w 940118"/>
                    <a:gd name="connsiteY49" fmla="*/ 151488 h 1580197"/>
                    <a:gd name="connsiteX50" fmla="*/ 378837 w 940118"/>
                    <a:gd name="connsiteY50" fmla="*/ 151226 h 1580197"/>
                    <a:gd name="connsiteX51" fmla="*/ 360045 w 940118"/>
                    <a:gd name="connsiteY51" fmla="*/ 140970 h 1580197"/>
                    <a:gd name="connsiteX52" fmla="*/ 486263 w 940118"/>
                    <a:gd name="connsiteY52" fmla="*/ 68845 h 1580197"/>
                    <a:gd name="connsiteX53" fmla="*/ 485775 w 940118"/>
                    <a:gd name="connsiteY53" fmla="*/ 68580 h 1580197"/>
                    <a:gd name="connsiteX54" fmla="*/ 572452 w 940118"/>
                    <a:gd name="connsiteY54" fmla="*/ 32385 h 1580197"/>
                    <a:gd name="connsiteX55" fmla="*/ 595123 w 940118"/>
                    <a:gd name="connsiteY55" fmla="*/ 44713 h 1580197"/>
                    <a:gd name="connsiteX56" fmla="*/ 595672 w 940118"/>
                    <a:gd name="connsiteY56" fmla="*/ 44538 h 1580197"/>
                    <a:gd name="connsiteX57" fmla="*/ 573405 w 940118"/>
                    <a:gd name="connsiteY57" fmla="*/ 32385 h 1580197"/>
                    <a:gd name="connsiteX58" fmla="*/ 679133 w 940118"/>
                    <a:gd name="connsiteY58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747299 w 940118"/>
                    <a:gd name="connsiteY7" fmla="*/ 210278 h 1580197"/>
                    <a:gd name="connsiteX8" fmla="*/ 747713 w 940118"/>
                    <a:gd name="connsiteY8" fmla="*/ 210503 h 1580197"/>
                    <a:gd name="connsiteX9" fmla="*/ 620078 w 940118"/>
                    <a:gd name="connsiteY9" fmla="*/ 282893 h 1580197"/>
                    <a:gd name="connsiteX10" fmla="*/ 620077 w 940118"/>
                    <a:gd name="connsiteY10" fmla="*/ 282893 h 1580197"/>
                    <a:gd name="connsiteX11" fmla="*/ 548076 w 940118"/>
                    <a:gd name="connsiteY11" fmla="*/ 339736 h 1580197"/>
                    <a:gd name="connsiteX12" fmla="*/ 548640 w 940118"/>
                    <a:gd name="connsiteY12" fmla="*/ 340043 h 1580197"/>
                    <a:gd name="connsiteX13" fmla="*/ 503873 w 940118"/>
                    <a:gd name="connsiteY13" fmla="*/ 383858 h 1580197"/>
                    <a:gd name="connsiteX14" fmla="*/ 488633 w 940118"/>
                    <a:gd name="connsiteY14" fmla="*/ 399098 h 1580197"/>
                    <a:gd name="connsiteX15" fmla="*/ 488633 w 940118"/>
                    <a:gd name="connsiteY15" fmla="*/ 400050 h 1580197"/>
                    <a:gd name="connsiteX16" fmla="*/ 422910 w 940118"/>
                    <a:gd name="connsiteY16" fmla="*/ 482918 h 1580197"/>
                    <a:gd name="connsiteX17" fmla="*/ 422910 w 940118"/>
                    <a:gd name="connsiteY17" fmla="*/ 483870 h 1580197"/>
                    <a:gd name="connsiteX18" fmla="*/ 367665 w 940118"/>
                    <a:gd name="connsiteY18" fmla="*/ 572453 h 1580197"/>
                    <a:gd name="connsiteX19" fmla="*/ 368618 w 940118"/>
                    <a:gd name="connsiteY19" fmla="*/ 573405 h 1580197"/>
                    <a:gd name="connsiteX20" fmla="*/ 317183 w 940118"/>
                    <a:gd name="connsiteY20" fmla="*/ 684847 h 1580197"/>
                    <a:gd name="connsiteX21" fmla="*/ 305241 w 940118"/>
                    <a:gd name="connsiteY21" fmla="*/ 678329 h 1580197"/>
                    <a:gd name="connsiteX22" fmla="*/ 305235 w 940118"/>
                    <a:gd name="connsiteY22" fmla="*/ 678350 h 1580197"/>
                    <a:gd name="connsiteX23" fmla="*/ 317183 w 940118"/>
                    <a:gd name="connsiteY23" fmla="*/ 684847 h 1580197"/>
                    <a:gd name="connsiteX24" fmla="*/ 260985 w 940118"/>
                    <a:gd name="connsiteY24" fmla="*/ 1014413 h 1580197"/>
                    <a:gd name="connsiteX25" fmla="*/ 342900 w 940118"/>
                    <a:gd name="connsiteY25" fmla="*/ 1373505 h 1580197"/>
                    <a:gd name="connsiteX26" fmla="*/ 546735 w 940118"/>
                    <a:gd name="connsiteY26" fmla="*/ 1580197 h 1580197"/>
                    <a:gd name="connsiteX27" fmla="*/ 285750 w 940118"/>
                    <a:gd name="connsiteY27" fmla="*/ 1438275 h 1580197"/>
                    <a:gd name="connsiteX28" fmla="*/ 81915 w 940118"/>
                    <a:gd name="connsiteY28" fmla="*/ 1231583 h 1580197"/>
                    <a:gd name="connsiteX29" fmla="*/ 0 w 940118"/>
                    <a:gd name="connsiteY29" fmla="*/ 872490 h 1580197"/>
                    <a:gd name="connsiteX30" fmla="*/ 56197 w 940118"/>
                    <a:gd name="connsiteY30" fmla="*/ 542925 h 1580197"/>
                    <a:gd name="connsiteX31" fmla="*/ 62441 w 940118"/>
                    <a:gd name="connsiteY31" fmla="*/ 546321 h 1580197"/>
                    <a:gd name="connsiteX32" fmla="*/ 62617 w 940118"/>
                    <a:gd name="connsiteY32" fmla="*/ 545909 h 1580197"/>
                    <a:gd name="connsiteX33" fmla="*/ 57150 w 940118"/>
                    <a:gd name="connsiteY33" fmla="*/ 542925 h 1580197"/>
                    <a:gd name="connsiteX34" fmla="*/ 107444 w 940118"/>
                    <a:gd name="connsiteY34" fmla="*/ 431896 h 1580197"/>
                    <a:gd name="connsiteX35" fmla="*/ 106680 w 940118"/>
                    <a:gd name="connsiteY35" fmla="*/ 431483 h 1580197"/>
                    <a:gd name="connsiteX36" fmla="*/ 161925 w 940118"/>
                    <a:gd name="connsiteY36" fmla="*/ 341948 h 1580197"/>
                    <a:gd name="connsiteX37" fmla="*/ 171758 w 940118"/>
                    <a:gd name="connsiteY37" fmla="*/ 347295 h 1580197"/>
                    <a:gd name="connsiteX38" fmla="*/ 171778 w 940118"/>
                    <a:gd name="connsiteY38" fmla="*/ 347270 h 1580197"/>
                    <a:gd name="connsiteX39" fmla="*/ 161925 w 940118"/>
                    <a:gd name="connsiteY39" fmla="*/ 341948 h 1580197"/>
                    <a:gd name="connsiteX40" fmla="*/ 227648 w 940118"/>
                    <a:gd name="connsiteY40" fmla="*/ 258128 h 1580197"/>
                    <a:gd name="connsiteX41" fmla="*/ 239906 w 940118"/>
                    <a:gd name="connsiteY41" fmla="*/ 264794 h 1580197"/>
                    <a:gd name="connsiteX42" fmla="*/ 240267 w 940118"/>
                    <a:gd name="connsiteY42" fmla="*/ 264453 h 1580197"/>
                    <a:gd name="connsiteX43" fmla="*/ 228600 w 940118"/>
                    <a:gd name="connsiteY43" fmla="*/ 258128 h 1580197"/>
                    <a:gd name="connsiteX44" fmla="*/ 242888 w 940118"/>
                    <a:gd name="connsiteY44" fmla="*/ 241935 h 1580197"/>
                    <a:gd name="connsiteX45" fmla="*/ 287315 w 940118"/>
                    <a:gd name="connsiteY45" fmla="*/ 198453 h 1580197"/>
                    <a:gd name="connsiteX46" fmla="*/ 286702 w 940118"/>
                    <a:gd name="connsiteY46" fmla="*/ 198120 h 1580197"/>
                    <a:gd name="connsiteX47" fmla="*/ 359092 w 940118"/>
                    <a:gd name="connsiteY47" fmla="*/ 140970 h 1580197"/>
                    <a:gd name="connsiteX48" fmla="*/ 378434 w 940118"/>
                    <a:gd name="connsiteY48" fmla="*/ 151488 h 1580197"/>
                    <a:gd name="connsiteX49" fmla="*/ 378837 w 940118"/>
                    <a:gd name="connsiteY49" fmla="*/ 151226 h 1580197"/>
                    <a:gd name="connsiteX50" fmla="*/ 360045 w 940118"/>
                    <a:gd name="connsiteY50" fmla="*/ 140970 h 1580197"/>
                    <a:gd name="connsiteX51" fmla="*/ 486263 w 940118"/>
                    <a:gd name="connsiteY51" fmla="*/ 68845 h 1580197"/>
                    <a:gd name="connsiteX52" fmla="*/ 485775 w 940118"/>
                    <a:gd name="connsiteY52" fmla="*/ 68580 h 1580197"/>
                    <a:gd name="connsiteX53" fmla="*/ 572452 w 940118"/>
                    <a:gd name="connsiteY53" fmla="*/ 32385 h 1580197"/>
                    <a:gd name="connsiteX54" fmla="*/ 595123 w 940118"/>
                    <a:gd name="connsiteY54" fmla="*/ 44713 h 1580197"/>
                    <a:gd name="connsiteX55" fmla="*/ 595672 w 940118"/>
                    <a:gd name="connsiteY55" fmla="*/ 44538 h 1580197"/>
                    <a:gd name="connsiteX56" fmla="*/ 573405 w 940118"/>
                    <a:gd name="connsiteY56" fmla="*/ 32385 h 1580197"/>
                    <a:gd name="connsiteX57" fmla="*/ 679133 w 940118"/>
                    <a:gd name="connsiteY57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747299 w 940118"/>
                    <a:gd name="connsiteY6" fmla="*/ 210278 h 1580197"/>
                    <a:gd name="connsiteX7" fmla="*/ 747713 w 940118"/>
                    <a:gd name="connsiteY7" fmla="*/ 210503 h 1580197"/>
                    <a:gd name="connsiteX8" fmla="*/ 620078 w 940118"/>
                    <a:gd name="connsiteY8" fmla="*/ 282893 h 1580197"/>
                    <a:gd name="connsiteX9" fmla="*/ 620077 w 940118"/>
                    <a:gd name="connsiteY9" fmla="*/ 282893 h 1580197"/>
                    <a:gd name="connsiteX10" fmla="*/ 548076 w 940118"/>
                    <a:gd name="connsiteY10" fmla="*/ 339736 h 1580197"/>
                    <a:gd name="connsiteX11" fmla="*/ 548640 w 940118"/>
                    <a:gd name="connsiteY11" fmla="*/ 340043 h 1580197"/>
                    <a:gd name="connsiteX12" fmla="*/ 503873 w 940118"/>
                    <a:gd name="connsiteY12" fmla="*/ 383858 h 1580197"/>
                    <a:gd name="connsiteX13" fmla="*/ 488633 w 940118"/>
                    <a:gd name="connsiteY13" fmla="*/ 399098 h 1580197"/>
                    <a:gd name="connsiteX14" fmla="*/ 488633 w 940118"/>
                    <a:gd name="connsiteY14" fmla="*/ 400050 h 1580197"/>
                    <a:gd name="connsiteX15" fmla="*/ 422910 w 940118"/>
                    <a:gd name="connsiteY15" fmla="*/ 482918 h 1580197"/>
                    <a:gd name="connsiteX16" fmla="*/ 422910 w 940118"/>
                    <a:gd name="connsiteY16" fmla="*/ 483870 h 1580197"/>
                    <a:gd name="connsiteX17" fmla="*/ 367665 w 940118"/>
                    <a:gd name="connsiteY17" fmla="*/ 572453 h 1580197"/>
                    <a:gd name="connsiteX18" fmla="*/ 368618 w 940118"/>
                    <a:gd name="connsiteY18" fmla="*/ 573405 h 1580197"/>
                    <a:gd name="connsiteX19" fmla="*/ 317183 w 940118"/>
                    <a:gd name="connsiteY19" fmla="*/ 684847 h 1580197"/>
                    <a:gd name="connsiteX20" fmla="*/ 305241 w 940118"/>
                    <a:gd name="connsiteY20" fmla="*/ 678329 h 1580197"/>
                    <a:gd name="connsiteX21" fmla="*/ 305235 w 940118"/>
                    <a:gd name="connsiteY21" fmla="*/ 678350 h 1580197"/>
                    <a:gd name="connsiteX22" fmla="*/ 317183 w 940118"/>
                    <a:gd name="connsiteY22" fmla="*/ 684847 h 1580197"/>
                    <a:gd name="connsiteX23" fmla="*/ 260985 w 940118"/>
                    <a:gd name="connsiteY23" fmla="*/ 1014413 h 1580197"/>
                    <a:gd name="connsiteX24" fmla="*/ 342900 w 940118"/>
                    <a:gd name="connsiteY24" fmla="*/ 1373505 h 1580197"/>
                    <a:gd name="connsiteX25" fmla="*/ 546735 w 940118"/>
                    <a:gd name="connsiteY25" fmla="*/ 1580197 h 1580197"/>
                    <a:gd name="connsiteX26" fmla="*/ 285750 w 940118"/>
                    <a:gd name="connsiteY26" fmla="*/ 1438275 h 1580197"/>
                    <a:gd name="connsiteX27" fmla="*/ 81915 w 940118"/>
                    <a:gd name="connsiteY27" fmla="*/ 1231583 h 1580197"/>
                    <a:gd name="connsiteX28" fmla="*/ 0 w 940118"/>
                    <a:gd name="connsiteY28" fmla="*/ 872490 h 1580197"/>
                    <a:gd name="connsiteX29" fmla="*/ 56197 w 940118"/>
                    <a:gd name="connsiteY29" fmla="*/ 542925 h 1580197"/>
                    <a:gd name="connsiteX30" fmla="*/ 62441 w 940118"/>
                    <a:gd name="connsiteY30" fmla="*/ 546321 h 1580197"/>
                    <a:gd name="connsiteX31" fmla="*/ 62617 w 940118"/>
                    <a:gd name="connsiteY31" fmla="*/ 545909 h 1580197"/>
                    <a:gd name="connsiteX32" fmla="*/ 57150 w 940118"/>
                    <a:gd name="connsiteY32" fmla="*/ 542925 h 1580197"/>
                    <a:gd name="connsiteX33" fmla="*/ 107444 w 940118"/>
                    <a:gd name="connsiteY33" fmla="*/ 431896 h 1580197"/>
                    <a:gd name="connsiteX34" fmla="*/ 106680 w 940118"/>
                    <a:gd name="connsiteY34" fmla="*/ 431483 h 1580197"/>
                    <a:gd name="connsiteX35" fmla="*/ 161925 w 940118"/>
                    <a:gd name="connsiteY35" fmla="*/ 341948 h 1580197"/>
                    <a:gd name="connsiteX36" fmla="*/ 171758 w 940118"/>
                    <a:gd name="connsiteY36" fmla="*/ 347295 h 1580197"/>
                    <a:gd name="connsiteX37" fmla="*/ 171778 w 940118"/>
                    <a:gd name="connsiteY37" fmla="*/ 347270 h 1580197"/>
                    <a:gd name="connsiteX38" fmla="*/ 161925 w 940118"/>
                    <a:gd name="connsiteY38" fmla="*/ 341948 h 1580197"/>
                    <a:gd name="connsiteX39" fmla="*/ 227648 w 940118"/>
                    <a:gd name="connsiteY39" fmla="*/ 258128 h 1580197"/>
                    <a:gd name="connsiteX40" fmla="*/ 239906 w 940118"/>
                    <a:gd name="connsiteY40" fmla="*/ 264794 h 1580197"/>
                    <a:gd name="connsiteX41" fmla="*/ 240267 w 940118"/>
                    <a:gd name="connsiteY41" fmla="*/ 264453 h 1580197"/>
                    <a:gd name="connsiteX42" fmla="*/ 228600 w 940118"/>
                    <a:gd name="connsiteY42" fmla="*/ 258128 h 1580197"/>
                    <a:gd name="connsiteX43" fmla="*/ 242888 w 940118"/>
                    <a:gd name="connsiteY43" fmla="*/ 241935 h 1580197"/>
                    <a:gd name="connsiteX44" fmla="*/ 287315 w 940118"/>
                    <a:gd name="connsiteY44" fmla="*/ 198453 h 1580197"/>
                    <a:gd name="connsiteX45" fmla="*/ 286702 w 940118"/>
                    <a:gd name="connsiteY45" fmla="*/ 198120 h 1580197"/>
                    <a:gd name="connsiteX46" fmla="*/ 359092 w 940118"/>
                    <a:gd name="connsiteY46" fmla="*/ 140970 h 1580197"/>
                    <a:gd name="connsiteX47" fmla="*/ 378434 w 940118"/>
                    <a:gd name="connsiteY47" fmla="*/ 151488 h 1580197"/>
                    <a:gd name="connsiteX48" fmla="*/ 378837 w 940118"/>
                    <a:gd name="connsiteY48" fmla="*/ 151226 h 1580197"/>
                    <a:gd name="connsiteX49" fmla="*/ 360045 w 940118"/>
                    <a:gd name="connsiteY49" fmla="*/ 140970 h 1580197"/>
                    <a:gd name="connsiteX50" fmla="*/ 486263 w 940118"/>
                    <a:gd name="connsiteY50" fmla="*/ 68845 h 1580197"/>
                    <a:gd name="connsiteX51" fmla="*/ 485775 w 940118"/>
                    <a:gd name="connsiteY51" fmla="*/ 68580 h 1580197"/>
                    <a:gd name="connsiteX52" fmla="*/ 572452 w 940118"/>
                    <a:gd name="connsiteY52" fmla="*/ 32385 h 1580197"/>
                    <a:gd name="connsiteX53" fmla="*/ 595123 w 940118"/>
                    <a:gd name="connsiteY53" fmla="*/ 44713 h 1580197"/>
                    <a:gd name="connsiteX54" fmla="*/ 595672 w 940118"/>
                    <a:gd name="connsiteY54" fmla="*/ 44538 h 1580197"/>
                    <a:gd name="connsiteX55" fmla="*/ 573405 w 940118"/>
                    <a:gd name="connsiteY55" fmla="*/ 32385 h 1580197"/>
                    <a:gd name="connsiteX56" fmla="*/ 679133 w 940118"/>
                    <a:gd name="connsiteY56" fmla="*/ 0 h 1580197"/>
                    <a:gd name="connsiteX0" fmla="*/ 832937 w 940118"/>
                    <a:gd name="connsiteY0" fmla="*/ 174035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679133 w 940118"/>
                    <a:gd name="connsiteY3" fmla="*/ 0 h 1580197"/>
                    <a:gd name="connsiteX4" fmla="*/ 940118 w 940118"/>
                    <a:gd name="connsiteY4" fmla="*/ 140970 h 1580197"/>
                    <a:gd name="connsiteX5" fmla="*/ 747299 w 940118"/>
                    <a:gd name="connsiteY5" fmla="*/ 210278 h 1580197"/>
                    <a:gd name="connsiteX6" fmla="*/ 747713 w 940118"/>
                    <a:gd name="connsiteY6" fmla="*/ 210503 h 1580197"/>
                    <a:gd name="connsiteX7" fmla="*/ 620078 w 940118"/>
                    <a:gd name="connsiteY7" fmla="*/ 282893 h 1580197"/>
                    <a:gd name="connsiteX8" fmla="*/ 620077 w 940118"/>
                    <a:gd name="connsiteY8" fmla="*/ 282893 h 1580197"/>
                    <a:gd name="connsiteX9" fmla="*/ 548076 w 940118"/>
                    <a:gd name="connsiteY9" fmla="*/ 339736 h 1580197"/>
                    <a:gd name="connsiteX10" fmla="*/ 548640 w 940118"/>
                    <a:gd name="connsiteY10" fmla="*/ 340043 h 1580197"/>
                    <a:gd name="connsiteX11" fmla="*/ 503873 w 940118"/>
                    <a:gd name="connsiteY11" fmla="*/ 383858 h 1580197"/>
                    <a:gd name="connsiteX12" fmla="*/ 488633 w 940118"/>
                    <a:gd name="connsiteY12" fmla="*/ 399098 h 1580197"/>
                    <a:gd name="connsiteX13" fmla="*/ 488633 w 940118"/>
                    <a:gd name="connsiteY13" fmla="*/ 400050 h 1580197"/>
                    <a:gd name="connsiteX14" fmla="*/ 422910 w 940118"/>
                    <a:gd name="connsiteY14" fmla="*/ 482918 h 1580197"/>
                    <a:gd name="connsiteX15" fmla="*/ 422910 w 940118"/>
                    <a:gd name="connsiteY15" fmla="*/ 483870 h 1580197"/>
                    <a:gd name="connsiteX16" fmla="*/ 367665 w 940118"/>
                    <a:gd name="connsiteY16" fmla="*/ 572453 h 1580197"/>
                    <a:gd name="connsiteX17" fmla="*/ 368618 w 940118"/>
                    <a:gd name="connsiteY17" fmla="*/ 573405 h 1580197"/>
                    <a:gd name="connsiteX18" fmla="*/ 317183 w 940118"/>
                    <a:gd name="connsiteY18" fmla="*/ 684847 h 1580197"/>
                    <a:gd name="connsiteX19" fmla="*/ 305241 w 940118"/>
                    <a:gd name="connsiteY19" fmla="*/ 678329 h 1580197"/>
                    <a:gd name="connsiteX20" fmla="*/ 305235 w 940118"/>
                    <a:gd name="connsiteY20" fmla="*/ 678350 h 1580197"/>
                    <a:gd name="connsiteX21" fmla="*/ 317183 w 940118"/>
                    <a:gd name="connsiteY21" fmla="*/ 684847 h 1580197"/>
                    <a:gd name="connsiteX22" fmla="*/ 260985 w 940118"/>
                    <a:gd name="connsiteY22" fmla="*/ 1014413 h 1580197"/>
                    <a:gd name="connsiteX23" fmla="*/ 342900 w 940118"/>
                    <a:gd name="connsiteY23" fmla="*/ 1373505 h 1580197"/>
                    <a:gd name="connsiteX24" fmla="*/ 546735 w 940118"/>
                    <a:gd name="connsiteY24" fmla="*/ 1580197 h 1580197"/>
                    <a:gd name="connsiteX25" fmla="*/ 285750 w 940118"/>
                    <a:gd name="connsiteY25" fmla="*/ 1438275 h 1580197"/>
                    <a:gd name="connsiteX26" fmla="*/ 81915 w 940118"/>
                    <a:gd name="connsiteY26" fmla="*/ 1231583 h 1580197"/>
                    <a:gd name="connsiteX27" fmla="*/ 0 w 940118"/>
                    <a:gd name="connsiteY27" fmla="*/ 872490 h 1580197"/>
                    <a:gd name="connsiteX28" fmla="*/ 56197 w 940118"/>
                    <a:gd name="connsiteY28" fmla="*/ 542925 h 1580197"/>
                    <a:gd name="connsiteX29" fmla="*/ 62441 w 940118"/>
                    <a:gd name="connsiteY29" fmla="*/ 546321 h 1580197"/>
                    <a:gd name="connsiteX30" fmla="*/ 62617 w 940118"/>
                    <a:gd name="connsiteY30" fmla="*/ 545909 h 1580197"/>
                    <a:gd name="connsiteX31" fmla="*/ 57150 w 940118"/>
                    <a:gd name="connsiteY31" fmla="*/ 542925 h 1580197"/>
                    <a:gd name="connsiteX32" fmla="*/ 107444 w 940118"/>
                    <a:gd name="connsiteY32" fmla="*/ 431896 h 1580197"/>
                    <a:gd name="connsiteX33" fmla="*/ 106680 w 940118"/>
                    <a:gd name="connsiteY33" fmla="*/ 431483 h 1580197"/>
                    <a:gd name="connsiteX34" fmla="*/ 161925 w 940118"/>
                    <a:gd name="connsiteY34" fmla="*/ 341948 h 1580197"/>
                    <a:gd name="connsiteX35" fmla="*/ 171758 w 940118"/>
                    <a:gd name="connsiteY35" fmla="*/ 347295 h 1580197"/>
                    <a:gd name="connsiteX36" fmla="*/ 171778 w 940118"/>
                    <a:gd name="connsiteY36" fmla="*/ 347270 h 1580197"/>
                    <a:gd name="connsiteX37" fmla="*/ 161925 w 940118"/>
                    <a:gd name="connsiteY37" fmla="*/ 341948 h 1580197"/>
                    <a:gd name="connsiteX38" fmla="*/ 227648 w 940118"/>
                    <a:gd name="connsiteY38" fmla="*/ 258128 h 1580197"/>
                    <a:gd name="connsiteX39" fmla="*/ 239906 w 940118"/>
                    <a:gd name="connsiteY39" fmla="*/ 264794 h 1580197"/>
                    <a:gd name="connsiteX40" fmla="*/ 240267 w 940118"/>
                    <a:gd name="connsiteY40" fmla="*/ 264453 h 1580197"/>
                    <a:gd name="connsiteX41" fmla="*/ 228600 w 940118"/>
                    <a:gd name="connsiteY41" fmla="*/ 258128 h 1580197"/>
                    <a:gd name="connsiteX42" fmla="*/ 242888 w 940118"/>
                    <a:gd name="connsiteY42" fmla="*/ 241935 h 1580197"/>
                    <a:gd name="connsiteX43" fmla="*/ 287315 w 940118"/>
                    <a:gd name="connsiteY43" fmla="*/ 198453 h 1580197"/>
                    <a:gd name="connsiteX44" fmla="*/ 286702 w 940118"/>
                    <a:gd name="connsiteY44" fmla="*/ 198120 h 1580197"/>
                    <a:gd name="connsiteX45" fmla="*/ 359092 w 940118"/>
                    <a:gd name="connsiteY45" fmla="*/ 140970 h 1580197"/>
                    <a:gd name="connsiteX46" fmla="*/ 378434 w 940118"/>
                    <a:gd name="connsiteY46" fmla="*/ 151488 h 1580197"/>
                    <a:gd name="connsiteX47" fmla="*/ 378837 w 940118"/>
                    <a:gd name="connsiteY47" fmla="*/ 151226 h 1580197"/>
                    <a:gd name="connsiteX48" fmla="*/ 360045 w 940118"/>
                    <a:gd name="connsiteY48" fmla="*/ 140970 h 1580197"/>
                    <a:gd name="connsiteX49" fmla="*/ 486263 w 940118"/>
                    <a:gd name="connsiteY49" fmla="*/ 68845 h 1580197"/>
                    <a:gd name="connsiteX50" fmla="*/ 485775 w 940118"/>
                    <a:gd name="connsiteY50" fmla="*/ 68580 h 1580197"/>
                    <a:gd name="connsiteX51" fmla="*/ 572452 w 940118"/>
                    <a:gd name="connsiteY51" fmla="*/ 32385 h 1580197"/>
                    <a:gd name="connsiteX52" fmla="*/ 595123 w 940118"/>
                    <a:gd name="connsiteY52" fmla="*/ 44713 h 1580197"/>
                    <a:gd name="connsiteX53" fmla="*/ 595672 w 940118"/>
                    <a:gd name="connsiteY53" fmla="*/ 44538 h 1580197"/>
                    <a:gd name="connsiteX54" fmla="*/ 573405 w 940118"/>
                    <a:gd name="connsiteY54" fmla="*/ 32385 h 1580197"/>
                    <a:gd name="connsiteX55" fmla="*/ 679133 w 940118"/>
                    <a:gd name="connsiteY55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378837 w 940118"/>
                    <a:gd name="connsiteY44" fmla="*/ 151226 h 1580197"/>
                    <a:gd name="connsiteX45" fmla="*/ 360045 w 940118"/>
                    <a:gd name="connsiteY45" fmla="*/ 140970 h 1580197"/>
                    <a:gd name="connsiteX46" fmla="*/ 486263 w 940118"/>
                    <a:gd name="connsiteY46" fmla="*/ 68845 h 1580197"/>
                    <a:gd name="connsiteX47" fmla="*/ 485775 w 940118"/>
                    <a:gd name="connsiteY47" fmla="*/ 68580 h 1580197"/>
                    <a:gd name="connsiteX48" fmla="*/ 572452 w 940118"/>
                    <a:gd name="connsiteY48" fmla="*/ 32385 h 1580197"/>
                    <a:gd name="connsiteX49" fmla="*/ 595123 w 940118"/>
                    <a:gd name="connsiteY49" fmla="*/ 44713 h 1580197"/>
                    <a:gd name="connsiteX50" fmla="*/ 595672 w 940118"/>
                    <a:gd name="connsiteY50" fmla="*/ 44538 h 1580197"/>
                    <a:gd name="connsiteX51" fmla="*/ 573405 w 940118"/>
                    <a:gd name="connsiteY51" fmla="*/ 32385 h 1580197"/>
                    <a:gd name="connsiteX52" fmla="*/ 679133 w 940118"/>
                    <a:gd name="connsiteY52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378837 w 940118"/>
                    <a:gd name="connsiteY44" fmla="*/ 151226 h 1580197"/>
                    <a:gd name="connsiteX45" fmla="*/ 360045 w 940118"/>
                    <a:gd name="connsiteY45" fmla="*/ 140970 h 1580197"/>
                    <a:gd name="connsiteX46" fmla="*/ 486263 w 940118"/>
                    <a:gd name="connsiteY46" fmla="*/ 68845 h 1580197"/>
                    <a:gd name="connsiteX47" fmla="*/ 485775 w 940118"/>
                    <a:gd name="connsiteY47" fmla="*/ 68580 h 1580197"/>
                    <a:gd name="connsiteX48" fmla="*/ 572452 w 940118"/>
                    <a:gd name="connsiteY48" fmla="*/ 32385 h 1580197"/>
                    <a:gd name="connsiteX49" fmla="*/ 595123 w 940118"/>
                    <a:gd name="connsiteY49" fmla="*/ 44713 h 1580197"/>
                    <a:gd name="connsiteX50" fmla="*/ 573405 w 940118"/>
                    <a:gd name="connsiteY50" fmla="*/ 32385 h 1580197"/>
                    <a:gd name="connsiteX51" fmla="*/ 679133 w 940118"/>
                    <a:gd name="connsiteY51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378837 w 940118"/>
                    <a:gd name="connsiteY44" fmla="*/ 151226 h 1580197"/>
                    <a:gd name="connsiteX45" fmla="*/ 486263 w 940118"/>
                    <a:gd name="connsiteY45" fmla="*/ 68845 h 1580197"/>
                    <a:gd name="connsiteX46" fmla="*/ 485775 w 940118"/>
                    <a:gd name="connsiteY46" fmla="*/ 68580 h 1580197"/>
                    <a:gd name="connsiteX47" fmla="*/ 572452 w 940118"/>
                    <a:gd name="connsiteY47" fmla="*/ 32385 h 1580197"/>
                    <a:gd name="connsiteX48" fmla="*/ 595123 w 940118"/>
                    <a:gd name="connsiteY48" fmla="*/ 44713 h 1580197"/>
                    <a:gd name="connsiteX49" fmla="*/ 573405 w 940118"/>
                    <a:gd name="connsiteY49" fmla="*/ 32385 h 1580197"/>
                    <a:gd name="connsiteX50" fmla="*/ 679133 w 940118"/>
                    <a:gd name="connsiteY50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486263 w 940118"/>
                    <a:gd name="connsiteY44" fmla="*/ 68845 h 1580197"/>
                    <a:gd name="connsiteX45" fmla="*/ 485775 w 940118"/>
                    <a:gd name="connsiteY45" fmla="*/ 68580 h 1580197"/>
                    <a:gd name="connsiteX46" fmla="*/ 572452 w 940118"/>
                    <a:gd name="connsiteY46" fmla="*/ 32385 h 1580197"/>
                    <a:gd name="connsiteX47" fmla="*/ 595123 w 940118"/>
                    <a:gd name="connsiteY47" fmla="*/ 44713 h 1580197"/>
                    <a:gd name="connsiteX48" fmla="*/ 573405 w 940118"/>
                    <a:gd name="connsiteY48" fmla="*/ 32385 h 1580197"/>
                    <a:gd name="connsiteX49" fmla="*/ 679133 w 940118"/>
                    <a:gd name="connsiteY49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486263 w 940118"/>
                    <a:gd name="connsiteY43" fmla="*/ 68845 h 1580197"/>
                    <a:gd name="connsiteX44" fmla="*/ 485775 w 940118"/>
                    <a:gd name="connsiteY44" fmla="*/ 68580 h 1580197"/>
                    <a:gd name="connsiteX45" fmla="*/ 572452 w 940118"/>
                    <a:gd name="connsiteY45" fmla="*/ 32385 h 1580197"/>
                    <a:gd name="connsiteX46" fmla="*/ 595123 w 940118"/>
                    <a:gd name="connsiteY46" fmla="*/ 44713 h 1580197"/>
                    <a:gd name="connsiteX47" fmla="*/ 573405 w 940118"/>
                    <a:gd name="connsiteY47" fmla="*/ 32385 h 1580197"/>
                    <a:gd name="connsiteX48" fmla="*/ 679133 w 940118"/>
                    <a:gd name="connsiteY48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87315 w 940118"/>
                    <a:gd name="connsiteY39" fmla="*/ 198453 h 1580197"/>
                    <a:gd name="connsiteX40" fmla="*/ 286702 w 940118"/>
                    <a:gd name="connsiteY40" fmla="*/ 198120 h 1580197"/>
                    <a:gd name="connsiteX41" fmla="*/ 359092 w 940118"/>
                    <a:gd name="connsiteY41" fmla="*/ 140970 h 1580197"/>
                    <a:gd name="connsiteX42" fmla="*/ 486263 w 940118"/>
                    <a:gd name="connsiteY42" fmla="*/ 68845 h 1580197"/>
                    <a:gd name="connsiteX43" fmla="*/ 485775 w 940118"/>
                    <a:gd name="connsiteY43" fmla="*/ 68580 h 1580197"/>
                    <a:gd name="connsiteX44" fmla="*/ 572452 w 940118"/>
                    <a:gd name="connsiteY44" fmla="*/ 32385 h 1580197"/>
                    <a:gd name="connsiteX45" fmla="*/ 595123 w 940118"/>
                    <a:gd name="connsiteY45" fmla="*/ 44713 h 1580197"/>
                    <a:gd name="connsiteX46" fmla="*/ 573405 w 940118"/>
                    <a:gd name="connsiteY46" fmla="*/ 32385 h 1580197"/>
                    <a:gd name="connsiteX47" fmla="*/ 679133 w 940118"/>
                    <a:gd name="connsiteY47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28600 w 940118"/>
                    <a:gd name="connsiteY37" fmla="*/ 258128 h 1580197"/>
                    <a:gd name="connsiteX38" fmla="*/ 287315 w 940118"/>
                    <a:gd name="connsiteY38" fmla="*/ 198453 h 1580197"/>
                    <a:gd name="connsiteX39" fmla="*/ 286702 w 940118"/>
                    <a:gd name="connsiteY39" fmla="*/ 198120 h 1580197"/>
                    <a:gd name="connsiteX40" fmla="*/ 359092 w 940118"/>
                    <a:gd name="connsiteY40" fmla="*/ 140970 h 1580197"/>
                    <a:gd name="connsiteX41" fmla="*/ 486263 w 940118"/>
                    <a:gd name="connsiteY41" fmla="*/ 68845 h 1580197"/>
                    <a:gd name="connsiteX42" fmla="*/ 485775 w 940118"/>
                    <a:gd name="connsiteY42" fmla="*/ 68580 h 1580197"/>
                    <a:gd name="connsiteX43" fmla="*/ 572452 w 940118"/>
                    <a:gd name="connsiteY43" fmla="*/ 32385 h 1580197"/>
                    <a:gd name="connsiteX44" fmla="*/ 595123 w 940118"/>
                    <a:gd name="connsiteY44" fmla="*/ 44713 h 1580197"/>
                    <a:gd name="connsiteX45" fmla="*/ 573405 w 940118"/>
                    <a:gd name="connsiteY45" fmla="*/ 32385 h 1580197"/>
                    <a:gd name="connsiteX46" fmla="*/ 679133 w 940118"/>
                    <a:gd name="connsiteY46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87315 w 940118"/>
                    <a:gd name="connsiteY37" fmla="*/ 198453 h 1580197"/>
                    <a:gd name="connsiteX38" fmla="*/ 286702 w 940118"/>
                    <a:gd name="connsiteY38" fmla="*/ 198120 h 1580197"/>
                    <a:gd name="connsiteX39" fmla="*/ 359092 w 940118"/>
                    <a:gd name="connsiteY39" fmla="*/ 140970 h 1580197"/>
                    <a:gd name="connsiteX40" fmla="*/ 486263 w 940118"/>
                    <a:gd name="connsiteY40" fmla="*/ 68845 h 1580197"/>
                    <a:gd name="connsiteX41" fmla="*/ 485775 w 940118"/>
                    <a:gd name="connsiteY41" fmla="*/ 68580 h 1580197"/>
                    <a:gd name="connsiteX42" fmla="*/ 572452 w 940118"/>
                    <a:gd name="connsiteY42" fmla="*/ 32385 h 1580197"/>
                    <a:gd name="connsiteX43" fmla="*/ 595123 w 940118"/>
                    <a:gd name="connsiteY43" fmla="*/ 44713 h 1580197"/>
                    <a:gd name="connsiteX44" fmla="*/ 573405 w 940118"/>
                    <a:gd name="connsiteY44" fmla="*/ 32385 h 1580197"/>
                    <a:gd name="connsiteX45" fmla="*/ 679133 w 940118"/>
                    <a:gd name="connsiteY45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87315 w 940118"/>
                    <a:gd name="connsiteY36" fmla="*/ 198453 h 1580197"/>
                    <a:gd name="connsiteX37" fmla="*/ 286702 w 940118"/>
                    <a:gd name="connsiteY37" fmla="*/ 198120 h 1580197"/>
                    <a:gd name="connsiteX38" fmla="*/ 359092 w 940118"/>
                    <a:gd name="connsiteY38" fmla="*/ 140970 h 1580197"/>
                    <a:gd name="connsiteX39" fmla="*/ 486263 w 940118"/>
                    <a:gd name="connsiteY39" fmla="*/ 68845 h 1580197"/>
                    <a:gd name="connsiteX40" fmla="*/ 485775 w 940118"/>
                    <a:gd name="connsiteY40" fmla="*/ 68580 h 1580197"/>
                    <a:gd name="connsiteX41" fmla="*/ 572452 w 940118"/>
                    <a:gd name="connsiteY41" fmla="*/ 32385 h 1580197"/>
                    <a:gd name="connsiteX42" fmla="*/ 595123 w 940118"/>
                    <a:gd name="connsiteY42" fmla="*/ 44713 h 1580197"/>
                    <a:gd name="connsiteX43" fmla="*/ 573405 w 940118"/>
                    <a:gd name="connsiteY43" fmla="*/ 32385 h 1580197"/>
                    <a:gd name="connsiteX44" fmla="*/ 679133 w 940118"/>
                    <a:gd name="connsiteY44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61925 w 940118"/>
                    <a:gd name="connsiteY33" fmla="*/ 341948 h 1580197"/>
                    <a:gd name="connsiteX34" fmla="*/ 227648 w 940118"/>
                    <a:gd name="connsiteY34" fmla="*/ 258128 h 1580197"/>
                    <a:gd name="connsiteX35" fmla="*/ 287315 w 940118"/>
                    <a:gd name="connsiteY35" fmla="*/ 198453 h 1580197"/>
                    <a:gd name="connsiteX36" fmla="*/ 286702 w 940118"/>
                    <a:gd name="connsiteY36" fmla="*/ 198120 h 1580197"/>
                    <a:gd name="connsiteX37" fmla="*/ 359092 w 940118"/>
                    <a:gd name="connsiteY37" fmla="*/ 140970 h 1580197"/>
                    <a:gd name="connsiteX38" fmla="*/ 486263 w 940118"/>
                    <a:gd name="connsiteY38" fmla="*/ 68845 h 1580197"/>
                    <a:gd name="connsiteX39" fmla="*/ 485775 w 940118"/>
                    <a:gd name="connsiteY39" fmla="*/ 68580 h 1580197"/>
                    <a:gd name="connsiteX40" fmla="*/ 572452 w 940118"/>
                    <a:gd name="connsiteY40" fmla="*/ 32385 h 1580197"/>
                    <a:gd name="connsiteX41" fmla="*/ 595123 w 940118"/>
                    <a:gd name="connsiteY41" fmla="*/ 44713 h 1580197"/>
                    <a:gd name="connsiteX42" fmla="*/ 573405 w 940118"/>
                    <a:gd name="connsiteY42" fmla="*/ 32385 h 1580197"/>
                    <a:gd name="connsiteX43" fmla="*/ 679133 w 940118"/>
                    <a:gd name="connsiteY43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227648 w 940118"/>
                    <a:gd name="connsiteY33" fmla="*/ 258128 h 1580197"/>
                    <a:gd name="connsiteX34" fmla="*/ 287315 w 940118"/>
                    <a:gd name="connsiteY34" fmla="*/ 198453 h 1580197"/>
                    <a:gd name="connsiteX35" fmla="*/ 286702 w 940118"/>
                    <a:gd name="connsiteY35" fmla="*/ 198120 h 1580197"/>
                    <a:gd name="connsiteX36" fmla="*/ 359092 w 940118"/>
                    <a:gd name="connsiteY36" fmla="*/ 140970 h 1580197"/>
                    <a:gd name="connsiteX37" fmla="*/ 486263 w 940118"/>
                    <a:gd name="connsiteY37" fmla="*/ 68845 h 1580197"/>
                    <a:gd name="connsiteX38" fmla="*/ 485775 w 940118"/>
                    <a:gd name="connsiteY38" fmla="*/ 68580 h 1580197"/>
                    <a:gd name="connsiteX39" fmla="*/ 572452 w 940118"/>
                    <a:gd name="connsiteY39" fmla="*/ 32385 h 1580197"/>
                    <a:gd name="connsiteX40" fmla="*/ 595123 w 940118"/>
                    <a:gd name="connsiteY40" fmla="*/ 44713 h 1580197"/>
                    <a:gd name="connsiteX41" fmla="*/ 573405 w 940118"/>
                    <a:gd name="connsiteY41" fmla="*/ 32385 h 1580197"/>
                    <a:gd name="connsiteX42" fmla="*/ 679133 w 940118"/>
                    <a:gd name="connsiteY42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227648 w 940118"/>
                    <a:gd name="connsiteY32" fmla="*/ 258128 h 1580197"/>
                    <a:gd name="connsiteX33" fmla="*/ 287315 w 940118"/>
                    <a:gd name="connsiteY33" fmla="*/ 198453 h 1580197"/>
                    <a:gd name="connsiteX34" fmla="*/ 286702 w 940118"/>
                    <a:gd name="connsiteY34" fmla="*/ 198120 h 1580197"/>
                    <a:gd name="connsiteX35" fmla="*/ 359092 w 940118"/>
                    <a:gd name="connsiteY35" fmla="*/ 140970 h 1580197"/>
                    <a:gd name="connsiteX36" fmla="*/ 486263 w 940118"/>
                    <a:gd name="connsiteY36" fmla="*/ 68845 h 1580197"/>
                    <a:gd name="connsiteX37" fmla="*/ 485775 w 940118"/>
                    <a:gd name="connsiteY37" fmla="*/ 68580 h 1580197"/>
                    <a:gd name="connsiteX38" fmla="*/ 572452 w 940118"/>
                    <a:gd name="connsiteY38" fmla="*/ 32385 h 1580197"/>
                    <a:gd name="connsiteX39" fmla="*/ 595123 w 940118"/>
                    <a:gd name="connsiteY39" fmla="*/ 44713 h 1580197"/>
                    <a:gd name="connsiteX40" fmla="*/ 573405 w 940118"/>
                    <a:gd name="connsiteY40" fmla="*/ 32385 h 1580197"/>
                    <a:gd name="connsiteX41" fmla="*/ 679133 w 940118"/>
                    <a:gd name="connsiteY41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227648 w 940118"/>
                    <a:gd name="connsiteY31" fmla="*/ 258128 h 1580197"/>
                    <a:gd name="connsiteX32" fmla="*/ 287315 w 940118"/>
                    <a:gd name="connsiteY32" fmla="*/ 198453 h 1580197"/>
                    <a:gd name="connsiteX33" fmla="*/ 286702 w 940118"/>
                    <a:gd name="connsiteY33" fmla="*/ 198120 h 1580197"/>
                    <a:gd name="connsiteX34" fmla="*/ 359092 w 940118"/>
                    <a:gd name="connsiteY34" fmla="*/ 140970 h 1580197"/>
                    <a:gd name="connsiteX35" fmla="*/ 486263 w 940118"/>
                    <a:gd name="connsiteY35" fmla="*/ 68845 h 1580197"/>
                    <a:gd name="connsiteX36" fmla="*/ 485775 w 940118"/>
                    <a:gd name="connsiteY36" fmla="*/ 68580 h 1580197"/>
                    <a:gd name="connsiteX37" fmla="*/ 572452 w 940118"/>
                    <a:gd name="connsiteY37" fmla="*/ 32385 h 1580197"/>
                    <a:gd name="connsiteX38" fmla="*/ 595123 w 940118"/>
                    <a:gd name="connsiteY38" fmla="*/ 44713 h 1580197"/>
                    <a:gd name="connsiteX39" fmla="*/ 573405 w 940118"/>
                    <a:gd name="connsiteY39" fmla="*/ 32385 h 1580197"/>
                    <a:gd name="connsiteX40" fmla="*/ 679133 w 940118"/>
                    <a:gd name="connsiteY40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227648 w 940118"/>
                    <a:gd name="connsiteY31" fmla="*/ 258128 h 1580197"/>
                    <a:gd name="connsiteX32" fmla="*/ 287315 w 940118"/>
                    <a:gd name="connsiteY32" fmla="*/ 198453 h 1580197"/>
                    <a:gd name="connsiteX33" fmla="*/ 359092 w 940118"/>
                    <a:gd name="connsiteY33" fmla="*/ 140970 h 1580197"/>
                    <a:gd name="connsiteX34" fmla="*/ 486263 w 940118"/>
                    <a:gd name="connsiteY34" fmla="*/ 68845 h 1580197"/>
                    <a:gd name="connsiteX35" fmla="*/ 485775 w 940118"/>
                    <a:gd name="connsiteY35" fmla="*/ 68580 h 1580197"/>
                    <a:gd name="connsiteX36" fmla="*/ 572452 w 940118"/>
                    <a:gd name="connsiteY36" fmla="*/ 32385 h 1580197"/>
                    <a:gd name="connsiteX37" fmla="*/ 595123 w 940118"/>
                    <a:gd name="connsiteY37" fmla="*/ 44713 h 1580197"/>
                    <a:gd name="connsiteX38" fmla="*/ 573405 w 940118"/>
                    <a:gd name="connsiteY38" fmla="*/ 32385 h 1580197"/>
                    <a:gd name="connsiteX39" fmla="*/ 679133 w 940118"/>
                    <a:gd name="connsiteY39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227648 w 940118"/>
                    <a:gd name="connsiteY31" fmla="*/ 258128 h 1580197"/>
                    <a:gd name="connsiteX32" fmla="*/ 287315 w 940118"/>
                    <a:gd name="connsiteY32" fmla="*/ 198453 h 1580197"/>
                    <a:gd name="connsiteX33" fmla="*/ 359092 w 940118"/>
                    <a:gd name="connsiteY33" fmla="*/ 140970 h 1580197"/>
                    <a:gd name="connsiteX34" fmla="*/ 486263 w 940118"/>
                    <a:gd name="connsiteY34" fmla="*/ 68845 h 1580197"/>
                    <a:gd name="connsiteX35" fmla="*/ 485775 w 940118"/>
                    <a:gd name="connsiteY35" fmla="*/ 68580 h 1580197"/>
                    <a:gd name="connsiteX36" fmla="*/ 572452 w 940118"/>
                    <a:gd name="connsiteY36" fmla="*/ 32385 h 1580197"/>
                    <a:gd name="connsiteX37" fmla="*/ 573405 w 940118"/>
                    <a:gd name="connsiteY37" fmla="*/ 32385 h 1580197"/>
                    <a:gd name="connsiteX38" fmla="*/ 679133 w 940118"/>
                    <a:gd name="connsiteY38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488633 w 940118"/>
                    <a:gd name="connsiteY8" fmla="*/ 399098 h 1580197"/>
                    <a:gd name="connsiteX9" fmla="*/ 488633 w 940118"/>
                    <a:gd name="connsiteY9" fmla="*/ 400050 h 1580197"/>
                    <a:gd name="connsiteX10" fmla="*/ 422910 w 940118"/>
                    <a:gd name="connsiteY10" fmla="*/ 482918 h 1580197"/>
                    <a:gd name="connsiteX11" fmla="*/ 422910 w 940118"/>
                    <a:gd name="connsiteY11" fmla="*/ 483870 h 1580197"/>
                    <a:gd name="connsiteX12" fmla="*/ 367665 w 940118"/>
                    <a:gd name="connsiteY12" fmla="*/ 572453 h 1580197"/>
                    <a:gd name="connsiteX13" fmla="*/ 368618 w 940118"/>
                    <a:gd name="connsiteY13" fmla="*/ 573405 h 1580197"/>
                    <a:gd name="connsiteX14" fmla="*/ 317183 w 940118"/>
                    <a:gd name="connsiteY14" fmla="*/ 684847 h 1580197"/>
                    <a:gd name="connsiteX15" fmla="*/ 305241 w 940118"/>
                    <a:gd name="connsiteY15" fmla="*/ 678329 h 1580197"/>
                    <a:gd name="connsiteX16" fmla="*/ 305235 w 940118"/>
                    <a:gd name="connsiteY16" fmla="*/ 678350 h 1580197"/>
                    <a:gd name="connsiteX17" fmla="*/ 317183 w 940118"/>
                    <a:gd name="connsiteY17" fmla="*/ 684847 h 1580197"/>
                    <a:gd name="connsiteX18" fmla="*/ 260985 w 940118"/>
                    <a:gd name="connsiteY18" fmla="*/ 1014413 h 1580197"/>
                    <a:gd name="connsiteX19" fmla="*/ 342900 w 940118"/>
                    <a:gd name="connsiteY19" fmla="*/ 1373505 h 1580197"/>
                    <a:gd name="connsiteX20" fmla="*/ 546735 w 940118"/>
                    <a:gd name="connsiteY20" fmla="*/ 1580197 h 1580197"/>
                    <a:gd name="connsiteX21" fmla="*/ 285750 w 940118"/>
                    <a:gd name="connsiteY21" fmla="*/ 1438275 h 1580197"/>
                    <a:gd name="connsiteX22" fmla="*/ 81915 w 940118"/>
                    <a:gd name="connsiteY22" fmla="*/ 1231583 h 1580197"/>
                    <a:gd name="connsiteX23" fmla="*/ 0 w 940118"/>
                    <a:gd name="connsiteY23" fmla="*/ 872490 h 1580197"/>
                    <a:gd name="connsiteX24" fmla="*/ 56197 w 940118"/>
                    <a:gd name="connsiteY24" fmla="*/ 542925 h 1580197"/>
                    <a:gd name="connsiteX25" fmla="*/ 62441 w 940118"/>
                    <a:gd name="connsiteY25" fmla="*/ 546321 h 1580197"/>
                    <a:gd name="connsiteX26" fmla="*/ 62617 w 940118"/>
                    <a:gd name="connsiteY26" fmla="*/ 545909 h 1580197"/>
                    <a:gd name="connsiteX27" fmla="*/ 57150 w 940118"/>
                    <a:gd name="connsiteY27" fmla="*/ 542925 h 1580197"/>
                    <a:gd name="connsiteX28" fmla="*/ 107444 w 940118"/>
                    <a:gd name="connsiteY28" fmla="*/ 431896 h 1580197"/>
                    <a:gd name="connsiteX29" fmla="*/ 106680 w 940118"/>
                    <a:gd name="connsiteY29" fmla="*/ 431483 h 1580197"/>
                    <a:gd name="connsiteX30" fmla="*/ 227648 w 940118"/>
                    <a:gd name="connsiteY30" fmla="*/ 258128 h 1580197"/>
                    <a:gd name="connsiteX31" fmla="*/ 287315 w 940118"/>
                    <a:gd name="connsiteY31" fmla="*/ 198453 h 1580197"/>
                    <a:gd name="connsiteX32" fmla="*/ 359092 w 940118"/>
                    <a:gd name="connsiteY32" fmla="*/ 140970 h 1580197"/>
                    <a:gd name="connsiteX33" fmla="*/ 486263 w 940118"/>
                    <a:gd name="connsiteY33" fmla="*/ 68845 h 1580197"/>
                    <a:gd name="connsiteX34" fmla="*/ 485775 w 940118"/>
                    <a:gd name="connsiteY34" fmla="*/ 68580 h 1580197"/>
                    <a:gd name="connsiteX35" fmla="*/ 572452 w 940118"/>
                    <a:gd name="connsiteY35" fmla="*/ 32385 h 1580197"/>
                    <a:gd name="connsiteX36" fmla="*/ 573405 w 940118"/>
                    <a:gd name="connsiteY36" fmla="*/ 32385 h 1580197"/>
                    <a:gd name="connsiteX37" fmla="*/ 679133 w 940118"/>
                    <a:gd name="connsiteY37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488633 w 940118"/>
                    <a:gd name="connsiteY8" fmla="*/ 399098 h 1580197"/>
                    <a:gd name="connsiteX9" fmla="*/ 488633 w 940118"/>
                    <a:gd name="connsiteY9" fmla="*/ 400050 h 1580197"/>
                    <a:gd name="connsiteX10" fmla="*/ 422910 w 940118"/>
                    <a:gd name="connsiteY10" fmla="*/ 482918 h 1580197"/>
                    <a:gd name="connsiteX11" fmla="*/ 422910 w 940118"/>
                    <a:gd name="connsiteY11" fmla="*/ 483870 h 1580197"/>
                    <a:gd name="connsiteX12" fmla="*/ 367665 w 940118"/>
                    <a:gd name="connsiteY12" fmla="*/ 572453 h 1580197"/>
                    <a:gd name="connsiteX13" fmla="*/ 368618 w 940118"/>
                    <a:gd name="connsiteY13" fmla="*/ 573405 h 1580197"/>
                    <a:gd name="connsiteX14" fmla="*/ 317183 w 940118"/>
                    <a:gd name="connsiteY14" fmla="*/ 684847 h 1580197"/>
                    <a:gd name="connsiteX15" fmla="*/ 305241 w 940118"/>
                    <a:gd name="connsiteY15" fmla="*/ 678329 h 1580197"/>
                    <a:gd name="connsiteX16" fmla="*/ 317183 w 940118"/>
                    <a:gd name="connsiteY16" fmla="*/ 684847 h 1580197"/>
                    <a:gd name="connsiteX17" fmla="*/ 260985 w 940118"/>
                    <a:gd name="connsiteY17" fmla="*/ 1014413 h 1580197"/>
                    <a:gd name="connsiteX18" fmla="*/ 342900 w 940118"/>
                    <a:gd name="connsiteY18" fmla="*/ 1373505 h 1580197"/>
                    <a:gd name="connsiteX19" fmla="*/ 546735 w 940118"/>
                    <a:gd name="connsiteY19" fmla="*/ 1580197 h 1580197"/>
                    <a:gd name="connsiteX20" fmla="*/ 285750 w 940118"/>
                    <a:gd name="connsiteY20" fmla="*/ 1438275 h 1580197"/>
                    <a:gd name="connsiteX21" fmla="*/ 81915 w 940118"/>
                    <a:gd name="connsiteY21" fmla="*/ 1231583 h 1580197"/>
                    <a:gd name="connsiteX22" fmla="*/ 0 w 940118"/>
                    <a:gd name="connsiteY22" fmla="*/ 872490 h 1580197"/>
                    <a:gd name="connsiteX23" fmla="*/ 56197 w 940118"/>
                    <a:gd name="connsiteY23" fmla="*/ 542925 h 1580197"/>
                    <a:gd name="connsiteX24" fmla="*/ 62441 w 940118"/>
                    <a:gd name="connsiteY24" fmla="*/ 546321 h 1580197"/>
                    <a:gd name="connsiteX25" fmla="*/ 62617 w 940118"/>
                    <a:gd name="connsiteY25" fmla="*/ 545909 h 1580197"/>
                    <a:gd name="connsiteX26" fmla="*/ 57150 w 940118"/>
                    <a:gd name="connsiteY26" fmla="*/ 542925 h 1580197"/>
                    <a:gd name="connsiteX27" fmla="*/ 107444 w 940118"/>
                    <a:gd name="connsiteY27" fmla="*/ 431896 h 1580197"/>
                    <a:gd name="connsiteX28" fmla="*/ 106680 w 940118"/>
                    <a:gd name="connsiteY28" fmla="*/ 431483 h 1580197"/>
                    <a:gd name="connsiteX29" fmla="*/ 227648 w 940118"/>
                    <a:gd name="connsiteY29" fmla="*/ 258128 h 1580197"/>
                    <a:gd name="connsiteX30" fmla="*/ 287315 w 940118"/>
                    <a:gd name="connsiteY30" fmla="*/ 198453 h 1580197"/>
                    <a:gd name="connsiteX31" fmla="*/ 359092 w 940118"/>
                    <a:gd name="connsiteY31" fmla="*/ 140970 h 1580197"/>
                    <a:gd name="connsiteX32" fmla="*/ 486263 w 940118"/>
                    <a:gd name="connsiteY32" fmla="*/ 68845 h 1580197"/>
                    <a:gd name="connsiteX33" fmla="*/ 485775 w 940118"/>
                    <a:gd name="connsiteY33" fmla="*/ 68580 h 1580197"/>
                    <a:gd name="connsiteX34" fmla="*/ 572452 w 940118"/>
                    <a:gd name="connsiteY34" fmla="*/ 32385 h 1580197"/>
                    <a:gd name="connsiteX35" fmla="*/ 573405 w 940118"/>
                    <a:gd name="connsiteY35" fmla="*/ 32385 h 1580197"/>
                    <a:gd name="connsiteX36" fmla="*/ 679133 w 940118"/>
                    <a:gd name="connsiteY36" fmla="*/ 0 h 15801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</a:cxnLst>
                  <a:rect l="l" t="t" r="r" b="b"/>
                  <a:pathLst>
                    <a:path w="940118" h="1580197">
                      <a:moveTo>
                        <a:pt x="679133" y="0"/>
                      </a:moveTo>
                      <a:lnTo>
                        <a:pt x="940118" y="140970"/>
                      </a:lnTo>
                      <a:lnTo>
                        <a:pt x="747299" y="210278"/>
                      </a:lnTo>
                      <a:lnTo>
                        <a:pt x="747713" y="210503"/>
                      </a:lnTo>
                      <a:cubicBezTo>
                        <a:pt x="701040" y="232410"/>
                        <a:pt x="658178" y="256223"/>
                        <a:pt x="620078" y="282893"/>
                      </a:cubicBezTo>
                      <a:lnTo>
                        <a:pt x="620077" y="282893"/>
                      </a:lnTo>
                      <a:lnTo>
                        <a:pt x="548076" y="339736"/>
                      </a:lnTo>
                      <a:lnTo>
                        <a:pt x="548640" y="340043"/>
                      </a:lnTo>
                      <a:cubicBezTo>
                        <a:pt x="538733" y="349937"/>
                        <a:pt x="498634" y="389097"/>
                        <a:pt x="488633" y="399098"/>
                      </a:cubicBezTo>
                      <a:lnTo>
                        <a:pt x="488633" y="400050"/>
                      </a:lnTo>
                      <a:cubicBezTo>
                        <a:pt x="464820" y="426720"/>
                        <a:pt x="442913" y="454343"/>
                        <a:pt x="422910" y="482918"/>
                      </a:cubicBezTo>
                      <a:lnTo>
                        <a:pt x="422910" y="483870"/>
                      </a:lnTo>
                      <a:cubicBezTo>
                        <a:pt x="402908" y="512445"/>
                        <a:pt x="383858" y="541973"/>
                        <a:pt x="367665" y="572453"/>
                      </a:cubicBezTo>
                      <a:lnTo>
                        <a:pt x="368618" y="573405"/>
                      </a:lnTo>
                      <a:cubicBezTo>
                        <a:pt x="347663" y="608647"/>
                        <a:pt x="331470" y="645795"/>
                        <a:pt x="317183" y="684847"/>
                      </a:cubicBezTo>
                      <a:lnTo>
                        <a:pt x="305241" y="678329"/>
                      </a:lnTo>
                      <a:lnTo>
                        <a:pt x="317183" y="684847"/>
                      </a:lnTo>
                      <a:cubicBezTo>
                        <a:pt x="280035" y="786765"/>
                        <a:pt x="260985" y="896303"/>
                        <a:pt x="260985" y="1014413"/>
                      </a:cubicBezTo>
                      <a:cubicBezTo>
                        <a:pt x="260985" y="1152525"/>
                        <a:pt x="287655" y="1272540"/>
                        <a:pt x="342900" y="1373505"/>
                      </a:cubicBezTo>
                      <a:cubicBezTo>
                        <a:pt x="391478" y="1463993"/>
                        <a:pt x="460058" y="1532572"/>
                        <a:pt x="546735" y="1580197"/>
                      </a:cubicBezTo>
                      <a:lnTo>
                        <a:pt x="285750" y="1438275"/>
                      </a:lnTo>
                      <a:cubicBezTo>
                        <a:pt x="199073" y="1390650"/>
                        <a:pt x="130493" y="1322070"/>
                        <a:pt x="81915" y="1231583"/>
                      </a:cubicBezTo>
                      <a:cubicBezTo>
                        <a:pt x="27622" y="1130618"/>
                        <a:pt x="0" y="1010603"/>
                        <a:pt x="0" y="872490"/>
                      </a:cubicBezTo>
                      <a:cubicBezTo>
                        <a:pt x="0" y="754380"/>
                        <a:pt x="19050" y="644842"/>
                        <a:pt x="56197" y="542925"/>
                      </a:cubicBezTo>
                      <a:lnTo>
                        <a:pt x="62441" y="546321"/>
                      </a:lnTo>
                      <a:cubicBezTo>
                        <a:pt x="62500" y="546184"/>
                        <a:pt x="62558" y="546046"/>
                        <a:pt x="62617" y="545909"/>
                      </a:cubicBezTo>
                      <a:lnTo>
                        <a:pt x="57150" y="542925"/>
                      </a:lnTo>
                      <a:lnTo>
                        <a:pt x="107444" y="431896"/>
                      </a:lnTo>
                      <a:lnTo>
                        <a:pt x="106680" y="431483"/>
                      </a:lnTo>
                      <a:cubicBezTo>
                        <a:pt x="126714" y="402522"/>
                        <a:pt x="197542" y="296966"/>
                        <a:pt x="227648" y="258128"/>
                      </a:cubicBezTo>
                      <a:lnTo>
                        <a:pt x="287315" y="198453"/>
                      </a:lnTo>
                      <a:lnTo>
                        <a:pt x="359092" y="140970"/>
                      </a:lnTo>
                      <a:lnTo>
                        <a:pt x="486263" y="68845"/>
                      </a:lnTo>
                      <a:lnTo>
                        <a:pt x="485775" y="68580"/>
                      </a:lnTo>
                      <a:cubicBezTo>
                        <a:pt x="513398" y="55245"/>
                        <a:pt x="541973" y="43815"/>
                        <a:pt x="572452" y="32385"/>
                      </a:cubicBezTo>
                      <a:lnTo>
                        <a:pt x="573405" y="32385"/>
                      </a:lnTo>
                      <a:lnTo>
                        <a:pt x="679133" y="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2" name="Freeform: Shape 141">
                  <a:extLst>
                    <a:ext uri="{FF2B5EF4-FFF2-40B4-BE49-F238E27FC236}">
                      <a16:creationId xmlns:a16="http://schemas.microsoft.com/office/drawing/2014/main" xmlns="" id="{4346DB45-5CD6-4EEB-AC2C-D34E208FF9E5}"/>
                    </a:ext>
                  </a:extLst>
                </p:cNvPr>
                <p:cNvSpPr/>
                <p:nvPr/>
              </p:nvSpPr>
              <p:spPr>
                <a:xfrm>
                  <a:off x="2714531" y="1811829"/>
                  <a:ext cx="257174" cy="304801"/>
                </a:xfrm>
                <a:custGeom>
                  <a:avLst/>
                  <a:gdLst>
                    <a:gd name="connsiteX0" fmla="*/ 260985 w 257175"/>
                    <a:gd name="connsiteY0" fmla="*/ 311468 h 304800"/>
                    <a:gd name="connsiteX1" fmla="*/ 0 w 257175"/>
                    <a:gd name="connsiteY1" fmla="*/ 170497 h 304800"/>
                    <a:gd name="connsiteX2" fmla="*/ 952 w 257175"/>
                    <a:gd name="connsiteY2" fmla="*/ 0 h 304800"/>
                    <a:gd name="connsiteX3" fmla="*/ 260985 w 257175"/>
                    <a:gd name="connsiteY3" fmla="*/ 140970 h 304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304800">
                      <a:moveTo>
                        <a:pt x="260985" y="311468"/>
                      </a:moveTo>
                      <a:lnTo>
                        <a:pt x="0" y="170497"/>
                      </a:lnTo>
                      <a:lnTo>
                        <a:pt x="952" y="0"/>
                      </a:lnTo>
                      <a:lnTo>
                        <a:pt x="260985" y="14097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54861959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Freeform: Shape 37">
            <a:extLst>
              <a:ext uri="{FF2B5EF4-FFF2-40B4-BE49-F238E27FC236}">
                <a16:creationId xmlns:a16="http://schemas.microsoft.com/office/drawing/2014/main" xmlns="" id="{01399AE7-7580-4588-9A58-718AB6B280AE}"/>
              </a:ext>
            </a:extLst>
          </p:cNvPr>
          <p:cNvSpPr/>
          <p:nvPr userDrawn="1"/>
        </p:nvSpPr>
        <p:spPr>
          <a:xfrm>
            <a:off x="3421326" y="1483614"/>
            <a:ext cx="2564116" cy="2314228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xmlns="" id="{7BB1D285-297C-40A8-BBFC-EB5A74F5BA1A}"/>
              </a:ext>
            </a:extLst>
          </p:cNvPr>
          <p:cNvSpPr/>
          <p:nvPr userDrawn="1"/>
        </p:nvSpPr>
        <p:spPr>
          <a:xfrm>
            <a:off x="6245006" y="1483614"/>
            <a:ext cx="2564116" cy="2314228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xmlns="" id="{8553E31C-BA12-49BE-A5AF-1A7FC60C7778}"/>
              </a:ext>
            </a:extLst>
          </p:cNvPr>
          <p:cNvSpPr/>
          <p:nvPr userDrawn="1"/>
        </p:nvSpPr>
        <p:spPr>
          <a:xfrm>
            <a:off x="9068686" y="1483614"/>
            <a:ext cx="2564116" cy="2314228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xmlns="" id="{4EF596D5-CEC7-43FD-9951-E2A4B72BEBA2}"/>
              </a:ext>
            </a:extLst>
          </p:cNvPr>
          <p:cNvSpPr/>
          <p:nvPr userDrawn="1"/>
        </p:nvSpPr>
        <p:spPr>
          <a:xfrm>
            <a:off x="597646" y="1483614"/>
            <a:ext cx="2564116" cy="2314228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xmlns="" id="{93EE8531-7145-486E-BA3D-B8072229310C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709319" y="1584406"/>
            <a:ext cx="2340768" cy="2112645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</a:t>
            </a:r>
            <a:r>
              <a:rPr lang="ko-KR" altLang="en-US" dirty="0"/>
              <a:t> </a:t>
            </a:r>
            <a:r>
              <a:rPr lang="en-US" altLang="ko-KR" dirty="0"/>
              <a:t>Send to Back</a:t>
            </a:r>
            <a:endParaRPr lang="ko-KR" altLang="en-US" dirty="0"/>
          </a:p>
        </p:txBody>
      </p:sp>
      <p:sp>
        <p:nvSpPr>
          <p:cNvPr id="27" name="Text Placeholder 9">
            <a:extLst>
              <a:ext uri="{FF2B5EF4-FFF2-40B4-BE49-F238E27FC236}">
                <a16:creationId xmlns:a16="http://schemas.microsoft.com/office/drawing/2014/main" xmlns="" id="{F25455DF-3371-4F9D-8C83-89E48289FA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339510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28" name="Picture Placeholder 27">
            <a:extLst>
              <a:ext uri="{FF2B5EF4-FFF2-40B4-BE49-F238E27FC236}">
                <a16:creationId xmlns:a16="http://schemas.microsoft.com/office/drawing/2014/main" xmlns="" id="{43B5B5EE-27E4-431A-96B6-4FC9F1861A7D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3532999" y="1584406"/>
            <a:ext cx="2340768" cy="2112645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</a:t>
            </a:r>
            <a:r>
              <a:rPr lang="ko-KR" altLang="en-US" dirty="0"/>
              <a:t> </a:t>
            </a:r>
            <a:r>
              <a:rPr lang="en-US" altLang="ko-KR" dirty="0"/>
              <a:t>Send to Back</a:t>
            </a:r>
            <a:endParaRPr lang="ko-KR" altLang="en-US" dirty="0"/>
          </a:p>
        </p:txBody>
      </p:sp>
      <p:sp>
        <p:nvSpPr>
          <p:cNvPr id="30" name="Picture Placeholder 29">
            <a:extLst>
              <a:ext uri="{FF2B5EF4-FFF2-40B4-BE49-F238E27FC236}">
                <a16:creationId xmlns:a16="http://schemas.microsoft.com/office/drawing/2014/main" xmlns="" id="{FDEDDEF1-98A5-42A9-8088-724EDFC85BF8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6356679" y="1584406"/>
            <a:ext cx="2340768" cy="2112645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</a:t>
            </a:r>
            <a:r>
              <a:rPr lang="ko-KR" altLang="en-US" dirty="0"/>
              <a:t> </a:t>
            </a:r>
            <a:r>
              <a:rPr lang="en-US" altLang="ko-KR" dirty="0"/>
              <a:t>Send to Back</a:t>
            </a:r>
            <a:endParaRPr lang="ko-KR" altLang="en-US" dirty="0"/>
          </a:p>
        </p:txBody>
      </p: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xmlns="" id="{A573598F-7BB1-4E68-AF60-3D907666AA5D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9180359" y="1584406"/>
            <a:ext cx="2340768" cy="2112645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</a:t>
            </a:r>
            <a:r>
              <a:rPr lang="ko-KR" altLang="en-US" dirty="0"/>
              <a:t> </a:t>
            </a:r>
            <a:r>
              <a:rPr lang="en-US" altLang="ko-KR" dirty="0"/>
              <a:t>Send to Back</a:t>
            </a:r>
            <a:endParaRPr lang="ko-KR" altLang="en-US" dirty="0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xmlns="" id="{CE191B04-08EE-4152-B9E5-26850CA8FC16}"/>
              </a:ext>
            </a:extLst>
          </p:cNvPr>
          <p:cNvSpPr/>
          <p:nvPr userDrawn="1"/>
        </p:nvSpPr>
        <p:spPr>
          <a:xfrm>
            <a:off x="0" y="6147537"/>
            <a:ext cx="12192000" cy="722424"/>
          </a:xfrm>
          <a:custGeom>
            <a:avLst/>
            <a:gdLst>
              <a:gd name="connsiteX0" fmla="*/ 9381227 w 12192000"/>
              <a:gd name="connsiteY0" fmla="*/ 0 h 722424"/>
              <a:gd name="connsiteX1" fmla="*/ 9628588 w 12192000"/>
              <a:gd name="connsiteY1" fmla="*/ 97110 h 722424"/>
              <a:gd name="connsiteX2" fmla="*/ 9664383 w 12192000"/>
              <a:gd name="connsiteY2" fmla="*/ 138229 h 722424"/>
              <a:gd name="connsiteX3" fmla="*/ 9747177 w 12192000"/>
              <a:gd name="connsiteY3" fmla="*/ 128344 h 722424"/>
              <a:gd name="connsiteX4" fmla="*/ 9967039 w 12192000"/>
              <a:gd name="connsiteY4" fmla="*/ 191996 h 722424"/>
              <a:gd name="connsiteX5" fmla="*/ 10010266 w 12192000"/>
              <a:gd name="connsiteY5" fmla="*/ 225799 h 722424"/>
              <a:gd name="connsiteX6" fmla="*/ 10023948 w 12192000"/>
              <a:gd name="connsiteY6" fmla="*/ 210081 h 722424"/>
              <a:gd name="connsiteX7" fmla="*/ 10302008 w 12192000"/>
              <a:gd name="connsiteY7" fmla="*/ 100919 h 722424"/>
              <a:gd name="connsiteX8" fmla="*/ 10664342 w 12192000"/>
              <a:gd name="connsiteY8" fmla="*/ 328549 h 722424"/>
              <a:gd name="connsiteX9" fmla="*/ 10665904 w 12192000"/>
              <a:gd name="connsiteY9" fmla="*/ 335885 h 722424"/>
              <a:gd name="connsiteX10" fmla="*/ 10694098 w 12192000"/>
              <a:gd name="connsiteY10" fmla="*/ 321381 h 722424"/>
              <a:gd name="connsiteX11" fmla="*/ 10847163 w 12192000"/>
              <a:gd name="connsiteY11" fmla="*/ 292092 h 722424"/>
              <a:gd name="connsiteX12" fmla="*/ 11067025 w 12192000"/>
              <a:gd name="connsiteY12" fmla="*/ 355744 h 722424"/>
              <a:gd name="connsiteX13" fmla="*/ 11092379 w 12192000"/>
              <a:gd name="connsiteY13" fmla="*/ 375571 h 722424"/>
              <a:gd name="connsiteX14" fmla="*/ 11145253 w 12192000"/>
              <a:gd name="connsiteY14" fmla="*/ 334223 h 722424"/>
              <a:gd name="connsiteX15" fmla="*/ 11365115 w 12192000"/>
              <a:gd name="connsiteY15" fmla="*/ 270571 h 722424"/>
              <a:gd name="connsiteX16" fmla="*/ 11727448 w 12192000"/>
              <a:gd name="connsiteY16" fmla="*/ 498202 h 722424"/>
              <a:gd name="connsiteX17" fmla="*/ 11731256 w 12192000"/>
              <a:gd name="connsiteY17" fmla="*/ 516075 h 722424"/>
              <a:gd name="connsiteX18" fmla="*/ 11787810 w 12192000"/>
              <a:gd name="connsiteY18" fmla="*/ 510671 h 722424"/>
              <a:gd name="connsiteX19" fmla="*/ 11790458 w 12192000"/>
              <a:gd name="connsiteY19" fmla="*/ 498238 h 722424"/>
              <a:gd name="connsiteX20" fmla="*/ 12000600 w 12192000"/>
              <a:gd name="connsiteY20" fmla="*/ 366220 h 722424"/>
              <a:gd name="connsiteX21" fmla="*/ 12161866 w 12192000"/>
              <a:gd name="connsiteY21" fmla="*/ 429531 h 722424"/>
              <a:gd name="connsiteX22" fmla="*/ 12192000 w 12192000"/>
              <a:gd name="connsiteY22" fmla="*/ 471892 h 722424"/>
              <a:gd name="connsiteX23" fmla="*/ 12192000 w 12192000"/>
              <a:gd name="connsiteY23" fmla="*/ 692861 h 722424"/>
              <a:gd name="connsiteX24" fmla="*/ 12170970 w 12192000"/>
              <a:gd name="connsiteY24" fmla="*/ 722424 h 722424"/>
              <a:gd name="connsiteX25" fmla="*/ 7083124 w 12192000"/>
              <a:gd name="connsiteY25" fmla="*/ 722424 h 722424"/>
              <a:gd name="connsiteX26" fmla="*/ 7064687 w 12192000"/>
              <a:gd name="connsiteY26" fmla="*/ 635873 h 722424"/>
              <a:gd name="connsiteX27" fmla="*/ 7070633 w 12192000"/>
              <a:gd name="connsiteY27" fmla="*/ 607957 h 722424"/>
              <a:gd name="connsiteX28" fmla="*/ 7048484 w 12192000"/>
              <a:gd name="connsiteY28" fmla="*/ 646633 h 722424"/>
              <a:gd name="connsiteX29" fmla="*/ 6986810 w 12192000"/>
              <a:gd name="connsiteY29" fmla="*/ 714133 h 722424"/>
              <a:gd name="connsiteX30" fmla="*/ 6974500 w 12192000"/>
              <a:gd name="connsiteY30" fmla="*/ 722424 h 722424"/>
              <a:gd name="connsiteX31" fmla="*/ 6473658 w 12192000"/>
              <a:gd name="connsiteY31" fmla="*/ 722424 h 722424"/>
              <a:gd name="connsiteX32" fmla="*/ 6452315 w 12192000"/>
              <a:gd name="connsiteY32" fmla="*/ 704044 h 722424"/>
              <a:gd name="connsiteX33" fmla="*/ 6456230 w 12192000"/>
              <a:gd name="connsiteY33" fmla="*/ 722424 h 722424"/>
              <a:gd name="connsiteX34" fmla="*/ 12828 w 12192000"/>
              <a:gd name="connsiteY34" fmla="*/ 722424 h 722424"/>
              <a:gd name="connsiteX35" fmla="*/ 0 w 12192000"/>
              <a:gd name="connsiteY35" fmla="*/ 665416 h 722424"/>
              <a:gd name="connsiteX36" fmla="*/ 415407 w 12192000"/>
              <a:gd name="connsiteY36" fmla="*/ 292713 h 722424"/>
              <a:gd name="connsiteX37" fmla="*/ 647665 w 12192000"/>
              <a:gd name="connsiteY37" fmla="*/ 356365 h 722424"/>
              <a:gd name="connsiteX38" fmla="*/ 695234 w 12192000"/>
              <a:gd name="connsiteY38" fmla="*/ 391579 h 722424"/>
              <a:gd name="connsiteX39" fmla="*/ 748462 w 12192000"/>
              <a:gd name="connsiteY39" fmla="*/ 376754 h 722424"/>
              <a:gd name="connsiteX40" fmla="*/ 832181 w 12192000"/>
              <a:gd name="connsiteY40" fmla="*/ 369182 h 722424"/>
              <a:gd name="connsiteX41" fmla="*/ 993876 w 12192000"/>
              <a:gd name="connsiteY41" fmla="*/ 398471 h 722424"/>
              <a:gd name="connsiteX42" fmla="*/ 1026724 w 12192000"/>
              <a:gd name="connsiteY42" fmla="*/ 414467 h 722424"/>
              <a:gd name="connsiteX43" fmla="*/ 1041388 w 12192000"/>
              <a:gd name="connsiteY43" fmla="*/ 390229 h 722424"/>
              <a:gd name="connsiteX44" fmla="*/ 1385850 w 12192000"/>
              <a:gd name="connsiteY44" fmla="*/ 225907 h 722424"/>
              <a:gd name="connsiteX45" fmla="*/ 1618108 w 12192000"/>
              <a:gd name="connsiteY45" fmla="*/ 289559 h 722424"/>
              <a:gd name="connsiteX46" fmla="*/ 1650849 w 12192000"/>
              <a:gd name="connsiteY46" fmla="*/ 313796 h 722424"/>
              <a:gd name="connsiteX47" fmla="*/ 1658951 w 12192000"/>
              <a:gd name="connsiteY47" fmla="*/ 304985 h 722424"/>
              <a:gd name="connsiteX48" fmla="*/ 1952689 w 12192000"/>
              <a:gd name="connsiteY48" fmla="*/ 195823 h 722424"/>
              <a:gd name="connsiteX49" fmla="*/ 2246426 w 12192000"/>
              <a:gd name="connsiteY49" fmla="*/ 304985 h 722424"/>
              <a:gd name="connsiteX50" fmla="*/ 2256145 w 12192000"/>
              <a:gd name="connsiteY50" fmla="*/ 315554 h 722424"/>
              <a:gd name="connsiteX51" fmla="*/ 2261919 w 12192000"/>
              <a:gd name="connsiteY51" fmla="*/ 306011 h 722424"/>
              <a:gd name="connsiteX52" fmla="*/ 2606381 w 12192000"/>
              <a:gd name="connsiteY52" fmla="*/ 141690 h 722424"/>
              <a:gd name="connsiteX53" fmla="*/ 2838640 w 12192000"/>
              <a:gd name="connsiteY53" fmla="*/ 205342 h 722424"/>
              <a:gd name="connsiteX54" fmla="*/ 2855722 w 12192000"/>
              <a:gd name="connsiteY54" fmla="*/ 217987 h 722424"/>
              <a:gd name="connsiteX55" fmla="*/ 2893007 w 12192000"/>
              <a:gd name="connsiteY55" fmla="*/ 199830 h 722424"/>
              <a:gd name="connsiteX56" fmla="*/ 3054703 w 12192000"/>
              <a:gd name="connsiteY56" fmla="*/ 170541 h 722424"/>
              <a:gd name="connsiteX57" fmla="*/ 3348440 w 12192000"/>
              <a:gd name="connsiteY57" fmla="*/ 279703 h 722424"/>
              <a:gd name="connsiteX58" fmla="*/ 3385274 w 12192000"/>
              <a:gd name="connsiteY58" fmla="*/ 319757 h 722424"/>
              <a:gd name="connsiteX59" fmla="*/ 3422856 w 12192000"/>
              <a:gd name="connsiteY59" fmla="*/ 288067 h 722424"/>
              <a:gd name="connsiteX60" fmla="*/ 3655114 w 12192000"/>
              <a:gd name="connsiteY60" fmla="*/ 215562 h 722424"/>
              <a:gd name="connsiteX61" fmla="*/ 3738834 w 12192000"/>
              <a:gd name="connsiteY61" fmla="*/ 224187 h 722424"/>
              <a:gd name="connsiteX62" fmla="*/ 3752633 w 12192000"/>
              <a:gd name="connsiteY62" fmla="*/ 228564 h 722424"/>
              <a:gd name="connsiteX63" fmla="*/ 3761041 w 12192000"/>
              <a:gd name="connsiteY63" fmla="*/ 219422 h 722424"/>
              <a:gd name="connsiteX64" fmla="*/ 4054775 w 12192000"/>
              <a:gd name="connsiteY64" fmla="*/ 110260 h 722424"/>
              <a:gd name="connsiteX65" fmla="*/ 4287034 w 12192000"/>
              <a:gd name="connsiteY65" fmla="*/ 173912 h 722424"/>
              <a:gd name="connsiteX66" fmla="*/ 4341837 w 12192000"/>
              <a:gd name="connsiteY66" fmla="*/ 214480 h 722424"/>
              <a:gd name="connsiteX67" fmla="*/ 4370347 w 12192000"/>
              <a:gd name="connsiteY67" fmla="*/ 193376 h 722424"/>
              <a:gd name="connsiteX68" fmla="*/ 4602604 w 12192000"/>
              <a:gd name="connsiteY68" fmla="*/ 129724 h 722424"/>
              <a:gd name="connsiteX69" fmla="*/ 4947064 w 12192000"/>
              <a:gd name="connsiteY69" fmla="*/ 294045 h 722424"/>
              <a:gd name="connsiteX70" fmla="*/ 4965679 w 12192000"/>
              <a:gd name="connsiteY70" fmla="*/ 324816 h 722424"/>
              <a:gd name="connsiteX71" fmla="*/ 4988215 w 12192000"/>
              <a:gd name="connsiteY71" fmla="*/ 318540 h 722424"/>
              <a:gd name="connsiteX72" fmla="*/ 5064043 w 12192000"/>
              <a:gd name="connsiteY72" fmla="*/ 311682 h 722424"/>
              <a:gd name="connsiteX73" fmla="*/ 5089870 w 12192000"/>
              <a:gd name="connsiteY73" fmla="*/ 283596 h 722424"/>
              <a:gd name="connsiteX74" fmla="*/ 5383609 w 12192000"/>
              <a:gd name="connsiteY74" fmla="*/ 174434 h 722424"/>
              <a:gd name="connsiteX75" fmla="*/ 5615868 w 12192000"/>
              <a:gd name="connsiteY75" fmla="*/ 238086 h 722424"/>
              <a:gd name="connsiteX76" fmla="*/ 5638857 w 12192000"/>
              <a:gd name="connsiteY76" fmla="*/ 255105 h 722424"/>
              <a:gd name="connsiteX77" fmla="*/ 5639670 w 12192000"/>
              <a:gd name="connsiteY77" fmla="*/ 251290 h 722424"/>
              <a:gd name="connsiteX78" fmla="*/ 6002002 w 12192000"/>
              <a:gd name="connsiteY78" fmla="*/ 23660 h 722424"/>
              <a:gd name="connsiteX79" fmla="*/ 6364336 w 12192000"/>
              <a:gd name="connsiteY79" fmla="*/ 251290 h 722424"/>
              <a:gd name="connsiteX80" fmla="*/ 6369684 w 12192000"/>
              <a:gd name="connsiteY80" fmla="*/ 276397 h 722424"/>
              <a:gd name="connsiteX81" fmla="*/ 6396330 w 12192000"/>
              <a:gd name="connsiteY81" fmla="*/ 229869 h 722424"/>
              <a:gd name="connsiteX82" fmla="*/ 6722407 w 12192000"/>
              <a:gd name="connsiteY82" fmla="*/ 65548 h 722424"/>
              <a:gd name="connsiteX83" fmla="*/ 7000467 w 12192000"/>
              <a:gd name="connsiteY83" fmla="*/ 174710 h 722424"/>
              <a:gd name="connsiteX84" fmla="*/ 7029242 w 12192000"/>
              <a:gd name="connsiteY84" fmla="*/ 207765 h 722424"/>
              <a:gd name="connsiteX85" fmla="*/ 7052070 w 12192000"/>
              <a:gd name="connsiteY85" fmla="*/ 167904 h 722424"/>
              <a:gd name="connsiteX86" fmla="*/ 7378148 w 12192000"/>
              <a:gd name="connsiteY86" fmla="*/ 3583 h 722424"/>
              <a:gd name="connsiteX87" fmla="*/ 7598010 w 12192000"/>
              <a:gd name="connsiteY87" fmla="*/ 67235 h 722424"/>
              <a:gd name="connsiteX88" fmla="*/ 7638413 w 12192000"/>
              <a:gd name="connsiteY88" fmla="*/ 98830 h 722424"/>
              <a:gd name="connsiteX89" fmla="*/ 7691091 w 12192000"/>
              <a:gd name="connsiteY89" fmla="*/ 93797 h 722424"/>
              <a:gd name="connsiteX90" fmla="*/ 7994531 w 12192000"/>
              <a:gd name="connsiteY90" fmla="*/ 229426 h 722424"/>
              <a:gd name="connsiteX91" fmla="*/ 8041237 w 12192000"/>
              <a:gd name="connsiteY91" fmla="*/ 302389 h 722424"/>
              <a:gd name="connsiteX92" fmla="*/ 8050122 w 12192000"/>
              <a:gd name="connsiteY92" fmla="*/ 292182 h 722424"/>
              <a:gd name="connsiteX93" fmla="*/ 8328182 w 12192000"/>
              <a:gd name="connsiteY93" fmla="*/ 183020 h 722424"/>
              <a:gd name="connsiteX94" fmla="*/ 8548044 w 12192000"/>
              <a:gd name="connsiteY94" fmla="*/ 246672 h 722424"/>
              <a:gd name="connsiteX95" fmla="*/ 8598621 w 12192000"/>
              <a:gd name="connsiteY95" fmla="*/ 286223 h 722424"/>
              <a:gd name="connsiteX96" fmla="*/ 8598647 w 12192000"/>
              <a:gd name="connsiteY96" fmla="*/ 286193 h 722424"/>
              <a:gd name="connsiteX97" fmla="*/ 8876707 w 12192000"/>
              <a:gd name="connsiteY97" fmla="*/ 177031 h 722424"/>
              <a:gd name="connsiteX98" fmla="*/ 9047191 w 12192000"/>
              <a:gd name="connsiteY98" fmla="*/ 213783 h 722424"/>
              <a:gd name="connsiteX99" fmla="*/ 9055526 w 12192000"/>
              <a:gd name="connsiteY99" fmla="*/ 218324 h 722424"/>
              <a:gd name="connsiteX100" fmla="*/ 9058897 w 12192000"/>
              <a:gd name="connsiteY100" fmla="*/ 202498 h 722424"/>
              <a:gd name="connsiteX101" fmla="*/ 9381227 w 12192000"/>
              <a:gd name="connsiteY101" fmla="*/ 0 h 722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12192000" h="722424">
                <a:moveTo>
                  <a:pt x="9381227" y="0"/>
                </a:moveTo>
                <a:cubicBezTo>
                  <a:pt x="9477828" y="0"/>
                  <a:pt x="9565283" y="37110"/>
                  <a:pt x="9628588" y="97110"/>
                </a:cubicBezTo>
                <a:lnTo>
                  <a:pt x="9664383" y="138229"/>
                </a:lnTo>
                <a:lnTo>
                  <a:pt x="9747177" y="128344"/>
                </a:lnTo>
                <a:cubicBezTo>
                  <a:pt x="9828619" y="128344"/>
                  <a:pt x="9904278" y="151809"/>
                  <a:pt x="9967039" y="191996"/>
                </a:cubicBezTo>
                <a:lnTo>
                  <a:pt x="10010266" y="225799"/>
                </a:lnTo>
                <a:lnTo>
                  <a:pt x="10023948" y="210081"/>
                </a:lnTo>
                <a:cubicBezTo>
                  <a:pt x="10095110" y="142635"/>
                  <a:pt x="10193419" y="100919"/>
                  <a:pt x="10302008" y="100919"/>
                </a:cubicBezTo>
                <a:cubicBezTo>
                  <a:pt x="10464892" y="100919"/>
                  <a:pt x="10604645" y="194780"/>
                  <a:pt x="10664342" y="328549"/>
                </a:cubicBezTo>
                <a:lnTo>
                  <a:pt x="10665904" y="335885"/>
                </a:lnTo>
                <a:lnTo>
                  <a:pt x="10694098" y="321381"/>
                </a:lnTo>
                <a:cubicBezTo>
                  <a:pt x="10741144" y="302521"/>
                  <a:pt x="10792869" y="292092"/>
                  <a:pt x="10847163" y="292092"/>
                </a:cubicBezTo>
                <a:cubicBezTo>
                  <a:pt x="10928605" y="292092"/>
                  <a:pt x="11004264" y="315557"/>
                  <a:pt x="11067025" y="355744"/>
                </a:cubicBezTo>
                <a:lnTo>
                  <a:pt x="11092379" y="375571"/>
                </a:lnTo>
                <a:lnTo>
                  <a:pt x="11145253" y="334223"/>
                </a:lnTo>
                <a:cubicBezTo>
                  <a:pt x="11208014" y="294036"/>
                  <a:pt x="11283673" y="270571"/>
                  <a:pt x="11365115" y="270571"/>
                </a:cubicBezTo>
                <a:cubicBezTo>
                  <a:pt x="11527998" y="270571"/>
                  <a:pt x="11667752" y="364432"/>
                  <a:pt x="11727448" y="498202"/>
                </a:cubicBezTo>
                <a:lnTo>
                  <a:pt x="11731256" y="516075"/>
                </a:lnTo>
                <a:lnTo>
                  <a:pt x="11787810" y="510671"/>
                </a:lnTo>
                <a:lnTo>
                  <a:pt x="11790458" y="498238"/>
                </a:lnTo>
                <a:cubicBezTo>
                  <a:pt x="11825080" y="420657"/>
                  <a:pt x="11906133" y="366220"/>
                  <a:pt x="12000600" y="366220"/>
                </a:cubicBezTo>
                <a:cubicBezTo>
                  <a:pt x="12063578" y="366220"/>
                  <a:pt x="12120594" y="390414"/>
                  <a:pt x="12161866" y="429531"/>
                </a:cubicBezTo>
                <a:lnTo>
                  <a:pt x="12192000" y="471892"/>
                </a:lnTo>
                <a:lnTo>
                  <a:pt x="12192000" y="692861"/>
                </a:lnTo>
                <a:lnTo>
                  <a:pt x="12170970" y="722424"/>
                </a:lnTo>
                <a:lnTo>
                  <a:pt x="7083124" y="722424"/>
                </a:lnTo>
                <a:lnTo>
                  <a:pt x="7064687" y="635873"/>
                </a:lnTo>
                <a:lnTo>
                  <a:pt x="7070633" y="607957"/>
                </a:lnTo>
                <a:lnTo>
                  <a:pt x="7048484" y="646633"/>
                </a:lnTo>
                <a:cubicBezTo>
                  <a:pt x="7030818" y="671418"/>
                  <a:pt x="7010088" y="694081"/>
                  <a:pt x="6986810" y="714133"/>
                </a:cubicBezTo>
                <a:lnTo>
                  <a:pt x="6974500" y="722424"/>
                </a:lnTo>
                <a:lnTo>
                  <a:pt x="6473658" y="722424"/>
                </a:lnTo>
                <a:lnTo>
                  <a:pt x="6452315" y="704044"/>
                </a:lnTo>
                <a:lnTo>
                  <a:pt x="6456230" y="722424"/>
                </a:lnTo>
                <a:lnTo>
                  <a:pt x="12828" y="722424"/>
                </a:lnTo>
                <a:lnTo>
                  <a:pt x="0" y="665416"/>
                </a:lnTo>
                <a:cubicBezTo>
                  <a:pt x="0" y="459578"/>
                  <a:pt x="185984" y="292713"/>
                  <a:pt x="415407" y="292713"/>
                </a:cubicBezTo>
                <a:cubicBezTo>
                  <a:pt x="501441" y="292713"/>
                  <a:pt x="581366" y="316178"/>
                  <a:pt x="647665" y="356365"/>
                </a:cubicBezTo>
                <a:lnTo>
                  <a:pt x="695234" y="391579"/>
                </a:lnTo>
                <a:lnTo>
                  <a:pt x="748462" y="376754"/>
                </a:lnTo>
                <a:cubicBezTo>
                  <a:pt x="775504" y="371790"/>
                  <a:pt x="803503" y="369182"/>
                  <a:pt x="832181" y="369182"/>
                </a:cubicBezTo>
                <a:cubicBezTo>
                  <a:pt x="889537" y="369182"/>
                  <a:pt x="944178" y="379611"/>
                  <a:pt x="993876" y="398471"/>
                </a:cubicBezTo>
                <a:lnTo>
                  <a:pt x="1026724" y="414467"/>
                </a:lnTo>
                <a:lnTo>
                  <a:pt x="1041388" y="390229"/>
                </a:lnTo>
                <a:cubicBezTo>
                  <a:pt x="1116039" y="291088"/>
                  <a:pt x="1242460" y="225907"/>
                  <a:pt x="1385850" y="225907"/>
                </a:cubicBezTo>
                <a:cubicBezTo>
                  <a:pt x="1471883" y="225907"/>
                  <a:pt x="1551808" y="249372"/>
                  <a:pt x="1618108" y="289559"/>
                </a:cubicBezTo>
                <a:lnTo>
                  <a:pt x="1650849" y="313796"/>
                </a:lnTo>
                <a:lnTo>
                  <a:pt x="1658951" y="304985"/>
                </a:lnTo>
                <a:cubicBezTo>
                  <a:pt x="1734125" y="237539"/>
                  <a:pt x="1837977" y="195823"/>
                  <a:pt x="1952689" y="195823"/>
                </a:cubicBezTo>
                <a:cubicBezTo>
                  <a:pt x="2067400" y="195823"/>
                  <a:pt x="2171252" y="237539"/>
                  <a:pt x="2246426" y="304985"/>
                </a:cubicBezTo>
                <a:lnTo>
                  <a:pt x="2256145" y="315554"/>
                </a:lnTo>
                <a:lnTo>
                  <a:pt x="2261919" y="306011"/>
                </a:lnTo>
                <a:cubicBezTo>
                  <a:pt x="2336571" y="206871"/>
                  <a:pt x="2462992" y="141690"/>
                  <a:pt x="2606381" y="141690"/>
                </a:cubicBezTo>
                <a:cubicBezTo>
                  <a:pt x="2692416" y="141690"/>
                  <a:pt x="2772341" y="165155"/>
                  <a:pt x="2838640" y="205342"/>
                </a:cubicBezTo>
                <a:lnTo>
                  <a:pt x="2855722" y="217987"/>
                </a:lnTo>
                <a:lnTo>
                  <a:pt x="2893007" y="199830"/>
                </a:lnTo>
                <a:cubicBezTo>
                  <a:pt x="2942707" y="180970"/>
                  <a:pt x="2997347" y="170541"/>
                  <a:pt x="3054703" y="170541"/>
                </a:cubicBezTo>
                <a:cubicBezTo>
                  <a:pt x="3169414" y="170541"/>
                  <a:pt x="3273266" y="212257"/>
                  <a:pt x="3348440" y="279703"/>
                </a:cubicBezTo>
                <a:lnTo>
                  <a:pt x="3385274" y="319757"/>
                </a:lnTo>
                <a:lnTo>
                  <a:pt x="3422856" y="288067"/>
                </a:lnTo>
                <a:cubicBezTo>
                  <a:pt x="3489156" y="242291"/>
                  <a:pt x="3569081" y="215562"/>
                  <a:pt x="3655114" y="215562"/>
                </a:cubicBezTo>
                <a:cubicBezTo>
                  <a:pt x="3683792" y="215562"/>
                  <a:pt x="3711792" y="218532"/>
                  <a:pt x="3738834" y="224187"/>
                </a:cubicBezTo>
                <a:lnTo>
                  <a:pt x="3752633" y="228564"/>
                </a:lnTo>
                <a:lnTo>
                  <a:pt x="3761041" y="219422"/>
                </a:lnTo>
                <a:cubicBezTo>
                  <a:pt x="3836213" y="151976"/>
                  <a:pt x="3940064" y="110260"/>
                  <a:pt x="4054775" y="110260"/>
                </a:cubicBezTo>
                <a:cubicBezTo>
                  <a:pt x="4140810" y="110260"/>
                  <a:pt x="4220734" y="133725"/>
                  <a:pt x="4287034" y="173912"/>
                </a:cubicBezTo>
                <a:lnTo>
                  <a:pt x="4341837" y="214480"/>
                </a:lnTo>
                <a:lnTo>
                  <a:pt x="4370347" y="193376"/>
                </a:lnTo>
                <a:cubicBezTo>
                  <a:pt x="4436643" y="153189"/>
                  <a:pt x="4516570" y="129724"/>
                  <a:pt x="4602604" y="129724"/>
                </a:cubicBezTo>
                <a:cubicBezTo>
                  <a:pt x="4745992" y="129724"/>
                  <a:pt x="4872413" y="194905"/>
                  <a:pt x="4947064" y="294045"/>
                </a:cubicBezTo>
                <a:lnTo>
                  <a:pt x="4965679" y="324816"/>
                </a:lnTo>
                <a:lnTo>
                  <a:pt x="4988215" y="318540"/>
                </a:lnTo>
                <a:lnTo>
                  <a:pt x="5064043" y="311682"/>
                </a:lnTo>
                <a:lnTo>
                  <a:pt x="5089870" y="283596"/>
                </a:lnTo>
                <a:cubicBezTo>
                  <a:pt x="5165045" y="216150"/>
                  <a:pt x="5268897" y="174434"/>
                  <a:pt x="5383609" y="174434"/>
                </a:cubicBezTo>
                <a:cubicBezTo>
                  <a:pt x="5469643" y="174434"/>
                  <a:pt x="5549567" y="197899"/>
                  <a:pt x="5615868" y="238086"/>
                </a:cubicBezTo>
                <a:lnTo>
                  <a:pt x="5638857" y="255105"/>
                </a:lnTo>
                <a:lnTo>
                  <a:pt x="5639670" y="251290"/>
                </a:lnTo>
                <a:cubicBezTo>
                  <a:pt x="5699366" y="117521"/>
                  <a:pt x="5839120" y="23660"/>
                  <a:pt x="6002002" y="23660"/>
                </a:cubicBezTo>
                <a:cubicBezTo>
                  <a:pt x="6164885" y="23660"/>
                  <a:pt x="6304640" y="117521"/>
                  <a:pt x="6364336" y="251290"/>
                </a:cubicBezTo>
                <a:lnTo>
                  <a:pt x="6369684" y="276397"/>
                </a:lnTo>
                <a:lnTo>
                  <a:pt x="6396330" y="229869"/>
                </a:lnTo>
                <a:cubicBezTo>
                  <a:pt x="6466997" y="130729"/>
                  <a:pt x="6586671" y="65548"/>
                  <a:pt x="6722407" y="65548"/>
                </a:cubicBezTo>
                <a:cubicBezTo>
                  <a:pt x="6830996" y="65548"/>
                  <a:pt x="6929305" y="107264"/>
                  <a:pt x="7000467" y="174710"/>
                </a:cubicBezTo>
                <a:lnTo>
                  <a:pt x="7029242" y="207765"/>
                </a:lnTo>
                <a:lnTo>
                  <a:pt x="7052070" y="167904"/>
                </a:lnTo>
                <a:cubicBezTo>
                  <a:pt x="7122738" y="68764"/>
                  <a:pt x="7242412" y="3583"/>
                  <a:pt x="7378148" y="3583"/>
                </a:cubicBezTo>
                <a:cubicBezTo>
                  <a:pt x="7459590" y="3583"/>
                  <a:pt x="7535249" y="27048"/>
                  <a:pt x="7598010" y="67235"/>
                </a:cubicBezTo>
                <a:lnTo>
                  <a:pt x="7638413" y="98830"/>
                </a:lnTo>
                <a:lnTo>
                  <a:pt x="7691091" y="93797"/>
                </a:lnTo>
                <a:cubicBezTo>
                  <a:pt x="7813253" y="93797"/>
                  <a:pt x="7922405" y="146594"/>
                  <a:pt x="7994531" y="229426"/>
                </a:cubicBezTo>
                <a:lnTo>
                  <a:pt x="8041237" y="302389"/>
                </a:lnTo>
                <a:lnTo>
                  <a:pt x="8050122" y="292182"/>
                </a:lnTo>
                <a:cubicBezTo>
                  <a:pt x="8121284" y="224736"/>
                  <a:pt x="8219593" y="183020"/>
                  <a:pt x="8328182" y="183020"/>
                </a:cubicBezTo>
                <a:cubicBezTo>
                  <a:pt x="8409624" y="183020"/>
                  <a:pt x="8485283" y="206485"/>
                  <a:pt x="8548044" y="246672"/>
                </a:cubicBezTo>
                <a:lnTo>
                  <a:pt x="8598621" y="286223"/>
                </a:lnTo>
                <a:lnTo>
                  <a:pt x="8598647" y="286193"/>
                </a:lnTo>
                <a:cubicBezTo>
                  <a:pt x="8669809" y="218747"/>
                  <a:pt x="8768118" y="177031"/>
                  <a:pt x="8876707" y="177031"/>
                </a:cubicBezTo>
                <a:cubicBezTo>
                  <a:pt x="8937788" y="177031"/>
                  <a:pt x="8995617" y="190230"/>
                  <a:pt x="9047191" y="213783"/>
                </a:cubicBezTo>
                <a:lnTo>
                  <a:pt x="9055526" y="218324"/>
                </a:lnTo>
                <a:lnTo>
                  <a:pt x="9058897" y="202498"/>
                </a:lnTo>
                <a:cubicBezTo>
                  <a:pt x="9112002" y="83498"/>
                  <a:pt x="9236326" y="0"/>
                  <a:pt x="9381227" y="0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ko-KR" altLang="en-US" sz="2700" dirty="0">
              <a:solidFill>
                <a:prstClr val="white"/>
              </a:solidFill>
            </a:endParaRPr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xmlns="" id="{1B29FDF7-B457-481A-B4C1-27388BB35E88}"/>
              </a:ext>
            </a:extLst>
          </p:cNvPr>
          <p:cNvSpPr/>
          <p:nvPr userDrawn="1"/>
        </p:nvSpPr>
        <p:spPr>
          <a:xfrm flipH="1">
            <a:off x="0" y="6381796"/>
            <a:ext cx="12192000" cy="488165"/>
          </a:xfrm>
          <a:custGeom>
            <a:avLst/>
            <a:gdLst>
              <a:gd name="connsiteX0" fmla="*/ 2697788 w 12192000"/>
              <a:gd name="connsiteY0" fmla="*/ 0 h 488165"/>
              <a:gd name="connsiteX1" fmla="*/ 2412743 w 12192000"/>
              <a:gd name="connsiteY1" fmla="*/ 188940 h 488165"/>
              <a:gd name="connsiteX2" fmla="*/ 2410667 w 12192000"/>
              <a:gd name="connsiteY2" fmla="*/ 199221 h 488165"/>
              <a:gd name="connsiteX3" fmla="*/ 2404214 w 12192000"/>
              <a:gd name="connsiteY3" fmla="*/ 193897 h 488165"/>
              <a:gd name="connsiteX4" fmla="*/ 2231250 w 12192000"/>
              <a:gd name="connsiteY4" fmla="*/ 141064 h 488165"/>
              <a:gd name="connsiteX5" fmla="*/ 2110835 w 12192000"/>
              <a:gd name="connsiteY5" fmla="*/ 165374 h 488165"/>
              <a:gd name="connsiteX6" fmla="*/ 2096679 w 12192000"/>
              <a:gd name="connsiteY6" fmla="*/ 173058 h 488165"/>
              <a:gd name="connsiteX7" fmla="*/ 2063894 w 12192000"/>
              <a:gd name="connsiteY7" fmla="*/ 133322 h 488165"/>
              <a:gd name="connsiteX8" fmla="*/ 1845146 w 12192000"/>
              <a:gd name="connsiteY8" fmla="*/ 42714 h 488165"/>
              <a:gd name="connsiteX9" fmla="*/ 1588623 w 12192000"/>
              <a:gd name="connsiteY9" fmla="*/ 179105 h 488165"/>
              <a:gd name="connsiteX10" fmla="*/ 1579781 w 12192000"/>
              <a:gd name="connsiteY10" fmla="*/ 195395 h 488165"/>
              <a:gd name="connsiteX11" fmla="*/ 1519900 w 12192000"/>
              <a:gd name="connsiteY11" fmla="*/ 201432 h 488165"/>
              <a:gd name="connsiteX12" fmla="*/ 1343532 w 12192000"/>
              <a:gd name="connsiteY12" fmla="*/ 307723 h 488165"/>
              <a:gd name="connsiteX13" fmla="*/ 1341283 w 12192000"/>
              <a:gd name="connsiteY13" fmla="*/ 311643 h 488165"/>
              <a:gd name="connsiteX14" fmla="*/ 1311629 w 12192000"/>
              <a:gd name="connsiteY14" fmla="*/ 295547 h 488165"/>
              <a:gd name="connsiteX15" fmla="*/ 1191214 w 12192000"/>
              <a:gd name="connsiteY15" fmla="*/ 271237 h 488165"/>
              <a:gd name="connsiteX16" fmla="*/ 1043756 w 12192000"/>
              <a:gd name="connsiteY16" fmla="*/ 308574 h 488165"/>
              <a:gd name="connsiteX17" fmla="*/ 1010986 w 12192000"/>
              <a:gd name="connsiteY17" fmla="*/ 331863 h 488165"/>
              <a:gd name="connsiteX18" fmla="*/ 966813 w 12192000"/>
              <a:gd name="connsiteY18" fmla="*/ 336316 h 488165"/>
              <a:gd name="connsiteX19" fmla="*/ 899053 w 12192000"/>
              <a:gd name="connsiteY19" fmla="*/ 357350 h 488165"/>
              <a:gd name="connsiteX20" fmla="*/ 870729 w 12192000"/>
              <a:gd name="connsiteY20" fmla="*/ 372723 h 488165"/>
              <a:gd name="connsiteX21" fmla="*/ 864057 w 12192000"/>
              <a:gd name="connsiteY21" fmla="*/ 367218 h 488165"/>
              <a:gd name="connsiteX22" fmla="*/ 691093 w 12192000"/>
              <a:gd name="connsiteY22" fmla="*/ 314385 h 488165"/>
              <a:gd name="connsiteX23" fmla="*/ 472345 w 12192000"/>
              <a:gd name="connsiteY23" fmla="*/ 404993 h 488165"/>
              <a:gd name="connsiteX24" fmla="*/ 459601 w 12192000"/>
              <a:gd name="connsiteY24" fmla="*/ 420439 h 488165"/>
              <a:gd name="connsiteX25" fmla="*/ 426235 w 12192000"/>
              <a:gd name="connsiteY25" fmla="*/ 402329 h 488165"/>
              <a:gd name="connsiteX26" fmla="*/ 274451 w 12192000"/>
              <a:gd name="connsiteY26" fmla="*/ 371685 h 488165"/>
              <a:gd name="connsiteX27" fmla="*/ 56429 w 12192000"/>
              <a:gd name="connsiteY27" fmla="*/ 438282 h 488165"/>
              <a:gd name="connsiteX28" fmla="*/ 0 w 12192000"/>
              <a:gd name="connsiteY28" fmla="*/ 484839 h 488165"/>
              <a:gd name="connsiteX29" fmla="*/ 0 w 12192000"/>
              <a:gd name="connsiteY29" fmla="*/ 488165 h 488165"/>
              <a:gd name="connsiteX30" fmla="*/ 12192000 w 12192000"/>
              <a:gd name="connsiteY30" fmla="*/ 488165 h 488165"/>
              <a:gd name="connsiteX31" fmla="*/ 12192000 w 12192000"/>
              <a:gd name="connsiteY31" fmla="*/ 417342 h 488165"/>
              <a:gd name="connsiteX32" fmla="*/ 12183125 w 12192000"/>
              <a:gd name="connsiteY32" fmla="*/ 411358 h 488165"/>
              <a:gd name="connsiteX33" fmla="*/ 12103862 w 12192000"/>
              <a:gd name="connsiteY33" fmla="*/ 395355 h 488165"/>
              <a:gd name="connsiteX34" fmla="*/ 12062823 w 12192000"/>
              <a:gd name="connsiteY34" fmla="*/ 399492 h 488165"/>
              <a:gd name="connsiteX35" fmla="*/ 12032697 w 12192000"/>
              <a:gd name="connsiteY35" fmla="*/ 408844 h 488165"/>
              <a:gd name="connsiteX36" fmla="*/ 12031247 w 12192000"/>
              <a:gd name="connsiteY36" fmla="*/ 401661 h 488165"/>
              <a:gd name="connsiteX37" fmla="*/ 11804447 w 12192000"/>
              <a:gd name="connsiteY37" fmla="*/ 251328 h 488165"/>
              <a:gd name="connsiteX38" fmla="*/ 11666826 w 12192000"/>
              <a:gd name="connsiteY38" fmla="*/ 293365 h 488165"/>
              <a:gd name="connsiteX39" fmla="*/ 11633620 w 12192000"/>
              <a:gd name="connsiteY39" fmla="*/ 320763 h 488165"/>
              <a:gd name="connsiteX40" fmla="*/ 11628501 w 12192000"/>
              <a:gd name="connsiteY40" fmla="*/ 316540 h 488165"/>
              <a:gd name="connsiteX41" fmla="*/ 11439637 w 12192000"/>
              <a:gd name="connsiteY41" fmla="*/ 258850 h 488165"/>
              <a:gd name="connsiteX42" fmla="*/ 11159532 w 12192000"/>
              <a:gd name="connsiteY42" fmla="*/ 407780 h 488165"/>
              <a:gd name="connsiteX43" fmla="*/ 11133249 w 12192000"/>
              <a:gd name="connsiteY43" fmla="*/ 456201 h 488165"/>
              <a:gd name="connsiteX44" fmla="*/ 11130393 w 12192000"/>
              <a:gd name="connsiteY44" fmla="*/ 457575 h 488165"/>
              <a:gd name="connsiteX45" fmla="*/ 11121802 w 12192000"/>
              <a:gd name="connsiteY45" fmla="*/ 464662 h 488165"/>
              <a:gd name="connsiteX46" fmla="*/ 11105739 w 12192000"/>
              <a:gd name="connsiteY46" fmla="*/ 385098 h 488165"/>
              <a:gd name="connsiteX47" fmla="*/ 10878939 w 12192000"/>
              <a:gd name="connsiteY47" fmla="*/ 234765 h 488165"/>
              <a:gd name="connsiteX48" fmla="*/ 10652139 w 12192000"/>
              <a:gd name="connsiteY48" fmla="*/ 385098 h 488165"/>
              <a:gd name="connsiteX49" fmla="*/ 10640286 w 12192000"/>
              <a:gd name="connsiteY49" fmla="*/ 443809 h 488165"/>
              <a:gd name="connsiteX50" fmla="*/ 10632922 w 12192000"/>
              <a:gd name="connsiteY50" fmla="*/ 439812 h 488165"/>
              <a:gd name="connsiteX51" fmla="*/ 10586719 w 12192000"/>
              <a:gd name="connsiteY51" fmla="*/ 425470 h 488165"/>
              <a:gd name="connsiteX52" fmla="*/ 10578669 w 12192000"/>
              <a:gd name="connsiteY52" fmla="*/ 424659 h 488165"/>
              <a:gd name="connsiteX53" fmla="*/ 10540357 w 12192000"/>
              <a:gd name="connsiteY53" fmla="*/ 367834 h 488165"/>
              <a:gd name="connsiteX54" fmla="*/ 10366307 w 12192000"/>
              <a:gd name="connsiteY54" fmla="*/ 295740 h 488165"/>
              <a:gd name="connsiteX55" fmla="*/ 10270498 w 12192000"/>
              <a:gd name="connsiteY55" fmla="*/ 315083 h 488165"/>
              <a:gd name="connsiteX56" fmla="*/ 10267631 w 12192000"/>
              <a:gd name="connsiteY56" fmla="*/ 316639 h 488165"/>
              <a:gd name="connsiteX57" fmla="*/ 10264594 w 12192000"/>
              <a:gd name="connsiteY57" fmla="*/ 301594 h 488165"/>
              <a:gd name="connsiteX58" fmla="*/ 10037792 w 12192000"/>
              <a:gd name="connsiteY58" fmla="*/ 151262 h 488165"/>
              <a:gd name="connsiteX59" fmla="*/ 9941983 w 12192000"/>
              <a:gd name="connsiteY59" fmla="*/ 170605 h 488165"/>
              <a:gd name="connsiteX60" fmla="*/ 9932834 w 12192000"/>
              <a:gd name="connsiteY60" fmla="*/ 175570 h 488165"/>
              <a:gd name="connsiteX61" fmla="*/ 9891633 w 12192000"/>
              <a:gd name="connsiteY61" fmla="*/ 171417 h 488165"/>
              <a:gd name="connsiteX62" fmla="*/ 9578239 w 12192000"/>
              <a:gd name="connsiteY62" fmla="*/ 379147 h 488165"/>
              <a:gd name="connsiteX63" fmla="*/ 9571593 w 12192000"/>
              <a:gd name="connsiteY63" fmla="*/ 412069 h 488165"/>
              <a:gd name="connsiteX64" fmla="*/ 9537676 w 12192000"/>
              <a:gd name="connsiteY64" fmla="*/ 393659 h 488165"/>
              <a:gd name="connsiteX65" fmla="*/ 9438057 w 12192000"/>
              <a:gd name="connsiteY65" fmla="*/ 373547 h 488165"/>
              <a:gd name="connsiteX66" fmla="*/ 9386478 w 12192000"/>
              <a:gd name="connsiteY66" fmla="*/ 378747 h 488165"/>
              <a:gd name="connsiteX67" fmla="*/ 9384764 w 12192000"/>
              <a:gd name="connsiteY67" fmla="*/ 379279 h 488165"/>
              <a:gd name="connsiteX68" fmla="*/ 9356370 w 12192000"/>
              <a:gd name="connsiteY68" fmla="*/ 326966 h 488165"/>
              <a:gd name="connsiteX69" fmla="*/ 9099846 w 12192000"/>
              <a:gd name="connsiteY69" fmla="*/ 190574 h 488165"/>
              <a:gd name="connsiteX70" fmla="*/ 8843324 w 12192000"/>
              <a:gd name="connsiteY70" fmla="*/ 326966 h 488165"/>
              <a:gd name="connsiteX71" fmla="*/ 8837922 w 12192000"/>
              <a:gd name="connsiteY71" fmla="*/ 336919 h 488165"/>
              <a:gd name="connsiteX72" fmla="*/ 8777269 w 12192000"/>
              <a:gd name="connsiteY72" fmla="*/ 286876 h 488165"/>
              <a:gd name="connsiteX73" fmla="*/ 8539902 w 12192000"/>
              <a:gd name="connsiteY73" fmla="*/ 214371 h 488165"/>
              <a:gd name="connsiteX74" fmla="*/ 8302533 w 12192000"/>
              <a:gd name="connsiteY74" fmla="*/ 286876 h 488165"/>
              <a:gd name="connsiteX75" fmla="*/ 8264230 w 12192000"/>
              <a:gd name="connsiteY75" fmla="*/ 318480 h 488165"/>
              <a:gd name="connsiteX76" fmla="*/ 8252614 w 12192000"/>
              <a:gd name="connsiteY76" fmla="*/ 324064 h 488165"/>
              <a:gd name="connsiteX77" fmla="*/ 8234834 w 12192000"/>
              <a:gd name="connsiteY77" fmla="*/ 338734 h 488165"/>
              <a:gd name="connsiteX78" fmla="*/ 8208461 w 12192000"/>
              <a:gd name="connsiteY78" fmla="*/ 290142 h 488165"/>
              <a:gd name="connsiteX79" fmla="*/ 7951941 w 12192000"/>
              <a:gd name="connsiteY79" fmla="*/ 153751 h 488165"/>
              <a:gd name="connsiteX80" fmla="*/ 7713227 w 12192000"/>
              <a:gd name="connsiteY80" fmla="*/ 266327 h 488165"/>
              <a:gd name="connsiteX81" fmla="*/ 7675799 w 12192000"/>
              <a:gd name="connsiteY81" fmla="*/ 328018 h 488165"/>
              <a:gd name="connsiteX82" fmla="*/ 7649999 w 12192000"/>
              <a:gd name="connsiteY82" fmla="*/ 314014 h 488165"/>
              <a:gd name="connsiteX83" fmla="*/ 7641007 w 12192000"/>
              <a:gd name="connsiteY83" fmla="*/ 269483 h 488165"/>
              <a:gd name="connsiteX84" fmla="*/ 7355962 w 12192000"/>
              <a:gd name="connsiteY84" fmla="*/ 80543 h 488165"/>
              <a:gd name="connsiteX85" fmla="*/ 7137215 w 12192000"/>
              <a:gd name="connsiteY85" fmla="*/ 171151 h 488165"/>
              <a:gd name="connsiteX86" fmla="*/ 7117143 w 12192000"/>
              <a:gd name="connsiteY86" fmla="*/ 195477 h 488165"/>
              <a:gd name="connsiteX87" fmla="*/ 7088841 w 12192000"/>
              <a:gd name="connsiteY87" fmla="*/ 161174 h 488165"/>
              <a:gd name="connsiteX88" fmla="*/ 6870093 w 12192000"/>
              <a:gd name="connsiteY88" fmla="*/ 70566 h 488165"/>
              <a:gd name="connsiteX89" fmla="*/ 6697129 w 12192000"/>
              <a:gd name="connsiteY89" fmla="*/ 123399 h 488165"/>
              <a:gd name="connsiteX90" fmla="*/ 6684995 w 12192000"/>
              <a:gd name="connsiteY90" fmla="*/ 133411 h 488165"/>
              <a:gd name="connsiteX91" fmla="*/ 6644023 w 12192000"/>
              <a:gd name="connsiteY91" fmla="*/ 120692 h 488165"/>
              <a:gd name="connsiteX92" fmla="*/ 6557873 w 12192000"/>
              <a:gd name="connsiteY92" fmla="*/ 112008 h 488165"/>
              <a:gd name="connsiteX93" fmla="*/ 6354116 w 12192000"/>
              <a:gd name="connsiteY93" fmla="*/ 163601 h 488165"/>
              <a:gd name="connsiteX94" fmla="*/ 6273160 w 12192000"/>
              <a:gd name="connsiteY94" fmla="*/ 221132 h 488165"/>
              <a:gd name="connsiteX95" fmla="*/ 6272783 w 12192000"/>
              <a:gd name="connsiteY95" fmla="*/ 221015 h 488165"/>
              <a:gd name="connsiteX96" fmla="*/ 6210437 w 12192000"/>
              <a:gd name="connsiteY96" fmla="*/ 214730 h 488165"/>
              <a:gd name="connsiteX97" fmla="*/ 6162864 w 12192000"/>
              <a:gd name="connsiteY97" fmla="*/ 219525 h 488165"/>
              <a:gd name="connsiteX98" fmla="*/ 6161180 w 12192000"/>
              <a:gd name="connsiteY98" fmla="*/ 211185 h 488165"/>
              <a:gd name="connsiteX99" fmla="*/ 5876135 w 12192000"/>
              <a:gd name="connsiteY99" fmla="*/ 22245 h 488165"/>
              <a:gd name="connsiteX100" fmla="*/ 5591090 w 12192000"/>
              <a:gd name="connsiteY100" fmla="*/ 211185 h 488165"/>
              <a:gd name="connsiteX101" fmla="*/ 5577004 w 12192000"/>
              <a:gd name="connsiteY101" fmla="*/ 280957 h 488165"/>
              <a:gd name="connsiteX102" fmla="*/ 5576535 w 12192000"/>
              <a:gd name="connsiteY102" fmla="*/ 280094 h 488165"/>
              <a:gd name="connsiteX103" fmla="*/ 5320012 w 12192000"/>
              <a:gd name="connsiteY103" fmla="*/ 143703 h 488165"/>
              <a:gd name="connsiteX104" fmla="*/ 5199597 w 12192000"/>
              <a:gd name="connsiteY104" fmla="*/ 168013 h 488165"/>
              <a:gd name="connsiteX105" fmla="*/ 5171310 w 12192000"/>
              <a:gd name="connsiteY105" fmla="*/ 183367 h 488165"/>
              <a:gd name="connsiteX106" fmla="*/ 5170430 w 12192000"/>
              <a:gd name="connsiteY106" fmla="*/ 181745 h 488165"/>
              <a:gd name="connsiteX107" fmla="*/ 4913907 w 12192000"/>
              <a:gd name="connsiteY107" fmla="*/ 45354 h 488165"/>
              <a:gd name="connsiteX108" fmla="*/ 4675193 w 12192000"/>
              <a:gd name="connsiteY108" fmla="*/ 157930 h 488165"/>
              <a:gd name="connsiteX109" fmla="*/ 4646008 w 12192000"/>
              <a:gd name="connsiteY109" fmla="*/ 206033 h 488165"/>
              <a:gd name="connsiteX110" fmla="*/ 4619097 w 12192000"/>
              <a:gd name="connsiteY110" fmla="*/ 173417 h 488165"/>
              <a:gd name="connsiteX111" fmla="*/ 4400349 w 12192000"/>
              <a:gd name="connsiteY111" fmla="*/ 82809 h 488165"/>
              <a:gd name="connsiteX112" fmla="*/ 4143826 w 12192000"/>
              <a:gd name="connsiteY112" fmla="*/ 219200 h 488165"/>
              <a:gd name="connsiteX113" fmla="*/ 4136836 w 12192000"/>
              <a:gd name="connsiteY113" fmla="*/ 232080 h 488165"/>
              <a:gd name="connsiteX114" fmla="*/ 4117121 w 12192000"/>
              <a:gd name="connsiteY114" fmla="*/ 221379 h 488165"/>
              <a:gd name="connsiteX115" fmla="*/ 3976611 w 12192000"/>
              <a:gd name="connsiteY115" fmla="*/ 193012 h 488165"/>
              <a:gd name="connsiteX116" fmla="*/ 3721359 w 12192000"/>
              <a:gd name="connsiteY116" fmla="*/ 298740 h 488165"/>
              <a:gd name="connsiteX117" fmla="*/ 3705197 w 12192000"/>
              <a:gd name="connsiteY117" fmla="*/ 318329 h 488165"/>
              <a:gd name="connsiteX118" fmla="*/ 3683571 w 12192000"/>
              <a:gd name="connsiteY118" fmla="*/ 292119 h 488165"/>
              <a:gd name="connsiteX119" fmla="*/ 3425576 w 12192000"/>
              <a:gd name="connsiteY119" fmla="*/ 185254 h 488165"/>
              <a:gd name="connsiteX120" fmla="*/ 3167581 w 12192000"/>
              <a:gd name="connsiteY120" fmla="*/ 292119 h 488165"/>
              <a:gd name="connsiteX121" fmla="*/ 3135507 w 12192000"/>
              <a:gd name="connsiteY121" fmla="*/ 330993 h 488165"/>
              <a:gd name="connsiteX122" fmla="*/ 3106582 w 12192000"/>
              <a:gd name="connsiteY122" fmla="*/ 322014 h 488165"/>
              <a:gd name="connsiteX123" fmla="*/ 3044236 w 12192000"/>
              <a:gd name="connsiteY123" fmla="*/ 315729 h 488165"/>
              <a:gd name="connsiteX124" fmla="*/ 3005060 w 12192000"/>
              <a:gd name="connsiteY124" fmla="*/ 319679 h 488165"/>
              <a:gd name="connsiteX125" fmla="*/ 3007144 w 12192000"/>
              <a:gd name="connsiteY125" fmla="*/ 309355 h 488165"/>
              <a:gd name="connsiteX126" fmla="*/ 2697788 w 12192000"/>
              <a:gd name="connsiteY126" fmla="*/ 0 h 488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</a:cxnLst>
            <a:rect l="l" t="t" r="r" b="b"/>
            <a:pathLst>
              <a:path w="12192000" h="488165">
                <a:moveTo>
                  <a:pt x="2697788" y="0"/>
                </a:moveTo>
                <a:cubicBezTo>
                  <a:pt x="2569648" y="0"/>
                  <a:pt x="2459705" y="77908"/>
                  <a:pt x="2412743" y="188940"/>
                </a:cubicBezTo>
                <a:lnTo>
                  <a:pt x="2410667" y="199221"/>
                </a:lnTo>
                <a:lnTo>
                  <a:pt x="2404214" y="193897"/>
                </a:lnTo>
                <a:cubicBezTo>
                  <a:pt x="2354841" y="160541"/>
                  <a:pt x="2295320" y="141064"/>
                  <a:pt x="2231250" y="141064"/>
                </a:cubicBezTo>
                <a:cubicBezTo>
                  <a:pt x="2188537" y="141064"/>
                  <a:pt x="2147845" y="149720"/>
                  <a:pt x="2110835" y="165374"/>
                </a:cubicBezTo>
                <a:lnTo>
                  <a:pt x="2096679" y="173058"/>
                </a:lnTo>
                <a:lnTo>
                  <a:pt x="2063894" y="133322"/>
                </a:lnTo>
                <a:cubicBezTo>
                  <a:pt x="2007912" y="77340"/>
                  <a:pt x="1930572" y="42714"/>
                  <a:pt x="1845146" y="42714"/>
                </a:cubicBezTo>
                <a:cubicBezTo>
                  <a:pt x="1738363" y="42714"/>
                  <a:pt x="1644216" y="96816"/>
                  <a:pt x="1588623" y="179105"/>
                </a:cubicBezTo>
                <a:lnTo>
                  <a:pt x="1579781" y="195395"/>
                </a:lnTo>
                <a:lnTo>
                  <a:pt x="1519900" y="201432"/>
                </a:lnTo>
                <a:cubicBezTo>
                  <a:pt x="1449416" y="215855"/>
                  <a:pt x="1387663" y="254248"/>
                  <a:pt x="1343532" y="307723"/>
                </a:cubicBezTo>
                <a:lnTo>
                  <a:pt x="1341283" y="311643"/>
                </a:lnTo>
                <a:lnTo>
                  <a:pt x="1311629" y="295547"/>
                </a:lnTo>
                <a:cubicBezTo>
                  <a:pt x="1274619" y="279893"/>
                  <a:pt x="1233927" y="271237"/>
                  <a:pt x="1191214" y="271237"/>
                </a:cubicBezTo>
                <a:cubicBezTo>
                  <a:pt x="1137822" y="271237"/>
                  <a:pt x="1087590" y="284762"/>
                  <a:pt x="1043756" y="308574"/>
                </a:cubicBezTo>
                <a:lnTo>
                  <a:pt x="1010986" y="331863"/>
                </a:lnTo>
                <a:lnTo>
                  <a:pt x="966813" y="336316"/>
                </a:lnTo>
                <a:cubicBezTo>
                  <a:pt x="943314" y="341125"/>
                  <a:pt x="920647" y="348217"/>
                  <a:pt x="899053" y="357350"/>
                </a:cubicBezTo>
                <a:lnTo>
                  <a:pt x="870729" y="372723"/>
                </a:lnTo>
                <a:lnTo>
                  <a:pt x="864057" y="367218"/>
                </a:lnTo>
                <a:cubicBezTo>
                  <a:pt x="814683" y="333862"/>
                  <a:pt x="755162" y="314385"/>
                  <a:pt x="691093" y="314385"/>
                </a:cubicBezTo>
                <a:cubicBezTo>
                  <a:pt x="605667" y="314385"/>
                  <a:pt x="528328" y="349011"/>
                  <a:pt x="472345" y="404993"/>
                </a:cubicBezTo>
                <a:lnTo>
                  <a:pt x="459601" y="420439"/>
                </a:lnTo>
                <a:lnTo>
                  <a:pt x="426235" y="402329"/>
                </a:lnTo>
                <a:cubicBezTo>
                  <a:pt x="379583" y="382597"/>
                  <a:pt x="328291" y="371685"/>
                  <a:pt x="274451" y="371685"/>
                </a:cubicBezTo>
                <a:cubicBezTo>
                  <a:pt x="193690" y="371685"/>
                  <a:pt x="118664" y="396236"/>
                  <a:pt x="56429" y="438282"/>
                </a:cubicBezTo>
                <a:lnTo>
                  <a:pt x="0" y="484839"/>
                </a:lnTo>
                <a:lnTo>
                  <a:pt x="0" y="488165"/>
                </a:lnTo>
                <a:lnTo>
                  <a:pt x="12192000" y="488165"/>
                </a:lnTo>
                <a:lnTo>
                  <a:pt x="12192000" y="417342"/>
                </a:lnTo>
                <a:lnTo>
                  <a:pt x="12183125" y="411358"/>
                </a:lnTo>
                <a:cubicBezTo>
                  <a:pt x="12158762" y="401054"/>
                  <a:pt x="12131977" y="395355"/>
                  <a:pt x="12103862" y="395355"/>
                </a:cubicBezTo>
                <a:cubicBezTo>
                  <a:pt x="12089804" y="395355"/>
                  <a:pt x="12076079" y="396780"/>
                  <a:pt x="12062823" y="399492"/>
                </a:cubicBezTo>
                <a:lnTo>
                  <a:pt x="12032697" y="408844"/>
                </a:lnTo>
                <a:lnTo>
                  <a:pt x="12031247" y="401661"/>
                </a:lnTo>
                <a:cubicBezTo>
                  <a:pt x="11993880" y="313316"/>
                  <a:pt x="11906403" y="251328"/>
                  <a:pt x="11804447" y="251328"/>
                </a:cubicBezTo>
                <a:cubicBezTo>
                  <a:pt x="11753469" y="251328"/>
                  <a:pt x="11706111" y="266825"/>
                  <a:pt x="11666826" y="293365"/>
                </a:cubicBezTo>
                <a:lnTo>
                  <a:pt x="11633620" y="320763"/>
                </a:lnTo>
                <a:lnTo>
                  <a:pt x="11628501" y="316540"/>
                </a:lnTo>
                <a:cubicBezTo>
                  <a:pt x="11574588" y="280117"/>
                  <a:pt x="11509596" y="258850"/>
                  <a:pt x="11439637" y="258850"/>
                </a:cubicBezTo>
                <a:cubicBezTo>
                  <a:pt x="11323037" y="258850"/>
                  <a:pt x="11220236" y="317926"/>
                  <a:pt x="11159532" y="407780"/>
                </a:cubicBezTo>
                <a:lnTo>
                  <a:pt x="11133249" y="456201"/>
                </a:lnTo>
                <a:lnTo>
                  <a:pt x="11130393" y="457575"/>
                </a:lnTo>
                <a:lnTo>
                  <a:pt x="11121802" y="464662"/>
                </a:lnTo>
                <a:lnTo>
                  <a:pt x="11105739" y="385098"/>
                </a:lnTo>
                <a:cubicBezTo>
                  <a:pt x="11068372" y="296753"/>
                  <a:pt x="10980895" y="234765"/>
                  <a:pt x="10878939" y="234765"/>
                </a:cubicBezTo>
                <a:cubicBezTo>
                  <a:pt x="10776983" y="234765"/>
                  <a:pt x="10689506" y="296753"/>
                  <a:pt x="10652139" y="385098"/>
                </a:cubicBezTo>
                <a:lnTo>
                  <a:pt x="10640286" y="443809"/>
                </a:lnTo>
                <a:lnTo>
                  <a:pt x="10632922" y="439812"/>
                </a:lnTo>
                <a:cubicBezTo>
                  <a:pt x="10618198" y="433585"/>
                  <a:pt x="10602742" y="428749"/>
                  <a:pt x="10586719" y="425470"/>
                </a:cubicBezTo>
                <a:lnTo>
                  <a:pt x="10578669" y="424659"/>
                </a:lnTo>
                <a:lnTo>
                  <a:pt x="10540357" y="367834"/>
                </a:lnTo>
                <a:cubicBezTo>
                  <a:pt x="10495814" y="323291"/>
                  <a:pt x="10434278" y="295740"/>
                  <a:pt x="10366307" y="295740"/>
                </a:cubicBezTo>
                <a:cubicBezTo>
                  <a:pt x="10332323" y="295740"/>
                  <a:pt x="10299946" y="302627"/>
                  <a:pt x="10270498" y="315083"/>
                </a:cubicBezTo>
                <a:lnTo>
                  <a:pt x="10267631" y="316639"/>
                </a:lnTo>
                <a:lnTo>
                  <a:pt x="10264594" y="301594"/>
                </a:lnTo>
                <a:cubicBezTo>
                  <a:pt x="10227227" y="213250"/>
                  <a:pt x="10139749" y="151262"/>
                  <a:pt x="10037792" y="151262"/>
                </a:cubicBezTo>
                <a:cubicBezTo>
                  <a:pt x="10003807" y="151262"/>
                  <a:pt x="9971430" y="158149"/>
                  <a:pt x="9941983" y="170605"/>
                </a:cubicBezTo>
                <a:lnTo>
                  <a:pt x="9932834" y="175570"/>
                </a:lnTo>
                <a:lnTo>
                  <a:pt x="9891633" y="171417"/>
                </a:lnTo>
                <a:cubicBezTo>
                  <a:pt x="9750750" y="171417"/>
                  <a:pt x="9629872" y="257073"/>
                  <a:pt x="9578239" y="379147"/>
                </a:cubicBezTo>
                <a:lnTo>
                  <a:pt x="9571593" y="412069"/>
                </a:lnTo>
                <a:lnTo>
                  <a:pt x="9537676" y="393659"/>
                </a:lnTo>
                <a:cubicBezTo>
                  <a:pt x="9507058" y="380709"/>
                  <a:pt x="9473393" y="373547"/>
                  <a:pt x="9438057" y="373547"/>
                </a:cubicBezTo>
                <a:cubicBezTo>
                  <a:pt x="9420388" y="373547"/>
                  <a:pt x="9403139" y="375338"/>
                  <a:pt x="9386478" y="378747"/>
                </a:cubicBezTo>
                <a:lnTo>
                  <a:pt x="9384764" y="379279"/>
                </a:lnTo>
                <a:lnTo>
                  <a:pt x="9356370" y="326966"/>
                </a:lnTo>
                <a:cubicBezTo>
                  <a:pt x="9300776" y="244677"/>
                  <a:pt x="9206629" y="190574"/>
                  <a:pt x="9099846" y="190574"/>
                </a:cubicBezTo>
                <a:cubicBezTo>
                  <a:pt x="8993063" y="190574"/>
                  <a:pt x="8898917" y="244677"/>
                  <a:pt x="8843324" y="326966"/>
                </a:cubicBezTo>
                <a:lnTo>
                  <a:pt x="8837922" y="336919"/>
                </a:lnTo>
                <a:lnTo>
                  <a:pt x="8777269" y="286876"/>
                </a:lnTo>
                <a:cubicBezTo>
                  <a:pt x="8709511" y="241100"/>
                  <a:pt x="8627828" y="214371"/>
                  <a:pt x="8539902" y="214371"/>
                </a:cubicBezTo>
                <a:cubicBezTo>
                  <a:pt x="8451975" y="214371"/>
                  <a:pt x="8370292" y="241100"/>
                  <a:pt x="8302533" y="286876"/>
                </a:cubicBezTo>
                <a:lnTo>
                  <a:pt x="8264230" y="318480"/>
                </a:lnTo>
                <a:lnTo>
                  <a:pt x="8252614" y="324064"/>
                </a:lnTo>
                <a:lnTo>
                  <a:pt x="8234834" y="338734"/>
                </a:lnTo>
                <a:lnTo>
                  <a:pt x="8208461" y="290142"/>
                </a:lnTo>
                <a:cubicBezTo>
                  <a:pt x="8152866" y="207854"/>
                  <a:pt x="8058721" y="153751"/>
                  <a:pt x="7951941" y="153751"/>
                </a:cubicBezTo>
                <a:cubicBezTo>
                  <a:pt x="7855835" y="153751"/>
                  <a:pt x="7769968" y="197574"/>
                  <a:pt x="7713227" y="266327"/>
                </a:cubicBezTo>
                <a:lnTo>
                  <a:pt x="7675799" y="328018"/>
                </a:lnTo>
                <a:lnTo>
                  <a:pt x="7649999" y="314014"/>
                </a:lnTo>
                <a:lnTo>
                  <a:pt x="7641007" y="269483"/>
                </a:lnTo>
                <a:cubicBezTo>
                  <a:pt x="7594044" y="158451"/>
                  <a:pt x="7484103" y="80543"/>
                  <a:pt x="7355962" y="80543"/>
                </a:cubicBezTo>
                <a:cubicBezTo>
                  <a:pt x="7270537" y="80543"/>
                  <a:pt x="7193198" y="115169"/>
                  <a:pt x="7137215" y="171151"/>
                </a:cubicBezTo>
                <a:lnTo>
                  <a:pt x="7117143" y="195477"/>
                </a:lnTo>
                <a:lnTo>
                  <a:pt x="7088841" y="161174"/>
                </a:lnTo>
                <a:cubicBezTo>
                  <a:pt x="7032857" y="105192"/>
                  <a:pt x="6955521" y="70566"/>
                  <a:pt x="6870093" y="70566"/>
                </a:cubicBezTo>
                <a:cubicBezTo>
                  <a:pt x="6806023" y="70566"/>
                  <a:pt x="6746503" y="90043"/>
                  <a:pt x="6697129" y="123399"/>
                </a:cubicBezTo>
                <a:lnTo>
                  <a:pt x="6684995" y="133411"/>
                </a:lnTo>
                <a:lnTo>
                  <a:pt x="6644023" y="120692"/>
                </a:lnTo>
                <a:cubicBezTo>
                  <a:pt x="6616195" y="114998"/>
                  <a:pt x="6587383" y="112008"/>
                  <a:pt x="6557873" y="112008"/>
                </a:cubicBezTo>
                <a:cubicBezTo>
                  <a:pt x="6484097" y="112008"/>
                  <a:pt x="6414685" y="130698"/>
                  <a:pt x="6354116" y="163601"/>
                </a:cubicBezTo>
                <a:lnTo>
                  <a:pt x="6273160" y="221132"/>
                </a:lnTo>
                <a:lnTo>
                  <a:pt x="6272783" y="221015"/>
                </a:lnTo>
                <a:cubicBezTo>
                  <a:pt x="6252645" y="216894"/>
                  <a:pt x="6231794" y="214730"/>
                  <a:pt x="6210437" y="214730"/>
                </a:cubicBezTo>
                <a:lnTo>
                  <a:pt x="6162864" y="219525"/>
                </a:lnTo>
                <a:lnTo>
                  <a:pt x="6161180" y="211185"/>
                </a:lnTo>
                <a:cubicBezTo>
                  <a:pt x="6114217" y="100153"/>
                  <a:pt x="6004275" y="22245"/>
                  <a:pt x="5876135" y="22245"/>
                </a:cubicBezTo>
                <a:cubicBezTo>
                  <a:pt x="5747995" y="22245"/>
                  <a:pt x="5638053" y="100153"/>
                  <a:pt x="5591090" y="211185"/>
                </a:cubicBezTo>
                <a:lnTo>
                  <a:pt x="5577004" y="280957"/>
                </a:lnTo>
                <a:lnTo>
                  <a:pt x="5576535" y="280094"/>
                </a:lnTo>
                <a:cubicBezTo>
                  <a:pt x="5520942" y="197805"/>
                  <a:pt x="5426795" y="143703"/>
                  <a:pt x="5320012" y="143703"/>
                </a:cubicBezTo>
                <a:cubicBezTo>
                  <a:pt x="5277299" y="143703"/>
                  <a:pt x="5236608" y="152359"/>
                  <a:pt x="5199597" y="168013"/>
                </a:cubicBezTo>
                <a:lnTo>
                  <a:pt x="5171310" y="183367"/>
                </a:lnTo>
                <a:lnTo>
                  <a:pt x="5170430" y="181745"/>
                </a:lnTo>
                <a:cubicBezTo>
                  <a:pt x="5114837" y="99456"/>
                  <a:pt x="5020690" y="45354"/>
                  <a:pt x="4913907" y="45354"/>
                </a:cubicBezTo>
                <a:cubicBezTo>
                  <a:pt x="4817802" y="45354"/>
                  <a:pt x="4731933" y="89177"/>
                  <a:pt x="4675193" y="157930"/>
                </a:cubicBezTo>
                <a:lnTo>
                  <a:pt x="4646008" y="206033"/>
                </a:lnTo>
                <a:lnTo>
                  <a:pt x="4619097" y="173417"/>
                </a:lnTo>
                <a:cubicBezTo>
                  <a:pt x="4563115" y="117435"/>
                  <a:pt x="4485776" y="82809"/>
                  <a:pt x="4400349" y="82809"/>
                </a:cubicBezTo>
                <a:cubicBezTo>
                  <a:pt x="4293566" y="82809"/>
                  <a:pt x="4199420" y="136912"/>
                  <a:pt x="4143826" y="219200"/>
                </a:cubicBezTo>
                <a:lnTo>
                  <a:pt x="4136836" y="232080"/>
                </a:lnTo>
                <a:lnTo>
                  <a:pt x="4117121" y="221379"/>
                </a:lnTo>
                <a:cubicBezTo>
                  <a:pt x="4073934" y="203113"/>
                  <a:pt x="4026452" y="193012"/>
                  <a:pt x="3976611" y="193012"/>
                </a:cubicBezTo>
                <a:cubicBezTo>
                  <a:pt x="3876929" y="193012"/>
                  <a:pt x="3786684" y="233416"/>
                  <a:pt x="3721359" y="298740"/>
                </a:cubicBezTo>
                <a:lnTo>
                  <a:pt x="3705197" y="318329"/>
                </a:lnTo>
                <a:lnTo>
                  <a:pt x="3683571" y="292119"/>
                </a:lnTo>
                <a:cubicBezTo>
                  <a:pt x="3617545" y="226092"/>
                  <a:pt x="3526330" y="185254"/>
                  <a:pt x="3425576" y="185254"/>
                </a:cubicBezTo>
                <a:cubicBezTo>
                  <a:pt x="3324823" y="185254"/>
                  <a:pt x="3233608" y="226092"/>
                  <a:pt x="3167581" y="292119"/>
                </a:cubicBezTo>
                <a:lnTo>
                  <a:pt x="3135507" y="330993"/>
                </a:lnTo>
                <a:lnTo>
                  <a:pt x="3106582" y="322014"/>
                </a:lnTo>
                <a:cubicBezTo>
                  <a:pt x="3086444" y="317893"/>
                  <a:pt x="3065593" y="315729"/>
                  <a:pt x="3044236" y="315729"/>
                </a:cubicBezTo>
                <a:lnTo>
                  <a:pt x="3005060" y="319679"/>
                </a:lnTo>
                <a:lnTo>
                  <a:pt x="3007144" y="309355"/>
                </a:lnTo>
                <a:cubicBezTo>
                  <a:pt x="3007144" y="138503"/>
                  <a:pt x="2868641" y="0"/>
                  <a:pt x="269778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ko-KR" altLang="en-US" sz="27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803722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: Shape 2">
            <a:extLst>
              <a:ext uri="{FF2B5EF4-FFF2-40B4-BE49-F238E27FC236}">
                <a16:creationId xmlns:a16="http://schemas.microsoft.com/office/drawing/2014/main" xmlns="" id="{DCA10AF6-AE9F-480B-B8DE-0048AEEC8A32}"/>
              </a:ext>
            </a:extLst>
          </p:cNvPr>
          <p:cNvSpPr/>
          <p:nvPr userDrawn="1"/>
        </p:nvSpPr>
        <p:spPr>
          <a:xfrm>
            <a:off x="4765530" y="0"/>
            <a:ext cx="6337415" cy="6856507"/>
          </a:xfrm>
          <a:custGeom>
            <a:avLst/>
            <a:gdLst>
              <a:gd name="connsiteX0" fmla="*/ 2415079 w 6337415"/>
              <a:gd name="connsiteY0" fmla="*/ 0 h 6856506"/>
              <a:gd name="connsiteX1" fmla="*/ 5187972 w 6337415"/>
              <a:gd name="connsiteY1" fmla="*/ 0 h 6856506"/>
              <a:gd name="connsiteX2" fmla="*/ 6072084 w 6337415"/>
              <a:gd name="connsiteY2" fmla="*/ 513156 h 6856506"/>
              <a:gd name="connsiteX3" fmla="*/ 6337415 w 6337415"/>
              <a:gd name="connsiteY3" fmla="*/ 972315 h 6856506"/>
              <a:gd name="connsiteX4" fmla="*/ 6337415 w 6337415"/>
              <a:gd name="connsiteY4" fmla="*/ 5884192 h 6856506"/>
              <a:gd name="connsiteX5" fmla="*/ 6072084 w 6337415"/>
              <a:gd name="connsiteY5" fmla="*/ 6343350 h 6856506"/>
              <a:gd name="connsiteX6" fmla="*/ 5184883 w 6337415"/>
              <a:gd name="connsiteY6" fmla="*/ 6856506 h 6856506"/>
              <a:gd name="connsiteX7" fmla="*/ 2411986 w 6337415"/>
              <a:gd name="connsiteY7" fmla="*/ 6856506 h 6856506"/>
              <a:gd name="connsiteX8" fmla="*/ 1524785 w 6337415"/>
              <a:gd name="connsiteY8" fmla="*/ 6343350 h 6856506"/>
              <a:gd name="connsiteX9" fmla="*/ 136790 w 6337415"/>
              <a:gd name="connsiteY9" fmla="*/ 3941411 h 6856506"/>
              <a:gd name="connsiteX10" fmla="*/ 136790 w 6337415"/>
              <a:gd name="connsiteY10" fmla="*/ 2915099 h 6856506"/>
              <a:gd name="connsiteX11" fmla="*/ 1524785 w 6337415"/>
              <a:gd name="connsiteY11" fmla="*/ 513156 h 6856506"/>
              <a:gd name="connsiteX12" fmla="*/ 2415079 w 6337415"/>
              <a:gd name="connsiteY12" fmla="*/ 0 h 6856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337415" h="6856506">
                <a:moveTo>
                  <a:pt x="2415079" y="0"/>
                </a:moveTo>
                <a:lnTo>
                  <a:pt x="5187972" y="0"/>
                </a:lnTo>
                <a:cubicBezTo>
                  <a:pt x="5555839" y="0"/>
                  <a:pt x="5892789" y="194754"/>
                  <a:pt x="6072084" y="513156"/>
                </a:cubicBezTo>
                <a:lnTo>
                  <a:pt x="6337415" y="972315"/>
                </a:lnTo>
                <a:lnTo>
                  <a:pt x="6337415" y="5884192"/>
                </a:lnTo>
                <a:lnTo>
                  <a:pt x="6072084" y="6343350"/>
                </a:lnTo>
                <a:cubicBezTo>
                  <a:pt x="5889699" y="6661756"/>
                  <a:pt x="5552745" y="6856506"/>
                  <a:pt x="5184883" y="6856506"/>
                </a:cubicBezTo>
                <a:lnTo>
                  <a:pt x="2411986" y="6856506"/>
                </a:lnTo>
                <a:cubicBezTo>
                  <a:pt x="2047213" y="6856506"/>
                  <a:pt x="1707170" y="6661756"/>
                  <a:pt x="1524785" y="6343350"/>
                </a:cubicBezTo>
                <a:lnTo>
                  <a:pt x="136790" y="3941411"/>
                </a:lnTo>
                <a:cubicBezTo>
                  <a:pt x="-45596" y="3623005"/>
                  <a:pt x="-45596" y="3233501"/>
                  <a:pt x="136790" y="2915099"/>
                </a:cubicBezTo>
                <a:lnTo>
                  <a:pt x="1524785" y="513156"/>
                </a:lnTo>
                <a:cubicBezTo>
                  <a:pt x="1707170" y="194754"/>
                  <a:pt x="2047213" y="0"/>
                  <a:pt x="2415079" y="0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127000" dist="38100" dir="8100000" algn="tr" rotWithShape="0">
              <a:prstClr val="black">
                <a:alpha val="33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defTabSz="1219170"/>
            <a:endParaRPr lang="en-US" sz="2701">
              <a:solidFill>
                <a:prstClr val="black"/>
              </a:solidFill>
            </a:endParaRPr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xmlns="" id="{9F1CCBC8-2DEC-4648-8372-311676E798CC}"/>
              </a:ext>
            </a:extLst>
          </p:cNvPr>
          <p:cNvSpPr/>
          <p:nvPr userDrawn="1"/>
        </p:nvSpPr>
        <p:spPr>
          <a:xfrm>
            <a:off x="5085741" y="0"/>
            <a:ext cx="6017203" cy="6856507"/>
          </a:xfrm>
          <a:custGeom>
            <a:avLst/>
            <a:gdLst>
              <a:gd name="connsiteX0" fmla="*/ 2415079 w 6017203"/>
              <a:gd name="connsiteY0" fmla="*/ 0 h 6856506"/>
              <a:gd name="connsiteX1" fmla="*/ 5187972 w 6017203"/>
              <a:gd name="connsiteY1" fmla="*/ 0 h 6856506"/>
              <a:gd name="connsiteX2" fmla="*/ 5997706 w 6017203"/>
              <a:gd name="connsiteY2" fmla="*/ 399690 h 6856506"/>
              <a:gd name="connsiteX3" fmla="*/ 6017203 w 6017203"/>
              <a:gd name="connsiteY3" fmla="*/ 429434 h 6856506"/>
              <a:gd name="connsiteX4" fmla="*/ 6017203 w 6017203"/>
              <a:gd name="connsiteY4" fmla="*/ 6425941 h 6856506"/>
              <a:gd name="connsiteX5" fmla="*/ 5996686 w 6017203"/>
              <a:gd name="connsiteY5" fmla="*/ 6456817 h 6856506"/>
              <a:gd name="connsiteX6" fmla="*/ 5184883 w 6017203"/>
              <a:gd name="connsiteY6" fmla="*/ 6856506 h 6856506"/>
              <a:gd name="connsiteX7" fmla="*/ 2411986 w 6017203"/>
              <a:gd name="connsiteY7" fmla="*/ 6856506 h 6856506"/>
              <a:gd name="connsiteX8" fmla="*/ 1524785 w 6017203"/>
              <a:gd name="connsiteY8" fmla="*/ 6343350 h 6856506"/>
              <a:gd name="connsiteX9" fmla="*/ 136790 w 6017203"/>
              <a:gd name="connsiteY9" fmla="*/ 3941411 h 6856506"/>
              <a:gd name="connsiteX10" fmla="*/ 136790 w 6017203"/>
              <a:gd name="connsiteY10" fmla="*/ 2915099 h 6856506"/>
              <a:gd name="connsiteX11" fmla="*/ 1524785 w 6017203"/>
              <a:gd name="connsiteY11" fmla="*/ 513156 h 6856506"/>
              <a:gd name="connsiteX12" fmla="*/ 2415079 w 6017203"/>
              <a:gd name="connsiteY12" fmla="*/ 0 h 6856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017203" h="6856506">
                <a:moveTo>
                  <a:pt x="2415079" y="0"/>
                </a:moveTo>
                <a:lnTo>
                  <a:pt x="5187972" y="0"/>
                </a:lnTo>
                <a:cubicBezTo>
                  <a:pt x="5509856" y="0"/>
                  <a:pt x="5808068" y="149109"/>
                  <a:pt x="5997706" y="399690"/>
                </a:cubicBezTo>
                <a:lnTo>
                  <a:pt x="6017203" y="429434"/>
                </a:lnTo>
                <a:lnTo>
                  <a:pt x="6017203" y="6425941"/>
                </a:lnTo>
                <a:lnTo>
                  <a:pt x="5996686" y="6456817"/>
                </a:lnTo>
                <a:cubicBezTo>
                  <a:pt x="5804978" y="6707401"/>
                  <a:pt x="5506762" y="6856506"/>
                  <a:pt x="5184883" y="6856506"/>
                </a:cubicBezTo>
                <a:lnTo>
                  <a:pt x="2411986" y="6856506"/>
                </a:lnTo>
                <a:cubicBezTo>
                  <a:pt x="2047213" y="6856506"/>
                  <a:pt x="1707170" y="6661756"/>
                  <a:pt x="1524785" y="6343350"/>
                </a:cubicBezTo>
                <a:lnTo>
                  <a:pt x="136790" y="3941411"/>
                </a:lnTo>
                <a:cubicBezTo>
                  <a:pt x="-45596" y="3623005"/>
                  <a:pt x="-45596" y="3233501"/>
                  <a:pt x="136790" y="2915099"/>
                </a:cubicBezTo>
                <a:lnTo>
                  <a:pt x="1524785" y="513156"/>
                </a:lnTo>
                <a:cubicBezTo>
                  <a:pt x="1707170" y="194754"/>
                  <a:pt x="2047213" y="0"/>
                  <a:pt x="2415079" y="0"/>
                </a:cubicBezTo>
                <a:close/>
              </a:path>
            </a:pathLst>
          </a:custGeom>
          <a:solidFill>
            <a:schemeClr val="accent2"/>
          </a:solidFill>
          <a:ln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127000" dist="38100" dir="8100000" algn="tr" rotWithShape="0">
              <a:prstClr val="black">
                <a:alpha val="33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defTabSz="1219170"/>
            <a:endParaRPr lang="en-US" sz="2701">
              <a:solidFill>
                <a:prstClr val="black"/>
              </a:solidFill>
            </a:endParaRPr>
          </a:p>
        </p:txBody>
      </p:sp>
      <p:sp>
        <p:nvSpPr>
          <p:cNvPr id="62" name="Picture Placeholder 61">
            <a:extLst>
              <a:ext uri="{FF2B5EF4-FFF2-40B4-BE49-F238E27FC236}">
                <a16:creationId xmlns:a16="http://schemas.microsoft.com/office/drawing/2014/main" xmlns="" id="{E7A5EAFD-E3F5-4EE4-BEE8-EDCA0F3D20A8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6011684" y="1"/>
            <a:ext cx="6180317" cy="6856499"/>
          </a:xfrm>
          <a:custGeom>
            <a:avLst/>
            <a:gdLst>
              <a:gd name="connsiteX0" fmla="*/ 2415079 w 6180317"/>
              <a:gd name="connsiteY0" fmla="*/ 0 h 6856499"/>
              <a:gd name="connsiteX1" fmla="*/ 6180317 w 6180317"/>
              <a:gd name="connsiteY1" fmla="*/ 1 h 6856499"/>
              <a:gd name="connsiteX2" fmla="*/ 6180317 w 6180317"/>
              <a:gd name="connsiteY2" fmla="*/ 6856499 h 6856499"/>
              <a:gd name="connsiteX3" fmla="*/ 2411986 w 6180317"/>
              <a:gd name="connsiteY3" fmla="*/ 6856498 h 6856499"/>
              <a:gd name="connsiteX4" fmla="*/ 1524785 w 6180317"/>
              <a:gd name="connsiteY4" fmla="*/ 6343343 h 6856499"/>
              <a:gd name="connsiteX5" fmla="*/ 136790 w 6180317"/>
              <a:gd name="connsiteY5" fmla="*/ 3941406 h 6856499"/>
              <a:gd name="connsiteX6" fmla="*/ 136790 w 6180317"/>
              <a:gd name="connsiteY6" fmla="*/ 2915095 h 6856499"/>
              <a:gd name="connsiteX7" fmla="*/ 1524785 w 6180317"/>
              <a:gd name="connsiteY7" fmla="*/ 513155 h 6856499"/>
              <a:gd name="connsiteX8" fmla="*/ 2415079 w 6180317"/>
              <a:gd name="connsiteY8" fmla="*/ 0 h 6856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180317" h="6856499">
                <a:moveTo>
                  <a:pt x="2415079" y="0"/>
                </a:moveTo>
                <a:lnTo>
                  <a:pt x="6180317" y="1"/>
                </a:lnTo>
                <a:lnTo>
                  <a:pt x="6180317" y="6856499"/>
                </a:lnTo>
                <a:lnTo>
                  <a:pt x="2411986" y="6856498"/>
                </a:lnTo>
                <a:cubicBezTo>
                  <a:pt x="2047213" y="6856498"/>
                  <a:pt x="1707170" y="6661748"/>
                  <a:pt x="1524785" y="6343343"/>
                </a:cubicBezTo>
                <a:lnTo>
                  <a:pt x="136790" y="3941406"/>
                </a:lnTo>
                <a:cubicBezTo>
                  <a:pt x="-45596" y="3623001"/>
                  <a:pt x="-45596" y="3233498"/>
                  <a:pt x="136790" y="2915095"/>
                </a:cubicBezTo>
                <a:lnTo>
                  <a:pt x="1524785" y="513155"/>
                </a:lnTo>
                <a:cubicBezTo>
                  <a:pt x="1707170" y="194753"/>
                  <a:pt x="2047213" y="0"/>
                  <a:pt x="2415079" y="0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127000" dist="38100" dir="8100000" algn="tr" rotWithShape="0">
              <a:prstClr val="black">
                <a:alpha val="33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ko-KR" altLang="en-US" sz="2701" dirty="0"/>
            </a:lvl1pPr>
          </a:lstStyle>
          <a:p>
            <a:pPr marL="0" lvl="0" algn="ctr"/>
            <a:r>
              <a:rPr lang="en-US" altLang="ko-KR" dirty="0"/>
              <a:t>Your Picture Here and</a:t>
            </a:r>
            <a:r>
              <a:rPr lang="ko-KR" altLang="en-US" dirty="0"/>
              <a:t> </a:t>
            </a:r>
            <a:r>
              <a:rPr lang="en-US" altLang="ko-KR" dirty="0"/>
              <a:t>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10303178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BE4C200A-24A8-43AD-A980-E284C50657FD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0" y="0"/>
            <a:ext cx="6113635" cy="6858000"/>
          </a:xfrm>
          <a:custGeom>
            <a:avLst/>
            <a:gdLst>
              <a:gd name="connsiteX0" fmla="*/ 0 w 3658111"/>
              <a:gd name="connsiteY0" fmla="*/ 0 h 6858000"/>
              <a:gd name="connsiteX1" fmla="*/ 3658111 w 3658111"/>
              <a:gd name="connsiteY1" fmla="*/ 0 h 6858000"/>
              <a:gd name="connsiteX2" fmla="*/ 3658111 w 3658111"/>
              <a:gd name="connsiteY2" fmla="*/ 6858000 h 6858000"/>
              <a:gd name="connsiteX3" fmla="*/ 0 w 3658111"/>
              <a:gd name="connsiteY3" fmla="*/ 6858000 h 6858000"/>
              <a:gd name="connsiteX4" fmla="*/ 0 w 3658111"/>
              <a:gd name="connsiteY4" fmla="*/ 0 h 6858000"/>
              <a:gd name="connsiteX0" fmla="*/ 0 w 6113634"/>
              <a:gd name="connsiteY0" fmla="*/ 0 h 6878548"/>
              <a:gd name="connsiteX1" fmla="*/ 3658111 w 6113634"/>
              <a:gd name="connsiteY1" fmla="*/ 0 h 6878548"/>
              <a:gd name="connsiteX2" fmla="*/ 6113634 w 6113634"/>
              <a:gd name="connsiteY2" fmla="*/ 6878548 h 6878548"/>
              <a:gd name="connsiteX3" fmla="*/ 0 w 6113634"/>
              <a:gd name="connsiteY3" fmla="*/ 6858000 h 6878548"/>
              <a:gd name="connsiteX4" fmla="*/ 0 w 6113634"/>
              <a:gd name="connsiteY4" fmla="*/ 0 h 6878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13634" h="6878548">
                <a:moveTo>
                  <a:pt x="0" y="0"/>
                </a:moveTo>
                <a:lnTo>
                  <a:pt x="3658111" y="0"/>
                </a:lnTo>
                <a:lnTo>
                  <a:pt x="6113634" y="6878548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0479142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xmlns="" id="{7D5CD35A-2A51-47DD-8590-C25AD44DBD7D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-1" y="2"/>
            <a:ext cx="9258300" cy="5640313"/>
          </a:xfrm>
          <a:custGeom>
            <a:avLst/>
            <a:gdLst>
              <a:gd name="connsiteX0" fmla="*/ 0 w 9258300"/>
              <a:gd name="connsiteY0" fmla="*/ 0 h 5640313"/>
              <a:gd name="connsiteX1" fmla="*/ 7013091 w 9258300"/>
              <a:gd name="connsiteY1" fmla="*/ 0 h 5640313"/>
              <a:gd name="connsiteX2" fmla="*/ 7324470 w 9258300"/>
              <a:gd name="connsiteY2" fmla="*/ 37023 h 5640313"/>
              <a:gd name="connsiteX3" fmla="*/ 8868075 w 9258300"/>
              <a:gd name="connsiteY3" fmla="*/ 500361 h 5640313"/>
              <a:gd name="connsiteX4" fmla="*/ 8997708 w 9258300"/>
              <a:gd name="connsiteY4" fmla="*/ 601188 h 5640313"/>
              <a:gd name="connsiteX5" fmla="*/ 9172240 w 9258300"/>
              <a:gd name="connsiteY5" fmla="*/ 811026 h 5640313"/>
              <a:gd name="connsiteX6" fmla="*/ 9227368 w 9258300"/>
              <a:gd name="connsiteY6" fmla="*/ 921522 h 5640313"/>
              <a:gd name="connsiteX7" fmla="*/ 9258300 w 9258300"/>
              <a:gd name="connsiteY7" fmla="*/ 1095376 h 5640313"/>
              <a:gd name="connsiteX8" fmla="*/ 383700 w 9258300"/>
              <a:gd name="connsiteY8" fmla="*/ 5404804 h 5640313"/>
              <a:gd name="connsiteX9" fmla="*/ 0 w 9258300"/>
              <a:gd name="connsiteY9" fmla="*/ 5640313 h 5640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258300" h="5640313">
                <a:moveTo>
                  <a:pt x="0" y="0"/>
                </a:moveTo>
                <a:lnTo>
                  <a:pt x="7013091" y="0"/>
                </a:lnTo>
                <a:lnTo>
                  <a:pt x="7324470" y="37023"/>
                </a:lnTo>
                <a:cubicBezTo>
                  <a:pt x="7947501" y="121817"/>
                  <a:pt x="8511930" y="266553"/>
                  <a:pt x="8868075" y="500361"/>
                </a:cubicBezTo>
                <a:lnTo>
                  <a:pt x="8997708" y="601188"/>
                </a:lnTo>
                <a:lnTo>
                  <a:pt x="9172240" y="811026"/>
                </a:lnTo>
                <a:lnTo>
                  <a:pt x="9227368" y="921522"/>
                </a:lnTo>
                <a:cubicBezTo>
                  <a:pt x="9245774" y="976549"/>
                  <a:pt x="9256316" y="1034456"/>
                  <a:pt x="9258300" y="1095376"/>
                </a:cubicBezTo>
                <a:cubicBezTo>
                  <a:pt x="9258299" y="2714776"/>
                  <a:pt x="4656211" y="2868181"/>
                  <a:pt x="383700" y="5404804"/>
                </a:cubicBezTo>
                <a:lnTo>
                  <a:pt x="0" y="564031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1402452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3">
            <a:extLst>
              <a:ext uri="{FF2B5EF4-FFF2-40B4-BE49-F238E27FC236}">
                <a16:creationId xmlns:a16="http://schemas.microsoft.com/office/drawing/2014/main" xmlns="" id="{85E82A15-1989-4CB4-94AD-099C5BEDB3EA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5344565" y="130767"/>
            <a:ext cx="6758507" cy="6596468"/>
          </a:xfrm>
          <a:custGeom>
            <a:avLst/>
            <a:gdLst>
              <a:gd name="connsiteX0" fmla="*/ 4271471 w 6758506"/>
              <a:gd name="connsiteY0" fmla="*/ 0 h 6596467"/>
              <a:gd name="connsiteX1" fmla="*/ 4351667 w 6758506"/>
              <a:gd name="connsiteY1" fmla="*/ 113994 h 6596467"/>
              <a:gd name="connsiteX2" fmla="*/ 4275691 w 6758506"/>
              <a:gd name="connsiteY2" fmla="*/ 417977 h 6596467"/>
              <a:gd name="connsiteX3" fmla="*/ 4225042 w 6758506"/>
              <a:gd name="connsiteY3" fmla="*/ 451753 h 6596467"/>
              <a:gd name="connsiteX4" fmla="*/ 4212379 w 6758506"/>
              <a:gd name="connsiteY4" fmla="*/ 396867 h 6596467"/>
              <a:gd name="connsiteX5" fmla="*/ 4220821 w 6758506"/>
              <a:gd name="connsiteY5" fmla="*/ 337759 h 6596467"/>
              <a:gd name="connsiteX6" fmla="*/ 4106859 w 6758506"/>
              <a:gd name="connsiteY6" fmla="*/ 557302 h 6596467"/>
              <a:gd name="connsiteX7" fmla="*/ 4165949 w 6758506"/>
              <a:gd name="connsiteY7" fmla="*/ 481307 h 6596467"/>
              <a:gd name="connsiteX8" fmla="*/ 4195495 w 6758506"/>
              <a:gd name="connsiteY8" fmla="*/ 464419 h 6596467"/>
              <a:gd name="connsiteX9" fmla="*/ 4229262 w 6758506"/>
              <a:gd name="connsiteY9" fmla="*/ 493972 h 6596467"/>
              <a:gd name="connsiteX10" fmla="*/ 4208158 w 6758506"/>
              <a:gd name="connsiteY10" fmla="*/ 515083 h 6596467"/>
              <a:gd name="connsiteX11" fmla="*/ 4191275 w 6758506"/>
              <a:gd name="connsiteY11" fmla="*/ 553079 h 6596467"/>
              <a:gd name="connsiteX12" fmla="*/ 4195495 w 6758506"/>
              <a:gd name="connsiteY12" fmla="*/ 650185 h 6596467"/>
              <a:gd name="connsiteX13" fmla="*/ 4161729 w 6758506"/>
              <a:gd name="connsiteY13" fmla="*/ 667074 h 6596467"/>
              <a:gd name="connsiteX14" fmla="*/ 4140625 w 6758506"/>
              <a:gd name="connsiteY14" fmla="*/ 688184 h 6596467"/>
              <a:gd name="connsiteX15" fmla="*/ 4187055 w 6758506"/>
              <a:gd name="connsiteY15" fmla="*/ 789510 h 6596467"/>
              <a:gd name="connsiteX16" fmla="*/ 4195495 w 6758506"/>
              <a:gd name="connsiteY16" fmla="*/ 793733 h 6596467"/>
              <a:gd name="connsiteX17" fmla="*/ 4199718 w 6758506"/>
              <a:gd name="connsiteY17" fmla="*/ 747291 h 6596467"/>
              <a:gd name="connsiteX18" fmla="*/ 4220821 w 6758506"/>
              <a:gd name="connsiteY18" fmla="*/ 721960 h 6596467"/>
              <a:gd name="connsiteX19" fmla="*/ 4237705 w 6758506"/>
              <a:gd name="connsiteY19" fmla="*/ 743069 h 6596467"/>
              <a:gd name="connsiteX20" fmla="*/ 4220821 w 6758506"/>
              <a:gd name="connsiteY20" fmla="*/ 903504 h 6596467"/>
              <a:gd name="connsiteX21" fmla="*/ 4330561 w 6758506"/>
              <a:gd name="connsiteY21" fmla="*/ 810621 h 6596467"/>
              <a:gd name="connsiteX22" fmla="*/ 4339004 w 6758506"/>
              <a:gd name="connsiteY22" fmla="*/ 785290 h 6596467"/>
              <a:gd name="connsiteX23" fmla="*/ 4385434 w 6758506"/>
              <a:gd name="connsiteY23" fmla="*/ 675519 h 6596467"/>
              <a:gd name="connsiteX24" fmla="*/ 4562707 w 6758506"/>
              <a:gd name="connsiteY24" fmla="*/ 531971 h 6596467"/>
              <a:gd name="connsiteX25" fmla="*/ 4626019 w 6758506"/>
              <a:gd name="connsiteY25" fmla="*/ 548859 h 6596467"/>
              <a:gd name="connsiteX26" fmla="*/ 4672449 w 6758506"/>
              <a:gd name="connsiteY26" fmla="*/ 709292 h 6596467"/>
              <a:gd name="connsiteX27" fmla="*/ 4710435 w 6758506"/>
              <a:gd name="connsiteY27" fmla="*/ 781068 h 6596467"/>
              <a:gd name="connsiteX28" fmla="*/ 4718878 w 6758506"/>
              <a:gd name="connsiteY28" fmla="*/ 882396 h 6596467"/>
              <a:gd name="connsiteX29" fmla="*/ 4710435 w 6758506"/>
              <a:gd name="connsiteY29" fmla="*/ 962611 h 6596467"/>
              <a:gd name="connsiteX30" fmla="*/ 4799074 w 6758506"/>
              <a:gd name="connsiteY30" fmla="*/ 941503 h 6596467"/>
              <a:gd name="connsiteX31" fmla="*/ 4997451 w 6758506"/>
              <a:gd name="connsiteY31" fmla="*/ 793733 h 6596467"/>
              <a:gd name="connsiteX32" fmla="*/ 5048100 w 6758506"/>
              <a:gd name="connsiteY32" fmla="*/ 810621 h 6596467"/>
              <a:gd name="connsiteX33" fmla="*/ 5064983 w 6758506"/>
              <a:gd name="connsiteY33" fmla="*/ 835952 h 6596467"/>
              <a:gd name="connsiteX34" fmla="*/ 5073427 w 6758506"/>
              <a:gd name="connsiteY34" fmla="*/ 954169 h 6596467"/>
              <a:gd name="connsiteX35" fmla="*/ 4887711 w 6758506"/>
              <a:gd name="connsiteY35" fmla="*/ 1063940 h 6596467"/>
              <a:gd name="connsiteX36" fmla="*/ 4862385 w 6758506"/>
              <a:gd name="connsiteY36" fmla="*/ 1101939 h 6596467"/>
              <a:gd name="connsiteX37" fmla="*/ 4790631 w 6758506"/>
              <a:gd name="connsiteY37" fmla="*/ 1131492 h 6596467"/>
              <a:gd name="connsiteX38" fmla="*/ 4756865 w 6758506"/>
              <a:gd name="connsiteY38" fmla="*/ 1131492 h 6596467"/>
              <a:gd name="connsiteX39" fmla="*/ 4761085 w 6758506"/>
              <a:gd name="connsiteY39" fmla="*/ 1161046 h 6596467"/>
              <a:gd name="connsiteX40" fmla="*/ 4756865 w 6758506"/>
              <a:gd name="connsiteY40" fmla="*/ 1199045 h 6596467"/>
              <a:gd name="connsiteX41" fmla="*/ 4765305 w 6758506"/>
              <a:gd name="connsiteY41" fmla="*/ 1237041 h 6596467"/>
              <a:gd name="connsiteX42" fmla="*/ 4697772 w 6758506"/>
              <a:gd name="connsiteY42" fmla="*/ 1304593 h 6596467"/>
              <a:gd name="connsiteX43" fmla="*/ 4693552 w 6758506"/>
              <a:gd name="connsiteY43" fmla="*/ 1359480 h 6596467"/>
              <a:gd name="connsiteX44" fmla="*/ 4773748 w 6758506"/>
              <a:gd name="connsiteY44" fmla="*/ 1372146 h 6596467"/>
              <a:gd name="connsiteX45" fmla="*/ 4866607 w 6758506"/>
              <a:gd name="connsiteY45" fmla="*/ 1308816 h 6596467"/>
              <a:gd name="connsiteX46" fmla="*/ 4997451 w 6758506"/>
              <a:gd name="connsiteY46" fmla="*/ 1177934 h 6596467"/>
              <a:gd name="connsiteX47" fmla="*/ 5170505 w 6758506"/>
              <a:gd name="connsiteY47" fmla="*/ 1025944 h 6596467"/>
              <a:gd name="connsiteX48" fmla="*/ 5208493 w 6758506"/>
              <a:gd name="connsiteY48" fmla="*/ 1017498 h 6596467"/>
              <a:gd name="connsiteX49" fmla="*/ 5242259 w 6758506"/>
              <a:gd name="connsiteY49" fmla="*/ 979500 h 6596467"/>
              <a:gd name="connsiteX50" fmla="*/ 5259142 w 6758506"/>
              <a:gd name="connsiteY50" fmla="*/ 954169 h 6596467"/>
              <a:gd name="connsiteX51" fmla="*/ 5440637 w 6758506"/>
              <a:gd name="connsiteY51" fmla="*/ 810621 h 6596467"/>
              <a:gd name="connsiteX52" fmla="*/ 5693886 w 6758506"/>
              <a:gd name="connsiteY52" fmla="*/ 595301 h 6596467"/>
              <a:gd name="connsiteX53" fmla="*/ 5740315 w 6758506"/>
              <a:gd name="connsiteY53" fmla="*/ 565745 h 6596467"/>
              <a:gd name="connsiteX54" fmla="*/ 5778303 w 6758506"/>
              <a:gd name="connsiteY54" fmla="*/ 620632 h 6596467"/>
              <a:gd name="connsiteX55" fmla="*/ 5795185 w 6758506"/>
              <a:gd name="connsiteY55" fmla="*/ 751514 h 6596467"/>
              <a:gd name="connsiteX56" fmla="*/ 5731873 w 6758506"/>
              <a:gd name="connsiteY56" fmla="*/ 848620 h 6596467"/>
              <a:gd name="connsiteX57" fmla="*/ 5698107 w 6758506"/>
              <a:gd name="connsiteY57" fmla="*/ 869728 h 6596467"/>
              <a:gd name="connsiteX58" fmla="*/ 5609470 w 6758506"/>
              <a:gd name="connsiteY58" fmla="*/ 924615 h 6596467"/>
              <a:gd name="connsiteX59" fmla="*/ 5605249 w 6758506"/>
              <a:gd name="connsiteY59" fmla="*/ 979500 h 6596467"/>
              <a:gd name="connsiteX60" fmla="*/ 5609470 w 6758506"/>
              <a:gd name="connsiteY60" fmla="*/ 1009055 h 6596467"/>
              <a:gd name="connsiteX61" fmla="*/ 5575703 w 6758506"/>
              <a:gd name="connsiteY61" fmla="*/ 1004833 h 6596467"/>
              <a:gd name="connsiteX62" fmla="*/ 5512391 w 6758506"/>
              <a:gd name="connsiteY62" fmla="*/ 1025944 h 6596467"/>
              <a:gd name="connsiteX63" fmla="*/ 5373105 w 6758506"/>
              <a:gd name="connsiteY63" fmla="*/ 1232818 h 6596467"/>
              <a:gd name="connsiteX64" fmla="*/ 5322455 w 6758506"/>
              <a:gd name="connsiteY64" fmla="*/ 1329924 h 6596467"/>
              <a:gd name="connsiteX65" fmla="*/ 5330895 w 6758506"/>
              <a:gd name="connsiteY65" fmla="*/ 1351035 h 6596467"/>
              <a:gd name="connsiteX66" fmla="*/ 5381545 w 6758506"/>
              <a:gd name="connsiteY66" fmla="*/ 1359480 h 6596467"/>
              <a:gd name="connsiteX67" fmla="*/ 5402651 w 6758506"/>
              <a:gd name="connsiteY67" fmla="*/ 1329924 h 6596467"/>
              <a:gd name="connsiteX68" fmla="*/ 5427975 w 6758506"/>
              <a:gd name="connsiteY68" fmla="*/ 1275040 h 6596467"/>
              <a:gd name="connsiteX69" fmla="*/ 5601029 w 6758506"/>
              <a:gd name="connsiteY69" fmla="*/ 1131492 h 6596467"/>
              <a:gd name="connsiteX70" fmla="*/ 5647457 w 6758506"/>
              <a:gd name="connsiteY70" fmla="*/ 1123047 h 6596467"/>
              <a:gd name="connsiteX71" fmla="*/ 5723433 w 6758506"/>
              <a:gd name="connsiteY71" fmla="*/ 1097716 h 6596467"/>
              <a:gd name="connsiteX72" fmla="*/ 5820511 w 6758506"/>
              <a:gd name="connsiteY72" fmla="*/ 1101939 h 6596467"/>
              <a:gd name="connsiteX73" fmla="*/ 5850058 w 6758506"/>
              <a:gd name="connsiteY73" fmla="*/ 1101939 h 6596467"/>
              <a:gd name="connsiteX74" fmla="*/ 5972461 w 6758506"/>
              <a:gd name="connsiteY74" fmla="*/ 996388 h 6596467"/>
              <a:gd name="connsiteX75" fmla="*/ 6213047 w 6758506"/>
              <a:gd name="connsiteY75" fmla="*/ 768402 h 6596467"/>
              <a:gd name="connsiteX76" fmla="*/ 6390322 w 6758506"/>
              <a:gd name="connsiteY76" fmla="*/ 620632 h 6596467"/>
              <a:gd name="connsiteX77" fmla="*/ 6424089 w 6758506"/>
              <a:gd name="connsiteY77" fmla="*/ 569968 h 6596467"/>
              <a:gd name="connsiteX78" fmla="*/ 6487401 w 6758506"/>
              <a:gd name="connsiteY78" fmla="*/ 527749 h 6596467"/>
              <a:gd name="connsiteX79" fmla="*/ 6512725 w 6758506"/>
              <a:gd name="connsiteY79" fmla="*/ 510861 h 6596467"/>
              <a:gd name="connsiteX80" fmla="*/ 6567597 w 6758506"/>
              <a:gd name="connsiteY80" fmla="*/ 409532 h 6596467"/>
              <a:gd name="connsiteX81" fmla="*/ 6630910 w 6758506"/>
              <a:gd name="connsiteY81" fmla="*/ 354648 h 6596467"/>
              <a:gd name="connsiteX82" fmla="*/ 6694221 w 6758506"/>
              <a:gd name="connsiteY82" fmla="*/ 384201 h 6596467"/>
              <a:gd name="connsiteX83" fmla="*/ 6706883 w 6758506"/>
              <a:gd name="connsiteY83" fmla="*/ 413755 h 6596467"/>
              <a:gd name="connsiteX84" fmla="*/ 6744870 w 6758506"/>
              <a:gd name="connsiteY84" fmla="*/ 519303 h 6596467"/>
              <a:gd name="connsiteX85" fmla="*/ 6576037 w 6758506"/>
              <a:gd name="connsiteY85" fmla="*/ 721960 h 6596467"/>
              <a:gd name="connsiteX86" fmla="*/ 6525388 w 6758506"/>
              <a:gd name="connsiteY86" fmla="*/ 768402 h 6596467"/>
              <a:gd name="connsiteX87" fmla="*/ 6343893 w 6758506"/>
              <a:gd name="connsiteY87" fmla="*/ 1021721 h 6596467"/>
              <a:gd name="connsiteX88" fmla="*/ 6293243 w 6758506"/>
              <a:gd name="connsiteY88" fmla="*/ 1165269 h 6596467"/>
              <a:gd name="connsiteX89" fmla="*/ 6267919 w 6758506"/>
              <a:gd name="connsiteY89" fmla="*/ 1224376 h 6596467"/>
              <a:gd name="connsiteX90" fmla="*/ 6263697 w 6758506"/>
              <a:gd name="connsiteY90" fmla="*/ 1245486 h 6596467"/>
              <a:gd name="connsiteX91" fmla="*/ 6284802 w 6758506"/>
              <a:gd name="connsiteY91" fmla="*/ 1245486 h 6596467"/>
              <a:gd name="connsiteX92" fmla="*/ 6436751 w 6758506"/>
              <a:gd name="connsiteY92" fmla="*/ 1110382 h 6596467"/>
              <a:gd name="connsiteX93" fmla="*/ 6618247 w 6758506"/>
              <a:gd name="connsiteY93" fmla="*/ 869728 h 6596467"/>
              <a:gd name="connsiteX94" fmla="*/ 6626687 w 6758506"/>
              <a:gd name="connsiteY94" fmla="*/ 857063 h 6596467"/>
              <a:gd name="connsiteX95" fmla="*/ 6694221 w 6758506"/>
              <a:gd name="connsiteY95" fmla="*/ 827509 h 6596467"/>
              <a:gd name="connsiteX96" fmla="*/ 6698443 w 6758506"/>
              <a:gd name="connsiteY96" fmla="*/ 903504 h 6596467"/>
              <a:gd name="connsiteX97" fmla="*/ 6639351 w 6758506"/>
              <a:gd name="connsiteY97" fmla="*/ 1000610 h 6596467"/>
              <a:gd name="connsiteX98" fmla="*/ 6491621 w 6758506"/>
              <a:gd name="connsiteY98" fmla="*/ 1220153 h 6596467"/>
              <a:gd name="connsiteX99" fmla="*/ 6487401 w 6758506"/>
              <a:gd name="connsiteY99" fmla="*/ 1300371 h 6596467"/>
              <a:gd name="connsiteX100" fmla="*/ 6525388 w 6758506"/>
              <a:gd name="connsiteY100" fmla="*/ 1367923 h 6596467"/>
              <a:gd name="connsiteX101" fmla="*/ 6533831 w 6758506"/>
              <a:gd name="connsiteY101" fmla="*/ 1422810 h 6596467"/>
              <a:gd name="connsiteX102" fmla="*/ 6495841 w 6758506"/>
              <a:gd name="connsiteY102" fmla="*/ 1435475 h 6596467"/>
              <a:gd name="connsiteX103" fmla="*/ 6457855 w 6758506"/>
              <a:gd name="connsiteY103" fmla="*/ 1431253 h 6596467"/>
              <a:gd name="connsiteX104" fmla="*/ 6466297 w 6758506"/>
              <a:gd name="connsiteY104" fmla="*/ 1439696 h 6596467"/>
              <a:gd name="connsiteX105" fmla="*/ 6457855 w 6758506"/>
              <a:gd name="connsiteY105" fmla="*/ 1557912 h 6596467"/>
              <a:gd name="connsiteX106" fmla="*/ 6394542 w 6758506"/>
              <a:gd name="connsiteY106" fmla="*/ 1587466 h 6596467"/>
              <a:gd name="connsiteX107" fmla="*/ 6369219 w 6758506"/>
              <a:gd name="connsiteY107" fmla="*/ 1739458 h 6596467"/>
              <a:gd name="connsiteX108" fmla="*/ 6364998 w 6758506"/>
              <a:gd name="connsiteY108" fmla="*/ 1794343 h 6596467"/>
              <a:gd name="connsiteX109" fmla="*/ 6386101 w 6758506"/>
              <a:gd name="connsiteY109" fmla="*/ 1836562 h 6596467"/>
              <a:gd name="connsiteX110" fmla="*/ 6449415 w 6758506"/>
              <a:gd name="connsiteY110" fmla="*/ 1760567 h 6596467"/>
              <a:gd name="connsiteX111" fmla="*/ 6457855 w 6758506"/>
              <a:gd name="connsiteY111" fmla="*/ 1709903 h 6596467"/>
              <a:gd name="connsiteX112" fmla="*/ 6462075 w 6758506"/>
              <a:gd name="connsiteY112" fmla="*/ 1650796 h 6596467"/>
              <a:gd name="connsiteX113" fmla="*/ 6462075 w 6758506"/>
              <a:gd name="connsiteY113" fmla="*/ 1629685 h 6596467"/>
              <a:gd name="connsiteX114" fmla="*/ 6550714 w 6758506"/>
              <a:gd name="connsiteY114" fmla="*/ 1646573 h 6596467"/>
              <a:gd name="connsiteX115" fmla="*/ 6550714 w 6758506"/>
              <a:gd name="connsiteY115" fmla="*/ 1684572 h 6596467"/>
              <a:gd name="connsiteX116" fmla="*/ 6529608 w 6758506"/>
              <a:gd name="connsiteY116" fmla="*/ 1785900 h 6596467"/>
              <a:gd name="connsiteX117" fmla="*/ 6525388 w 6758506"/>
              <a:gd name="connsiteY117" fmla="*/ 1802788 h 6596467"/>
              <a:gd name="connsiteX118" fmla="*/ 6428309 w 6758506"/>
              <a:gd name="connsiteY118" fmla="*/ 2001220 h 6596467"/>
              <a:gd name="connsiteX119" fmla="*/ 6398765 w 6758506"/>
              <a:gd name="connsiteY119" fmla="*/ 2043439 h 6596467"/>
              <a:gd name="connsiteX120" fmla="*/ 6314346 w 6758506"/>
              <a:gd name="connsiteY120" fmla="*/ 2165879 h 6596467"/>
              <a:gd name="connsiteX121" fmla="*/ 6297463 w 6758506"/>
              <a:gd name="connsiteY121" fmla="*/ 2199655 h 6596467"/>
              <a:gd name="connsiteX122" fmla="*/ 6263697 w 6758506"/>
              <a:gd name="connsiteY122" fmla="*/ 2275650 h 6596467"/>
              <a:gd name="connsiteX123" fmla="*/ 6314346 w 6758506"/>
              <a:gd name="connsiteY123" fmla="*/ 2368533 h 6596467"/>
              <a:gd name="connsiteX124" fmla="*/ 6331229 w 6758506"/>
              <a:gd name="connsiteY124" fmla="*/ 2499415 h 6596467"/>
              <a:gd name="connsiteX125" fmla="*/ 6073761 w 6758506"/>
              <a:gd name="connsiteY125" fmla="*/ 2870948 h 6596467"/>
              <a:gd name="connsiteX126" fmla="*/ 5972461 w 6758506"/>
              <a:gd name="connsiteY126" fmla="*/ 2989165 h 6596467"/>
              <a:gd name="connsiteX127" fmla="*/ 5871161 w 6758506"/>
              <a:gd name="connsiteY127" fmla="*/ 3060938 h 6596467"/>
              <a:gd name="connsiteX128" fmla="*/ 5837395 w 6758506"/>
              <a:gd name="connsiteY128" fmla="*/ 3103159 h 6596467"/>
              <a:gd name="connsiteX129" fmla="*/ 5719213 w 6758506"/>
              <a:gd name="connsiteY129" fmla="*/ 3322702 h 6596467"/>
              <a:gd name="connsiteX130" fmla="*/ 5812069 w 6758506"/>
              <a:gd name="connsiteY130" fmla="*/ 3339590 h 6596467"/>
              <a:gd name="connsiteX131" fmla="*/ 5850058 w 6758506"/>
              <a:gd name="connsiteY131" fmla="*/ 3326924 h 6596467"/>
              <a:gd name="connsiteX132" fmla="*/ 5947135 w 6758506"/>
              <a:gd name="connsiteY132" fmla="*/ 3145378 h 6596467"/>
              <a:gd name="connsiteX133" fmla="*/ 6052657 w 6758506"/>
              <a:gd name="connsiteY133" fmla="*/ 3044049 h 6596467"/>
              <a:gd name="connsiteX134" fmla="*/ 6103307 w 6758506"/>
              <a:gd name="connsiteY134" fmla="*/ 2989165 h 6596467"/>
              <a:gd name="connsiteX135" fmla="*/ 6246813 w 6758506"/>
              <a:gd name="connsiteY135" fmla="*/ 2723181 h 6596467"/>
              <a:gd name="connsiteX136" fmla="*/ 6305905 w 6758506"/>
              <a:gd name="connsiteY136" fmla="*/ 2672516 h 6596467"/>
              <a:gd name="connsiteX137" fmla="*/ 6289023 w 6758506"/>
              <a:gd name="connsiteY137" fmla="*/ 2820287 h 6596467"/>
              <a:gd name="connsiteX138" fmla="*/ 6221489 w 6758506"/>
              <a:gd name="connsiteY138" fmla="*/ 3022941 h 6596467"/>
              <a:gd name="connsiteX139" fmla="*/ 6141293 w 6758506"/>
              <a:gd name="connsiteY139" fmla="*/ 3141155 h 6596467"/>
              <a:gd name="connsiteX140" fmla="*/ 6006227 w 6758506"/>
              <a:gd name="connsiteY140" fmla="*/ 3301591 h 6596467"/>
              <a:gd name="connsiteX141" fmla="*/ 5989344 w 6758506"/>
              <a:gd name="connsiteY141" fmla="*/ 3322702 h 6596467"/>
              <a:gd name="connsiteX142" fmla="*/ 5904928 w 6758506"/>
              <a:gd name="connsiteY142" fmla="*/ 3424028 h 6596467"/>
              <a:gd name="connsiteX143" fmla="*/ 5803629 w 6758506"/>
              <a:gd name="connsiteY143" fmla="*/ 3525356 h 6596467"/>
              <a:gd name="connsiteX144" fmla="*/ 5799409 w 6758506"/>
              <a:gd name="connsiteY144" fmla="*/ 3546467 h 6596467"/>
              <a:gd name="connsiteX145" fmla="*/ 5765642 w 6758506"/>
              <a:gd name="connsiteY145" fmla="*/ 3567575 h 6596467"/>
              <a:gd name="connsiteX146" fmla="*/ 5710769 w 6758506"/>
              <a:gd name="connsiteY146" fmla="*/ 3567575 h 6596467"/>
              <a:gd name="connsiteX147" fmla="*/ 5622133 w 6758506"/>
              <a:gd name="connsiteY147" fmla="*/ 3647793 h 6596467"/>
              <a:gd name="connsiteX148" fmla="*/ 5609470 w 6758506"/>
              <a:gd name="connsiteY148" fmla="*/ 3681569 h 6596467"/>
              <a:gd name="connsiteX149" fmla="*/ 5571483 w 6758506"/>
              <a:gd name="connsiteY149" fmla="*/ 3740679 h 6596467"/>
              <a:gd name="connsiteX150" fmla="*/ 5516613 w 6758506"/>
              <a:gd name="connsiteY150" fmla="*/ 3787120 h 6596467"/>
              <a:gd name="connsiteX151" fmla="*/ 5516613 w 6758506"/>
              <a:gd name="connsiteY151" fmla="*/ 3863116 h 6596467"/>
              <a:gd name="connsiteX152" fmla="*/ 5503951 w 6758506"/>
              <a:gd name="connsiteY152" fmla="*/ 3896892 h 6596467"/>
              <a:gd name="connsiteX153" fmla="*/ 5436417 w 6758506"/>
              <a:gd name="connsiteY153" fmla="*/ 3968664 h 6596467"/>
              <a:gd name="connsiteX154" fmla="*/ 5402651 w 6758506"/>
              <a:gd name="connsiteY154" fmla="*/ 3968664 h 6596467"/>
              <a:gd name="connsiteX155" fmla="*/ 5309791 w 6758506"/>
              <a:gd name="connsiteY155" fmla="*/ 3905335 h 6596467"/>
              <a:gd name="connsiteX156" fmla="*/ 5259142 w 6758506"/>
              <a:gd name="connsiteY156" fmla="*/ 3888446 h 6596467"/>
              <a:gd name="connsiteX157" fmla="*/ 5242259 w 6758506"/>
              <a:gd name="connsiteY157" fmla="*/ 3930668 h 6596467"/>
              <a:gd name="connsiteX158" fmla="*/ 5208493 w 6758506"/>
              <a:gd name="connsiteY158" fmla="*/ 3981330 h 6596467"/>
              <a:gd name="connsiteX159" fmla="*/ 5026997 w 6758506"/>
              <a:gd name="connsiteY159" fmla="*/ 4162876 h 6596467"/>
              <a:gd name="connsiteX160" fmla="*/ 4955243 w 6758506"/>
              <a:gd name="connsiteY160" fmla="*/ 4243094 h 6596467"/>
              <a:gd name="connsiteX161" fmla="*/ 4845501 w 6758506"/>
              <a:gd name="connsiteY161" fmla="*/ 4331755 h 6596467"/>
              <a:gd name="connsiteX162" fmla="*/ 4701995 w 6758506"/>
              <a:gd name="connsiteY162" fmla="*/ 4449971 h 6596467"/>
              <a:gd name="connsiteX163" fmla="*/ 4642903 w 6758506"/>
              <a:gd name="connsiteY163" fmla="*/ 4513301 h 6596467"/>
              <a:gd name="connsiteX164" fmla="*/ 4398094 w 6758506"/>
              <a:gd name="connsiteY164" fmla="*/ 4737066 h 6596467"/>
              <a:gd name="connsiteX165" fmla="*/ 4385434 w 6758506"/>
              <a:gd name="connsiteY165" fmla="*/ 4758175 h 6596467"/>
              <a:gd name="connsiteX166" fmla="*/ 4360108 w 6758506"/>
              <a:gd name="connsiteY166" fmla="*/ 4838392 h 6596467"/>
              <a:gd name="connsiteX167" fmla="*/ 4246145 w 6758506"/>
              <a:gd name="connsiteY167" fmla="*/ 5007273 h 6596467"/>
              <a:gd name="connsiteX168" fmla="*/ 4174392 w 6758506"/>
              <a:gd name="connsiteY168" fmla="*/ 5074823 h 6596467"/>
              <a:gd name="connsiteX169" fmla="*/ 4149066 w 6758506"/>
              <a:gd name="connsiteY169" fmla="*/ 5104379 h 6596467"/>
              <a:gd name="connsiteX170" fmla="*/ 4051989 w 6758506"/>
              <a:gd name="connsiteY170" fmla="*/ 5188817 h 6596467"/>
              <a:gd name="connsiteX171" fmla="*/ 4026663 w 6758506"/>
              <a:gd name="connsiteY171" fmla="*/ 5197262 h 6596467"/>
              <a:gd name="connsiteX172" fmla="*/ 4026663 w 6758506"/>
              <a:gd name="connsiteY172" fmla="*/ 5218371 h 6596467"/>
              <a:gd name="connsiteX173" fmla="*/ 4039326 w 6758506"/>
              <a:gd name="connsiteY173" fmla="*/ 5290146 h 6596467"/>
              <a:gd name="connsiteX174" fmla="*/ 4001339 w 6758506"/>
              <a:gd name="connsiteY174" fmla="*/ 5437916 h 6596467"/>
              <a:gd name="connsiteX175" fmla="*/ 3946467 w 6758506"/>
              <a:gd name="connsiteY175" fmla="*/ 5497023 h 6596467"/>
              <a:gd name="connsiteX176" fmla="*/ 3866271 w 6758506"/>
              <a:gd name="connsiteY176" fmla="*/ 5573018 h 6596467"/>
              <a:gd name="connsiteX177" fmla="*/ 3815621 w 6758506"/>
              <a:gd name="connsiteY177" fmla="*/ 5602572 h 6596467"/>
              <a:gd name="connsiteX178" fmla="*/ 3786077 w 6758506"/>
              <a:gd name="connsiteY178" fmla="*/ 5653236 h 6596467"/>
              <a:gd name="connsiteX179" fmla="*/ 3735427 w 6758506"/>
              <a:gd name="connsiteY179" fmla="*/ 5699678 h 6596467"/>
              <a:gd name="connsiteX180" fmla="*/ 3731205 w 6758506"/>
              <a:gd name="connsiteY180" fmla="*/ 5703900 h 6596467"/>
              <a:gd name="connsiteX181" fmla="*/ 3553932 w 6758506"/>
              <a:gd name="connsiteY181" fmla="*/ 5830560 h 6596467"/>
              <a:gd name="connsiteX182" fmla="*/ 3528606 w 6758506"/>
              <a:gd name="connsiteY182" fmla="*/ 5931886 h 6596467"/>
              <a:gd name="connsiteX183" fmla="*/ 3507502 w 6758506"/>
              <a:gd name="connsiteY183" fmla="*/ 5990995 h 6596467"/>
              <a:gd name="connsiteX184" fmla="*/ 3363994 w 6758506"/>
              <a:gd name="connsiteY184" fmla="*/ 6138763 h 6596467"/>
              <a:gd name="connsiteX185" fmla="*/ 3300681 w 6758506"/>
              <a:gd name="connsiteY185" fmla="*/ 6223203 h 6596467"/>
              <a:gd name="connsiteX186" fmla="*/ 3212044 w 6758506"/>
              <a:gd name="connsiteY186" fmla="*/ 6290756 h 6596467"/>
              <a:gd name="connsiteX187" fmla="*/ 3026329 w 6758506"/>
              <a:gd name="connsiteY187" fmla="*/ 6417415 h 6596467"/>
              <a:gd name="connsiteX188" fmla="*/ 2878600 w 6758506"/>
              <a:gd name="connsiteY188" fmla="*/ 6489188 h 6596467"/>
              <a:gd name="connsiteX189" fmla="*/ 2802626 w 6758506"/>
              <a:gd name="connsiteY189" fmla="*/ 6408970 h 6596467"/>
              <a:gd name="connsiteX190" fmla="*/ 2756197 w 6758506"/>
              <a:gd name="connsiteY190" fmla="*/ 6362528 h 6596467"/>
              <a:gd name="connsiteX191" fmla="*/ 2781520 w 6758506"/>
              <a:gd name="connsiteY191" fmla="*/ 6328752 h 6596467"/>
              <a:gd name="connsiteX192" fmla="*/ 2794183 w 6758506"/>
              <a:gd name="connsiteY192" fmla="*/ 6307644 h 6596467"/>
              <a:gd name="connsiteX193" fmla="*/ 2789963 w 6758506"/>
              <a:gd name="connsiteY193" fmla="*/ 6168319 h 6596467"/>
              <a:gd name="connsiteX194" fmla="*/ 2785743 w 6758506"/>
              <a:gd name="connsiteY194" fmla="*/ 6138763 h 6596467"/>
              <a:gd name="connsiteX195" fmla="*/ 2726650 w 6758506"/>
              <a:gd name="connsiteY195" fmla="*/ 6142986 h 6596467"/>
              <a:gd name="connsiteX196" fmla="*/ 2709767 w 6758506"/>
              <a:gd name="connsiteY196" fmla="*/ 6003661 h 6596467"/>
              <a:gd name="connsiteX197" fmla="*/ 2811067 w 6758506"/>
              <a:gd name="connsiteY197" fmla="*/ 5822114 h 6596467"/>
              <a:gd name="connsiteX198" fmla="*/ 2815287 w 6758506"/>
              <a:gd name="connsiteY198" fmla="*/ 5775673 h 6596467"/>
              <a:gd name="connsiteX199" fmla="*/ 2751976 w 6758506"/>
              <a:gd name="connsiteY199" fmla="*/ 5775673 h 6596467"/>
              <a:gd name="connsiteX200" fmla="*/ 2688664 w 6758506"/>
              <a:gd name="connsiteY200" fmla="*/ 5847448 h 6596467"/>
              <a:gd name="connsiteX201" fmla="*/ 2562038 w 6758506"/>
              <a:gd name="connsiteY201" fmla="*/ 5999438 h 6596467"/>
              <a:gd name="connsiteX202" fmla="*/ 2549375 w 6758506"/>
              <a:gd name="connsiteY202" fmla="*/ 6012104 h 6596467"/>
              <a:gd name="connsiteX203" fmla="*/ 2448076 w 6758506"/>
              <a:gd name="connsiteY203" fmla="*/ 6096544 h 6596467"/>
              <a:gd name="connsiteX204" fmla="*/ 2076644 w 6758506"/>
              <a:gd name="connsiteY204" fmla="*/ 6573628 h 6596467"/>
              <a:gd name="connsiteX205" fmla="*/ 2030215 w 6758506"/>
              <a:gd name="connsiteY205" fmla="*/ 6590516 h 6596467"/>
              <a:gd name="connsiteX206" fmla="*/ 2017552 w 6758506"/>
              <a:gd name="connsiteY206" fmla="*/ 6548297 h 6596467"/>
              <a:gd name="connsiteX207" fmla="*/ 2038658 w 6758506"/>
              <a:gd name="connsiteY207" fmla="*/ 6430081 h 6596467"/>
              <a:gd name="connsiteX208" fmla="*/ 2085085 w 6758506"/>
              <a:gd name="connsiteY208" fmla="*/ 6307644 h 6596467"/>
              <a:gd name="connsiteX209" fmla="*/ 2144177 w 6758506"/>
              <a:gd name="connsiteY209" fmla="*/ 6193650 h 6596467"/>
              <a:gd name="connsiteX210" fmla="*/ 2093528 w 6758506"/>
              <a:gd name="connsiteY210" fmla="*/ 6113432 h 6596467"/>
              <a:gd name="connsiteX211" fmla="*/ 2063981 w 6758506"/>
              <a:gd name="connsiteY211" fmla="*/ 6096544 h 6596467"/>
              <a:gd name="connsiteX212" fmla="*/ 2089307 w 6758506"/>
              <a:gd name="connsiteY212" fmla="*/ 6079656 h 6596467"/>
              <a:gd name="connsiteX213" fmla="*/ 2131514 w 6758506"/>
              <a:gd name="connsiteY213" fmla="*/ 6003661 h 6596467"/>
              <a:gd name="connsiteX214" fmla="*/ 2068201 w 6758506"/>
              <a:gd name="connsiteY214" fmla="*/ 5982550 h 6596467"/>
              <a:gd name="connsiteX215" fmla="*/ 1975345 w 6758506"/>
              <a:gd name="connsiteY215" fmla="*/ 6050102 h 6596467"/>
              <a:gd name="connsiteX216" fmla="*/ 1950019 w 6758506"/>
              <a:gd name="connsiteY216" fmla="*/ 6075433 h 6596467"/>
              <a:gd name="connsiteX217" fmla="*/ 1937358 w 6758506"/>
              <a:gd name="connsiteY217" fmla="*/ 6050102 h 6596467"/>
              <a:gd name="connsiteX218" fmla="*/ 1903592 w 6758506"/>
              <a:gd name="connsiteY218" fmla="*/ 6033214 h 6596467"/>
              <a:gd name="connsiteX219" fmla="*/ 1730537 w 6758506"/>
              <a:gd name="connsiteY219" fmla="*/ 6151431 h 6596467"/>
              <a:gd name="connsiteX220" fmla="*/ 1591250 w 6758506"/>
              <a:gd name="connsiteY220" fmla="*/ 6278090 h 6596467"/>
              <a:gd name="connsiteX221" fmla="*/ 1565924 w 6758506"/>
              <a:gd name="connsiteY221" fmla="*/ 6282311 h 6596467"/>
              <a:gd name="connsiteX222" fmla="*/ 1561704 w 6758506"/>
              <a:gd name="connsiteY222" fmla="*/ 6261202 h 6596467"/>
              <a:gd name="connsiteX223" fmla="*/ 1591250 w 6758506"/>
              <a:gd name="connsiteY223" fmla="*/ 6037437 h 6596467"/>
              <a:gd name="connsiteX224" fmla="*/ 1633457 w 6758506"/>
              <a:gd name="connsiteY224" fmla="*/ 5885444 h 6596467"/>
              <a:gd name="connsiteX225" fmla="*/ 1519497 w 6758506"/>
              <a:gd name="connsiteY225" fmla="*/ 5927666 h 6596467"/>
              <a:gd name="connsiteX226" fmla="*/ 1473068 w 6758506"/>
              <a:gd name="connsiteY226" fmla="*/ 5919220 h 6596467"/>
              <a:gd name="connsiteX227" fmla="*/ 1473068 w 6758506"/>
              <a:gd name="connsiteY227" fmla="*/ 5830560 h 6596467"/>
              <a:gd name="connsiteX228" fmla="*/ 1489951 w 6758506"/>
              <a:gd name="connsiteY228" fmla="*/ 5716566 h 6596467"/>
              <a:gd name="connsiteX229" fmla="*/ 1485728 w 6758506"/>
              <a:gd name="connsiteY229" fmla="*/ 5682789 h 6596467"/>
              <a:gd name="connsiteX230" fmla="*/ 1447742 w 6758506"/>
              <a:gd name="connsiteY230" fmla="*/ 5695455 h 6596467"/>
              <a:gd name="connsiteX231" fmla="*/ 1422418 w 6758506"/>
              <a:gd name="connsiteY231" fmla="*/ 5725008 h 6596467"/>
              <a:gd name="connsiteX232" fmla="*/ 1236702 w 6758506"/>
              <a:gd name="connsiteY232" fmla="*/ 5952996 h 6596467"/>
              <a:gd name="connsiteX233" fmla="*/ 1122740 w 6758506"/>
              <a:gd name="connsiteY233" fmla="*/ 5974107 h 6596467"/>
              <a:gd name="connsiteX234" fmla="*/ 1067867 w 6758506"/>
              <a:gd name="connsiteY234" fmla="*/ 5974107 h 6596467"/>
              <a:gd name="connsiteX235" fmla="*/ 1050984 w 6758506"/>
              <a:gd name="connsiteY235" fmla="*/ 5986773 h 6596467"/>
              <a:gd name="connsiteX236" fmla="*/ 966568 w 6758506"/>
              <a:gd name="connsiteY236" fmla="*/ 5965662 h 6596467"/>
              <a:gd name="connsiteX237" fmla="*/ 991894 w 6758506"/>
              <a:gd name="connsiteY237" fmla="*/ 5898112 h 6596467"/>
              <a:gd name="connsiteX238" fmla="*/ 1152284 w 6758506"/>
              <a:gd name="connsiteY238" fmla="*/ 5661679 h 6596467"/>
              <a:gd name="connsiteX239" fmla="*/ 1139623 w 6758506"/>
              <a:gd name="connsiteY239" fmla="*/ 5606794 h 6596467"/>
              <a:gd name="connsiteX240" fmla="*/ 1093193 w 6758506"/>
              <a:gd name="connsiteY240" fmla="*/ 5619460 h 6596467"/>
              <a:gd name="connsiteX241" fmla="*/ 1004557 w 6758506"/>
              <a:gd name="connsiteY241" fmla="*/ 5703900 h 6596467"/>
              <a:gd name="connsiteX242" fmla="*/ 953907 w 6758506"/>
              <a:gd name="connsiteY242" fmla="*/ 5703900 h 6596467"/>
              <a:gd name="connsiteX243" fmla="*/ 983451 w 6758506"/>
              <a:gd name="connsiteY243" fmla="*/ 5670124 h 6596467"/>
              <a:gd name="connsiteX244" fmla="*/ 1008777 w 6758506"/>
              <a:gd name="connsiteY244" fmla="*/ 5653236 h 6596467"/>
              <a:gd name="connsiteX245" fmla="*/ 987674 w 6758506"/>
              <a:gd name="connsiteY245" fmla="*/ 5568795 h 6596467"/>
              <a:gd name="connsiteX246" fmla="*/ 970790 w 6758506"/>
              <a:gd name="connsiteY246" fmla="*/ 5535019 h 6596467"/>
              <a:gd name="connsiteX247" fmla="*/ 1080530 w 6758506"/>
              <a:gd name="connsiteY247" fmla="*/ 5332365 h 6596467"/>
              <a:gd name="connsiteX248" fmla="*/ 1240922 w 6758506"/>
              <a:gd name="connsiteY248" fmla="*/ 5146598 h 6596467"/>
              <a:gd name="connsiteX249" fmla="*/ 1397092 w 6758506"/>
              <a:gd name="connsiteY249" fmla="*/ 4927055 h 6596467"/>
              <a:gd name="connsiteX250" fmla="*/ 1422418 w 6758506"/>
              <a:gd name="connsiteY250" fmla="*/ 4901722 h 6596467"/>
              <a:gd name="connsiteX251" fmla="*/ 1700990 w 6758506"/>
              <a:gd name="connsiteY251" fmla="*/ 4606184 h 6596467"/>
              <a:gd name="connsiteX252" fmla="*/ 1713653 w 6758506"/>
              <a:gd name="connsiteY252" fmla="*/ 4534412 h 6596467"/>
              <a:gd name="connsiteX253" fmla="*/ 1637680 w 6758506"/>
              <a:gd name="connsiteY253" fmla="*/ 4547077 h 6596467"/>
              <a:gd name="connsiteX254" fmla="*/ 1477288 w 6758506"/>
              <a:gd name="connsiteY254" fmla="*/ 4724401 h 6596467"/>
              <a:gd name="connsiteX255" fmla="*/ 1397092 w 6758506"/>
              <a:gd name="connsiteY255" fmla="*/ 4728621 h 6596467"/>
              <a:gd name="connsiteX256" fmla="*/ 1342222 w 6758506"/>
              <a:gd name="connsiteY256" fmla="*/ 4724401 h 6596467"/>
              <a:gd name="connsiteX257" fmla="*/ 962348 w 6758506"/>
              <a:gd name="connsiteY257" fmla="*/ 5053715 h 6596467"/>
              <a:gd name="connsiteX258" fmla="*/ 763969 w 6758506"/>
              <a:gd name="connsiteY258" fmla="*/ 5159264 h 6596467"/>
              <a:gd name="connsiteX259" fmla="*/ 717539 w 6758506"/>
              <a:gd name="connsiteY259" fmla="*/ 5184595 h 6596467"/>
              <a:gd name="connsiteX260" fmla="*/ 531824 w 6758506"/>
              <a:gd name="connsiteY260" fmla="*/ 5328142 h 6596467"/>
              <a:gd name="connsiteX261" fmla="*/ 400978 w 6758506"/>
              <a:gd name="connsiteY261" fmla="*/ 5416805 h 6596467"/>
              <a:gd name="connsiteX262" fmla="*/ 329225 w 6758506"/>
              <a:gd name="connsiteY262" fmla="*/ 5433693 h 6596467"/>
              <a:gd name="connsiteX263" fmla="*/ 308121 w 6758506"/>
              <a:gd name="connsiteY263" fmla="*/ 5370363 h 6596467"/>
              <a:gd name="connsiteX264" fmla="*/ 417861 w 6758506"/>
              <a:gd name="connsiteY264" fmla="*/ 5167709 h 6596467"/>
              <a:gd name="connsiteX265" fmla="*/ 219483 w 6758506"/>
              <a:gd name="connsiteY265" fmla="*/ 5273258 h 6596467"/>
              <a:gd name="connsiteX266" fmla="*/ 181496 w 6758506"/>
              <a:gd name="connsiteY266" fmla="*/ 5290146 h 6596467"/>
              <a:gd name="connsiteX267" fmla="*/ 177275 w 6758506"/>
              <a:gd name="connsiteY267" fmla="*/ 5256370 h 6596467"/>
              <a:gd name="connsiteX268" fmla="*/ 151949 w 6758506"/>
              <a:gd name="connsiteY268" fmla="*/ 5218371 h 6596467"/>
              <a:gd name="connsiteX269" fmla="*/ 118183 w 6758506"/>
              <a:gd name="connsiteY269" fmla="*/ 5247927 h 6596467"/>
              <a:gd name="connsiteX270" fmla="*/ 71756 w 6758506"/>
              <a:gd name="connsiteY270" fmla="*/ 5290146 h 6596467"/>
              <a:gd name="connsiteX271" fmla="*/ 0 w 6758506"/>
              <a:gd name="connsiteY271" fmla="*/ 5252147 h 6596467"/>
              <a:gd name="connsiteX272" fmla="*/ 59093 w 6758506"/>
              <a:gd name="connsiteY272" fmla="*/ 5222593 h 6596467"/>
              <a:gd name="connsiteX273" fmla="*/ 84416 w 6758506"/>
              <a:gd name="connsiteY273" fmla="*/ 5218371 h 6596467"/>
              <a:gd name="connsiteX274" fmla="*/ 42210 w 6758506"/>
              <a:gd name="connsiteY274" fmla="*/ 5197262 h 6596467"/>
              <a:gd name="connsiteX275" fmla="*/ 33767 w 6758506"/>
              <a:gd name="connsiteY275" fmla="*/ 5150821 h 6596467"/>
              <a:gd name="connsiteX276" fmla="*/ 46430 w 6758506"/>
              <a:gd name="connsiteY276" fmla="*/ 5125487 h 6596467"/>
              <a:gd name="connsiteX277" fmla="*/ 67533 w 6758506"/>
              <a:gd name="connsiteY277" fmla="*/ 4948164 h 6596467"/>
              <a:gd name="connsiteX278" fmla="*/ 109743 w 6758506"/>
              <a:gd name="connsiteY278" fmla="*/ 4766620 h 6596467"/>
              <a:gd name="connsiteX279" fmla="*/ 122406 w 6758506"/>
              <a:gd name="connsiteY279" fmla="*/ 4724401 h 6596467"/>
              <a:gd name="connsiteX280" fmla="*/ 151949 w 6758506"/>
              <a:gd name="connsiteY280" fmla="*/ 4601962 h 6596467"/>
              <a:gd name="connsiteX281" fmla="*/ 130846 w 6758506"/>
              <a:gd name="connsiteY281" fmla="*/ 4521744 h 6596467"/>
              <a:gd name="connsiteX282" fmla="*/ 135066 w 6758506"/>
              <a:gd name="connsiteY282" fmla="*/ 4458414 h 6596467"/>
              <a:gd name="connsiteX283" fmla="*/ 139289 w 6758506"/>
              <a:gd name="connsiteY283" fmla="*/ 4420418 h 6596467"/>
              <a:gd name="connsiteX284" fmla="*/ 130846 w 6758506"/>
              <a:gd name="connsiteY284" fmla="*/ 4407750 h 6596467"/>
              <a:gd name="connsiteX285" fmla="*/ 160392 w 6758506"/>
              <a:gd name="connsiteY285" fmla="*/ 4302201 h 6596467"/>
              <a:gd name="connsiteX286" fmla="*/ 156172 w 6758506"/>
              <a:gd name="connsiteY286" fmla="*/ 4251537 h 6596467"/>
              <a:gd name="connsiteX287" fmla="*/ 206822 w 6758506"/>
              <a:gd name="connsiteY287" fmla="*/ 4141765 h 6596467"/>
              <a:gd name="connsiteX288" fmla="*/ 337668 w 6758506"/>
              <a:gd name="connsiteY288" fmla="*/ 4031994 h 6596467"/>
              <a:gd name="connsiteX289" fmla="*/ 350328 w 6758506"/>
              <a:gd name="connsiteY289" fmla="*/ 4015106 h 6596467"/>
              <a:gd name="connsiteX290" fmla="*/ 493837 w 6758506"/>
              <a:gd name="connsiteY290" fmla="*/ 3778675 h 6596467"/>
              <a:gd name="connsiteX291" fmla="*/ 650006 w 6758506"/>
              <a:gd name="connsiteY291" fmla="*/ 3529579 h 6596467"/>
              <a:gd name="connsiteX292" fmla="*/ 873711 w 6758506"/>
              <a:gd name="connsiteY292" fmla="*/ 3238261 h 6596467"/>
              <a:gd name="connsiteX293" fmla="*/ 1063647 w 6758506"/>
              <a:gd name="connsiteY293" fmla="*/ 2896282 h 6596467"/>
              <a:gd name="connsiteX294" fmla="*/ 1059427 w 6758506"/>
              <a:gd name="connsiteY294" fmla="*/ 2803398 h 6596467"/>
              <a:gd name="connsiteX295" fmla="*/ 1059427 w 6758506"/>
              <a:gd name="connsiteY295" fmla="*/ 2765400 h 6596467"/>
              <a:gd name="connsiteX296" fmla="*/ 1287352 w 6758506"/>
              <a:gd name="connsiteY296" fmla="*/ 2402310 h 6596467"/>
              <a:gd name="connsiteX297" fmla="*/ 1422418 w 6758506"/>
              <a:gd name="connsiteY297" fmla="*/ 2110992 h 6596467"/>
              <a:gd name="connsiteX298" fmla="*/ 1439301 w 6758506"/>
              <a:gd name="connsiteY298" fmla="*/ 2068773 h 6596467"/>
              <a:gd name="connsiteX299" fmla="*/ 1321118 w 6758506"/>
              <a:gd name="connsiteY299" fmla="*/ 2110992 h 6596467"/>
              <a:gd name="connsiteX300" fmla="*/ 1278909 w 6758506"/>
              <a:gd name="connsiteY300" fmla="*/ 2136325 h 6596467"/>
              <a:gd name="connsiteX301" fmla="*/ 1126960 w 6758506"/>
              <a:gd name="connsiteY301" fmla="*/ 2153213 h 6596467"/>
              <a:gd name="connsiteX302" fmla="*/ 1114297 w 6758506"/>
              <a:gd name="connsiteY302" fmla="*/ 2157433 h 6596467"/>
              <a:gd name="connsiteX303" fmla="*/ 975011 w 6758506"/>
              <a:gd name="connsiteY303" fmla="*/ 2203875 h 6596467"/>
              <a:gd name="connsiteX304" fmla="*/ 493837 w 6758506"/>
              <a:gd name="connsiteY304" fmla="*/ 2334757 h 6596467"/>
              <a:gd name="connsiteX305" fmla="*/ 422084 w 6758506"/>
              <a:gd name="connsiteY305" fmla="*/ 2351645 h 6596467"/>
              <a:gd name="connsiteX306" fmla="*/ 371434 w 6758506"/>
              <a:gd name="connsiteY306" fmla="*/ 2334757 h 6596467"/>
              <a:gd name="connsiteX307" fmla="*/ 405201 w 6758506"/>
              <a:gd name="connsiteY307" fmla="*/ 2300981 h 6596467"/>
              <a:gd name="connsiteX308" fmla="*/ 721762 w 6758506"/>
              <a:gd name="connsiteY308" fmla="*/ 2174321 h 6596467"/>
              <a:gd name="connsiteX309" fmla="*/ 1181830 w 6758506"/>
              <a:gd name="connsiteY309" fmla="*/ 2030774 h 6596467"/>
              <a:gd name="connsiteX310" fmla="*/ 1219819 w 6758506"/>
              <a:gd name="connsiteY310" fmla="*/ 2022331 h 6596467"/>
              <a:gd name="connsiteX311" fmla="*/ 1232480 w 6758506"/>
              <a:gd name="connsiteY311" fmla="*/ 2001220 h 6596467"/>
              <a:gd name="connsiteX312" fmla="*/ 1211376 w 6758506"/>
              <a:gd name="connsiteY312" fmla="*/ 1988555 h 6596467"/>
              <a:gd name="connsiteX313" fmla="*/ 903258 w 6758506"/>
              <a:gd name="connsiteY313" fmla="*/ 2034997 h 6596467"/>
              <a:gd name="connsiteX314" fmla="*/ 877931 w 6758506"/>
              <a:gd name="connsiteY314" fmla="*/ 2030774 h 6596467"/>
              <a:gd name="connsiteX315" fmla="*/ 877931 w 6758506"/>
              <a:gd name="connsiteY315" fmla="*/ 2001220 h 6596467"/>
              <a:gd name="connsiteX316" fmla="*/ 970790 w 6758506"/>
              <a:gd name="connsiteY316" fmla="*/ 1937891 h 6596467"/>
              <a:gd name="connsiteX317" fmla="*/ 1034101 w 6758506"/>
              <a:gd name="connsiteY317" fmla="*/ 1878784 h 6596467"/>
              <a:gd name="connsiteX318" fmla="*/ 1097414 w 6758506"/>
              <a:gd name="connsiteY318" fmla="*/ 1832342 h 6596467"/>
              <a:gd name="connsiteX319" fmla="*/ 1283129 w 6758506"/>
              <a:gd name="connsiteY319" fmla="*/ 1790120 h 6596467"/>
              <a:gd name="connsiteX320" fmla="*/ 1608134 w 6758506"/>
              <a:gd name="connsiteY320" fmla="*/ 1714125 h 6596467"/>
              <a:gd name="connsiteX321" fmla="*/ 1409755 w 6758506"/>
              <a:gd name="connsiteY321" fmla="*/ 1684572 h 6596467"/>
              <a:gd name="connsiteX322" fmla="*/ 1228259 w 6758506"/>
              <a:gd name="connsiteY322" fmla="*/ 1735236 h 6596467"/>
              <a:gd name="connsiteX323" fmla="*/ 1181830 w 6758506"/>
              <a:gd name="connsiteY323" fmla="*/ 1726791 h 6596467"/>
              <a:gd name="connsiteX324" fmla="*/ 1359105 w 6758506"/>
              <a:gd name="connsiteY324" fmla="*/ 1659241 h 6596467"/>
              <a:gd name="connsiteX325" fmla="*/ 1283129 w 6758506"/>
              <a:gd name="connsiteY325" fmla="*/ 1646573 h 6596467"/>
              <a:gd name="connsiteX326" fmla="*/ 1232480 w 6758506"/>
              <a:gd name="connsiteY326" fmla="*/ 1667684 h 6596467"/>
              <a:gd name="connsiteX327" fmla="*/ 1194493 w 6758506"/>
              <a:gd name="connsiteY327" fmla="*/ 1663461 h 6596467"/>
              <a:gd name="connsiteX328" fmla="*/ 1207156 w 6758506"/>
              <a:gd name="connsiteY328" fmla="*/ 1629685 h 6596467"/>
              <a:gd name="connsiteX329" fmla="*/ 1240922 w 6758506"/>
              <a:gd name="connsiteY329" fmla="*/ 1591688 h 6596467"/>
              <a:gd name="connsiteX330" fmla="*/ 983451 w 6758506"/>
              <a:gd name="connsiteY330" fmla="*/ 1633907 h 6596467"/>
              <a:gd name="connsiteX331" fmla="*/ 738645 w 6758506"/>
              <a:gd name="connsiteY331" fmla="*/ 1633907 h 6596467"/>
              <a:gd name="connsiteX332" fmla="*/ 1316896 w 6758506"/>
              <a:gd name="connsiteY332" fmla="*/ 1494583 h 6596467"/>
              <a:gd name="connsiteX333" fmla="*/ 1274689 w 6758506"/>
              <a:gd name="connsiteY333" fmla="*/ 1473472 h 6596467"/>
              <a:gd name="connsiteX334" fmla="*/ 1321118 w 6758506"/>
              <a:gd name="connsiteY334" fmla="*/ 1448141 h 6596467"/>
              <a:gd name="connsiteX335" fmla="*/ 1574367 w 6758506"/>
              <a:gd name="connsiteY335" fmla="*/ 1376366 h 6596467"/>
              <a:gd name="connsiteX336" fmla="*/ 1785406 w 6758506"/>
              <a:gd name="connsiteY336" fmla="*/ 1367923 h 6596467"/>
              <a:gd name="connsiteX337" fmla="*/ 1924695 w 6758506"/>
              <a:gd name="connsiteY337" fmla="*/ 1342592 h 6596467"/>
              <a:gd name="connsiteX338" fmla="*/ 2055541 w 6758506"/>
              <a:gd name="connsiteY338" fmla="*/ 1300371 h 6596467"/>
              <a:gd name="connsiteX339" fmla="*/ 2089307 w 6758506"/>
              <a:gd name="connsiteY339" fmla="*/ 1266595 h 6596467"/>
              <a:gd name="connsiteX340" fmla="*/ 2030215 w 6758506"/>
              <a:gd name="connsiteY340" fmla="*/ 1199045 h 6596467"/>
              <a:gd name="connsiteX341" fmla="*/ 1975345 w 6758506"/>
              <a:gd name="connsiteY341" fmla="*/ 1203265 h 6596467"/>
              <a:gd name="connsiteX342" fmla="*/ 1840279 w 6758506"/>
              <a:gd name="connsiteY342" fmla="*/ 1156823 h 6596467"/>
              <a:gd name="connsiteX343" fmla="*/ 1709433 w 6758506"/>
              <a:gd name="connsiteY343" fmla="*/ 1173711 h 6596467"/>
              <a:gd name="connsiteX344" fmla="*/ 1726316 w 6758506"/>
              <a:gd name="connsiteY344" fmla="*/ 1148380 h 6596467"/>
              <a:gd name="connsiteX345" fmla="*/ 1966902 w 6758506"/>
              <a:gd name="connsiteY345" fmla="*/ 1068163 h 6596467"/>
              <a:gd name="connsiteX346" fmla="*/ 2034435 w 6758506"/>
              <a:gd name="connsiteY346" fmla="*/ 1097716 h 6596467"/>
              <a:gd name="connsiteX347" fmla="*/ 2106190 w 6758506"/>
              <a:gd name="connsiteY347" fmla="*/ 1135715 h 6596467"/>
              <a:gd name="connsiteX348" fmla="*/ 2148397 w 6758506"/>
              <a:gd name="connsiteY348" fmla="*/ 1127270 h 6596467"/>
              <a:gd name="connsiteX349" fmla="*/ 2194827 w 6758506"/>
              <a:gd name="connsiteY349" fmla="*/ 1148380 h 6596467"/>
              <a:gd name="connsiteX350" fmla="*/ 2177944 w 6758506"/>
              <a:gd name="connsiteY350" fmla="*/ 1190599 h 6596467"/>
              <a:gd name="connsiteX351" fmla="*/ 2156840 w 6758506"/>
              <a:gd name="connsiteY351" fmla="*/ 1220153 h 6596467"/>
              <a:gd name="connsiteX352" fmla="*/ 2177944 w 6758506"/>
              <a:gd name="connsiteY352" fmla="*/ 1237041 h 6596467"/>
              <a:gd name="connsiteX353" fmla="*/ 2199047 w 6758506"/>
              <a:gd name="connsiteY353" fmla="*/ 1211710 h 6596467"/>
              <a:gd name="connsiteX354" fmla="*/ 2224373 w 6758506"/>
              <a:gd name="connsiteY354" fmla="*/ 1177934 h 6596467"/>
              <a:gd name="connsiteX355" fmla="*/ 2308789 w 6758506"/>
              <a:gd name="connsiteY355" fmla="*/ 1169489 h 6596467"/>
              <a:gd name="connsiteX356" fmla="*/ 2397426 w 6758506"/>
              <a:gd name="connsiteY356" fmla="*/ 1156823 h 6596467"/>
              <a:gd name="connsiteX357" fmla="*/ 2397426 w 6758506"/>
              <a:gd name="connsiteY357" fmla="*/ 1152603 h 6596467"/>
              <a:gd name="connsiteX358" fmla="*/ 2646454 w 6758506"/>
              <a:gd name="connsiteY358" fmla="*/ 852840 h 6596467"/>
              <a:gd name="connsiteX359" fmla="*/ 2768860 w 6758506"/>
              <a:gd name="connsiteY359" fmla="*/ 755737 h 6596467"/>
              <a:gd name="connsiteX360" fmla="*/ 2794183 w 6758506"/>
              <a:gd name="connsiteY360" fmla="*/ 721960 h 6596467"/>
              <a:gd name="connsiteX361" fmla="*/ 2887042 w 6758506"/>
              <a:gd name="connsiteY361" fmla="*/ 574190 h 6596467"/>
              <a:gd name="connsiteX362" fmla="*/ 3060095 w 6758506"/>
              <a:gd name="connsiteY362" fmla="*/ 527749 h 6596467"/>
              <a:gd name="connsiteX363" fmla="*/ 3110745 w 6758506"/>
              <a:gd name="connsiteY363" fmla="*/ 599521 h 6596467"/>
              <a:gd name="connsiteX364" fmla="*/ 3064315 w 6758506"/>
              <a:gd name="connsiteY364" fmla="*/ 835952 h 6596467"/>
              <a:gd name="connsiteX365" fmla="*/ 3060095 w 6758506"/>
              <a:gd name="connsiteY365" fmla="*/ 873951 h 6596467"/>
              <a:gd name="connsiteX366" fmla="*/ 3106525 w 6758506"/>
              <a:gd name="connsiteY366" fmla="*/ 865508 h 6596467"/>
              <a:gd name="connsiteX367" fmla="*/ 3190941 w 6758506"/>
              <a:gd name="connsiteY367" fmla="*/ 755737 h 6596467"/>
              <a:gd name="connsiteX368" fmla="*/ 3515943 w 6758506"/>
              <a:gd name="connsiteY368" fmla="*/ 350425 h 6596467"/>
              <a:gd name="connsiteX369" fmla="*/ 3583476 w 6758506"/>
              <a:gd name="connsiteY369" fmla="*/ 295538 h 6596467"/>
              <a:gd name="connsiteX370" fmla="*/ 3629905 w 6758506"/>
              <a:gd name="connsiteY370" fmla="*/ 295538 h 6596467"/>
              <a:gd name="connsiteX371" fmla="*/ 3659452 w 6758506"/>
              <a:gd name="connsiteY371" fmla="*/ 295538 h 6596467"/>
              <a:gd name="connsiteX372" fmla="*/ 3748088 w 6758506"/>
              <a:gd name="connsiteY372" fmla="*/ 333537 h 6596467"/>
              <a:gd name="connsiteX373" fmla="*/ 3756531 w 6758506"/>
              <a:gd name="connsiteY373" fmla="*/ 346202 h 6596467"/>
              <a:gd name="connsiteX374" fmla="*/ 3781854 w 6758506"/>
              <a:gd name="connsiteY374" fmla="*/ 485530 h 6596467"/>
              <a:gd name="connsiteX375" fmla="*/ 3769194 w 6758506"/>
              <a:gd name="connsiteY375" fmla="*/ 510861 h 6596467"/>
              <a:gd name="connsiteX376" fmla="*/ 3828284 w 6758506"/>
              <a:gd name="connsiteY376" fmla="*/ 603744 h 6596467"/>
              <a:gd name="connsiteX377" fmla="*/ 3836727 w 6758506"/>
              <a:gd name="connsiteY377" fmla="*/ 599521 h 6596467"/>
              <a:gd name="connsiteX378" fmla="*/ 3946467 w 6758506"/>
              <a:gd name="connsiteY378" fmla="*/ 489750 h 6596467"/>
              <a:gd name="connsiteX379" fmla="*/ 4026663 w 6758506"/>
              <a:gd name="connsiteY379" fmla="*/ 413755 h 6596467"/>
              <a:gd name="connsiteX380" fmla="*/ 3988676 w 6758506"/>
              <a:gd name="connsiteY380" fmla="*/ 291318 h 6596467"/>
              <a:gd name="connsiteX381" fmla="*/ 4009779 w 6758506"/>
              <a:gd name="connsiteY381" fmla="*/ 274430 h 6596467"/>
              <a:gd name="connsiteX382" fmla="*/ 4014000 w 6758506"/>
              <a:gd name="connsiteY382" fmla="*/ 299761 h 6596467"/>
              <a:gd name="connsiteX383" fmla="*/ 4014000 w 6758506"/>
              <a:gd name="connsiteY383" fmla="*/ 341982 h 6596467"/>
              <a:gd name="connsiteX384" fmla="*/ 4039326 w 6758506"/>
              <a:gd name="connsiteY384" fmla="*/ 312429 h 6596467"/>
              <a:gd name="connsiteX385" fmla="*/ 4064649 w 6758506"/>
              <a:gd name="connsiteY385" fmla="*/ 173101 h 6596467"/>
              <a:gd name="connsiteX386" fmla="*/ 4161729 w 6758506"/>
              <a:gd name="connsiteY386" fmla="*/ 71775 h 6596467"/>
              <a:gd name="connsiteX387" fmla="*/ 4191275 w 6758506"/>
              <a:gd name="connsiteY387" fmla="*/ 50664 h 6596467"/>
              <a:gd name="connsiteX388" fmla="*/ 4271471 w 6758506"/>
              <a:gd name="connsiteY388" fmla="*/ 0 h 659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</a:cxnLst>
            <a:rect l="l" t="t" r="r" b="b"/>
            <a:pathLst>
              <a:path w="6758506" h="6596467">
                <a:moveTo>
                  <a:pt x="4271471" y="0"/>
                </a:moveTo>
                <a:cubicBezTo>
                  <a:pt x="4292575" y="0"/>
                  <a:pt x="4355887" y="88663"/>
                  <a:pt x="4351667" y="113994"/>
                </a:cubicBezTo>
                <a:cubicBezTo>
                  <a:pt x="4326341" y="215323"/>
                  <a:pt x="4301017" y="316649"/>
                  <a:pt x="4275691" y="417977"/>
                </a:cubicBezTo>
                <a:cubicBezTo>
                  <a:pt x="4267251" y="443308"/>
                  <a:pt x="4250368" y="460196"/>
                  <a:pt x="4225042" y="451753"/>
                </a:cubicBezTo>
                <a:cubicBezTo>
                  <a:pt x="4195495" y="443308"/>
                  <a:pt x="4208158" y="417977"/>
                  <a:pt x="4212379" y="396867"/>
                </a:cubicBezTo>
                <a:cubicBezTo>
                  <a:pt x="4212379" y="379978"/>
                  <a:pt x="4225042" y="363090"/>
                  <a:pt x="4220821" y="337759"/>
                </a:cubicBezTo>
                <a:cubicBezTo>
                  <a:pt x="4153288" y="401089"/>
                  <a:pt x="4127962" y="472862"/>
                  <a:pt x="4106859" y="557302"/>
                </a:cubicBezTo>
                <a:cubicBezTo>
                  <a:pt x="4149066" y="540414"/>
                  <a:pt x="4153288" y="510861"/>
                  <a:pt x="4165949" y="481307"/>
                </a:cubicBezTo>
                <a:cubicBezTo>
                  <a:pt x="4170172" y="468641"/>
                  <a:pt x="4178612" y="460196"/>
                  <a:pt x="4195495" y="464419"/>
                </a:cubicBezTo>
                <a:cubicBezTo>
                  <a:pt x="4212379" y="468641"/>
                  <a:pt x="4225042" y="477084"/>
                  <a:pt x="4229262" y="493972"/>
                </a:cubicBezTo>
                <a:cubicBezTo>
                  <a:pt x="4233484" y="515083"/>
                  <a:pt x="4220821" y="515083"/>
                  <a:pt x="4208158" y="515083"/>
                </a:cubicBezTo>
                <a:cubicBezTo>
                  <a:pt x="4182832" y="523526"/>
                  <a:pt x="4182832" y="536191"/>
                  <a:pt x="4191275" y="553079"/>
                </a:cubicBezTo>
                <a:cubicBezTo>
                  <a:pt x="4216601" y="586856"/>
                  <a:pt x="4203938" y="616409"/>
                  <a:pt x="4195495" y="650185"/>
                </a:cubicBezTo>
                <a:cubicBezTo>
                  <a:pt x="4191275" y="671296"/>
                  <a:pt x="4182832" y="675519"/>
                  <a:pt x="4161729" y="667074"/>
                </a:cubicBezTo>
                <a:cubicBezTo>
                  <a:pt x="4140625" y="658631"/>
                  <a:pt x="4140625" y="688184"/>
                  <a:pt x="4140625" y="688184"/>
                </a:cubicBezTo>
                <a:cubicBezTo>
                  <a:pt x="4191275" y="709292"/>
                  <a:pt x="4170172" y="759957"/>
                  <a:pt x="4187055" y="789510"/>
                </a:cubicBezTo>
                <a:cubicBezTo>
                  <a:pt x="4191275" y="793733"/>
                  <a:pt x="4191275" y="793733"/>
                  <a:pt x="4195495" y="793733"/>
                </a:cubicBezTo>
                <a:cubicBezTo>
                  <a:pt x="4220821" y="781068"/>
                  <a:pt x="4195495" y="764179"/>
                  <a:pt x="4199718" y="747291"/>
                </a:cubicBezTo>
                <a:cubicBezTo>
                  <a:pt x="4199718" y="730403"/>
                  <a:pt x="4208158" y="721960"/>
                  <a:pt x="4220821" y="721960"/>
                </a:cubicBezTo>
                <a:cubicBezTo>
                  <a:pt x="4233484" y="721960"/>
                  <a:pt x="4237705" y="730403"/>
                  <a:pt x="4237705" y="743069"/>
                </a:cubicBezTo>
                <a:cubicBezTo>
                  <a:pt x="4246145" y="793733"/>
                  <a:pt x="4225042" y="840175"/>
                  <a:pt x="4220821" y="903504"/>
                </a:cubicBezTo>
                <a:cubicBezTo>
                  <a:pt x="4258808" y="857063"/>
                  <a:pt x="4288354" y="823286"/>
                  <a:pt x="4330561" y="810621"/>
                </a:cubicBezTo>
                <a:cubicBezTo>
                  <a:pt x="4339004" y="806398"/>
                  <a:pt x="4343224" y="793733"/>
                  <a:pt x="4339004" y="785290"/>
                </a:cubicBezTo>
                <a:cubicBezTo>
                  <a:pt x="4326341" y="734626"/>
                  <a:pt x="4364328" y="709292"/>
                  <a:pt x="4385434" y="675519"/>
                </a:cubicBezTo>
                <a:cubicBezTo>
                  <a:pt x="4423420" y="599521"/>
                  <a:pt x="4512057" y="595301"/>
                  <a:pt x="4562707" y="531971"/>
                </a:cubicBezTo>
                <a:cubicBezTo>
                  <a:pt x="4579589" y="506638"/>
                  <a:pt x="4609136" y="515083"/>
                  <a:pt x="4626019" y="548859"/>
                </a:cubicBezTo>
                <a:cubicBezTo>
                  <a:pt x="4651345" y="599521"/>
                  <a:pt x="4693552" y="641743"/>
                  <a:pt x="4672449" y="709292"/>
                </a:cubicBezTo>
                <a:cubicBezTo>
                  <a:pt x="4668229" y="734626"/>
                  <a:pt x="4693552" y="759957"/>
                  <a:pt x="4710435" y="781068"/>
                </a:cubicBezTo>
                <a:cubicBezTo>
                  <a:pt x="4739981" y="814844"/>
                  <a:pt x="4744202" y="844397"/>
                  <a:pt x="4718878" y="882396"/>
                </a:cubicBezTo>
                <a:cubicBezTo>
                  <a:pt x="4706215" y="907727"/>
                  <a:pt x="4685111" y="941503"/>
                  <a:pt x="4710435" y="962611"/>
                </a:cubicBezTo>
                <a:cubicBezTo>
                  <a:pt x="4744202" y="987945"/>
                  <a:pt x="4773748" y="966834"/>
                  <a:pt x="4799074" y="941503"/>
                </a:cubicBezTo>
                <a:cubicBezTo>
                  <a:pt x="4862385" y="886616"/>
                  <a:pt x="4925697" y="831732"/>
                  <a:pt x="4997451" y="793733"/>
                </a:cubicBezTo>
                <a:cubicBezTo>
                  <a:pt x="5022777" y="781068"/>
                  <a:pt x="5039660" y="781068"/>
                  <a:pt x="5048100" y="810621"/>
                </a:cubicBezTo>
                <a:cubicBezTo>
                  <a:pt x="5048100" y="823286"/>
                  <a:pt x="5052323" y="831732"/>
                  <a:pt x="5064983" y="835952"/>
                </a:cubicBezTo>
                <a:cubicBezTo>
                  <a:pt x="5124076" y="861285"/>
                  <a:pt x="5128296" y="924615"/>
                  <a:pt x="5073427" y="954169"/>
                </a:cubicBezTo>
                <a:cubicBezTo>
                  <a:pt x="5010113" y="987945"/>
                  <a:pt x="4959464" y="1042829"/>
                  <a:pt x="4887711" y="1063940"/>
                </a:cubicBezTo>
                <a:cubicBezTo>
                  <a:pt x="4870827" y="1068163"/>
                  <a:pt x="4862385" y="1080828"/>
                  <a:pt x="4862385" y="1101939"/>
                </a:cubicBezTo>
                <a:cubicBezTo>
                  <a:pt x="4858165" y="1139935"/>
                  <a:pt x="4824398" y="1152603"/>
                  <a:pt x="4790631" y="1131492"/>
                </a:cubicBezTo>
                <a:cubicBezTo>
                  <a:pt x="4777969" y="1127270"/>
                  <a:pt x="4765305" y="1118827"/>
                  <a:pt x="4756865" y="1131492"/>
                </a:cubicBezTo>
                <a:cubicBezTo>
                  <a:pt x="4744202" y="1144158"/>
                  <a:pt x="4752645" y="1152603"/>
                  <a:pt x="4761085" y="1161046"/>
                </a:cubicBezTo>
                <a:cubicBezTo>
                  <a:pt x="4782189" y="1177934"/>
                  <a:pt x="4777969" y="1190599"/>
                  <a:pt x="4756865" y="1199045"/>
                </a:cubicBezTo>
                <a:cubicBezTo>
                  <a:pt x="4710435" y="1224376"/>
                  <a:pt x="4756865" y="1224376"/>
                  <a:pt x="4765305" y="1237041"/>
                </a:cubicBezTo>
                <a:cubicBezTo>
                  <a:pt x="4739981" y="1258152"/>
                  <a:pt x="4710435" y="1270817"/>
                  <a:pt x="4697772" y="1304593"/>
                </a:cubicBezTo>
                <a:cubicBezTo>
                  <a:pt x="4693552" y="1321481"/>
                  <a:pt x="4668229" y="1342592"/>
                  <a:pt x="4693552" y="1359480"/>
                </a:cubicBezTo>
                <a:cubicBezTo>
                  <a:pt x="4714655" y="1376366"/>
                  <a:pt x="4748422" y="1393254"/>
                  <a:pt x="4773748" y="1372146"/>
                </a:cubicBezTo>
                <a:cubicBezTo>
                  <a:pt x="4803295" y="1342592"/>
                  <a:pt x="4853944" y="1329924"/>
                  <a:pt x="4866607" y="1308816"/>
                </a:cubicBezTo>
                <a:cubicBezTo>
                  <a:pt x="4896151" y="1245486"/>
                  <a:pt x="4959464" y="1228598"/>
                  <a:pt x="4997451" y="1177934"/>
                </a:cubicBezTo>
                <a:cubicBezTo>
                  <a:pt x="5043880" y="1114604"/>
                  <a:pt x="5124076" y="1089273"/>
                  <a:pt x="5170505" y="1025944"/>
                </a:cubicBezTo>
                <a:cubicBezTo>
                  <a:pt x="5178946" y="1017498"/>
                  <a:pt x="5195829" y="1017498"/>
                  <a:pt x="5208493" y="1017498"/>
                </a:cubicBezTo>
                <a:cubicBezTo>
                  <a:pt x="5229595" y="1013276"/>
                  <a:pt x="5259142" y="1017498"/>
                  <a:pt x="5242259" y="979500"/>
                </a:cubicBezTo>
                <a:cubicBezTo>
                  <a:pt x="5238039" y="966834"/>
                  <a:pt x="5250701" y="958391"/>
                  <a:pt x="5259142" y="954169"/>
                </a:cubicBezTo>
                <a:cubicBezTo>
                  <a:pt x="5343558" y="933058"/>
                  <a:pt x="5377325" y="852840"/>
                  <a:pt x="5440637" y="810621"/>
                </a:cubicBezTo>
                <a:cubicBezTo>
                  <a:pt x="5529274" y="747291"/>
                  <a:pt x="5584147" y="637520"/>
                  <a:pt x="5693886" y="595301"/>
                </a:cubicBezTo>
                <a:cubicBezTo>
                  <a:pt x="5710769" y="591078"/>
                  <a:pt x="5723433" y="578413"/>
                  <a:pt x="5740315" y="565745"/>
                </a:cubicBezTo>
                <a:cubicBezTo>
                  <a:pt x="5757199" y="582633"/>
                  <a:pt x="5757199" y="603744"/>
                  <a:pt x="5778303" y="620632"/>
                </a:cubicBezTo>
                <a:cubicBezTo>
                  <a:pt x="5816291" y="645963"/>
                  <a:pt x="5824732" y="709292"/>
                  <a:pt x="5795185" y="751514"/>
                </a:cubicBezTo>
                <a:cubicBezTo>
                  <a:pt x="5769862" y="781068"/>
                  <a:pt x="5731873" y="802178"/>
                  <a:pt x="5731873" y="848620"/>
                </a:cubicBezTo>
                <a:cubicBezTo>
                  <a:pt x="5731873" y="865508"/>
                  <a:pt x="5710769" y="865508"/>
                  <a:pt x="5698107" y="869728"/>
                </a:cubicBezTo>
                <a:cubicBezTo>
                  <a:pt x="5660119" y="873951"/>
                  <a:pt x="5634796" y="899282"/>
                  <a:pt x="5609470" y="924615"/>
                </a:cubicBezTo>
                <a:cubicBezTo>
                  <a:pt x="5588367" y="945726"/>
                  <a:pt x="5579923" y="958391"/>
                  <a:pt x="5605249" y="979500"/>
                </a:cubicBezTo>
                <a:cubicBezTo>
                  <a:pt x="5613690" y="987945"/>
                  <a:pt x="5617913" y="1000610"/>
                  <a:pt x="5609470" y="1009055"/>
                </a:cubicBezTo>
                <a:cubicBezTo>
                  <a:pt x="5596807" y="1025944"/>
                  <a:pt x="5584147" y="1013276"/>
                  <a:pt x="5575703" y="1004833"/>
                </a:cubicBezTo>
                <a:cubicBezTo>
                  <a:pt x="5541937" y="979500"/>
                  <a:pt x="5525053" y="996388"/>
                  <a:pt x="5512391" y="1025944"/>
                </a:cubicBezTo>
                <a:cubicBezTo>
                  <a:pt x="5474404" y="1101939"/>
                  <a:pt x="5432195" y="1173711"/>
                  <a:pt x="5373105" y="1232818"/>
                </a:cubicBezTo>
                <a:cubicBezTo>
                  <a:pt x="5347779" y="1262374"/>
                  <a:pt x="5373105" y="1313036"/>
                  <a:pt x="5322455" y="1329924"/>
                </a:cubicBezTo>
                <a:cubicBezTo>
                  <a:pt x="5318235" y="1329924"/>
                  <a:pt x="5326675" y="1346812"/>
                  <a:pt x="5330895" y="1351035"/>
                </a:cubicBezTo>
                <a:cubicBezTo>
                  <a:pt x="5347779" y="1367923"/>
                  <a:pt x="5364661" y="1367923"/>
                  <a:pt x="5381545" y="1359480"/>
                </a:cubicBezTo>
                <a:cubicBezTo>
                  <a:pt x="5394208" y="1355258"/>
                  <a:pt x="5415311" y="1346812"/>
                  <a:pt x="5402651" y="1329924"/>
                </a:cubicBezTo>
                <a:cubicBezTo>
                  <a:pt x="5389987" y="1300371"/>
                  <a:pt x="5411091" y="1291928"/>
                  <a:pt x="5427975" y="1275040"/>
                </a:cubicBezTo>
                <a:cubicBezTo>
                  <a:pt x="5487067" y="1228598"/>
                  <a:pt x="5558820" y="1199045"/>
                  <a:pt x="5601029" y="1131492"/>
                </a:cubicBezTo>
                <a:cubicBezTo>
                  <a:pt x="5613690" y="1110382"/>
                  <a:pt x="5630573" y="1118827"/>
                  <a:pt x="5647457" y="1123047"/>
                </a:cubicBezTo>
                <a:cubicBezTo>
                  <a:pt x="5681223" y="1139935"/>
                  <a:pt x="5702329" y="1127270"/>
                  <a:pt x="5723433" y="1097716"/>
                </a:cubicBezTo>
                <a:cubicBezTo>
                  <a:pt x="5757199" y="1051275"/>
                  <a:pt x="5786745" y="1051275"/>
                  <a:pt x="5820511" y="1101939"/>
                </a:cubicBezTo>
                <a:cubicBezTo>
                  <a:pt x="5837395" y="1123047"/>
                  <a:pt x="5841615" y="1106159"/>
                  <a:pt x="5850058" y="1101939"/>
                </a:cubicBezTo>
                <a:cubicBezTo>
                  <a:pt x="5892265" y="1068163"/>
                  <a:pt x="5934474" y="1034386"/>
                  <a:pt x="5972461" y="996388"/>
                </a:cubicBezTo>
                <a:cubicBezTo>
                  <a:pt x="6052657" y="920392"/>
                  <a:pt x="6145513" y="857063"/>
                  <a:pt x="6213047" y="768402"/>
                </a:cubicBezTo>
                <a:cubicBezTo>
                  <a:pt x="6255256" y="705072"/>
                  <a:pt x="6327009" y="667074"/>
                  <a:pt x="6390322" y="620632"/>
                </a:cubicBezTo>
                <a:cubicBezTo>
                  <a:pt x="6411425" y="603744"/>
                  <a:pt x="6419868" y="595301"/>
                  <a:pt x="6424089" y="569968"/>
                </a:cubicBezTo>
                <a:cubicBezTo>
                  <a:pt x="6432531" y="544637"/>
                  <a:pt x="6432531" y="493972"/>
                  <a:pt x="6487401" y="527749"/>
                </a:cubicBezTo>
                <a:cubicBezTo>
                  <a:pt x="6500064" y="536191"/>
                  <a:pt x="6516947" y="523526"/>
                  <a:pt x="6512725" y="510861"/>
                </a:cubicBezTo>
                <a:cubicBezTo>
                  <a:pt x="6491621" y="451753"/>
                  <a:pt x="6542271" y="439086"/>
                  <a:pt x="6567597" y="409532"/>
                </a:cubicBezTo>
                <a:cubicBezTo>
                  <a:pt x="6588701" y="388424"/>
                  <a:pt x="6609804" y="371536"/>
                  <a:pt x="6630910" y="354648"/>
                </a:cubicBezTo>
                <a:cubicBezTo>
                  <a:pt x="6673117" y="329314"/>
                  <a:pt x="6690000" y="337759"/>
                  <a:pt x="6694221" y="384201"/>
                </a:cubicBezTo>
                <a:cubicBezTo>
                  <a:pt x="6698443" y="396867"/>
                  <a:pt x="6694221" y="405312"/>
                  <a:pt x="6706883" y="413755"/>
                </a:cubicBezTo>
                <a:cubicBezTo>
                  <a:pt x="6753313" y="434865"/>
                  <a:pt x="6774417" y="477084"/>
                  <a:pt x="6744870" y="519303"/>
                </a:cubicBezTo>
                <a:cubicBezTo>
                  <a:pt x="6698443" y="595301"/>
                  <a:pt x="6652013" y="671296"/>
                  <a:pt x="6576037" y="721960"/>
                </a:cubicBezTo>
                <a:cubicBezTo>
                  <a:pt x="6554934" y="734626"/>
                  <a:pt x="6533831" y="747291"/>
                  <a:pt x="6525388" y="768402"/>
                </a:cubicBezTo>
                <a:cubicBezTo>
                  <a:pt x="6483181" y="865508"/>
                  <a:pt x="6411425" y="945726"/>
                  <a:pt x="6343893" y="1021721"/>
                </a:cubicBezTo>
                <a:cubicBezTo>
                  <a:pt x="6305905" y="1059717"/>
                  <a:pt x="6272139" y="1101939"/>
                  <a:pt x="6293243" y="1165269"/>
                </a:cubicBezTo>
                <a:cubicBezTo>
                  <a:pt x="6297463" y="1186377"/>
                  <a:pt x="6284802" y="1207488"/>
                  <a:pt x="6267919" y="1224376"/>
                </a:cubicBezTo>
                <a:cubicBezTo>
                  <a:pt x="6259476" y="1228598"/>
                  <a:pt x="6255256" y="1237041"/>
                  <a:pt x="6263697" y="1245486"/>
                </a:cubicBezTo>
                <a:cubicBezTo>
                  <a:pt x="6272139" y="1249707"/>
                  <a:pt x="6280579" y="1249707"/>
                  <a:pt x="6284802" y="1245486"/>
                </a:cubicBezTo>
                <a:cubicBezTo>
                  <a:pt x="6331229" y="1194822"/>
                  <a:pt x="6373439" y="1144158"/>
                  <a:pt x="6436751" y="1110382"/>
                </a:cubicBezTo>
                <a:cubicBezTo>
                  <a:pt x="6462075" y="1004833"/>
                  <a:pt x="6567597" y="958391"/>
                  <a:pt x="6618247" y="869728"/>
                </a:cubicBezTo>
                <a:cubicBezTo>
                  <a:pt x="6622467" y="865508"/>
                  <a:pt x="6622467" y="861285"/>
                  <a:pt x="6626687" y="857063"/>
                </a:cubicBezTo>
                <a:cubicBezTo>
                  <a:pt x="6647793" y="844397"/>
                  <a:pt x="6660454" y="806398"/>
                  <a:pt x="6694221" y="827509"/>
                </a:cubicBezTo>
                <a:cubicBezTo>
                  <a:pt x="6727987" y="848620"/>
                  <a:pt x="6706883" y="878173"/>
                  <a:pt x="6698443" y="903504"/>
                </a:cubicBezTo>
                <a:cubicBezTo>
                  <a:pt x="6690000" y="941503"/>
                  <a:pt x="6668897" y="975279"/>
                  <a:pt x="6639351" y="1000610"/>
                </a:cubicBezTo>
                <a:cubicBezTo>
                  <a:pt x="6580258" y="1068163"/>
                  <a:pt x="6546491" y="1152603"/>
                  <a:pt x="6491621" y="1220153"/>
                </a:cubicBezTo>
                <a:cubicBezTo>
                  <a:pt x="6474738" y="1241264"/>
                  <a:pt x="6500064" y="1270817"/>
                  <a:pt x="6487401" y="1300371"/>
                </a:cubicBezTo>
                <a:cubicBezTo>
                  <a:pt x="6478959" y="1329924"/>
                  <a:pt x="6478959" y="1359480"/>
                  <a:pt x="6525388" y="1367923"/>
                </a:cubicBezTo>
                <a:cubicBezTo>
                  <a:pt x="6550714" y="1372146"/>
                  <a:pt x="6542271" y="1401699"/>
                  <a:pt x="6533831" y="1422810"/>
                </a:cubicBezTo>
                <a:cubicBezTo>
                  <a:pt x="6525388" y="1439696"/>
                  <a:pt x="6512725" y="1448141"/>
                  <a:pt x="6495841" y="1435475"/>
                </a:cubicBezTo>
                <a:cubicBezTo>
                  <a:pt x="6487401" y="1427030"/>
                  <a:pt x="6474738" y="1414365"/>
                  <a:pt x="6457855" y="1431253"/>
                </a:cubicBezTo>
                <a:cubicBezTo>
                  <a:pt x="6462075" y="1431253"/>
                  <a:pt x="6466297" y="1439696"/>
                  <a:pt x="6466297" y="1439696"/>
                </a:cubicBezTo>
                <a:cubicBezTo>
                  <a:pt x="6529608" y="1490360"/>
                  <a:pt x="6525388" y="1524136"/>
                  <a:pt x="6457855" y="1557912"/>
                </a:cubicBezTo>
                <a:cubicBezTo>
                  <a:pt x="6436751" y="1570578"/>
                  <a:pt x="6398765" y="1562135"/>
                  <a:pt x="6394542" y="1587466"/>
                </a:cubicBezTo>
                <a:cubicBezTo>
                  <a:pt x="6386101" y="1638130"/>
                  <a:pt x="6360775" y="1688794"/>
                  <a:pt x="6369219" y="1739458"/>
                </a:cubicBezTo>
                <a:cubicBezTo>
                  <a:pt x="6373439" y="1760567"/>
                  <a:pt x="6381881" y="1777455"/>
                  <a:pt x="6364998" y="1794343"/>
                </a:cubicBezTo>
                <a:cubicBezTo>
                  <a:pt x="6339672" y="1823897"/>
                  <a:pt x="6369219" y="1832342"/>
                  <a:pt x="6386101" y="1836562"/>
                </a:cubicBezTo>
                <a:cubicBezTo>
                  <a:pt x="6415648" y="1845007"/>
                  <a:pt x="6457855" y="1790120"/>
                  <a:pt x="6449415" y="1760567"/>
                </a:cubicBezTo>
                <a:cubicBezTo>
                  <a:pt x="6440971" y="1739458"/>
                  <a:pt x="6440971" y="1726791"/>
                  <a:pt x="6457855" y="1709903"/>
                </a:cubicBezTo>
                <a:cubicBezTo>
                  <a:pt x="6474738" y="1693015"/>
                  <a:pt x="6512725" y="1671906"/>
                  <a:pt x="6462075" y="1650796"/>
                </a:cubicBezTo>
                <a:cubicBezTo>
                  <a:pt x="6453635" y="1646573"/>
                  <a:pt x="6457855" y="1638130"/>
                  <a:pt x="6462075" y="1629685"/>
                </a:cubicBezTo>
                <a:cubicBezTo>
                  <a:pt x="6495841" y="1608577"/>
                  <a:pt x="6516947" y="1650796"/>
                  <a:pt x="6550714" y="1646573"/>
                </a:cubicBezTo>
                <a:cubicBezTo>
                  <a:pt x="6567597" y="1646573"/>
                  <a:pt x="6554934" y="1667684"/>
                  <a:pt x="6550714" y="1684572"/>
                </a:cubicBezTo>
                <a:cubicBezTo>
                  <a:pt x="6542271" y="1718348"/>
                  <a:pt x="6508505" y="1747901"/>
                  <a:pt x="6529608" y="1785900"/>
                </a:cubicBezTo>
                <a:cubicBezTo>
                  <a:pt x="6533831" y="1790120"/>
                  <a:pt x="6529608" y="1798566"/>
                  <a:pt x="6525388" y="1802788"/>
                </a:cubicBezTo>
                <a:cubicBezTo>
                  <a:pt x="6453635" y="1849230"/>
                  <a:pt x="6478959" y="1946336"/>
                  <a:pt x="6428309" y="2001220"/>
                </a:cubicBezTo>
                <a:cubicBezTo>
                  <a:pt x="6415648" y="2013886"/>
                  <a:pt x="6411425" y="2030774"/>
                  <a:pt x="6398765" y="2043439"/>
                </a:cubicBezTo>
                <a:cubicBezTo>
                  <a:pt x="6356555" y="2077216"/>
                  <a:pt x="6335452" y="2119437"/>
                  <a:pt x="6314346" y="2165879"/>
                </a:cubicBezTo>
                <a:cubicBezTo>
                  <a:pt x="6310126" y="2178544"/>
                  <a:pt x="6301685" y="2186987"/>
                  <a:pt x="6297463" y="2199655"/>
                </a:cubicBezTo>
                <a:cubicBezTo>
                  <a:pt x="6297463" y="2229208"/>
                  <a:pt x="6208827" y="2216543"/>
                  <a:pt x="6263697" y="2275650"/>
                </a:cubicBezTo>
                <a:cubicBezTo>
                  <a:pt x="6284802" y="2300981"/>
                  <a:pt x="6280579" y="2338980"/>
                  <a:pt x="6314346" y="2368533"/>
                </a:cubicBezTo>
                <a:cubicBezTo>
                  <a:pt x="6352335" y="2402310"/>
                  <a:pt x="6360775" y="2452974"/>
                  <a:pt x="6331229" y="2499415"/>
                </a:cubicBezTo>
                <a:cubicBezTo>
                  <a:pt x="6251035" y="2626075"/>
                  <a:pt x="6175060" y="2756954"/>
                  <a:pt x="6073761" y="2870948"/>
                </a:cubicBezTo>
                <a:cubicBezTo>
                  <a:pt x="6039994" y="2908947"/>
                  <a:pt x="6002007" y="2946946"/>
                  <a:pt x="5972461" y="2989165"/>
                </a:cubicBezTo>
                <a:cubicBezTo>
                  <a:pt x="5951357" y="3022941"/>
                  <a:pt x="5904928" y="3039829"/>
                  <a:pt x="5871161" y="3060938"/>
                </a:cubicBezTo>
                <a:cubicBezTo>
                  <a:pt x="5854278" y="3069383"/>
                  <a:pt x="5841615" y="3082048"/>
                  <a:pt x="5837395" y="3103159"/>
                </a:cubicBezTo>
                <a:cubicBezTo>
                  <a:pt x="5807849" y="3179154"/>
                  <a:pt x="5769862" y="3246707"/>
                  <a:pt x="5719213" y="3322702"/>
                </a:cubicBezTo>
                <a:cubicBezTo>
                  <a:pt x="5752979" y="3326924"/>
                  <a:pt x="5782525" y="3335367"/>
                  <a:pt x="5812069" y="3339590"/>
                </a:cubicBezTo>
                <a:cubicBezTo>
                  <a:pt x="5828952" y="3343812"/>
                  <a:pt x="5845835" y="3339590"/>
                  <a:pt x="5850058" y="3326924"/>
                </a:cubicBezTo>
                <a:cubicBezTo>
                  <a:pt x="5866941" y="3259372"/>
                  <a:pt x="5959798" y="3229818"/>
                  <a:pt x="5947135" y="3145378"/>
                </a:cubicBezTo>
                <a:cubicBezTo>
                  <a:pt x="5989344" y="3124267"/>
                  <a:pt x="5964018" y="3031384"/>
                  <a:pt x="6052657" y="3044049"/>
                </a:cubicBezTo>
                <a:cubicBezTo>
                  <a:pt x="6077981" y="3048272"/>
                  <a:pt x="6082203" y="3006053"/>
                  <a:pt x="6103307" y="2989165"/>
                </a:cubicBezTo>
                <a:cubicBezTo>
                  <a:pt x="6187723" y="2921613"/>
                  <a:pt x="6229930" y="2828730"/>
                  <a:pt x="6246813" y="2723181"/>
                </a:cubicBezTo>
                <a:cubicBezTo>
                  <a:pt x="6255256" y="2689405"/>
                  <a:pt x="6272139" y="2672516"/>
                  <a:pt x="6305905" y="2672516"/>
                </a:cubicBezTo>
                <a:cubicBezTo>
                  <a:pt x="6331229" y="2723181"/>
                  <a:pt x="6318569" y="2769622"/>
                  <a:pt x="6289023" y="2820287"/>
                </a:cubicBezTo>
                <a:cubicBezTo>
                  <a:pt x="6251035" y="2879394"/>
                  <a:pt x="6242593" y="2955389"/>
                  <a:pt x="6221489" y="3022941"/>
                </a:cubicBezTo>
                <a:cubicBezTo>
                  <a:pt x="6208827" y="3073605"/>
                  <a:pt x="6187723" y="3111602"/>
                  <a:pt x="6141293" y="3141155"/>
                </a:cubicBezTo>
                <a:cubicBezTo>
                  <a:pt x="6082203" y="3179154"/>
                  <a:pt x="6061097" y="3255149"/>
                  <a:pt x="6006227" y="3301591"/>
                </a:cubicBezTo>
                <a:cubicBezTo>
                  <a:pt x="6002007" y="3310036"/>
                  <a:pt x="5997785" y="3322702"/>
                  <a:pt x="5989344" y="3322702"/>
                </a:cubicBezTo>
                <a:cubicBezTo>
                  <a:pt x="5926031" y="3326924"/>
                  <a:pt x="5926031" y="3386031"/>
                  <a:pt x="5904928" y="3424028"/>
                </a:cubicBezTo>
                <a:cubicBezTo>
                  <a:pt x="5879602" y="3466249"/>
                  <a:pt x="5841615" y="3495803"/>
                  <a:pt x="5803629" y="3525356"/>
                </a:cubicBezTo>
                <a:cubicBezTo>
                  <a:pt x="5795185" y="3529579"/>
                  <a:pt x="5795185" y="3538022"/>
                  <a:pt x="5799409" y="3546467"/>
                </a:cubicBezTo>
                <a:cubicBezTo>
                  <a:pt x="5799409" y="3576020"/>
                  <a:pt x="5769862" y="3580243"/>
                  <a:pt x="5765642" y="3567575"/>
                </a:cubicBezTo>
                <a:cubicBezTo>
                  <a:pt x="5744536" y="3529579"/>
                  <a:pt x="5727653" y="3554910"/>
                  <a:pt x="5710769" y="3567575"/>
                </a:cubicBezTo>
                <a:cubicBezTo>
                  <a:pt x="5681223" y="3592909"/>
                  <a:pt x="5664340" y="3635128"/>
                  <a:pt x="5622133" y="3647793"/>
                </a:cubicBezTo>
                <a:cubicBezTo>
                  <a:pt x="5609470" y="3652016"/>
                  <a:pt x="5605249" y="3668904"/>
                  <a:pt x="5609470" y="3681569"/>
                </a:cubicBezTo>
                <a:cubicBezTo>
                  <a:pt x="5622133" y="3715345"/>
                  <a:pt x="5601029" y="3728011"/>
                  <a:pt x="5571483" y="3740679"/>
                </a:cubicBezTo>
                <a:cubicBezTo>
                  <a:pt x="5554600" y="3753344"/>
                  <a:pt x="5508171" y="3732233"/>
                  <a:pt x="5516613" y="3787120"/>
                </a:cubicBezTo>
                <a:cubicBezTo>
                  <a:pt x="5520833" y="3808229"/>
                  <a:pt x="5478624" y="3833562"/>
                  <a:pt x="5516613" y="3863116"/>
                </a:cubicBezTo>
                <a:cubicBezTo>
                  <a:pt x="5529274" y="3871558"/>
                  <a:pt x="5512391" y="3888446"/>
                  <a:pt x="5503951" y="3896892"/>
                </a:cubicBezTo>
                <a:cubicBezTo>
                  <a:pt x="5478624" y="3918000"/>
                  <a:pt x="5444857" y="3926445"/>
                  <a:pt x="5436417" y="3968664"/>
                </a:cubicBezTo>
                <a:cubicBezTo>
                  <a:pt x="5432195" y="3985552"/>
                  <a:pt x="5415311" y="3977110"/>
                  <a:pt x="5402651" y="3968664"/>
                </a:cubicBezTo>
                <a:cubicBezTo>
                  <a:pt x="5373105" y="3947554"/>
                  <a:pt x="5339338" y="3926445"/>
                  <a:pt x="5309791" y="3905335"/>
                </a:cubicBezTo>
                <a:cubicBezTo>
                  <a:pt x="5292909" y="3892669"/>
                  <a:pt x="5276025" y="3880004"/>
                  <a:pt x="5259142" y="3888446"/>
                </a:cubicBezTo>
                <a:cubicBezTo>
                  <a:pt x="5238039" y="3896892"/>
                  <a:pt x="5242259" y="3913780"/>
                  <a:pt x="5242259" y="3930668"/>
                </a:cubicBezTo>
                <a:cubicBezTo>
                  <a:pt x="5246479" y="3960221"/>
                  <a:pt x="5233819" y="3968664"/>
                  <a:pt x="5208493" y="3981330"/>
                </a:cubicBezTo>
                <a:cubicBezTo>
                  <a:pt x="5128296" y="4019329"/>
                  <a:pt x="5064983" y="4082658"/>
                  <a:pt x="5026997" y="4162876"/>
                </a:cubicBezTo>
                <a:cubicBezTo>
                  <a:pt x="5010113" y="4196652"/>
                  <a:pt x="4984790" y="4221983"/>
                  <a:pt x="4955243" y="4243094"/>
                </a:cubicBezTo>
                <a:cubicBezTo>
                  <a:pt x="4917257" y="4272648"/>
                  <a:pt x="4883491" y="4314867"/>
                  <a:pt x="4845501" y="4331755"/>
                </a:cubicBezTo>
                <a:cubicBezTo>
                  <a:pt x="4782189" y="4357088"/>
                  <a:pt x="4752645" y="4416195"/>
                  <a:pt x="4701995" y="4449971"/>
                </a:cubicBezTo>
                <a:cubicBezTo>
                  <a:pt x="4676669" y="4466859"/>
                  <a:pt x="4659785" y="4487968"/>
                  <a:pt x="4642903" y="4513301"/>
                </a:cubicBezTo>
                <a:cubicBezTo>
                  <a:pt x="4579589" y="4606184"/>
                  <a:pt x="4499396" y="4682179"/>
                  <a:pt x="4398094" y="4737066"/>
                </a:cubicBezTo>
                <a:cubicBezTo>
                  <a:pt x="4389654" y="4741286"/>
                  <a:pt x="4376991" y="4745509"/>
                  <a:pt x="4385434" y="4758175"/>
                </a:cubicBezTo>
                <a:cubicBezTo>
                  <a:pt x="4410757" y="4796173"/>
                  <a:pt x="4381211" y="4817284"/>
                  <a:pt x="4360108" y="4838392"/>
                </a:cubicBezTo>
                <a:cubicBezTo>
                  <a:pt x="4309458" y="4884834"/>
                  <a:pt x="4292575" y="4952386"/>
                  <a:pt x="4246145" y="5007273"/>
                </a:cubicBezTo>
                <a:cubicBezTo>
                  <a:pt x="4275691" y="5087491"/>
                  <a:pt x="4220821" y="5074823"/>
                  <a:pt x="4174392" y="5074823"/>
                </a:cubicBezTo>
                <a:cubicBezTo>
                  <a:pt x="4161729" y="5074823"/>
                  <a:pt x="4144845" y="5083268"/>
                  <a:pt x="4149066" y="5104379"/>
                </a:cubicBezTo>
                <a:cubicBezTo>
                  <a:pt x="4153288" y="5167709"/>
                  <a:pt x="4119522" y="5197262"/>
                  <a:pt x="4051989" y="5188817"/>
                </a:cubicBezTo>
                <a:cubicBezTo>
                  <a:pt x="4043546" y="5188817"/>
                  <a:pt x="4035106" y="5188817"/>
                  <a:pt x="4026663" y="5197262"/>
                </a:cubicBezTo>
                <a:cubicBezTo>
                  <a:pt x="4022443" y="5201483"/>
                  <a:pt x="4022443" y="5209928"/>
                  <a:pt x="4026663" y="5218371"/>
                </a:cubicBezTo>
                <a:cubicBezTo>
                  <a:pt x="4039326" y="5239481"/>
                  <a:pt x="4115299" y="5252147"/>
                  <a:pt x="4039326" y="5290146"/>
                </a:cubicBezTo>
                <a:cubicBezTo>
                  <a:pt x="4064649" y="5349253"/>
                  <a:pt x="4005559" y="5383029"/>
                  <a:pt x="4001339" y="5437916"/>
                </a:cubicBezTo>
                <a:cubicBezTo>
                  <a:pt x="3997116" y="5463247"/>
                  <a:pt x="3984456" y="5484357"/>
                  <a:pt x="3946467" y="5497023"/>
                </a:cubicBezTo>
                <a:cubicBezTo>
                  <a:pt x="3916923" y="5505466"/>
                  <a:pt x="3891597" y="5543465"/>
                  <a:pt x="3866271" y="5573018"/>
                </a:cubicBezTo>
                <a:cubicBezTo>
                  <a:pt x="3849387" y="5585684"/>
                  <a:pt x="3836727" y="5598349"/>
                  <a:pt x="3815621" y="5602572"/>
                </a:cubicBezTo>
                <a:cubicBezTo>
                  <a:pt x="3794518" y="5606794"/>
                  <a:pt x="3743868" y="5602572"/>
                  <a:pt x="3786077" y="5653236"/>
                </a:cubicBezTo>
                <a:cubicBezTo>
                  <a:pt x="3752311" y="5653236"/>
                  <a:pt x="3798738" y="5729231"/>
                  <a:pt x="3735427" y="5699678"/>
                </a:cubicBezTo>
                <a:cubicBezTo>
                  <a:pt x="3735427" y="5699678"/>
                  <a:pt x="3731205" y="5699678"/>
                  <a:pt x="3731205" y="5703900"/>
                </a:cubicBezTo>
                <a:cubicBezTo>
                  <a:pt x="3688998" y="5767230"/>
                  <a:pt x="3583476" y="5741897"/>
                  <a:pt x="3553932" y="5830560"/>
                </a:cubicBezTo>
                <a:cubicBezTo>
                  <a:pt x="3545489" y="5864336"/>
                  <a:pt x="3520165" y="5893889"/>
                  <a:pt x="3528606" y="5931886"/>
                </a:cubicBezTo>
                <a:cubicBezTo>
                  <a:pt x="3532826" y="5957219"/>
                  <a:pt x="3520165" y="5974107"/>
                  <a:pt x="3507502" y="5990995"/>
                </a:cubicBezTo>
                <a:cubicBezTo>
                  <a:pt x="3461073" y="6041660"/>
                  <a:pt x="3418866" y="6100767"/>
                  <a:pt x="3363994" y="6138763"/>
                </a:cubicBezTo>
                <a:cubicBezTo>
                  <a:pt x="3330227" y="6159874"/>
                  <a:pt x="3317566" y="6193650"/>
                  <a:pt x="3300681" y="6223203"/>
                </a:cubicBezTo>
                <a:cubicBezTo>
                  <a:pt x="3283798" y="6261202"/>
                  <a:pt x="3254254" y="6286533"/>
                  <a:pt x="3212044" y="6290756"/>
                </a:cubicBezTo>
                <a:cubicBezTo>
                  <a:pt x="3127628" y="6299199"/>
                  <a:pt x="3068538" y="6345640"/>
                  <a:pt x="3026329" y="6417415"/>
                </a:cubicBezTo>
                <a:cubicBezTo>
                  <a:pt x="2992562" y="6480745"/>
                  <a:pt x="2937692" y="6489188"/>
                  <a:pt x="2878600" y="6489188"/>
                </a:cubicBezTo>
                <a:cubicBezTo>
                  <a:pt x="2844833" y="6489188"/>
                  <a:pt x="2798404" y="6434303"/>
                  <a:pt x="2802626" y="6408970"/>
                </a:cubicBezTo>
                <a:cubicBezTo>
                  <a:pt x="2806846" y="6358308"/>
                  <a:pt x="2806846" y="6358308"/>
                  <a:pt x="2756197" y="6362528"/>
                </a:cubicBezTo>
                <a:cubicBezTo>
                  <a:pt x="2751976" y="6341420"/>
                  <a:pt x="2768860" y="6337197"/>
                  <a:pt x="2781520" y="6328752"/>
                </a:cubicBezTo>
                <a:cubicBezTo>
                  <a:pt x="2785743" y="6324532"/>
                  <a:pt x="2802626" y="6316087"/>
                  <a:pt x="2794183" y="6307644"/>
                </a:cubicBezTo>
                <a:cubicBezTo>
                  <a:pt x="2747754" y="6265422"/>
                  <a:pt x="2798404" y="6214761"/>
                  <a:pt x="2789963" y="6168319"/>
                </a:cubicBezTo>
                <a:cubicBezTo>
                  <a:pt x="2789963" y="6159874"/>
                  <a:pt x="2785743" y="6147208"/>
                  <a:pt x="2785743" y="6138763"/>
                </a:cubicBezTo>
                <a:cubicBezTo>
                  <a:pt x="2764637" y="6134543"/>
                  <a:pt x="2726650" y="6164096"/>
                  <a:pt x="2726650" y="6142986"/>
                </a:cubicBezTo>
                <a:cubicBezTo>
                  <a:pt x="2722430" y="6096544"/>
                  <a:pt x="2671780" y="6054325"/>
                  <a:pt x="2709767" y="6003661"/>
                </a:cubicBezTo>
                <a:cubicBezTo>
                  <a:pt x="2751976" y="5948774"/>
                  <a:pt x="2789963" y="5889667"/>
                  <a:pt x="2811067" y="5822114"/>
                </a:cubicBezTo>
                <a:cubicBezTo>
                  <a:pt x="2815287" y="5805226"/>
                  <a:pt x="2832170" y="5792561"/>
                  <a:pt x="2815287" y="5775673"/>
                </a:cubicBezTo>
                <a:cubicBezTo>
                  <a:pt x="2798404" y="5763007"/>
                  <a:pt x="2773080" y="5763007"/>
                  <a:pt x="2751976" y="5775673"/>
                </a:cubicBezTo>
                <a:cubicBezTo>
                  <a:pt x="2726650" y="5796783"/>
                  <a:pt x="2705547" y="5817894"/>
                  <a:pt x="2688664" y="5847448"/>
                </a:cubicBezTo>
                <a:cubicBezTo>
                  <a:pt x="2659117" y="5906555"/>
                  <a:pt x="2612688" y="5952996"/>
                  <a:pt x="2562038" y="5999438"/>
                </a:cubicBezTo>
                <a:cubicBezTo>
                  <a:pt x="2557818" y="6003661"/>
                  <a:pt x="2553598" y="6016326"/>
                  <a:pt x="2549375" y="6012104"/>
                </a:cubicBezTo>
                <a:cubicBezTo>
                  <a:pt x="2486065" y="6007883"/>
                  <a:pt x="2473402" y="6062768"/>
                  <a:pt x="2448076" y="6096544"/>
                </a:cubicBezTo>
                <a:cubicBezTo>
                  <a:pt x="2329893" y="6261202"/>
                  <a:pt x="2177944" y="6400527"/>
                  <a:pt x="2076644" y="6573628"/>
                </a:cubicBezTo>
                <a:cubicBezTo>
                  <a:pt x="2063981" y="6594739"/>
                  <a:pt x="2051318" y="6603182"/>
                  <a:pt x="2030215" y="6590516"/>
                </a:cubicBezTo>
                <a:cubicBezTo>
                  <a:pt x="2013331" y="6577851"/>
                  <a:pt x="2009111" y="6565185"/>
                  <a:pt x="2017552" y="6548297"/>
                </a:cubicBezTo>
                <a:cubicBezTo>
                  <a:pt x="2038658" y="6510298"/>
                  <a:pt x="2038658" y="6468079"/>
                  <a:pt x="2038658" y="6430081"/>
                </a:cubicBezTo>
                <a:cubicBezTo>
                  <a:pt x="2038658" y="6379416"/>
                  <a:pt x="2055541" y="6341420"/>
                  <a:pt x="2085085" y="6307644"/>
                </a:cubicBezTo>
                <a:cubicBezTo>
                  <a:pt x="2110411" y="6273868"/>
                  <a:pt x="2127294" y="6231649"/>
                  <a:pt x="2144177" y="6193650"/>
                </a:cubicBezTo>
                <a:cubicBezTo>
                  <a:pt x="2165281" y="6138763"/>
                  <a:pt x="2135737" y="6126098"/>
                  <a:pt x="2093528" y="6113432"/>
                </a:cubicBezTo>
                <a:cubicBezTo>
                  <a:pt x="2080864" y="6113432"/>
                  <a:pt x="2063981" y="6113432"/>
                  <a:pt x="2063981" y="6096544"/>
                </a:cubicBezTo>
                <a:cubicBezTo>
                  <a:pt x="2063981" y="6079656"/>
                  <a:pt x="2080864" y="6083879"/>
                  <a:pt x="2089307" y="6079656"/>
                </a:cubicBezTo>
                <a:cubicBezTo>
                  <a:pt x="2118854" y="6062768"/>
                  <a:pt x="2131514" y="6028992"/>
                  <a:pt x="2131514" y="6003661"/>
                </a:cubicBezTo>
                <a:cubicBezTo>
                  <a:pt x="2127294" y="5969885"/>
                  <a:pt x="2089307" y="5978327"/>
                  <a:pt x="2068201" y="5982550"/>
                </a:cubicBezTo>
                <a:cubicBezTo>
                  <a:pt x="2025995" y="5990995"/>
                  <a:pt x="1992228" y="6007883"/>
                  <a:pt x="1975345" y="6050102"/>
                </a:cubicBezTo>
                <a:cubicBezTo>
                  <a:pt x="1971125" y="6058545"/>
                  <a:pt x="1966902" y="6075433"/>
                  <a:pt x="1950019" y="6075433"/>
                </a:cubicBezTo>
                <a:cubicBezTo>
                  <a:pt x="1937358" y="6075433"/>
                  <a:pt x="1937358" y="6058545"/>
                  <a:pt x="1937358" y="6050102"/>
                </a:cubicBezTo>
                <a:cubicBezTo>
                  <a:pt x="1933135" y="6028992"/>
                  <a:pt x="1920475" y="6028992"/>
                  <a:pt x="1903592" y="6033214"/>
                </a:cubicBezTo>
                <a:cubicBezTo>
                  <a:pt x="1836059" y="6058545"/>
                  <a:pt x="1772746" y="6083879"/>
                  <a:pt x="1730537" y="6151431"/>
                </a:cubicBezTo>
                <a:cubicBezTo>
                  <a:pt x="1696770" y="6202093"/>
                  <a:pt x="1637680" y="6235869"/>
                  <a:pt x="1591250" y="6278090"/>
                </a:cubicBezTo>
                <a:cubicBezTo>
                  <a:pt x="1587030" y="6286533"/>
                  <a:pt x="1574367" y="6286533"/>
                  <a:pt x="1565924" y="6282311"/>
                </a:cubicBezTo>
                <a:cubicBezTo>
                  <a:pt x="1561704" y="6278090"/>
                  <a:pt x="1561704" y="6265422"/>
                  <a:pt x="1561704" y="6261202"/>
                </a:cubicBezTo>
                <a:cubicBezTo>
                  <a:pt x="1587030" y="6189427"/>
                  <a:pt x="1574367" y="6109209"/>
                  <a:pt x="1591250" y="6037437"/>
                </a:cubicBezTo>
                <a:cubicBezTo>
                  <a:pt x="1599691" y="5986773"/>
                  <a:pt x="1612354" y="5936108"/>
                  <a:pt x="1633457" y="5885444"/>
                </a:cubicBezTo>
                <a:cubicBezTo>
                  <a:pt x="1582808" y="5872779"/>
                  <a:pt x="1544821" y="5885444"/>
                  <a:pt x="1519497" y="5927666"/>
                </a:cubicBezTo>
                <a:cubicBezTo>
                  <a:pt x="1498391" y="5961442"/>
                  <a:pt x="1485728" y="5948774"/>
                  <a:pt x="1473068" y="5919220"/>
                </a:cubicBezTo>
                <a:cubicBezTo>
                  <a:pt x="1456184" y="5889667"/>
                  <a:pt x="1473068" y="5860113"/>
                  <a:pt x="1473068" y="5830560"/>
                </a:cubicBezTo>
                <a:cubicBezTo>
                  <a:pt x="1477288" y="5792561"/>
                  <a:pt x="1485728" y="5754564"/>
                  <a:pt x="1489951" y="5716566"/>
                </a:cubicBezTo>
                <a:cubicBezTo>
                  <a:pt x="1489951" y="5703900"/>
                  <a:pt x="1498391" y="5687012"/>
                  <a:pt x="1485728" y="5682789"/>
                </a:cubicBezTo>
                <a:cubicBezTo>
                  <a:pt x="1468845" y="5674347"/>
                  <a:pt x="1456184" y="5687012"/>
                  <a:pt x="1447742" y="5695455"/>
                </a:cubicBezTo>
                <a:cubicBezTo>
                  <a:pt x="1439301" y="5703900"/>
                  <a:pt x="1430858" y="5716566"/>
                  <a:pt x="1422418" y="5725008"/>
                </a:cubicBezTo>
                <a:cubicBezTo>
                  <a:pt x="1363325" y="5801006"/>
                  <a:pt x="1300013" y="5881224"/>
                  <a:pt x="1236702" y="5952996"/>
                </a:cubicBezTo>
                <a:cubicBezTo>
                  <a:pt x="1207156" y="5982550"/>
                  <a:pt x="1169167" y="6003661"/>
                  <a:pt x="1122740" y="5974107"/>
                </a:cubicBezTo>
                <a:cubicBezTo>
                  <a:pt x="1105856" y="5961442"/>
                  <a:pt x="1084751" y="5965662"/>
                  <a:pt x="1067867" y="5974107"/>
                </a:cubicBezTo>
                <a:cubicBezTo>
                  <a:pt x="1063647" y="5978327"/>
                  <a:pt x="1055207" y="5982550"/>
                  <a:pt x="1050984" y="5986773"/>
                </a:cubicBezTo>
                <a:cubicBezTo>
                  <a:pt x="1021440" y="5986773"/>
                  <a:pt x="983451" y="5990995"/>
                  <a:pt x="966568" y="5965662"/>
                </a:cubicBezTo>
                <a:cubicBezTo>
                  <a:pt x="949685" y="5940331"/>
                  <a:pt x="970790" y="5914998"/>
                  <a:pt x="991894" y="5898112"/>
                </a:cubicBezTo>
                <a:cubicBezTo>
                  <a:pt x="1059427" y="5830560"/>
                  <a:pt x="1114297" y="5754564"/>
                  <a:pt x="1152284" y="5661679"/>
                </a:cubicBezTo>
                <a:cubicBezTo>
                  <a:pt x="1164947" y="5636348"/>
                  <a:pt x="1156506" y="5623682"/>
                  <a:pt x="1139623" y="5606794"/>
                </a:cubicBezTo>
                <a:cubicBezTo>
                  <a:pt x="1118517" y="5585684"/>
                  <a:pt x="1105856" y="5606794"/>
                  <a:pt x="1093193" y="5619460"/>
                </a:cubicBezTo>
                <a:cubicBezTo>
                  <a:pt x="1063647" y="5649013"/>
                  <a:pt x="1034101" y="5678567"/>
                  <a:pt x="1004557" y="5703900"/>
                </a:cubicBezTo>
                <a:cubicBezTo>
                  <a:pt x="987674" y="5716566"/>
                  <a:pt x="966568" y="5725008"/>
                  <a:pt x="953907" y="5703900"/>
                </a:cubicBezTo>
                <a:cubicBezTo>
                  <a:pt x="941244" y="5682789"/>
                  <a:pt x="970790" y="5682789"/>
                  <a:pt x="983451" y="5670124"/>
                </a:cubicBezTo>
                <a:cubicBezTo>
                  <a:pt x="991894" y="5665901"/>
                  <a:pt x="1000334" y="5657459"/>
                  <a:pt x="1008777" y="5653236"/>
                </a:cubicBezTo>
                <a:cubicBezTo>
                  <a:pt x="1067867" y="5598349"/>
                  <a:pt x="1067867" y="5594129"/>
                  <a:pt x="987674" y="5568795"/>
                </a:cubicBezTo>
                <a:cubicBezTo>
                  <a:pt x="966568" y="5560353"/>
                  <a:pt x="970790" y="5551907"/>
                  <a:pt x="970790" y="5535019"/>
                </a:cubicBezTo>
                <a:cubicBezTo>
                  <a:pt x="983451" y="5454802"/>
                  <a:pt x="1004557" y="5383029"/>
                  <a:pt x="1080530" y="5332365"/>
                </a:cubicBezTo>
                <a:cubicBezTo>
                  <a:pt x="1148063" y="5281700"/>
                  <a:pt x="1198713" y="5218371"/>
                  <a:pt x="1240922" y="5146598"/>
                </a:cubicBezTo>
                <a:cubicBezTo>
                  <a:pt x="1287352" y="5070603"/>
                  <a:pt x="1363325" y="5015716"/>
                  <a:pt x="1397092" y="4927055"/>
                </a:cubicBezTo>
                <a:cubicBezTo>
                  <a:pt x="1401312" y="4914390"/>
                  <a:pt x="1413975" y="4905945"/>
                  <a:pt x="1422418" y="4901722"/>
                </a:cubicBezTo>
                <a:cubicBezTo>
                  <a:pt x="1536380" y="4821504"/>
                  <a:pt x="1620797" y="4715956"/>
                  <a:pt x="1700990" y="4606184"/>
                </a:cubicBezTo>
                <a:cubicBezTo>
                  <a:pt x="1717873" y="4585074"/>
                  <a:pt x="1738979" y="4559743"/>
                  <a:pt x="1713653" y="4534412"/>
                </a:cubicBezTo>
                <a:cubicBezTo>
                  <a:pt x="1688330" y="4504856"/>
                  <a:pt x="1663004" y="4525966"/>
                  <a:pt x="1637680" y="4547077"/>
                </a:cubicBezTo>
                <a:cubicBezTo>
                  <a:pt x="1578587" y="4597741"/>
                  <a:pt x="1506834" y="4635738"/>
                  <a:pt x="1477288" y="4724401"/>
                </a:cubicBezTo>
                <a:cubicBezTo>
                  <a:pt x="1464625" y="4766620"/>
                  <a:pt x="1426638" y="4770842"/>
                  <a:pt x="1397092" y="4728621"/>
                </a:cubicBezTo>
                <a:cubicBezTo>
                  <a:pt x="1375988" y="4707513"/>
                  <a:pt x="1363325" y="4707513"/>
                  <a:pt x="1342222" y="4724401"/>
                </a:cubicBezTo>
                <a:cubicBezTo>
                  <a:pt x="1211376" y="4829950"/>
                  <a:pt x="1076310" y="4931278"/>
                  <a:pt x="962348" y="5053715"/>
                </a:cubicBezTo>
                <a:cubicBezTo>
                  <a:pt x="907478" y="5112822"/>
                  <a:pt x="852605" y="5163486"/>
                  <a:pt x="763969" y="5159264"/>
                </a:cubicBezTo>
                <a:cubicBezTo>
                  <a:pt x="747086" y="5159264"/>
                  <a:pt x="730202" y="5167709"/>
                  <a:pt x="717539" y="5184595"/>
                </a:cubicBezTo>
                <a:cubicBezTo>
                  <a:pt x="671112" y="5252147"/>
                  <a:pt x="599357" y="5285923"/>
                  <a:pt x="531824" y="5328142"/>
                </a:cubicBezTo>
                <a:cubicBezTo>
                  <a:pt x="485394" y="5357698"/>
                  <a:pt x="443187" y="5387252"/>
                  <a:pt x="400978" y="5416805"/>
                </a:cubicBezTo>
                <a:cubicBezTo>
                  <a:pt x="379874" y="5429471"/>
                  <a:pt x="354551" y="5442136"/>
                  <a:pt x="329225" y="5433693"/>
                </a:cubicBezTo>
                <a:cubicBezTo>
                  <a:pt x="303901" y="5421028"/>
                  <a:pt x="278575" y="5408360"/>
                  <a:pt x="308121" y="5370363"/>
                </a:cubicBezTo>
                <a:cubicBezTo>
                  <a:pt x="358771" y="5315477"/>
                  <a:pt x="375654" y="5243704"/>
                  <a:pt x="417861" y="5167709"/>
                </a:cubicBezTo>
                <a:cubicBezTo>
                  <a:pt x="337668" y="5197262"/>
                  <a:pt x="265912" y="5214151"/>
                  <a:pt x="219483" y="5273258"/>
                </a:cubicBezTo>
                <a:cubicBezTo>
                  <a:pt x="211042" y="5285923"/>
                  <a:pt x="198379" y="5294368"/>
                  <a:pt x="181496" y="5290146"/>
                </a:cubicBezTo>
                <a:cubicBezTo>
                  <a:pt x="164612" y="5281700"/>
                  <a:pt x="173055" y="5269035"/>
                  <a:pt x="177275" y="5256370"/>
                </a:cubicBezTo>
                <a:cubicBezTo>
                  <a:pt x="181496" y="5235259"/>
                  <a:pt x="168833" y="5222593"/>
                  <a:pt x="151949" y="5218371"/>
                </a:cubicBezTo>
                <a:cubicBezTo>
                  <a:pt x="126626" y="5209928"/>
                  <a:pt x="118183" y="5231039"/>
                  <a:pt x="118183" y="5247927"/>
                </a:cubicBezTo>
                <a:cubicBezTo>
                  <a:pt x="118183" y="5281700"/>
                  <a:pt x="97079" y="5290146"/>
                  <a:pt x="71756" y="5290146"/>
                </a:cubicBezTo>
                <a:cubicBezTo>
                  <a:pt x="37989" y="5294368"/>
                  <a:pt x="4223" y="5281700"/>
                  <a:pt x="0" y="5252147"/>
                </a:cubicBezTo>
                <a:cubicBezTo>
                  <a:pt x="0" y="5222593"/>
                  <a:pt x="33767" y="5226816"/>
                  <a:pt x="59093" y="5222593"/>
                </a:cubicBezTo>
                <a:cubicBezTo>
                  <a:pt x="67533" y="5222593"/>
                  <a:pt x="71756" y="5218371"/>
                  <a:pt x="84416" y="5218371"/>
                </a:cubicBezTo>
                <a:cubicBezTo>
                  <a:pt x="75976" y="5193040"/>
                  <a:pt x="54873" y="5205705"/>
                  <a:pt x="42210" y="5197262"/>
                </a:cubicBezTo>
                <a:cubicBezTo>
                  <a:pt x="21106" y="5184595"/>
                  <a:pt x="0" y="5171929"/>
                  <a:pt x="33767" y="5150821"/>
                </a:cubicBezTo>
                <a:cubicBezTo>
                  <a:pt x="46430" y="5142376"/>
                  <a:pt x="50650" y="5142376"/>
                  <a:pt x="46430" y="5125487"/>
                </a:cubicBezTo>
                <a:cubicBezTo>
                  <a:pt x="37989" y="5062158"/>
                  <a:pt x="50650" y="5003051"/>
                  <a:pt x="67533" y="4948164"/>
                </a:cubicBezTo>
                <a:cubicBezTo>
                  <a:pt x="88639" y="4889057"/>
                  <a:pt x="109743" y="4829950"/>
                  <a:pt x="109743" y="4766620"/>
                </a:cubicBezTo>
                <a:cubicBezTo>
                  <a:pt x="109743" y="4753954"/>
                  <a:pt x="113963" y="4732844"/>
                  <a:pt x="122406" y="4724401"/>
                </a:cubicBezTo>
                <a:cubicBezTo>
                  <a:pt x="168833" y="4690625"/>
                  <a:pt x="156172" y="4639960"/>
                  <a:pt x="151949" y="4601962"/>
                </a:cubicBezTo>
                <a:cubicBezTo>
                  <a:pt x="151949" y="4580853"/>
                  <a:pt x="143509" y="4538632"/>
                  <a:pt x="130846" y="4521744"/>
                </a:cubicBezTo>
                <a:cubicBezTo>
                  <a:pt x="101300" y="4492190"/>
                  <a:pt x="118183" y="4479525"/>
                  <a:pt x="135066" y="4458414"/>
                </a:cubicBezTo>
                <a:cubicBezTo>
                  <a:pt x="147729" y="4445749"/>
                  <a:pt x="160392" y="4437306"/>
                  <a:pt x="139289" y="4420418"/>
                </a:cubicBezTo>
                <a:cubicBezTo>
                  <a:pt x="135066" y="4416195"/>
                  <a:pt x="135066" y="4411972"/>
                  <a:pt x="130846" y="4407750"/>
                </a:cubicBezTo>
                <a:cubicBezTo>
                  <a:pt x="181496" y="4382419"/>
                  <a:pt x="130846" y="4331755"/>
                  <a:pt x="160392" y="4302201"/>
                </a:cubicBezTo>
                <a:cubicBezTo>
                  <a:pt x="168833" y="4289536"/>
                  <a:pt x="160392" y="4268425"/>
                  <a:pt x="156172" y="4251537"/>
                </a:cubicBezTo>
                <a:cubicBezTo>
                  <a:pt x="143509" y="4200875"/>
                  <a:pt x="160392" y="4167099"/>
                  <a:pt x="206822" y="4141765"/>
                </a:cubicBezTo>
                <a:cubicBezTo>
                  <a:pt x="257471" y="4116434"/>
                  <a:pt x="303901" y="4082658"/>
                  <a:pt x="337668" y="4031994"/>
                </a:cubicBezTo>
                <a:cubicBezTo>
                  <a:pt x="341888" y="4027771"/>
                  <a:pt x="350328" y="4023551"/>
                  <a:pt x="350328" y="4015106"/>
                </a:cubicBezTo>
                <a:cubicBezTo>
                  <a:pt x="362991" y="3918000"/>
                  <a:pt x="455850" y="3863116"/>
                  <a:pt x="493837" y="3778675"/>
                </a:cubicBezTo>
                <a:cubicBezTo>
                  <a:pt x="536044" y="3690014"/>
                  <a:pt x="599357" y="3614019"/>
                  <a:pt x="650006" y="3529579"/>
                </a:cubicBezTo>
                <a:cubicBezTo>
                  <a:pt x="713319" y="3419807"/>
                  <a:pt x="797735" y="3335367"/>
                  <a:pt x="873711" y="3238261"/>
                </a:cubicBezTo>
                <a:cubicBezTo>
                  <a:pt x="953907" y="3132712"/>
                  <a:pt x="1004557" y="3010276"/>
                  <a:pt x="1063647" y="2896282"/>
                </a:cubicBezTo>
                <a:cubicBezTo>
                  <a:pt x="1080530" y="2866728"/>
                  <a:pt x="1101634" y="2828730"/>
                  <a:pt x="1059427" y="2803398"/>
                </a:cubicBezTo>
                <a:cubicBezTo>
                  <a:pt x="1046764" y="2790730"/>
                  <a:pt x="1055207" y="2778065"/>
                  <a:pt x="1059427" y="2765400"/>
                </a:cubicBezTo>
                <a:cubicBezTo>
                  <a:pt x="1110077" y="2630295"/>
                  <a:pt x="1194493" y="2516303"/>
                  <a:pt x="1287352" y="2402310"/>
                </a:cubicBezTo>
                <a:cubicBezTo>
                  <a:pt x="1359105" y="2317869"/>
                  <a:pt x="1418195" y="2224986"/>
                  <a:pt x="1422418" y="2110992"/>
                </a:cubicBezTo>
                <a:cubicBezTo>
                  <a:pt x="1422418" y="2094104"/>
                  <a:pt x="1439301" y="2085661"/>
                  <a:pt x="1439301" y="2068773"/>
                </a:cubicBezTo>
                <a:cubicBezTo>
                  <a:pt x="1388651" y="2056107"/>
                  <a:pt x="1350662" y="2068773"/>
                  <a:pt x="1321118" y="2110992"/>
                </a:cubicBezTo>
                <a:cubicBezTo>
                  <a:pt x="1308455" y="2127880"/>
                  <a:pt x="1300013" y="2140545"/>
                  <a:pt x="1278909" y="2136325"/>
                </a:cubicBezTo>
                <a:cubicBezTo>
                  <a:pt x="1228259" y="2123657"/>
                  <a:pt x="1177610" y="2153213"/>
                  <a:pt x="1126960" y="2153213"/>
                </a:cubicBezTo>
                <a:cubicBezTo>
                  <a:pt x="1122740" y="2153213"/>
                  <a:pt x="1118517" y="2153213"/>
                  <a:pt x="1114297" y="2157433"/>
                </a:cubicBezTo>
                <a:cubicBezTo>
                  <a:pt x="1088973" y="2229208"/>
                  <a:pt x="1021440" y="2191209"/>
                  <a:pt x="975011" y="2203875"/>
                </a:cubicBezTo>
                <a:cubicBezTo>
                  <a:pt x="814619" y="2250317"/>
                  <a:pt x="654229" y="2292538"/>
                  <a:pt x="493837" y="2334757"/>
                </a:cubicBezTo>
                <a:cubicBezTo>
                  <a:pt x="472734" y="2343202"/>
                  <a:pt x="447407" y="2347423"/>
                  <a:pt x="422084" y="2351645"/>
                </a:cubicBezTo>
                <a:cubicBezTo>
                  <a:pt x="405201" y="2355868"/>
                  <a:pt x="379874" y="2360088"/>
                  <a:pt x="371434" y="2334757"/>
                </a:cubicBezTo>
                <a:cubicBezTo>
                  <a:pt x="367211" y="2313646"/>
                  <a:pt x="392538" y="2305203"/>
                  <a:pt x="405201" y="2300981"/>
                </a:cubicBezTo>
                <a:cubicBezTo>
                  <a:pt x="510720" y="2258762"/>
                  <a:pt x="616240" y="2216543"/>
                  <a:pt x="721762" y="2174321"/>
                </a:cubicBezTo>
                <a:cubicBezTo>
                  <a:pt x="873711" y="2115214"/>
                  <a:pt x="1029881" y="2077216"/>
                  <a:pt x="1181830" y="2030774"/>
                </a:cubicBezTo>
                <a:cubicBezTo>
                  <a:pt x="1194493" y="2030774"/>
                  <a:pt x="1207156" y="2026551"/>
                  <a:pt x="1219819" y="2022331"/>
                </a:cubicBezTo>
                <a:cubicBezTo>
                  <a:pt x="1228259" y="2018108"/>
                  <a:pt x="1236702" y="2009666"/>
                  <a:pt x="1232480" y="2001220"/>
                </a:cubicBezTo>
                <a:cubicBezTo>
                  <a:pt x="1232480" y="1992778"/>
                  <a:pt x="1219819" y="1984332"/>
                  <a:pt x="1211376" y="1988555"/>
                </a:cubicBezTo>
                <a:cubicBezTo>
                  <a:pt x="1110077" y="2026551"/>
                  <a:pt x="1000334" y="1992778"/>
                  <a:pt x="903258" y="2034997"/>
                </a:cubicBezTo>
                <a:cubicBezTo>
                  <a:pt x="894815" y="2034997"/>
                  <a:pt x="886372" y="2039219"/>
                  <a:pt x="877931" y="2030774"/>
                </a:cubicBezTo>
                <a:cubicBezTo>
                  <a:pt x="869489" y="2018108"/>
                  <a:pt x="869489" y="2009666"/>
                  <a:pt x="877931" y="2001220"/>
                </a:cubicBezTo>
                <a:cubicBezTo>
                  <a:pt x="907478" y="1975890"/>
                  <a:pt x="932801" y="1946336"/>
                  <a:pt x="970790" y="1937891"/>
                </a:cubicBezTo>
                <a:cubicBezTo>
                  <a:pt x="1004557" y="1929448"/>
                  <a:pt x="1025660" y="1908337"/>
                  <a:pt x="1034101" y="1878784"/>
                </a:cubicBezTo>
                <a:cubicBezTo>
                  <a:pt x="1042544" y="1845007"/>
                  <a:pt x="1059427" y="1828119"/>
                  <a:pt x="1097414" y="1832342"/>
                </a:cubicBezTo>
                <a:cubicBezTo>
                  <a:pt x="1164947" y="1840785"/>
                  <a:pt x="1219819" y="1794343"/>
                  <a:pt x="1283129" y="1790120"/>
                </a:cubicBezTo>
                <a:cubicBezTo>
                  <a:pt x="1392872" y="1777455"/>
                  <a:pt x="1481508" y="1684572"/>
                  <a:pt x="1608134" y="1714125"/>
                </a:cubicBezTo>
                <a:cubicBezTo>
                  <a:pt x="1557484" y="1663461"/>
                  <a:pt x="1481508" y="1655018"/>
                  <a:pt x="1409755" y="1684572"/>
                </a:cubicBezTo>
                <a:cubicBezTo>
                  <a:pt x="1350662" y="1705682"/>
                  <a:pt x="1291572" y="1722571"/>
                  <a:pt x="1228259" y="1735236"/>
                </a:cubicBezTo>
                <a:cubicBezTo>
                  <a:pt x="1211376" y="1739458"/>
                  <a:pt x="1198713" y="1747901"/>
                  <a:pt x="1181830" y="1726791"/>
                </a:cubicBezTo>
                <a:cubicBezTo>
                  <a:pt x="1236702" y="1693015"/>
                  <a:pt x="1300013" y="1680349"/>
                  <a:pt x="1359105" y="1659241"/>
                </a:cubicBezTo>
                <a:cubicBezTo>
                  <a:pt x="1325339" y="1633907"/>
                  <a:pt x="1316896" y="1633907"/>
                  <a:pt x="1283129" y="1646573"/>
                </a:cubicBezTo>
                <a:cubicBezTo>
                  <a:pt x="1266246" y="1655018"/>
                  <a:pt x="1249363" y="1659241"/>
                  <a:pt x="1232480" y="1667684"/>
                </a:cubicBezTo>
                <a:cubicBezTo>
                  <a:pt x="1215596" y="1676129"/>
                  <a:pt x="1202936" y="1680349"/>
                  <a:pt x="1194493" y="1663461"/>
                </a:cubicBezTo>
                <a:cubicBezTo>
                  <a:pt x="1181830" y="1642353"/>
                  <a:pt x="1198713" y="1638130"/>
                  <a:pt x="1207156" y="1629685"/>
                </a:cubicBezTo>
                <a:cubicBezTo>
                  <a:pt x="1219819" y="1621242"/>
                  <a:pt x="1236702" y="1617019"/>
                  <a:pt x="1240922" y="1591688"/>
                </a:cubicBezTo>
                <a:cubicBezTo>
                  <a:pt x="1152284" y="1608577"/>
                  <a:pt x="1063647" y="1587466"/>
                  <a:pt x="983451" y="1633907"/>
                </a:cubicBezTo>
                <a:cubicBezTo>
                  <a:pt x="907478" y="1680349"/>
                  <a:pt x="831502" y="1676129"/>
                  <a:pt x="738645" y="1633907"/>
                </a:cubicBezTo>
                <a:cubicBezTo>
                  <a:pt x="932801" y="1562135"/>
                  <a:pt x="1110077" y="1473472"/>
                  <a:pt x="1316896" y="1494583"/>
                </a:cubicBezTo>
                <a:cubicBezTo>
                  <a:pt x="1308455" y="1469252"/>
                  <a:pt x="1274689" y="1498805"/>
                  <a:pt x="1274689" y="1473472"/>
                </a:cubicBezTo>
                <a:cubicBezTo>
                  <a:pt x="1274689" y="1448141"/>
                  <a:pt x="1304235" y="1448141"/>
                  <a:pt x="1321118" y="1448141"/>
                </a:cubicBezTo>
                <a:cubicBezTo>
                  <a:pt x="1409755" y="1443918"/>
                  <a:pt x="1489951" y="1401699"/>
                  <a:pt x="1574367" y="1376366"/>
                </a:cubicBezTo>
                <a:cubicBezTo>
                  <a:pt x="1641900" y="1355258"/>
                  <a:pt x="1713653" y="1355258"/>
                  <a:pt x="1785406" y="1367923"/>
                </a:cubicBezTo>
                <a:cubicBezTo>
                  <a:pt x="1836059" y="1380589"/>
                  <a:pt x="1882486" y="1376366"/>
                  <a:pt x="1924695" y="1342592"/>
                </a:cubicBezTo>
                <a:cubicBezTo>
                  <a:pt x="1958462" y="1313036"/>
                  <a:pt x="2009111" y="1308816"/>
                  <a:pt x="2055541" y="1300371"/>
                </a:cubicBezTo>
                <a:cubicBezTo>
                  <a:pt x="2072424" y="1296148"/>
                  <a:pt x="2110411" y="1304593"/>
                  <a:pt x="2089307" y="1266595"/>
                </a:cubicBezTo>
                <a:cubicBezTo>
                  <a:pt x="2076644" y="1241264"/>
                  <a:pt x="2089307" y="1186377"/>
                  <a:pt x="2030215" y="1199045"/>
                </a:cubicBezTo>
                <a:cubicBezTo>
                  <a:pt x="2013331" y="1207488"/>
                  <a:pt x="1996448" y="1207488"/>
                  <a:pt x="1975345" y="1203265"/>
                </a:cubicBezTo>
                <a:cubicBezTo>
                  <a:pt x="1928915" y="1194822"/>
                  <a:pt x="1886708" y="1161046"/>
                  <a:pt x="1840279" y="1156823"/>
                </a:cubicBezTo>
                <a:cubicBezTo>
                  <a:pt x="1798070" y="1152603"/>
                  <a:pt x="1755863" y="1190599"/>
                  <a:pt x="1709433" y="1173711"/>
                </a:cubicBezTo>
                <a:cubicBezTo>
                  <a:pt x="1705213" y="1156823"/>
                  <a:pt x="1713653" y="1152603"/>
                  <a:pt x="1726316" y="1148380"/>
                </a:cubicBezTo>
                <a:cubicBezTo>
                  <a:pt x="1806512" y="1131492"/>
                  <a:pt x="1886708" y="1093494"/>
                  <a:pt x="1966902" y="1068163"/>
                </a:cubicBezTo>
                <a:cubicBezTo>
                  <a:pt x="1996448" y="1059717"/>
                  <a:pt x="2021774" y="1051275"/>
                  <a:pt x="2034435" y="1097716"/>
                </a:cubicBezTo>
                <a:cubicBezTo>
                  <a:pt x="2038658" y="1131492"/>
                  <a:pt x="2072424" y="1135715"/>
                  <a:pt x="2106190" y="1135715"/>
                </a:cubicBezTo>
                <a:cubicBezTo>
                  <a:pt x="2118854" y="1135715"/>
                  <a:pt x="2131514" y="1127270"/>
                  <a:pt x="2148397" y="1127270"/>
                </a:cubicBezTo>
                <a:cubicBezTo>
                  <a:pt x="2169503" y="1123047"/>
                  <a:pt x="2186387" y="1131492"/>
                  <a:pt x="2194827" y="1148380"/>
                </a:cubicBezTo>
                <a:cubicBezTo>
                  <a:pt x="2207490" y="1169489"/>
                  <a:pt x="2190607" y="1182156"/>
                  <a:pt x="2177944" y="1190599"/>
                </a:cubicBezTo>
                <a:cubicBezTo>
                  <a:pt x="2165281" y="1199045"/>
                  <a:pt x="2152620" y="1207488"/>
                  <a:pt x="2156840" y="1220153"/>
                </a:cubicBezTo>
                <a:cubicBezTo>
                  <a:pt x="2161060" y="1228598"/>
                  <a:pt x="2169503" y="1237041"/>
                  <a:pt x="2177944" y="1237041"/>
                </a:cubicBezTo>
                <a:cubicBezTo>
                  <a:pt x="2194827" y="1241264"/>
                  <a:pt x="2190607" y="1220153"/>
                  <a:pt x="2199047" y="1211710"/>
                </a:cubicBezTo>
                <a:cubicBezTo>
                  <a:pt x="2207490" y="1199045"/>
                  <a:pt x="2215930" y="1190599"/>
                  <a:pt x="2224373" y="1177934"/>
                </a:cubicBezTo>
                <a:cubicBezTo>
                  <a:pt x="2249697" y="1144158"/>
                  <a:pt x="2275023" y="1135715"/>
                  <a:pt x="2308789" y="1169489"/>
                </a:cubicBezTo>
                <a:cubicBezTo>
                  <a:pt x="2338336" y="1199045"/>
                  <a:pt x="2372102" y="1194822"/>
                  <a:pt x="2397426" y="1156823"/>
                </a:cubicBezTo>
                <a:cubicBezTo>
                  <a:pt x="2397426" y="1156823"/>
                  <a:pt x="2397426" y="1152603"/>
                  <a:pt x="2397426" y="1152603"/>
                </a:cubicBezTo>
                <a:cubicBezTo>
                  <a:pt x="2452298" y="1030164"/>
                  <a:pt x="2553598" y="945726"/>
                  <a:pt x="2646454" y="852840"/>
                </a:cubicBezTo>
                <a:cubicBezTo>
                  <a:pt x="2684441" y="814844"/>
                  <a:pt x="2701324" y="755737"/>
                  <a:pt x="2768860" y="755737"/>
                </a:cubicBezTo>
                <a:cubicBezTo>
                  <a:pt x="2781520" y="755737"/>
                  <a:pt x="2789963" y="734626"/>
                  <a:pt x="2794183" y="721960"/>
                </a:cubicBezTo>
                <a:cubicBezTo>
                  <a:pt x="2806846" y="658631"/>
                  <a:pt x="2840613" y="607966"/>
                  <a:pt x="2887042" y="574190"/>
                </a:cubicBezTo>
                <a:cubicBezTo>
                  <a:pt x="2937692" y="540414"/>
                  <a:pt x="2984119" y="477084"/>
                  <a:pt x="3060095" y="527749"/>
                </a:cubicBezTo>
                <a:cubicBezTo>
                  <a:pt x="3089641" y="548859"/>
                  <a:pt x="3110745" y="561525"/>
                  <a:pt x="3110745" y="599521"/>
                </a:cubicBezTo>
                <a:cubicBezTo>
                  <a:pt x="3110745" y="679739"/>
                  <a:pt x="3089641" y="759957"/>
                  <a:pt x="3064315" y="835952"/>
                </a:cubicBezTo>
                <a:cubicBezTo>
                  <a:pt x="3060095" y="848620"/>
                  <a:pt x="3043212" y="861285"/>
                  <a:pt x="3060095" y="873951"/>
                </a:cubicBezTo>
                <a:cubicBezTo>
                  <a:pt x="3076978" y="886616"/>
                  <a:pt x="3093862" y="878173"/>
                  <a:pt x="3106525" y="865508"/>
                </a:cubicBezTo>
                <a:cubicBezTo>
                  <a:pt x="3136071" y="831732"/>
                  <a:pt x="3165615" y="797956"/>
                  <a:pt x="3190941" y="755737"/>
                </a:cubicBezTo>
                <a:cubicBezTo>
                  <a:pt x="3275357" y="603744"/>
                  <a:pt x="3410423" y="485530"/>
                  <a:pt x="3515943" y="350425"/>
                </a:cubicBezTo>
                <a:cubicBezTo>
                  <a:pt x="3532826" y="329314"/>
                  <a:pt x="3562372" y="312429"/>
                  <a:pt x="3583476" y="295538"/>
                </a:cubicBezTo>
                <a:cubicBezTo>
                  <a:pt x="3600359" y="282873"/>
                  <a:pt x="3617245" y="270207"/>
                  <a:pt x="3629905" y="295538"/>
                </a:cubicBezTo>
                <a:cubicBezTo>
                  <a:pt x="3638348" y="308206"/>
                  <a:pt x="3651011" y="299761"/>
                  <a:pt x="3659452" y="295538"/>
                </a:cubicBezTo>
                <a:cubicBezTo>
                  <a:pt x="3710101" y="265984"/>
                  <a:pt x="3735427" y="278652"/>
                  <a:pt x="3748088" y="333537"/>
                </a:cubicBezTo>
                <a:cubicBezTo>
                  <a:pt x="3748088" y="337759"/>
                  <a:pt x="3752311" y="346202"/>
                  <a:pt x="3756531" y="346202"/>
                </a:cubicBezTo>
                <a:cubicBezTo>
                  <a:pt x="3832504" y="379978"/>
                  <a:pt x="3790297" y="434865"/>
                  <a:pt x="3781854" y="485530"/>
                </a:cubicBezTo>
                <a:cubicBezTo>
                  <a:pt x="3777634" y="493972"/>
                  <a:pt x="3773414" y="502415"/>
                  <a:pt x="3769194" y="510861"/>
                </a:cubicBezTo>
                <a:cubicBezTo>
                  <a:pt x="3743868" y="578413"/>
                  <a:pt x="3760751" y="603744"/>
                  <a:pt x="3828284" y="603744"/>
                </a:cubicBezTo>
                <a:cubicBezTo>
                  <a:pt x="3832504" y="603744"/>
                  <a:pt x="3836727" y="603744"/>
                  <a:pt x="3836727" y="599521"/>
                </a:cubicBezTo>
                <a:cubicBezTo>
                  <a:pt x="3853610" y="544637"/>
                  <a:pt x="3933806" y="553079"/>
                  <a:pt x="3946467" y="489750"/>
                </a:cubicBezTo>
                <a:cubicBezTo>
                  <a:pt x="3954910" y="447531"/>
                  <a:pt x="3980233" y="422200"/>
                  <a:pt x="4026663" y="413755"/>
                </a:cubicBezTo>
                <a:cubicBezTo>
                  <a:pt x="3976013" y="384201"/>
                  <a:pt x="3967573" y="350425"/>
                  <a:pt x="3988676" y="291318"/>
                </a:cubicBezTo>
                <a:cubicBezTo>
                  <a:pt x="3992896" y="282873"/>
                  <a:pt x="3997116" y="270207"/>
                  <a:pt x="4009779" y="274430"/>
                </a:cubicBezTo>
                <a:cubicBezTo>
                  <a:pt x="4022443" y="278652"/>
                  <a:pt x="4018222" y="291318"/>
                  <a:pt x="4014000" y="299761"/>
                </a:cubicBezTo>
                <a:cubicBezTo>
                  <a:pt x="4009779" y="312429"/>
                  <a:pt x="4005559" y="325094"/>
                  <a:pt x="4014000" y="341982"/>
                </a:cubicBezTo>
                <a:cubicBezTo>
                  <a:pt x="4035106" y="341982"/>
                  <a:pt x="4039326" y="325094"/>
                  <a:pt x="4039326" y="312429"/>
                </a:cubicBezTo>
                <a:cubicBezTo>
                  <a:pt x="4039326" y="265984"/>
                  <a:pt x="4056209" y="219543"/>
                  <a:pt x="4064649" y="173101"/>
                </a:cubicBezTo>
                <a:cubicBezTo>
                  <a:pt x="4077312" y="118217"/>
                  <a:pt x="4102639" y="80218"/>
                  <a:pt x="4161729" y="71775"/>
                </a:cubicBezTo>
                <a:cubicBezTo>
                  <a:pt x="4174392" y="67552"/>
                  <a:pt x="4187055" y="67552"/>
                  <a:pt x="4191275" y="50664"/>
                </a:cubicBezTo>
                <a:cubicBezTo>
                  <a:pt x="4203938" y="12666"/>
                  <a:pt x="4237705" y="4223"/>
                  <a:pt x="4271471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178" indent="0">
              <a:buNone/>
              <a:defRPr sz="2800"/>
            </a:lvl2pPr>
            <a:lvl3pPr marL="914354" indent="0">
              <a:buNone/>
              <a:defRPr sz="2400"/>
            </a:lvl3pPr>
            <a:lvl4pPr marL="1371532" indent="0">
              <a:buNone/>
              <a:defRPr sz="2000"/>
            </a:lvl4pPr>
            <a:lvl5pPr marL="1828709" indent="0">
              <a:buNone/>
              <a:defRPr sz="2000"/>
            </a:lvl5pPr>
            <a:lvl6pPr marL="2285886" indent="0">
              <a:buNone/>
              <a:defRPr sz="2000"/>
            </a:lvl6pPr>
            <a:lvl7pPr marL="2743062" indent="0">
              <a:buNone/>
              <a:defRPr sz="2000"/>
            </a:lvl7pPr>
            <a:lvl8pPr marL="3200240" indent="0">
              <a:buNone/>
              <a:defRPr sz="2000"/>
            </a:lvl8pPr>
            <a:lvl9pPr marL="3657418" indent="0">
              <a:buNone/>
              <a:defRPr sz="2000"/>
            </a:lvl9pPr>
          </a:lstStyle>
          <a:p>
            <a:r>
              <a:rPr lang="en-US" altLang="ko-KR" dirty="0"/>
              <a:t>Your Picture Here and Send to Back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1277405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xmlns="" id="{E6163A38-FF1F-4D4D-BD61-25510A4F4A10}"/>
              </a:ext>
            </a:extLst>
          </p:cNvPr>
          <p:cNvSpPr/>
          <p:nvPr userDrawn="1"/>
        </p:nvSpPr>
        <p:spPr>
          <a:xfrm>
            <a:off x="152401" y="-1"/>
            <a:ext cx="6562727" cy="6858001"/>
          </a:xfrm>
          <a:custGeom>
            <a:avLst/>
            <a:gdLst>
              <a:gd name="connsiteX0" fmla="*/ 0 w 6543676"/>
              <a:gd name="connsiteY0" fmla="*/ 0 h 6858001"/>
              <a:gd name="connsiteX1" fmla="*/ 4981576 w 6543676"/>
              <a:gd name="connsiteY1" fmla="*/ 0 h 6858001"/>
              <a:gd name="connsiteX2" fmla="*/ 6543676 w 6543676"/>
              <a:gd name="connsiteY2" fmla="*/ 1638300 h 6858001"/>
              <a:gd name="connsiteX3" fmla="*/ 5140390 w 6543676"/>
              <a:gd name="connsiteY3" fmla="*/ 6545233 h 6858001"/>
              <a:gd name="connsiteX4" fmla="*/ 5134165 w 6543676"/>
              <a:gd name="connsiteY4" fmla="*/ 6858001 h 6858001"/>
              <a:gd name="connsiteX5" fmla="*/ 552 w 6543676"/>
              <a:gd name="connsiteY5" fmla="*/ 6858001 h 6858001"/>
              <a:gd name="connsiteX6" fmla="*/ 0 w 6543676"/>
              <a:gd name="connsiteY6" fmla="*/ 6858000 h 6858001"/>
              <a:gd name="connsiteX0" fmla="*/ 0 w 6562726"/>
              <a:gd name="connsiteY0" fmla="*/ 0 h 6858001"/>
              <a:gd name="connsiteX1" fmla="*/ 4981576 w 6562726"/>
              <a:gd name="connsiteY1" fmla="*/ 0 h 6858001"/>
              <a:gd name="connsiteX2" fmla="*/ 6562726 w 6562726"/>
              <a:gd name="connsiteY2" fmla="*/ 1638300 h 6858001"/>
              <a:gd name="connsiteX3" fmla="*/ 5140390 w 6562726"/>
              <a:gd name="connsiteY3" fmla="*/ 6545233 h 6858001"/>
              <a:gd name="connsiteX4" fmla="*/ 5134165 w 6562726"/>
              <a:gd name="connsiteY4" fmla="*/ 6858001 h 6858001"/>
              <a:gd name="connsiteX5" fmla="*/ 552 w 6562726"/>
              <a:gd name="connsiteY5" fmla="*/ 6858001 h 6858001"/>
              <a:gd name="connsiteX6" fmla="*/ 0 w 6562726"/>
              <a:gd name="connsiteY6" fmla="*/ 6858000 h 6858001"/>
              <a:gd name="connsiteX7" fmla="*/ 0 w 6562726"/>
              <a:gd name="connsiteY7" fmla="*/ 0 h 6858001"/>
              <a:gd name="connsiteX0" fmla="*/ 0 w 6562726"/>
              <a:gd name="connsiteY0" fmla="*/ 0 h 6858001"/>
              <a:gd name="connsiteX1" fmla="*/ 4981576 w 6562726"/>
              <a:gd name="connsiteY1" fmla="*/ 0 h 6858001"/>
              <a:gd name="connsiteX2" fmla="*/ 6562726 w 6562726"/>
              <a:gd name="connsiteY2" fmla="*/ 1638300 h 6858001"/>
              <a:gd name="connsiteX3" fmla="*/ 5140390 w 6562726"/>
              <a:gd name="connsiteY3" fmla="*/ 6545233 h 6858001"/>
              <a:gd name="connsiteX4" fmla="*/ 5134165 w 6562726"/>
              <a:gd name="connsiteY4" fmla="*/ 6858001 h 6858001"/>
              <a:gd name="connsiteX5" fmla="*/ 552 w 6562726"/>
              <a:gd name="connsiteY5" fmla="*/ 6858001 h 6858001"/>
              <a:gd name="connsiteX6" fmla="*/ 0 w 6562726"/>
              <a:gd name="connsiteY6" fmla="*/ 6858000 h 6858001"/>
              <a:gd name="connsiteX7" fmla="*/ 0 w 6562726"/>
              <a:gd name="connsiteY7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562726" h="6858001">
                <a:moveTo>
                  <a:pt x="0" y="0"/>
                </a:moveTo>
                <a:lnTo>
                  <a:pt x="4981576" y="0"/>
                </a:lnTo>
                <a:cubicBezTo>
                  <a:pt x="5006977" y="371475"/>
                  <a:pt x="5765801" y="1114425"/>
                  <a:pt x="6562726" y="1638300"/>
                </a:cubicBezTo>
                <a:cubicBezTo>
                  <a:pt x="5759055" y="2900363"/>
                  <a:pt x="5204223" y="4907496"/>
                  <a:pt x="5140390" y="6545233"/>
                </a:cubicBezTo>
                <a:lnTo>
                  <a:pt x="5134165" y="6858001"/>
                </a:lnTo>
                <a:lnTo>
                  <a:pt x="552" y="6858001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xmlns="" id="{35A586F4-88B7-45EE-9708-47716F743070}"/>
              </a:ext>
            </a:extLst>
          </p:cNvPr>
          <p:cNvSpPr/>
          <p:nvPr userDrawn="1"/>
        </p:nvSpPr>
        <p:spPr>
          <a:xfrm flipV="1">
            <a:off x="152401" y="0"/>
            <a:ext cx="6238876" cy="6848475"/>
          </a:xfrm>
          <a:custGeom>
            <a:avLst/>
            <a:gdLst>
              <a:gd name="connsiteX0" fmla="*/ 0 w 6238876"/>
              <a:gd name="connsiteY0" fmla="*/ 0 h 6858000"/>
              <a:gd name="connsiteX1" fmla="*/ 4819651 w 6238876"/>
              <a:gd name="connsiteY1" fmla="*/ 0 h 6858000"/>
              <a:gd name="connsiteX2" fmla="*/ 6238876 w 6238876"/>
              <a:gd name="connsiteY2" fmla="*/ 5229225 h 6858000"/>
              <a:gd name="connsiteX3" fmla="*/ 4819651 w 6238876"/>
              <a:gd name="connsiteY3" fmla="*/ 6858000 h 6858000"/>
              <a:gd name="connsiteX4" fmla="*/ 0 w 6238876"/>
              <a:gd name="connsiteY4" fmla="*/ 6858000 h 6858000"/>
              <a:gd name="connsiteX0" fmla="*/ 0 w 6238876"/>
              <a:gd name="connsiteY0" fmla="*/ 0 h 6858000"/>
              <a:gd name="connsiteX1" fmla="*/ 4819651 w 6238876"/>
              <a:gd name="connsiteY1" fmla="*/ 0 h 6858000"/>
              <a:gd name="connsiteX2" fmla="*/ 6238876 w 6238876"/>
              <a:gd name="connsiteY2" fmla="*/ 5229225 h 6858000"/>
              <a:gd name="connsiteX3" fmla="*/ 4819651 w 6238876"/>
              <a:gd name="connsiteY3" fmla="*/ 6858000 h 6858000"/>
              <a:gd name="connsiteX4" fmla="*/ 0 w 6238876"/>
              <a:gd name="connsiteY4" fmla="*/ 6858000 h 6858000"/>
              <a:gd name="connsiteX5" fmla="*/ 0 w 6238876"/>
              <a:gd name="connsiteY5" fmla="*/ 0 h 6858000"/>
              <a:gd name="connsiteX0" fmla="*/ 0 w 6238876"/>
              <a:gd name="connsiteY0" fmla="*/ 0 h 6858000"/>
              <a:gd name="connsiteX1" fmla="*/ 4819651 w 6238876"/>
              <a:gd name="connsiteY1" fmla="*/ 0 h 6858000"/>
              <a:gd name="connsiteX2" fmla="*/ 6238876 w 6238876"/>
              <a:gd name="connsiteY2" fmla="*/ 5229225 h 6858000"/>
              <a:gd name="connsiteX3" fmla="*/ 4819651 w 6238876"/>
              <a:gd name="connsiteY3" fmla="*/ 6858000 h 6858000"/>
              <a:gd name="connsiteX4" fmla="*/ 0 w 6238876"/>
              <a:gd name="connsiteY4" fmla="*/ 6858000 h 6858000"/>
              <a:gd name="connsiteX5" fmla="*/ 0 w 6238876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238876" h="6858000">
                <a:moveTo>
                  <a:pt x="0" y="0"/>
                </a:moveTo>
                <a:lnTo>
                  <a:pt x="4819651" y="0"/>
                </a:lnTo>
                <a:cubicBezTo>
                  <a:pt x="4819651" y="1689100"/>
                  <a:pt x="5153027" y="4273550"/>
                  <a:pt x="6238876" y="5229225"/>
                </a:cubicBezTo>
                <a:cubicBezTo>
                  <a:pt x="5286376" y="5778500"/>
                  <a:pt x="4883152" y="6283325"/>
                  <a:pt x="4819651" y="6858000"/>
                </a:cubicBez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ko-KR" altLang="en-US" sz="1800">
              <a:solidFill>
                <a:prstClr val="white"/>
              </a:solidFill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xmlns="" id="{E34B3B3A-542A-46E1-A720-8928C9B91FC2}"/>
              </a:ext>
            </a:extLst>
          </p:cNvPr>
          <p:cNvCxnSpPr>
            <a:cxnSpLocks/>
          </p:cNvCxnSpPr>
          <p:nvPr userDrawn="1"/>
        </p:nvCxnSpPr>
        <p:spPr>
          <a:xfrm>
            <a:off x="6238877" y="1638303"/>
            <a:ext cx="5953124" cy="0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그림 개체 틀 15">
            <a:extLst>
              <a:ext uri="{FF2B5EF4-FFF2-40B4-BE49-F238E27FC236}">
                <a16:creationId xmlns:a16="http://schemas.microsoft.com/office/drawing/2014/main" xmlns="" id="{F31766EE-B13B-4F0C-AAE1-FB140846B864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6543676" cy="6867525"/>
          </a:xfrm>
          <a:custGeom>
            <a:avLst/>
            <a:gdLst>
              <a:gd name="connsiteX0" fmla="*/ 0 w 6238876"/>
              <a:gd name="connsiteY0" fmla="*/ 0 h 6858000"/>
              <a:gd name="connsiteX1" fmla="*/ 4819651 w 6238876"/>
              <a:gd name="connsiteY1" fmla="*/ 0 h 6858000"/>
              <a:gd name="connsiteX2" fmla="*/ 6238876 w 6238876"/>
              <a:gd name="connsiteY2" fmla="*/ 1628775 h 6858000"/>
              <a:gd name="connsiteX3" fmla="*/ 4819651 w 6238876"/>
              <a:gd name="connsiteY3" fmla="*/ 6858000 h 6858000"/>
              <a:gd name="connsiteX4" fmla="*/ 0 w 6238876"/>
              <a:gd name="connsiteY4" fmla="*/ 6858000 h 6858000"/>
              <a:gd name="connsiteX0" fmla="*/ 0 w 6543676"/>
              <a:gd name="connsiteY0" fmla="*/ 0 h 6858000"/>
              <a:gd name="connsiteX1" fmla="*/ 4819651 w 6543676"/>
              <a:gd name="connsiteY1" fmla="*/ 0 h 6858000"/>
              <a:gd name="connsiteX2" fmla="*/ 6543676 w 6543676"/>
              <a:gd name="connsiteY2" fmla="*/ 1638300 h 6858000"/>
              <a:gd name="connsiteX3" fmla="*/ 4819651 w 6543676"/>
              <a:gd name="connsiteY3" fmla="*/ 6858000 h 6858000"/>
              <a:gd name="connsiteX4" fmla="*/ 0 w 6543676"/>
              <a:gd name="connsiteY4" fmla="*/ 6858000 h 6858000"/>
              <a:gd name="connsiteX5" fmla="*/ 0 w 6543676"/>
              <a:gd name="connsiteY5" fmla="*/ 0 h 6858000"/>
              <a:gd name="connsiteX0" fmla="*/ 0 w 6543676"/>
              <a:gd name="connsiteY0" fmla="*/ 0 h 6858000"/>
              <a:gd name="connsiteX1" fmla="*/ 4819651 w 6543676"/>
              <a:gd name="connsiteY1" fmla="*/ 0 h 6858000"/>
              <a:gd name="connsiteX2" fmla="*/ 6543676 w 6543676"/>
              <a:gd name="connsiteY2" fmla="*/ 1638300 h 6858000"/>
              <a:gd name="connsiteX3" fmla="*/ 4819651 w 6543676"/>
              <a:gd name="connsiteY3" fmla="*/ 6858000 h 6858000"/>
              <a:gd name="connsiteX4" fmla="*/ 0 w 6543676"/>
              <a:gd name="connsiteY4" fmla="*/ 6858000 h 6858000"/>
              <a:gd name="connsiteX5" fmla="*/ 0 w 6543676"/>
              <a:gd name="connsiteY5" fmla="*/ 0 h 6858000"/>
              <a:gd name="connsiteX0" fmla="*/ 0 w 6543676"/>
              <a:gd name="connsiteY0" fmla="*/ 0 h 6858000"/>
              <a:gd name="connsiteX1" fmla="*/ 4819651 w 6543676"/>
              <a:gd name="connsiteY1" fmla="*/ 0 h 6858000"/>
              <a:gd name="connsiteX2" fmla="*/ 6543676 w 6543676"/>
              <a:gd name="connsiteY2" fmla="*/ 1638300 h 6858000"/>
              <a:gd name="connsiteX3" fmla="*/ 4819651 w 6543676"/>
              <a:gd name="connsiteY3" fmla="*/ 6858000 h 6858000"/>
              <a:gd name="connsiteX4" fmla="*/ 0 w 6543676"/>
              <a:gd name="connsiteY4" fmla="*/ 6858000 h 6858000"/>
              <a:gd name="connsiteX5" fmla="*/ 0 w 6543676"/>
              <a:gd name="connsiteY5" fmla="*/ 0 h 6858000"/>
              <a:gd name="connsiteX0" fmla="*/ 0 w 6543676"/>
              <a:gd name="connsiteY0" fmla="*/ 0 h 6858000"/>
              <a:gd name="connsiteX1" fmla="*/ 4819651 w 6543676"/>
              <a:gd name="connsiteY1" fmla="*/ 0 h 6858000"/>
              <a:gd name="connsiteX2" fmla="*/ 6543676 w 6543676"/>
              <a:gd name="connsiteY2" fmla="*/ 1638300 h 6858000"/>
              <a:gd name="connsiteX3" fmla="*/ 4819651 w 6543676"/>
              <a:gd name="connsiteY3" fmla="*/ 6858000 h 6858000"/>
              <a:gd name="connsiteX4" fmla="*/ 0 w 6543676"/>
              <a:gd name="connsiteY4" fmla="*/ 6858000 h 6858000"/>
              <a:gd name="connsiteX5" fmla="*/ 0 w 6543676"/>
              <a:gd name="connsiteY5" fmla="*/ 0 h 6858000"/>
              <a:gd name="connsiteX0" fmla="*/ 0 w 6543676"/>
              <a:gd name="connsiteY0" fmla="*/ 0 h 6867525"/>
              <a:gd name="connsiteX1" fmla="*/ 4819651 w 6543676"/>
              <a:gd name="connsiteY1" fmla="*/ 0 h 6867525"/>
              <a:gd name="connsiteX2" fmla="*/ 6543676 w 6543676"/>
              <a:gd name="connsiteY2" fmla="*/ 1638300 h 6867525"/>
              <a:gd name="connsiteX3" fmla="*/ 5219701 w 6543676"/>
              <a:gd name="connsiteY3" fmla="*/ 6867525 h 6867525"/>
              <a:gd name="connsiteX4" fmla="*/ 0 w 6543676"/>
              <a:gd name="connsiteY4" fmla="*/ 6858000 h 6867525"/>
              <a:gd name="connsiteX5" fmla="*/ 0 w 6543676"/>
              <a:gd name="connsiteY5" fmla="*/ 0 h 6867525"/>
              <a:gd name="connsiteX0" fmla="*/ 0 w 6543676"/>
              <a:gd name="connsiteY0" fmla="*/ 0 h 6867525"/>
              <a:gd name="connsiteX1" fmla="*/ 4981576 w 6543676"/>
              <a:gd name="connsiteY1" fmla="*/ 19050 h 6867525"/>
              <a:gd name="connsiteX2" fmla="*/ 6543676 w 6543676"/>
              <a:gd name="connsiteY2" fmla="*/ 1638300 h 6867525"/>
              <a:gd name="connsiteX3" fmla="*/ 5219701 w 6543676"/>
              <a:gd name="connsiteY3" fmla="*/ 6867525 h 6867525"/>
              <a:gd name="connsiteX4" fmla="*/ 0 w 6543676"/>
              <a:gd name="connsiteY4" fmla="*/ 6858000 h 6867525"/>
              <a:gd name="connsiteX5" fmla="*/ 0 w 6543676"/>
              <a:gd name="connsiteY5" fmla="*/ 0 h 6867525"/>
              <a:gd name="connsiteX0" fmla="*/ 0 w 6543676"/>
              <a:gd name="connsiteY0" fmla="*/ 0 h 6867525"/>
              <a:gd name="connsiteX1" fmla="*/ 4981576 w 6543676"/>
              <a:gd name="connsiteY1" fmla="*/ 0 h 6867525"/>
              <a:gd name="connsiteX2" fmla="*/ 6543676 w 6543676"/>
              <a:gd name="connsiteY2" fmla="*/ 1638300 h 6867525"/>
              <a:gd name="connsiteX3" fmla="*/ 5219701 w 6543676"/>
              <a:gd name="connsiteY3" fmla="*/ 6867525 h 6867525"/>
              <a:gd name="connsiteX4" fmla="*/ 0 w 6543676"/>
              <a:gd name="connsiteY4" fmla="*/ 6858000 h 6867525"/>
              <a:gd name="connsiteX5" fmla="*/ 0 w 6543676"/>
              <a:gd name="connsiteY5" fmla="*/ 0 h 6867525"/>
              <a:gd name="connsiteX0" fmla="*/ 0 w 6543676"/>
              <a:gd name="connsiteY0" fmla="*/ 0 h 6867525"/>
              <a:gd name="connsiteX1" fmla="*/ 4981576 w 6543676"/>
              <a:gd name="connsiteY1" fmla="*/ 0 h 6867525"/>
              <a:gd name="connsiteX2" fmla="*/ 6543676 w 6543676"/>
              <a:gd name="connsiteY2" fmla="*/ 1638300 h 6867525"/>
              <a:gd name="connsiteX3" fmla="*/ 5133976 w 6543676"/>
              <a:gd name="connsiteY3" fmla="*/ 6867525 h 6867525"/>
              <a:gd name="connsiteX4" fmla="*/ 0 w 6543676"/>
              <a:gd name="connsiteY4" fmla="*/ 6858000 h 6867525"/>
              <a:gd name="connsiteX5" fmla="*/ 0 w 6543676"/>
              <a:gd name="connsiteY5" fmla="*/ 0 h 6867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543676" h="6867525">
                <a:moveTo>
                  <a:pt x="0" y="0"/>
                </a:moveTo>
                <a:lnTo>
                  <a:pt x="4981576" y="0"/>
                </a:lnTo>
                <a:cubicBezTo>
                  <a:pt x="5006977" y="371475"/>
                  <a:pt x="5699126" y="1152525"/>
                  <a:pt x="6543676" y="1638300"/>
                </a:cubicBezTo>
                <a:cubicBezTo>
                  <a:pt x="5686427" y="2984500"/>
                  <a:pt x="5133976" y="5178425"/>
                  <a:pt x="5133976" y="6867525"/>
                </a:cubicBez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377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49947027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:a16="http://schemas.microsoft.com/office/drawing/2014/main" xmlns="" id="{A57F89BA-4424-4190-B93E-48930D457F23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4804233" y="1031577"/>
            <a:ext cx="6521207" cy="5391435"/>
          </a:xfrm>
          <a:custGeom>
            <a:avLst/>
            <a:gdLst>
              <a:gd name="connsiteX0" fmla="*/ 1923143 w 5498207"/>
              <a:gd name="connsiteY0" fmla="*/ 0 h 4545665"/>
              <a:gd name="connsiteX1" fmla="*/ 3371680 w 5498207"/>
              <a:gd name="connsiteY1" fmla="*/ 1448537 h 4545665"/>
              <a:gd name="connsiteX2" fmla="*/ 3393443 w 5498207"/>
              <a:gd name="connsiteY2" fmla="*/ 1454481 h 4545665"/>
              <a:gd name="connsiteX3" fmla="*/ 3442007 w 5498207"/>
              <a:gd name="connsiteY3" fmla="*/ 1444874 h 4545665"/>
              <a:gd name="connsiteX4" fmla="*/ 3468347 w 5498207"/>
              <a:gd name="connsiteY4" fmla="*/ 1420720 h 4545665"/>
              <a:gd name="connsiteX5" fmla="*/ 3474932 w 5498207"/>
              <a:gd name="connsiteY5" fmla="*/ 1376805 h 4545665"/>
              <a:gd name="connsiteX6" fmla="*/ 3474932 w 5498207"/>
              <a:gd name="connsiteY6" fmla="*/ 1348259 h 4545665"/>
              <a:gd name="connsiteX7" fmla="*/ 3516637 w 5498207"/>
              <a:gd name="connsiteY7" fmla="*/ 1332889 h 4545665"/>
              <a:gd name="connsiteX8" fmla="*/ 3549562 w 5498207"/>
              <a:gd name="connsiteY8" fmla="*/ 1365826 h 4545665"/>
              <a:gd name="connsiteX9" fmla="*/ 3569317 w 5498207"/>
              <a:gd name="connsiteY9" fmla="*/ 1383392 h 4545665"/>
              <a:gd name="connsiteX10" fmla="*/ 3591267 w 5498207"/>
              <a:gd name="connsiteY10" fmla="*/ 1368021 h 4545665"/>
              <a:gd name="connsiteX11" fmla="*/ 3608827 w 5498207"/>
              <a:gd name="connsiteY11" fmla="*/ 1310931 h 4545665"/>
              <a:gd name="connsiteX12" fmla="*/ 3621997 w 5498207"/>
              <a:gd name="connsiteY12" fmla="*/ 1293365 h 4545665"/>
              <a:gd name="connsiteX13" fmla="*/ 3643947 w 5498207"/>
              <a:gd name="connsiteY13" fmla="*/ 1295560 h 4545665"/>
              <a:gd name="connsiteX14" fmla="*/ 3668092 w 5498207"/>
              <a:gd name="connsiteY14" fmla="*/ 1317518 h 4545665"/>
              <a:gd name="connsiteX15" fmla="*/ 3703212 w 5498207"/>
              <a:gd name="connsiteY15" fmla="*/ 1348259 h 4545665"/>
              <a:gd name="connsiteX16" fmla="*/ 3758087 w 5498207"/>
              <a:gd name="connsiteY16" fmla="*/ 1315323 h 4545665"/>
              <a:gd name="connsiteX17" fmla="*/ 3793207 w 5498207"/>
              <a:gd name="connsiteY17" fmla="*/ 1256036 h 4545665"/>
              <a:gd name="connsiteX18" fmla="*/ 3819547 w 5498207"/>
              <a:gd name="connsiteY18" fmla="*/ 1247253 h 4545665"/>
              <a:gd name="connsiteX19" fmla="*/ 3843692 w 5498207"/>
              <a:gd name="connsiteY19" fmla="*/ 1321910 h 4545665"/>
              <a:gd name="connsiteX20" fmla="*/ 3839302 w 5498207"/>
              <a:gd name="connsiteY20" fmla="*/ 1328497 h 4545665"/>
              <a:gd name="connsiteX21" fmla="*/ 3883202 w 5498207"/>
              <a:gd name="connsiteY21" fmla="*/ 1341672 h 4545665"/>
              <a:gd name="connsiteX22" fmla="*/ 3920517 w 5498207"/>
              <a:gd name="connsiteY22" fmla="*/ 1324106 h 4545665"/>
              <a:gd name="connsiteX23" fmla="*/ 3927102 w 5498207"/>
              <a:gd name="connsiteY23" fmla="*/ 1317518 h 4545665"/>
              <a:gd name="connsiteX24" fmla="*/ 3999536 w 5498207"/>
              <a:gd name="connsiteY24" fmla="*/ 1313127 h 4545665"/>
              <a:gd name="connsiteX25" fmla="*/ 4041242 w 5498207"/>
              <a:gd name="connsiteY25" fmla="*/ 1308735 h 4545665"/>
              <a:gd name="connsiteX26" fmla="*/ 4065386 w 5498207"/>
              <a:gd name="connsiteY26" fmla="*/ 1251645 h 4545665"/>
              <a:gd name="connsiteX27" fmla="*/ 4102702 w 5498207"/>
              <a:gd name="connsiteY27" fmla="*/ 1135268 h 4545665"/>
              <a:gd name="connsiteX28" fmla="*/ 4135626 w 5498207"/>
              <a:gd name="connsiteY28" fmla="*/ 1084765 h 4545665"/>
              <a:gd name="connsiteX29" fmla="*/ 4192696 w 5498207"/>
              <a:gd name="connsiteY29" fmla="*/ 1071590 h 4545665"/>
              <a:gd name="connsiteX30" fmla="*/ 4170746 w 5498207"/>
              <a:gd name="connsiteY30" fmla="*/ 1146247 h 4545665"/>
              <a:gd name="connsiteX31" fmla="*/ 4148796 w 5498207"/>
              <a:gd name="connsiteY31" fmla="*/ 1234078 h 4545665"/>
              <a:gd name="connsiteX32" fmla="*/ 4124652 w 5498207"/>
              <a:gd name="connsiteY32" fmla="*/ 1319714 h 4545665"/>
              <a:gd name="connsiteX33" fmla="*/ 4179526 w 5498207"/>
              <a:gd name="connsiteY33" fmla="*/ 1383392 h 4545665"/>
              <a:gd name="connsiteX34" fmla="*/ 4192696 w 5498207"/>
              <a:gd name="connsiteY34" fmla="*/ 1374609 h 4545665"/>
              <a:gd name="connsiteX35" fmla="*/ 4199282 w 5498207"/>
              <a:gd name="connsiteY35" fmla="*/ 1359238 h 4545665"/>
              <a:gd name="connsiteX36" fmla="*/ 4243181 w 5498207"/>
              <a:gd name="connsiteY36" fmla="*/ 1341672 h 4545665"/>
              <a:gd name="connsiteX37" fmla="*/ 4267326 w 5498207"/>
              <a:gd name="connsiteY37" fmla="*/ 1376805 h 4545665"/>
              <a:gd name="connsiteX38" fmla="*/ 4267326 w 5498207"/>
              <a:gd name="connsiteY38" fmla="*/ 1394371 h 4545665"/>
              <a:gd name="connsiteX39" fmla="*/ 4333176 w 5498207"/>
              <a:gd name="connsiteY39" fmla="*/ 1480007 h 4545665"/>
              <a:gd name="connsiteX40" fmla="*/ 4363906 w 5498207"/>
              <a:gd name="connsiteY40" fmla="*/ 1477811 h 4545665"/>
              <a:gd name="connsiteX41" fmla="*/ 4456096 w 5498207"/>
              <a:gd name="connsiteY41" fmla="*/ 1455853 h 4545665"/>
              <a:gd name="connsiteX42" fmla="*/ 4475851 w 5498207"/>
              <a:gd name="connsiteY42" fmla="*/ 1464636 h 4545665"/>
              <a:gd name="connsiteX43" fmla="*/ 4499996 w 5498207"/>
              <a:gd name="connsiteY43" fmla="*/ 1495377 h 4545665"/>
              <a:gd name="connsiteX44" fmla="*/ 4526336 w 5498207"/>
              <a:gd name="connsiteY44" fmla="*/ 1499769 h 4545665"/>
              <a:gd name="connsiteX45" fmla="*/ 4535116 w 5498207"/>
              <a:gd name="connsiteY45" fmla="*/ 1490985 h 4545665"/>
              <a:gd name="connsiteX46" fmla="*/ 4554871 w 5498207"/>
              <a:gd name="connsiteY46" fmla="*/ 1490985 h 4545665"/>
              <a:gd name="connsiteX47" fmla="*/ 4550481 w 5498207"/>
              <a:gd name="connsiteY47" fmla="*/ 1510748 h 4545665"/>
              <a:gd name="connsiteX48" fmla="*/ 4504386 w 5498207"/>
              <a:gd name="connsiteY48" fmla="*/ 1565642 h 4545665"/>
              <a:gd name="connsiteX49" fmla="*/ 4510971 w 5498207"/>
              <a:gd name="connsiteY49" fmla="*/ 1585404 h 4545665"/>
              <a:gd name="connsiteX50" fmla="*/ 4543896 w 5498207"/>
              <a:gd name="connsiteY50" fmla="*/ 1581013 h 4545665"/>
              <a:gd name="connsiteX51" fmla="*/ 4579016 w 5498207"/>
              <a:gd name="connsiteY51" fmla="*/ 1585404 h 4545665"/>
              <a:gd name="connsiteX52" fmla="*/ 4592186 w 5498207"/>
              <a:gd name="connsiteY52" fmla="*/ 1635907 h 4545665"/>
              <a:gd name="connsiteX53" fmla="*/ 4576821 w 5498207"/>
              <a:gd name="connsiteY53" fmla="*/ 1642495 h 4545665"/>
              <a:gd name="connsiteX54" fmla="*/ 4583406 w 5498207"/>
              <a:gd name="connsiteY54" fmla="*/ 1677627 h 4545665"/>
              <a:gd name="connsiteX55" fmla="*/ 4658036 w 5498207"/>
              <a:gd name="connsiteY55" fmla="*/ 1769850 h 4545665"/>
              <a:gd name="connsiteX56" fmla="*/ 4723886 w 5498207"/>
              <a:gd name="connsiteY56" fmla="*/ 1785221 h 4545665"/>
              <a:gd name="connsiteX57" fmla="*/ 4772176 w 5498207"/>
              <a:gd name="connsiteY57" fmla="*/ 1804983 h 4545665"/>
              <a:gd name="connsiteX58" fmla="*/ 4763396 w 5498207"/>
              <a:gd name="connsiteY58" fmla="*/ 1835724 h 4545665"/>
              <a:gd name="connsiteX59" fmla="*/ 4723886 w 5498207"/>
              <a:gd name="connsiteY59" fmla="*/ 1914772 h 4545665"/>
              <a:gd name="connsiteX60" fmla="*/ 4765591 w 5498207"/>
              <a:gd name="connsiteY60" fmla="*/ 2026757 h 4545665"/>
              <a:gd name="connsiteX61" fmla="*/ 4785346 w 5498207"/>
              <a:gd name="connsiteY61" fmla="*/ 2031149 h 4545665"/>
              <a:gd name="connsiteX62" fmla="*/ 4840221 w 5498207"/>
              <a:gd name="connsiteY62" fmla="*/ 2026757 h 4545665"/>
              <a:gd name="connsiteX63" fmla="*/ 4873146 w 5498207"/>
              <a:gd name="connsiteY63" fmla="*/ 2088239 h 4545665"/>
              <a:gd name="connsiteX64" fmla="*/ 4835831 w 5498207"/>
              <a:gd name="connsiteY64" fmla="*/ 2156309 h 4545665"/>
              <a:gd name="connsiteX65" fmla="*/ 4816076 w 5498207"/>
              <a:gd name="connsiteY65" fmla="*/ 2158505 h 4545665"/>
              <a:gd name="connsiteX66" fmla="*/ 4798516 w 5498207"/>
              <a:gd name="connsiteY66" fmla="*/ 2167288 h 4545665"/>
              <a:gd name="connsiteX67" fmla="*/ 4780956 w 5498207"/>
              <a:gd name="connsiteY67" fmla="*/ 2193637 h 4545665"/>
              <a:gd name="connsiteX68" fmla="*/ 4787541 w 5498207"/>
              <a:gd name="connsiteY68" fmla="*/ 2224378 h 4545665"/>
              <a:gd name="connsiteX69" fmla="*/ 4833636 w 5498207"/>
              <a:gd name="connsiteY69" fmla="*/ 2323189 h 4545665"/>
              <a:gd name="connsiteX70" fmla="*/ 4855586 w 5498207"/>
              <a:gd name="connsiteY70" fmla="*/ 2331972 h 4545665"/>
              <a:gd name="connsiteX71" fmla="*/ 4873146 w 5498207"/>
              <a:gd name="connsiteY71" fmla="*/ 2345146 h 4545665"/>
              <a:gd name="connsiteX72" fmla="*/ 4807296 w 5498207"/>
              <a:gd name="connsiteY72" fmla="*/ 2384671 h 4545665"/>
              <a:gd name="connsiteX73" fmla="*/ 4776566 w 5498207"/>
              <a:gd name="connsiteY73" fmla="*/ 2424195 h 4545665"/>
              <a:gd name="connsiteX74" fmla="*/ 4776566 w 5498207"/>
              <a:gd name="connsiteY74" fmla="*/ 2428586 h 4545665"/>
              <a:gd name="connsiteX75" fmla="*/ 4816076 w 5498207"/>
              <a:gd name="connsiteY75" fmla="*/ 2472502 h 4545665"/>
              <a:gd name="connsiteX76" fmla="*/ 4864366 w 5498207"/>
              <a:gd name="connsiteY76" fmla="*/ 2516418 h 4545665"/>
              <a:gd name="connsiteX77" fmla="*/ 4864366 w 5498207"/>
              <a:gd name="connsiteY77" fmla="*/ 2538376 h 4545665"/>
              <a:gd name="connsiteX78" fmla="*/ 4846806 w 5498207"/>
              <a:gd name="connsiteY78" fmla="*/ 2542767 h 4545665"/>
              <a:gd name="connsiteX79" fmla="*/ 4778761 w 5498207"/>
              <a:gd name="connsiteY79" fmla="*/ 2560334 h 4545665"/>
              <a:gd name="connsiteX80" fmla="*/ 4767786 w 5498207"/>
              <a:gd name="connsiteY80" fmla="*/ 2571312 h 4545665"/>
              <a:gd name="connsiteX81" fmla="*/ 4726081 w 5498207"/>
              <a:gd name="connsiteY81" fmla="*/ 2637186 h 4545665"/>
              <a:gd name="connsiteX82" fmla="*/ 4706326 w 5498207"/>
              <a:gd name="connsiteY82" fmla="*/ 2663535 h 4545665"/>
              <a:gd name="connsiteX83" fmla="*/ 4699741 w 5498207"/>
              <a:gd name="connsiteY83" fmla="*/ 2700864 h 4545665"/>
              <a:gd name="connsiteX84" fmla="*/ 4748031 w 5498207"/>
              <a:gd name="connsiteY84" fmla="*/ 2744780 h 4545665"/>
              <a:gd name="connsiteX85" fmla="*/ 4813881 w 5498207"/>
              <a:gd name="connsiteY85" fmla="*/ 2766737 h 4545665"/>
              <a:gd name="connsiteX86" fmla="*/ 4875341 w 5498207"/>
              <a:gd name="connsiteY86" fmla="*/ 2757954 h 4545665"/>
              <a:gd name="connsiteX87" fmla="*/ 4903876 w 5498207"/>
              <a:gd name="connsiteY87" fmla="*/ 2740388 h 4545665"/>
              <a:gd name="connsiteX88" fmla="*/ 4952166 w 5498207"/>
              <a:gd name="connsiteY88" fmla="*/ 2689885 h 4545665"/>
              <a:gd name="connsiteX89" fmla="*/ 5033380 w 5498207"/>
              <a:gd name="connsiteY89" fmla="*/ 2604249 h 4545665"/>
              <a:gd name="connsiteX90" fmla="*/ 5138740 w 5498207"/>
              <a:gd name="connsiteY90" fmla="*/ 2562529 h 4545665"/>
              <a:gd name="connsiteX91" fmla="*/ 5224346 w 5498207"/>
              <a:gd name="connsiteY91" fmla="*/ 2514222 h 4545665"/>
              <a:gd name="connsiteX92" fmla="*/ 5230930 w 5498207"/>
              <a:gd name="connsiteY92" fmla="*/ 2507635 h 4545665"/>
              <a:gd name="connsiteX93" fmla="*/ 5318730 w 5498207"/>
              <a:gd name="connsiteY93" fmla="*/ 2470306 h 4545665"/>
              <a:gd name="connsiteX94" fmla="*/ 5428480 w 5498207"/>
              <a:gd name="connsiteY94" fmla="*/ 2448348 h 4545665"/>
              <a:gd name="connsiteX95" fmla="*/ 5489940 w 5498207"/>
              <a:gd name="connsiteY95" fmla="*/ 2479089 h 4545665"/>
              <a:gd name="connsiteX96" fmla="*/ 5496525 w 5498207"/>
              <a:gd name="connsiteY96" fmla="*/ 2490068 h 4545665"/>
              <a:gd name="connsiteX97" fmla="*/ 5485550 w 5498207"/>
              <a:gd name="connsiteY97" fmla="*/ 2566921 h 4545665"/>
              <a:gd name="connsiteX98" fmla="*/ 5435065 w 5498207"/>
              <a:gd name="connsiteY98" fmla="*/ 2613032 h 4545665"/>
              <a:gd name="connsiteX99" fmla="*/ 5388970 w 5498207"/>
              <a:gd name="connsiteY99" fmla="*/ 2617424 h 4545665"/>
              <a:gd name="connsiteX100" fmla="*/ 5329705 w 5498207"/>
              <a:gd name="connsiteY100" fmla="*/ 2615228 h 4545665"/>
              <a:gd name="connsiteX101" fmla="*/ 5316535 w 5498207"/>
              <a:gd name="connsiteY101" fmla="*/ 2624011 h 4545665"/>
              <a:gd name="connsiteX102" fmla="*/ 5263856 w 5498207"/>
              <a:gd name="connsiteY102" fmla="*/ 2650361 h 4545665"/>
              <a:gd name="connsiteX103" fmla="*/ 5215566 w 5498207"/>
              <a:gd name="connsiteY103" fmla="*/ 2670123 h 4545665"/>
              <a:gd name="connsiteX104" fmla="*/ 5105816 w 5498207"/>
              <a:gd name="connsiteY104" fmla="*/ 2700864 h 4545665"/>
              <a:gd name="connsiteX105" fmla="*/ 5000456 w 5498207"/>
              <a:gd name="connsiteY105" fmla="*/ 2744780 h 4545665"/>
              <a:gd name="connsiteX106" fmla="*/ 4934606 w 5498207"/>
              <a:gd name="connsiteY106" fmla="*/ 2795283 h 4545665"/>
              <a:gd name="connsiteX107" fmla="*/ 4903876 w 5498207"/>
              <a:gd name="connsiteY107" fmla="*/ 2815045 h 4545665"/>
              <a:gd name="connsiteX108" fmla="*/ 4778761 w 5498207"/>
              <a:gd name="connsiteY108" fmla="*/ 2887506 h 4545665"/>
              <a:gd name="connsiteX109" fmla="*/ 4710716 w 5498207"/>
              <a:gd name="connsiteY109" fmla="*/ 2911659 h 4545665"/>
              <a:gd name="connsiteX110" fmla="*/ 4684376 w 5498207"/>
              <a:gd name="connsiteY110" fmla="*/ 2902876 h 4545665"/>
              <a:gd name="connsiteX111" fmla="*/ 4660231 w 5498207"/>
              <a:gd name="connsiteY111" fmla="*/ 2900680 h 4545665"/>
              <a:gd name="connsiteX112" fmla="*/ 4644866 w 5498207"/>
              <a:gd name="connsiteY112" fmla="*/ 2922638 h 4545665"/>
              <a:gd name="connsiteX113" fmla="*/ 4658036 w 5498207"/>
              <a:gd name="connsiteY113" fmla="*/ 2940205 h 4545665"/>
              <a:gd name="connsiteX114" fmla="*/ 4675596 w 5498207"/>
              <a:gd name="connsiteY114" fmla="*/ 2946792 h 4545665"/>
              <a:gd name="connsiteX115" fmla="*/ 4706326 w 5498207"/>
              <a:gd name="connsiteY115" fmla="*/ 2968750 h 4545665"/>
              <a:gd name="connsiteX116" fmla="*/ 4745836 w 5498207"/>
              <a:gd name="connsiteY116" fmla="*/ 3008274 h 4545665"/>
              <a:gd name="connsiteX117" fmla="*/ 4914850 w 5498207"/>
              <a:gd name="connsiteY117" fmla="*/ 3069756 h 4545665"/>
              <a:gd name="connsiteX118" fmla="*/ 4952166 w 5498207"/>
              <a:gd name="connsiteY118" fmla="*/ 3082931 h 4545665"/>
              <a:gd name="connsiteX119" fmla="*/ 5002650 w 5498207"/>
              <a:gd name="connsiteY119" fmla="*/ 3076343 h 4545665"/>
              <a:gd name="connsiteX120" fmla="*/ 5031186 w 5498207"/>
              <a:gd name="connsiteY120" fmla="*/ 3071952 h 4545665"/>
              <a:gd name="connsiteX121" fmla="*/ 5061916 w 5498207"/>
              <a:gd name="connsiteY121" fmla="*/ 3080735 h 4545665"/>
              <a:gd name="connsiteX122" fmla="*/ 5075086 w 5498207"/>
              <a:gd name="connsiteY122" fmla="*/ 3096105 h 4545665"/>
              <a:gd name="connsiteX123" fmla="*/ 5018016 w 5498207"/>
              <a:gd name="connsiteY123" fmla="*/ 3212482 h 4545665"/>
              <a:gd name="connsiteX124" fmla="*/ 4956556 w 5498207"/>
              <a:gd name="connsiteY124" fmla="*/ 3212482 h 4545665"/>
              <a:gd name="connsiteX125" fmla="*/ 4906071 w 5498207"/>
              <a:gd name="connsiteY125" fmla="*/ 3177349 h 4545665"/>
              <a:gd name="connsiteX126" fmla="*/ 4851196 w 5498207"/>
              <a:gd name="connsiteY126" fmla="*/ 3166370 h 4545665"/>
              <a:gd name="connsiteX127" fmla="*/ 4794126 w 5498207"/>
              <a:gd name="connsiteY127" fmla="*/ 3137825 h 4545665"/>
              <a:gd name="connsiteX128" fmla="*/ 4761201 w 5498207"/>
              <a:gd name="connsiteY128" fmla="*/ 3085126 h 4545665"/>
              <a:gd name="connsiteX129" fmla="*/ 4708521 w 5498207"/>
              <a:gd name="connsiteY129" fmla="*/ 3060973 h 4545665"/>
              <a:gd name="connsiteX130" fmla="*/ 4693156 w 5498207"/>
              <a:gd name="connsiteY130" fmla="*/ 3058777 h 4545665"/>
              <a:gd name="connsiteX131" fmla="*/ 4620721 w 5498207"/>
              <a:gd name="connsiteY131" fmla="*/ 3065364 h 4545665"/>
              <a:gd name="connsiteX132" fmla="*/ 4565846 w 5498207"/>
              <a:gd name="connsiteY132" fmla="*/ 3065364 h 4545665"/>
              <a:gd name="connsiteX133" fmla="*/ 4524141 w 5498207"/>
              <a:gd name="connsiteY133" fmla="*/ 3039015 h 4545665"/>
              <a:gd name="connsiteX134" fmla="*/ 4502191 w 5498207"/>
              <a:gd name="connsiteY134" fmla="*/ 3034623 h 4545665"/>
              <a:gd name="connsiteX135" fmla="*/ 4486826 w 5498207"/>
              <a:gd name="connsiteY135" fmla="*/ 3023644 h 4545665"/>
              <a:gd name="connsiteX136" fmla="*/ 4447316 w 5498207"/>
              <a:gd name="connsiteY136" fmla="*/ 3017057 h 4545665"/>
              <a:gd name="connsiteX137" fmla="*/ 4407806 w 5498207"/>
              <a:gd name="connsiteY137" fmla="*/ 3076343 h 4545665"/>
              <a:gd name="connsiteX138" fmla="*/ 4372686 w 5498207"/>
              <a:gd name="connsiteY138" fmla="*/ 3087322 h 4545665"/>
              <a:gd name="connsiteX139" fmla="*/ 4366101 w 5498207"/>
              <a:gd name="connsiteY139" fmla="*/ 3085126 h 4545665"/>
              <a:gd name="connsiteX140" fmla="*/ 4335371 w 5498207"/>
              <a:gd name="connsiteY140" fmla="*/ 3065364 h 4545665"/>
              <a:gd name="connsiteX141" fmla="*/ 4302446 w 5498207"/>
              <a:gd name="connsiteY141" fmla="*/ 3085126 h 4545665"/>
              <a:gd name="connsiteX142" fmla="*/ 4273911 w 5498207"/>
              <a:gd name="connsiteY142" fmla="*/ 3113672 h 4545665"/>
              <a:gd name="connsiteX143" fmla="*/ 4210256 w 5498207"/>
              <a:gd name="connsiteY143" fmla="*/ 3140021 h 4545665"/>
              <a:gd name="connsiteX144" fmla="*/ 4194892 w 5498207"/>
              <a:gd name="connsiteY144" fmla="*/ 3137825 h 4545665"/>
              <a:gd name="connsiteX145" fmla="*/ 4089532 w 5498207"/>
              <a:gd name="connsiteY145" fmla="*/ 3201503 h 4545665"/>
              <a:gd name="connsiteX146" fmla="*/ 4023682 w 5498207"/>
              <a:gd name="connsiteY146" fmla="*/ 3247615 h 4545665"/>
              <a:gd name="connsiteX147" fmla="*/ 3938077 w 5498207"/>
              <a:gd name="connsiteY147" fmla="*/ 3289335 h 4545665"/>
              <a:gd name="connsiteX148" fmla="*/ 3924907 w 5498207"/>
              <a:gd name="connsiteY148" fmla="*/ 3302509 h 4545665"/>
              <a:gd name="connsiteX149" fmla="*/ 3907347 w 5498207"/>
              <a:gd name="connsiteY149" fmla="*/ 3357404 h 4545665"/>
              <a:gd name="connsiteX150" fmla="*/ 3900762 w 5498207"/>
              <a:gd name="connsiteY150" fmla="*/ 3368383 h 4545665"/>
              <a:gd name="connsiteX151" fmla="*/ 3821742 w 5498207"/>
              <a:gd name="connsiteY151" fmla="*/ 3447431 h 4545665"/>
              <a:gd name="connsiteX152" fmla="*/ 3810767 w 5498207"/>
              <a:gd name="connsiteY152" fmla="*/ 3456214 h 4545665"/>
              <a:gd name="connsiteX153" fmla="*/ 3703212 w 5498207"/>
              <a:gd name="connsiteY153" fmla="*/ 3506717 h 4545665"/>
              <a:gd name="connsiteX154" fmla="*/ 3604437 w 5498207"/>
              <a:gd name="connsiteY154" fmla="*/ 3581374 h 4545665"/>
              <a:gd name="connsiteX155" fmla="*/ 3560537 w 5498207"/>
              <a:gd name="connsiteY155" fmla="*/ 3625290 h 4545665"/>
              <a:gd name="connsiteX156" fmla="*/ 3560537 w 5498207"/>
              <a:gd name="connsiteY156" fmla="*/ 3640660 h 4545665"/>
              <a:gd name="connsiteX157" fmla="*/ 3564927 w 5498207"/>
              <a:gd name="connsiteY157" fmla="*/ 3647248 h 4545665"/>
              <a:gd name="connsiteX158" fmla="*/ 3545172 w 5498207"/>
              <a:gd name="connsiteY158" fmla="*/ 3717513 h 4545665"/>
              <a:gd name="connsiteX159" fmla="*/ 3494687 w 5498207"/>
              <a:gd name="connsiteY159" fmla="*/ 3748254 h 4545665"/>
              <a:gd name="connsiteX160" fmla="*/ 3529807 w 5498207"/>
              <a:gd name="connsiteY160" fmla="*/ 3757037 h 4545665"/>
              <a:gd name="connsiteX161" fmla="*/ 3562732 w 5498207"/>
              <a:gd name="connsiteY161" fmla="*/ 3754841 h 4545665"/>
              <a:gd name="connsiteX162" fmla="*/ 3573707 w 5498207"/>
              <a:gd name="connsiteY162" fmla="*/ 3761429 h 4545665"/>
              <a:gd name="connsiteX163" fmla="*/ 3617607 w 5498207"/>
              <a:gd name="connsiteY163" fmla="*/ 3785582 h 4545665"/>
              <a:gd name="connsiteX164" fmla="*/ 3698822 w 5498207"/>
              <a:gd name="connsiteY164" fmla="*/ 3851456 h 4545665"/>
              <a:gd name="connsiteX165" fmla="*/ 3711992 w 5498207"/>
              <a:gd name="connsiteY165" fmla="*/ 3912938 h 4545665"/>
              <a:gd name="connsiteX166" fmla="*/ 3670287 w 5498207"/>
              <a:gd name="connsiteY166" fmla="*/ 3978811 h 4545665"/>
              <a:gd name="connsiteX167" fmla="*/ 3668092 w 5498207"/>
              <a:gd name="connsiteY167" fmla="*/ 3994182 h 4545665"/>
              <a:gd name="connsiteX168" fmla="*/ 3679067 w 5498207"/>
              <a:gd name="connsiteY168" fmla="*/ 4068839 h 4545665"/>
              <a:gd name="connsiteX169" fmla="*/ 3624192 w 5498207"/>
              <a:gd name="connsiteY169" fmla="*/ 4169845 h 4545665"/>
              <a:gd name="connsiteX170" fmla="*/ 3571512 w 5498207"/>
              <a:gd name="connsiteY170" fmla="*/ 4193999 h 4545665"/>
              <a:gd name="connsiteX171" fmla="*/ 3463957 w 5498207"/>
              <a:gd name="connsiteY171" fmla="*/ 4178628 h 4545665"/>
              <a:gd name="connsiteX172" fmla="*/ 3389327 w 5498207"/>
              <a:gd name="connsiteY172" fmla="*/ 4055664 h 4545665"/>
              <a:gd name="connsiteX173" fmla="*/ 3389327 w 5498207"/>
              <a:gd name="connsiteY173" fmla="*/ 4038098 h 4545665"/>
              <a:gd name="connsiteX174" fmla="*/ 3378352 w 5498207"/>
              <a:gd name="connsiteY174" fmla="*/ 4005161 h 4545665"/>
              <a:gd name="connsiteX175" fmla="*/ 3349817 w 5498207"/>
              <a:gd name="connsiteY175" fmla="*/ 4000769 h 4545665"/>
              <a:gd name="connsiteX176" fmla="*/ 3242262 w 5498207"/>
              <a:gd name="connsiteY176" fmla="*/ 3991986 h 4545665"/>
              <a:gd name="connsiteX177" fmla="*/ 3224702 w 5498207"/>
              <a:gd name="connsiteY177" fmla="*/ 3996378 h 4545665"/>
              <a:gd name="connsiteX178" fmla="*/ 3237872 w 5498207"/>
              <a:gd name="connsiteY178" fmla="*/ 4009552 h 4545665"/>
              <a:gd name="connsiteX179" fmla="*/ 3248848 w 5498207"/>
              <a:gd name="connsiteY179" fmla="*/ 4027119 h 4545665"/>
              <a:gd name="connsiteX180" fmla="*/ 3308112 w 5498207"/>
              <a:gd name="connsiteY180" fmla="*/ 4018336 h 4545665"/>
              <a:gd name="connsiteX181" fmla="*/ 3319087 w 5498207"/>
              <a:gd name="connsiteY181" fmla="*/ 4031510 h 4545665"/>
              <a:gd name="connsiteX182" fmla="*/ 3310307 w 5498207"/>
              <a:gd name="connsiteY182" fmla="*/ 4046881 h 4545665"/>
              <a:gd name="connsiteX183" fmla="*/ 3237872 w 5498207"/>
              <a:gd name="connsiteY183" fmla="*/ 4046881 h 4545665"/>
              <a:gd name="connsiteX184" fmla="*/ 3213728 w 5498207"/>
              <a:gd name="connsiteY184" fmla="*/ 4060056 h 4545665"/>
              <a:gd name="connsiteX185" fmla="*/ 3253238 w 5498207"/>
              <a:gd name="connsiteY185" fmla="*/ 4141300 h 4545665"/>
              <a:gd name="connsiteX186" fmla="*/ 3325672 w 5498207"/>
              <a:gd name="connsiteY186" fmla="*/ 4187411 h 4545665"/>
              <a:gd name="connsiteX187" fmla="*/ 3347622 w 5498207"/>
              <a:gd name="connsiteY187" fmla="*/ 4189607 h 4545665"/>
              <a:gd name="connsiteX188" fmla="*/ 3362987 w 5498207"/>
              <a:gd name="connsiteY188" fmla="*/ 4196194 h 4545665"/>
              <a:gd name="connsiteX189" fmla="*/ 3380547 w 5498207"/>
              <a:gd name="connsiteY189" fmla="*/ 4204977 h 4545665"/>
              <a:gd name="connsiteX190" fmla="*/ 3358597 w 5498207"/>
              <a:gd name="connsiteY190" fmla="*/ 4220348 h 4545665"/>
              <a:gd name="connsiteX191" fmla="*/ 3343232 w 5498207"/>
              <a:gd name="connsiteY191" fmla="*/ 4213761 h 4545665"/>
              <a:gd name="connsiteX192" fmla="*/ 3231288 w 5498207"/>
              <a:gd name="connsiteY192" fmla="*/ 4154474 h 4545665"/>
              <a:gd name="connsiteX193" fmla="*/ 3215922 w 5498207"/>
              <a:gd name="connsiteY193" fmla="*/ 4147887 h 4545665"/>
              <a:gd name="connsiteX194" fmla="*/ 3169828 w 5498207"/>
              <a:gd name="connsiteY194" fmla="*/ 4176432 h 4545665"/>
              <a:gd name="connsiteX195" fmla="*/ 3169828 w 5498207"/>
              <a:gd name="connsiteY195" fmla="*/ 4207173 h 4545665"/>
              <a:gd name="connsiteX196" fmla="*/ 3169828 w 5498207"/>
              <a:gd name="connsiteY196" fmla="*/ 4240110 h 4545665"/>
              <a:gd name="connsiteX197" fmla="*/ 3112758 w 5498207"/>
              <a:gd name="connsiteY197" fmla="*/ 4240110 h 4545665"/>
              <a:gd name="connsiteX198" fmla="*/ 3068858 w 5498207"/>
              <a:gd name="connsiteY198" fmla="*/ 4284026 h 4545665"/>
              <a:gd name="connsiteX199" fmla="*/ 3031543 w 5498207"/>
              <a:gd name="connsiteY199" fmla="*/ 4319158 h 4545665"/>
              <a:gd name="connsiteX200" fmla="*/ 2994228 w 5498207"/>
              <a:gd name="connsiteY200" fmla="*/ 4321354 h 4545665"/>
              <a:gd name="connsiteX201" fmla="*/ 2930573 w 5498207"/>
              <a:gd name="connsiteY201" fmla="*/ 4334529 h 4545665"/>
              <a:gd name="connsiteX202" fmla="*/ 2923988 w 5498207"/>
              <a:gd name="connsiteY202" fmla="*/ 4345508 h 4545665"/>
              <a:gd name="connsiteX203" fmla="*/ 2915208 w 5498207"/>
              <a:gd name="connsiteY203" fmla="*/ 4417969 h 4545665"/>
              <a:gd name="connsiteX204" fmla="*/ 2902038 w 5498207"/>
              <a:gd name="connsiteY204" fmla="*/ 4439927 h 4545665"/>
              <a:gd name="connsiteX205" fmla="*/ 2891063 w 5498207"/>
              <a:gd name="connsiteY205" fmla="*/ 4435535 h 4545665"/>
              <a:gd name="connsiteX206" fmla="*/ 2888868 w 5498207"/>
              <a:gd name="connsiteY206" fmla="*/ 4382836 h 4545665"/>
              <a:gd name="connsiteX207" fmla="*/ 2873503 w 5498207"/>
              <a:gd name="connsiteY207" fmla="*/ 4363074 h 4545665"/>
              <a:gd name="connsiteX208" fmla="*/ 2842773 w 5498207"/>
              <a:gd name="connsiteY208" fmla="*/ 4376249 h 4545665"/>
              <a:gd name="connsiteX209" fmla="*/ 2823018 w 5498207"/>
              <a:gd name="connsiteY209" fmla="*/ 4396011 h 4545665"/>
              <a:gd name="connsiteX210" fmla="*/ 2820823 w 5498207"/>
              <a:gd name="connsiteY210" fmla="*/ 4356487 h 4545665"/>
              <a:gd name="connsiteX211" fmla="*/ 2812043 w 5498207"/>
              <a:gd name="connsiteY211" fmla="*/ 4336725 h 4545665"/>
              <a:gd name="connsiteX212" fmla="*/ 2792288 w 5498207"/>
              <a:gd name="connsiteY212" fmla="*/ 4343312 h 4545665"/>
              <a:gd name="connsiteX213" fmla="*/ 2783508 w 5498207"/>
              <a:gd name="connsiteY213" fmla="*/ 4398207 h 4545665"/>
              <a:gd name="connsiteX214" fmla="*/ 2765948 w 5498207"/>
              <a:gd name="connsiteY214" fmla="*/ 4510192 h 4545665"/>
              <a:gd name="connsiteX215" fmla="*/ 2765948 w 5498207"/>
              <a:gd name="connsiteY215" fmla="*/ 4529954 h 4545665"/>
              <a:gd name="connsiteX216" fmla="*/ 2757168 w 5498207"/>
              <a:gd name="connsiteY216" fmla="*/ 4545324 h 4545665"/>
              <a:gd name="connsiteX217" fmla="*/ 2741803 w 5498207"/>
              <a:gd name="connsiteY217" fmla="*/ 4532150 h 4545665"/>
              <a:gd name="connsiteX218" fmla="*/ 2739608 w 5498207"/>
              <a:gd name="connsiteY218" fmla="*/ 4516779 h 4545665"/>
              <a:gd name="connsiteX219" fmla="*/ 2750583 w 5498207"/>
              <a:gd name="connsiteY219" fmla="*/ 4475059 h 4545665"/>
              <a:gd name="connsiteX220" fmla="*/ 2754973 w 5498207"/>
              <a:gd name="connsiteY220" fmla="*/ 4437731 h 4545665"/>
              <a:gd name="connsiteX221" fmla="*/ 2757168 w 5498207"/>
              <a:gd name="connsiteY221" fmla="*/ 4413577 h 4545665"/>
              <a:gd name="connsiteX222" fmla="*/ 2759363 w 5498207"/>
              <a:gd name="connsiteY222" fmla="*/ 4360878 h 4545665"/>
              <a:gd name="connsiteX223" fmla="*/ 2737413 w 5498207"/>
              <a:gd name="connsiteY223" fmla="*/ 4301592 h 4545665"/>
              <a:gd name="connsiteX224" fmla="*/ 2713268 w 5498207"/>
              <a:gd name="connsiteY224" fmla="*/ 4341116 h 4545665"/>
              <a:gd name="connsiteX225" fmla="*/ 2695708 w 5498207"/>
              <a:gd name="connsiteY225" fmla="*/ 4439927 h 4545665"/>
              <a:gd name="connsiteX226" fmla="*/ 2678148 w 5498207"/>
              <a:gd name="connsiteY226" fmla="*/ 4497017 h 4545665"/>
              <a:gd name="connsiteX227" fmla="*/ 2658393 w 5498207"/>
              <a:gd name="connsiteY227" fmla="*/ 4501409 h 4545665"/>
              <a:gd name="connsiteX228" fmla="*/ 2654003 w 5498207"/>
              <a:gd name="connsiteY228" fmla="*/ 4488234 h 4545665"/>
              <a:gd name="connsiteX229" fmla="*/ 2678148 w 5498207"/>
              <a:gd name="connsiteY229" fmla="*/ 4389424 h 4545665"/>
              <a:gd name="connsiteX230" fmla="*/ 2686928 w 5498207"/>
              <a:gd name="connsiteY230" fmla="*/ 4356487 h 4545665"/>
              <a:gd name="connsiteX231" fmla="*/ 2673758 w 5498207"/>
              <a:gd name="connsiteY231" fmla="*/ 4301592 h 4545665"/>
              <a:gd name="connsiteX232" fmla="*/ 2671563 w 5498207"/>
              <a:gd name="connsiteY232" fmla="*/ 4242306 h 4545665"/>
              <a:gd name="connsiteX233" fmla="*/ 2671563 w 5498207"/>
              <a:gd name="connsiteY233" fmla="*/ 4196194 h 4545665"/>
              <a:gd name="connsiteX234" fmla="*/ 2645223 w 5498207"/>
              <a:gd name="connsiteY234" fmla="*/ 4141300 h 4545665"/>
              <a:gd name="connsiteX235" fmla="*/ 2616688 w 5498207"/>
              <a:gd name="connsiteY235" fmla="*/ 4132516 h 4545665"/>
              <a:gd name="connsiteX236" fmla="*/ 2583763 w 5498207"/>
              <a:gd name="connsiteY236" fmla="*/ 4121538 h 4545665"/>
              <a:gd name="connsiteX237" fmla="*/ 2533278 w 5498207"/>
              <a:gd name="connsiteY237" fmla="*/ 4108363 h 4545665"/>
              <a:gd name="connsiteX238" fmla="*/ 2441088 w 5498207"/>
              <a:gd name="connsiteY238" fmla="*/ 4125929 h 4545665"/>
              <a:gd name="connsiteX239" fmla="*/ 2401578 w 5498207"/>
              <a:gd name="connsiteY239" fmla="*/ 4114950 h 4545665"/>
              <a:gd name="connsiteX240" fmla="*/ 2300609 w 5498207"/>
              <a:gd name="connsiteY240" fmla="*/ 4018336 h 4545665"/>
              <a:gd name="connsiteX241" fmla="*/ 2234759 w 5498207"/>
              <a:gd name="connsiteY241" fmla="*/ 3904155 h 4545665"/>
              <a:gd name="connsiteX242" fmla="*/ 2190859 w 5498207"/>
              <a:gd name="connsiteY242" fmla="*/ 3822911 h 4545665"/>
              <a:gd name="connsiteX243" fmla="*/ 2118424 w 5498207"/>
              <a:gd name="connsiteY243" fmla="*/ 3761429 h 4545665"/>
              <a:gd name="connsiteX244" fmla="*/ 2083304 w 5498207"/>
              <a:gd name="connsiteY244" fmla="*/ 3772408 h 4545665"/>
              <a:gd name="connsiteX245" fmla="*/ 2063549 w 5498207"/>
              <a:gd name="connsiteY245" fmla="*/ 3789974 h 4545665"/>
              <a:gd name="connsiteX246" fmla="*/ 2021844 w 5498207"/>
              <a:gd name="connsiteY246" fmla="*/ 3781191 h 4545665"/>
              <a:gd name="connsiteX247" fmla="*/ 2008717 w 5498207"/>
              <a:gd name="connsiteY247" fmla="*/ 3760713 h 4545665"/>
              <a:gd name="connsiteX248" fmla="*/ 1923143 w 5498207"/>
              <a:gd name="connsiteY248" fmla="*/ 3846286 h 4545665"/>
              <a:gd name="connsiteX249" fmla="*/ 1859631 w 5498207"/>
              <a:gd name="connsiteY249" fmla="*/ 3782774 h 4545665"/>
              <a:gd name="connsiteX250" fmla="*/ 1853652 w 5498207"/>
              <a:gd name="connsiteY250" fmla="*/ 3782563 h 4545665"/>
              <a:gd name="connsiteX251" fmla="*/ 1835269 w 5498207"/>
              <a:gd name="connsiteY251" fmla="*/ 3796561 h 4545665"/>
              <a:gd name="connsiteX252" fmla="*/ 1791369 w 5498207"/>
              <a:gd name="connsiteY252" fmla="*/ 3849260 h 4545665"/>
              <a:gd name="connsiteX253" fmla="*/ 1760639 w 5498207"/>
              <a:gd name="connsiteY253" fmla="*/ 3869022 h 4545665"/>
              <a:gd name="connsiteX254" fmla="*/ 1738689 w 5498207"/>
              <a:gd name="connsiteY254" fmla="*/ 3904155 h 4545665"/>
              <a:gd name="connsiteX255" fmla="*/ 1732104 w 5498207"/>
              <a:gd name="connsiteY255" fmla="*/ 3945875 h 4545665"/>
              <a:gd name="connsiteX256" fmla="*/ 1740884 w 5498207"/>
              <a:gd name="connsiteY256" fmla="*/ 3967833 h 4545665"/>
              <a:gd name="connsiteX257" fmla="*/ 1756249 w 5498207"/>
              <a:gd name="connsiteY257" fmla="*/ 4024923 h 4545665"/>
              <a:gd name="connsiteX258" fmla="*/ 1723324 w 5498207"/>
              <a:gd name="connsiteY258" fmla="*/ 3987595 h 4545665"/>
              <a:gd name="connsiteX259" fmla="*/ 1701374 w 5498207"/>
              <a:gd name="connsiteY259" fmla="*/ 3965637 h 4545665"/>
              <a:gd name="connsiteX260" fmla="*/ 1688204 w 5498207"/>
              <a:gd name="connsiteY260" fmla="*/ 3963441 h 4545665"/>
              <a:gd name="connsiteX261" fmla="*/ 1644304 w 5498207"/>
              <a:gd name="connsiteY261" fmla="*/ 3923917 h 4545665"/>
              <a:gd name="connsiteX262" fmla="*/ 1593819 w 5498207"/>
              <a:gd name="connsiteY262" fmla="*/ 3906350 h 4545665"/>
              <a:gd name="connsiteX263" fmla="*/ 1571869 w 5498207"/>
              <a:gd name="connsiteY263" fmla="*/ 3888784 h 4545665"/>
              <a:gd name="connsiteX264" fmla="*/ 1484069 w 5498207"/>
              <a:gd name="connsiteY264" fmla="*/ 3811932 h 4545665"/>
              <a:gd name="connsiteX265" fmla="*/ 1468705 w 5498207"/>
              <a:gd name="connsiteY265" fmla="*/ 3811932 h 4545665"/>
              <a:gd name="connsiteX266" fmla="*/ 1468705 w 5498207"/>
              <a:gd name="connsiteY266" fmla="*/ 3822911 h 4545665"/>
              <a:gd name="connsiteX267" fmla="*/ 1549919 w 5498207"/>
              <a:gd name="connsiteY267" fmla="*/ 3928308 h 4545665"/>
              <a:gd name="connsiteX268" fmla="*/ 1563089 w 5498207"/>
              <a:gd name="connsiteY268" fmla="*/ 3952462 h 4545665"/>
              <a:gd name="connsiteX269" fmla="*/ 1536749 w 5498207"/>
              <a:gd name="connsiteY269" fmla="*/ 3983203 h 4545665"/>
              <a:gd name="connsiteX270" fmla="*/ 1512604 w 5498207"/>
              <a:gd name="connsiteY270" fmla="*/ 3967833 h 4545665"/>
              <a:gd name="connsiteX271" fmla="*/ 1495044 w 5498207"/>
              <a:gd name="connsiteY271" fmla="*/ 3952462 h 4545665"/>
              <a:gd name="connsiteX272" fmla="*/ 1481874 w 5498207"/>
              <a:gd name="connsiteY272" fmla="*/ 3932700 h 4545665"/>
              <a:gd name="connsiteX273" fmla="*/ 1448950 w 5498207"/>
              <a:gd name="connsiteY273" fmla="*/ 3866826 h 4545665"/>
              <a:gd name="connsiteX274" fmla="*/ 1427000 w 5498207"/>
              <a:gd name="connsiteY274" fmla="*/ 3818519 h 4545665"/>
              <a:gd name="connsiteX275" fmla="*/ 1394075 w 5498207"/>
              <a:gd name="connsiteY275" fmla="*/ 3739471 h 4545665"/>
              <a:gd name="connsiteX276" fmla="*/ 1361150 w 5498207"/>
              <a:gd name="connsiteY276" fmla="*/ 3634073 h 4545665"/>
              <a:gd name="connsiteX277" fmla="*/ 1334810 w 5498207"/>
              <a:gd name="connsiteY277" fmla="*/ 3605528 h 4545665"/>
              <a:gd name="connsiteX278" fmla="*/ 1317250 w 5498207"/>
              <a:gd name="connsiteY278" fmla="*/ 3587961 h 4545665"/>
              <a:gd name="connsiteX279" fmla="*/ 1295300 w 5498207"/>
              <a:gd name="connsiteY279" fmla="*/ 3552829 h 4545665"/>
              <a:gd name="connsiteX280" fmla="*/ 1273350 w 5498207"/>
              <a:gd name="connsiteY280" fmla="*/ 3671401 h 4545665"/>
              <a:gd name="connsiteX281" fmla="*/ 1293105 w 5498207"/>
              <a:gd name="connsiteY281" fmla="*/ 3704338 h 4545665"/>
              <a:gd name="connsiteX282" fmla="*/ 1308470 w 5498207"/>
              <a:gd name="connsiteY282" fmla="*/ 3759233 h 4545665"/>
              <a:gd name="connsiteX283" fmla="*/ 1308470 w 5498207"/>
              <a:gd name="connsiteY283" fmla="*/ 3800953 h 4545665"/>
              <a:gd name="connsiteX284" fmla="*/ 1262375 w 5498207"/>
              <a:gd name="connsiteY284" fmla="*/ 3759233 h 4545665"/>
              <a:gd name="connsiteX285" fmla="*/ 1233840 w 5498207"/>
              <a:gd name="connsiteY285" fmla="*/ 3721904 h 4545665"/>
              <a:gd name="connsiteX286" fmla="*/ 1216280 w 5498207"/>
              <a:gd name="connsiteY286" fmla="*/ 3699947 h 4545665"/>
              <a:gd name="connsiteX287" fmla="*/ 1194330 w 5498207"/>
              <a:gd name="connsiteY287" fmla="*/ 3649443 h 4545665"/>
              <a:gd name="connsiteX288" fmla="*/ 1178965 w 5498207"/>
              <a:gd name="connsiteY288" fmla="*/ 3596745 h 4545665"/>
              <a:gd name="connsiteX289" fmla="*/ 1157015 w 5498207"/>
              <a:gd name="connsiteY289" fmla="*/ 3570395 h 4545665"/>
              <a:gd name="connsiteX290" fmla="*/ 1135065 w 5498207"/>
              <a:gd name="connsiteY290" fmla="*/ 3519892 h 4545665"/>
              <a:gd name="connsiteX291" fmla="*/ 1167990 w 5498207"/>
              <a:gd name="connsiteY291" fmla="*/ 3515501 h 4545665"/>
              <a:gd name="connsiteX292" fmla="*/ 1185550 w 5498207"/>
              <a:gd name="connsiteY292" fmla="*/ 3478172 h 4545665"/>
              <a:gd name="connsiteX293" fmla="*/ 1196525 w 5498207"/>
              <a:gd name="connsiteY293" fmla="*/ 3451823 h 4545665"/>
              <a:gd name="connsiteX294" fmla="*/ 1211890 w 5498207"/>
              <a:gd name="connsiteY294" fmla="*/ 3443040 h 4545665"/>
              <a:gd name="connsiteX295" fmla="*/ 1196525 w 5498207"/>
              <a:gd name="connsiteY295" fmla="*/ 3436452 h 4545665"/>
              <a:gd name="connsiteX296" fmla="*/ 1185550 w 5498207"/>
              <a:gd name="connsiteY296" fmla="*/ 3414494 h 4545665"/>
              <a:gd name="connsiteX297" fmla="*/ 1200915 w 5498207"/>
              <a:gd name="connsiteY297" fmla="*/ 3394732 h 4545665"/>
              <a:gd name="connsiteX298" fmla="*/ 1238230 w 5498207"/>
              <a:gd name="connsiteY298" fmla="*/ 3355208 h 4545665"/>
              <a:gd name="connsiteX299" fmla="*/ 1242620 w 5498207"/>
              <a:gd name="connsiteY299" fmla="*/ 3333250 h 4545665"/>
              <a:gd name="connsiteX300" fmla="*/ 1167990 w 5498207"/>
              <a:gd name="connsiteY300" fmla="*/ 3383753 h 4545665"/>
              <a:gd name="connsiteX301" fmla="*/ 1159210 w 5498207"/>
              <a:gd name="connsiteY301" fmla="*/ 3392536 h 4545665"/>
              <a:gd name="connsiteX302" fmla="*/ 1143845 w 5498207"/>
              <a:gd name="connsiteY302" fmla="*/ 3392536 h 4545665"/>
              <a:gd name="connsiteX303" fmla="*/ 1143845 w 5498207"/>
              <a:gd name="connsiteY303" fmla="*/ 3379362 h 4545665"/>
              <a:gd name="connsiteX304" fmla="*/ 1187745 w 5498207"/>
              <a:gd name="connsiteY304" fmla="*/ 3337642 h 4545665"/>
              <a:gd name="connsiteX305" fmla="*/ 1203110 w 5498207"/>
              <a:gd name="connsiteY305" fmla="*/ 3282747 h 4545665"/>
              <a:gd name="connsiteX306" fmla="*/ 1174575 w 5498207"/>
              <a:gd name="connsiteY306" fmla="*/ 3245419 h 4545665"/>
              <a:gd name="connsiteX307" fmla="*/ 1141650 w 5498207"/>
              <a:gd name="connsiteY307" fmla="*/ 3227853 h 4545665"/>
              <a:gd name="connsiteX308" fmla="*/ 1110920 w 5498207"/>
              <a:gd name="connsiteY308" fmla="*/ 3151000 h 4545665"/>
              <a:gd name="connsiteX309" fmla="*/ 1108725 w 5498207"/>
              <a:gd name="connsiteY309" fmla="*/ 3074148 h 4545665"/>
              <a:gd name="connsiteX310" fmla="*/ 1067020 w 5498207"/>
              <a:gd name="connsiteY310" fmla="*/ 3025840 h 4545665"/>
              <a:gd name="connsiteX311" fmla="*/ 1025315 w 5498207"/>
              <a:gd name="connsiteY311" fmla="*/ 2990708 h 4545665"/>
              <a:gd name="connsiteX312" fmla="*/ 1018730 w 5498207"/>
              <a:gd name="connsiteY312" fmla="*/ 2977533 h 4545665"/>
              <a:gd name="connsiteX313" fmla="*/ 1022125 w 5498207"/>
              <a:gd name="connsiteY313" fmla="*/ 2945268 h 4545665"/>
              <a:gd name="connsiteX314" fmla="*/ 0 w 5498207"/>
              <a:gd name="connsiteY314" fmla="*/ 1923143 h 454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</a:cxnLst>
            <a:rect l="l" t="t" r="r" b="b"/>
            <a:pathLst>
              <a:path w="5498207" h="4545665">
                <a:moveTo>
                  <a:pt x="1923143" y="0"/>
                </a:moveTo>
                <a:lnTo>
                  <a:pt x="3371680" y="1448537"/>
                </a:lnTo>
                <a:lnTo>
                  <a:pt x="3393443" y="1454481"/>
                </a:lnTo>
                <a:cubicBezTo>
                  <a:pt x="3409082" y="1455304"/>
                  <a:pt x="3425545" y="1450363"/>
                  <a:pt x="3442007" y="1444874"/>
                </a:cubicBezTo>
                <a:cubicBezTo>
                  <a:pt x="3455177" y="1440482"/>
                  <a:pt x="3468347" y="1431699"/>
                  <a:pt x="3468347" y="1420720"/>
                </a:cubicBezTo>
                <a:cubicBezTo>
                  <a:pt x="3468347" y="1405350"/>
                  <a:pt x="3488102" y="1394371"/>
                  <a:pt x="3474932" y="1376805"/>
                </a:cubicBezTo>
                <a:cubicBezTo>
                  <a:pt x="3466152" y="1365826"/>
                  <a:pt x="3463957" y="1354847"/>
                  <a:pt x="3474932" y="1348259"/>
                </a:cubicBezTo>
                <a:cubicBezTo>
                  <a:pt x="3488102" y="1337280"/>
                  <a:pt x="3503467" y="1326302"/>
                  <a:pt x="3516637" y="1332889"/>
                </a:cubicBezTo>
                <a:cubicBezTo>
                  <a:pt x="3529807" y="1339476"/>
                  <a:pt x="3551757" y="1341672"/>
                  <a:pt x="3549562" y="1365826"/>
                </a:cubicBezTo>
                <a:cubicBezTo>
                  <a:pt x="3547367" y="1376805"/>
                  <a:pt x="3556147" y="1383392"/>
                  <a:pt x="3569317" y="1383392"/>
                </a:cubicBezTo>
                <a:cubicBezTo>
                  <a:pt x="3580292" y="1385588"/>
                  <a:pt x="3589072" y="1379000"/>
                  <a:pt x="3591267" y="1368021"/>
                </a:cubicBezTo>
                <a:cubicBezTo>
                  <a:pt x="3597852" y="1350455"/>
                  <a:pt x="3606632" y="1330693"/>
                  <a:pt x="3608827" y="1310931"/>
                </a:cubicBezTo>
                <a:cubicBezTo>
                  <a:pt x="3611022" y="1297756"/>
                  <a:pt x="3617607" y="1299952"/>
                  <a:pt x="3621997" y="1293365"/>
                </a:cubicBezTo>
                <a:cubicBezTo>
                  <a:pt x="3632972" y="1282386"/>
                  <a:pt x="3637362" y="1295560"/>
                  <a:pt x="3643947" y="1295560"/>
                </a:cubicBezTo>
                <a:cubicBezTo>
                  <a:pt x="3657117" y="1297756"/>
                  <a:pt x="3665897" y="1308735"/>
                  <a:pt x="3668092" y="1317518"/>
                </a:cubicBezTo>
                <a:cubicBezTo>
                  <a:pt x="3672482" y="1337280"/>
                  <a:pt x="3690042" y="1339476"/>
                  <a:pt x="3703212" y="1348259"/>
                </a:cubicBezTo>
                <a:cubicBezTo>
                  <a:pt x="3720772" y="1335085"/>
                  <a:pt x="3747112" y="1339476"/>
                  <a:pt x="3758087" y="1315323"/>
                </a:cubicBezTo>
                <a:cubicBezTo>
                  <a:pt x="3769062" y="1295560"/>
                  <a:pt x="3782232" y="1275798"/>
                  <a:pt x="3793207" y="1256036"/>
                </a:cubicBezTo>
                <a:cubicBezTo>
                  <a:pt x="3799792" y="1242862"/>
                  <a:pt x="3810767" y="1240666"/>
                  <a:pt x="3819547" y="1247253"/>
                </a:cubicBezTo>
                <a:cubicBezTo>
                  <a:pt x="3841497" y="1262624"/>
                  <a:pt x="3850277" y="1288973"/>
                  <a:pt x="3843692" y="1321910"/>
                </a:cubicBezTo>
                <a:cubicBezTo>
                  <a:pt x="3843692" y="1324106"/>
                  <a:pt x="3839302" y="1326302"/>
                  <a:pt x="3839302" y="1328497"/>
                </a:cubicBezTo>
                <a:cubicBezTo>
                  <a:pt x="3839302" y="1332889"/>
                  <a:pt x="3876617" y="1343868"/>
                  <a:pt x="3883202" y="1341672"/>
                </a:cubicBezTo>
                <a:cubicBezTo>
                  <a:pt x="3898567" y="1339476"/>
                  <a:pt x="3911737" y="1337280"/>
                  <a:pt x="3920517" y="1324106"/>
                </a:cubicBezTo>
                <a:cubicBezTo>
                  <a:pt x="3922712" y="1321910"/>
                  <a:pt x="3924907" y="1319714"/>
                  <a:pt x="3927102" y="1317518"/>
                </a:cubicBezTo>
                <a:cubicBezTo>
                  <a:pt x="3955637" y="1291169"/>
                  <a:pt x="3966612" y="1288973"/>
                  <a:pt x="3999536" y="1313127"/>
                </a:cubicBezTo>
                <a:cubicBezTo>
                  <a:pt x="4019292" y="1326302"/>
                  <a:pt x="4023682" y="1326302"/>
                  <a:pt x="4041242" y="1308735"/>
                </a:cubicBezTo>
                <a:cubicBezTo>
                  <a:pt x="4056606" y="1293365"/>
                  <a:pt x="4058802" y="1271407"/>
                  <a:pt x="4065386" y="1251645"/>
                </a:cubicBezTo>
                <a:cubicBezTo>
                  <a:pt x="4078556" y="1214316"/>
                  <a:pt x="4087336" y="1174792"/>
                  <a:pt x="4102702" y="1135268"/>
                </a:cubicBezTo>
                <a:cubicBezTo>
                  <a:pt x="4109286" y="1117702"/>
                  <a:pt x="4120262" y="1097940"/>
                  <a:pt x="4135626" y="1084765"/>
                </a:cubicBezTo>
                <a:cubicBezTo>
                  <a:pt x="4148796" y="1069394"/>
                  <a:pt x="4166356" y="1062807"/>
                  <a:pt x="4192696" y="1071590"/>
                </a:cubicBezTo>
                <a:cubicBezTo>
                  <a:pt x="4168552" y="1093548"/>
                  <a:pt x="4190502" y="1124289"/>
                  <a:pt x="4170746" y="1146247"/>
                </a:cubicBezTo>
                <a:cubicBezTo>
                  <a:pt x="4172942" y="1179184"/>
                  <a:pt x="4155382" y="1205533"/>
                  <a:pt x="4148796" y="1234078"/>
                </a:cubicBezTo>
                <a:cubicBezTo>
                  <a:pt x="4144406" y="1262624"/>
                  <a:pt x="4135626" y="1293365"/>
                  <a:pt x="4124652" y="1319714"/>
                </a:cubicBezTo>
                <a:cubicBezTo>
                  <a:pt x="4104896" y="1363630"/>
                  <a:pt x="4144406" y="1389979"/>
                  <a:pt x="4179526" y="1383392"/>
                </a:cubicBezTo>
                <a:cubicBezTo>
                  <a:pt x="4186112" y="1383392"/>
                  <a:pt x="4190502" y="1379000"/>
                  <a:pt x="4192696" y="1374609"/>
                </a:cubicBezTo>
                <a:cubicBezTo>
                  <a:pt x="4197086" y="1370217"/>
                  <a:pt x="4197086" y="1363630"/>
                  <a:pt x="4199282" y="1359238"/>
                </a:cubicBezTo>
                <a:cubicBezTo>
                  <a:pt x="4212451" y="1346064"/>
                  <a:pt x="4227816" y="1337280"/>
                  <a:pt x="4243181" y="1341672"/>
                </a:cubicBezTo>
                <a:cubicBezTo>
                  <a:pt x="4260741" y="1346064"/>
                  <a:pt x="4262936" y="1363630"/>
                  <a:pt x="4267326" y="1376805"/>
                </a:cubicBezTo>
                <a:cubicBezTo>
                  <a:pt x="4269521" y="1383392"/>
                  <a:pt x="4267326" y="1389979"/>
                  <a:pt x="4267326" y="1394371"/>
                </a:cubicBezTo>
                <a:cubicBezTo>
                  <a:pt x="4269521" y="1438287"/>
                  <a:pt x="4293666" y="1471223"/>
                  <a:pt x="4333176" y="1480007"/>
                </a:cubicBezTo>
                <a:cubicBezTo>
                  <a:pt x="4341956" y="1482202"/>
                  <a:pt x="4352931" y="1482202"/>
                  <a:pt x="4363906" y="1477811"/>
                </a:cubicBezTo>
                <a:cubicBezTo>
                  <a:pt x="4392441" y="1464636"/>
                  <a:pt x="4425366" y="1469028"/>
                  <a:pt x="4456096" y="1455853"/>
                </a:cubicBezTo>
                <a:cubicBezTo>
                  <a:pt x="4460486" y="1453657"/>
                  <a:pt x="4471461" y="1460244"/>
                  <a:pt x="4475851" y="1464636"/>
                </a:cubicBezTo>
                <a:cubicBezTo>
                  <a:pt x="4484631" y="1473419"/>
                  <a:pt x="4493411" y="1482202"/>
                  <a:pt x="4499996" y="1495377"/>
                </a:cubicBezTo>
                <a:cubicBezTo>
                  <a:pt x="4504386" y="1508552"/>
                  <a:pt x="4513166" y="1508552"/>
                  <a:pt x="4526336" y="1499769"/>
                </a:cubicBezTo>
                <a:cubicBezTo>
                  <a:pt x="4528531" y="1497573"/>
                  <a:pt x="4530726" y="1493181"/>
                  <a:pt x="4535116" y="1490985"/>
                </a:cubicBezTo>
                <a:cubicBezTo>
                  <a:pt x="4541701" y="1488790"/>
                  <a:pt x="4550481" y="1486594"/>
                  <a:pt x="4554871" y="1490985"/>
                </a:cubicBezTo>
                <a:cubicBezTo>
                  <a:pt x="4561456" y="1499769"/>
                  <a:pt x="4554871" y="1504160"/>
                  <a:pt x="4550481" y="1510748"/>
                </a:cubicBezTo>
                <a:cubicBezTo>
                  <a:pt x="4535116" y="1528314"/>
                  <a:pt x="4510971" y="1539293"/>
                  <a:pt x="4504386" y="1565642"/>
                </a:cubicBezTo>
                <a:cubicBezTo>
                  <a:pt x="4502191" y="1574425"/>
                  <a:pt x="4504386" y="1585404"/>
                  <a:pt x="4510971" y="1585404"/>
                </a:cubicBezTo>
                <a:cubicBezTo>
                  <a:pt x="4521946" y="1585404"/>
                  <a:pt x="4532921" y="1587600"/>
                  <a:pt x="4543896" y="1581013"/>
                </a:cubicBezTo>
                <a:cubicBezTo>
                  <a:pt x="4552676" y="1574425"/>
                  <a:pt x="4570236" y="1572230"/>
                  <a:pt x="4579016" y="1585404"/>
                </a:cubicBezTo>
                <a:cubicBezTo>
                  <a:pt x="4587796" y="1600775"/>
                  <a:pt x="4598771" y="1616145"/>
                  <a:pt x="4592186" y="1635907"/>
                </a:cubicBezTo>
                <a:cubicBezTo>
                  <a:pt x="4589991" y="1638103"/>
                  <a:pt x="4579016" y="1638103"/>
                  <a:pt x="4576821" y="1642495"/>
                </a:cubicBezTo>
                <a:cubicBezTo>
                  <a:pt x="4574626" y="1653474"/>
                  <a:pt x="4572431" y="1666648"/>
                  <a:pt x="4583406" y="1677627"/>
                </a:cubicBezTo>
                <a:cubicBezTo>
                  <a:pt x="4611941" y="1703977"/>
                  <a:pt x="4633891" y="1736914"/>
                  <a:pt x="4658036" y="1769850"/>
                </a:cubicBezTo>
                <a:cubicBezTo>
                  <a:pt x="4673401" y="1789612"/>
                  <a:pt x="4697546" y="1794004"/>
                  <a:pt x="4723886" y="1785221"/>
                </a:cubicBezTo>
                <a:cubicBezTo>
                  <a:pt x="4756811" y="1774242"/>
                  <a:pt x="4756811" y="1776438"/>
                  <a:pt x="4772176" y="1804983"/>
                </a:cubicBezTo>
                <a:cubicBezTo>
                  <a:pt x="4778761" y="1818158"/>
                  <a:pt x="4783151" y="1824745"/>
                  <a:pt x="4763396" y="1835724"/>
                </a:cubicBezTo>
                <a:cubicBezTo>
                  <a:pt x="4734861" y="1851094"/>
                  <a:pt x="4723886" y="1879640"/>
                  <a:pt x="4723886" y="1914772"/>
                </a:cubicBezTo>
                <a:cubicBezTo>
                  <a:pt x="4723886" y="1958688"/>
                  <a:pt x="4739251" y="1993821"/>
                  <a:pt x="4765591" y="2026757"/>
                </a:cubicBezTo>
                <a:cubicBezTo>
                  <a:pt x="4769981" y="2033345"/>
                  <a:pt x="4774371" y="2037736"/>
                  <a:pt x="4785346" y="2031149"/>
                </a:cubicBezTo>
                <a:cubicBezTo>
                  <a:pt x="4802906" y="2020170"/>
                  <a:pt x="4822661" y="2024562"/>
                  <a:pt x="4840221" y="2026757"/>
                </a:cubicBezTo>
                <a:cubicBezTo>
                  <a:pt x="4864366" y="2028953"/>
                  <a:pt x="4884121" y="2064086"/>
                  <a:pt x="4873146" y="2088239"/>
                </a:cubicBezTo>
                <a:cubicBezTo>
                  <a:pt x="4862171" y="2112393"/>
                  <a:pt x="4853391" y="2136547"/>
                  <a:pt x="4835831" y="2156309"/>
                </a:cubicBezTo>
                <a:cubicBezTo>
                  <a:pt x="4829246" y="2162896"/>
                  <a:pt x="4824856" y="2167288"/>
                  <a:pt x="4816076" y="2158505"/>
                </a:cubicBezTo>
                <a:cubicBezTo>
                  <a:pt x="4809491" y="2151917"/>
                  <a:pt x="4800711" y="2160700"/>
                  <a:pt x="4798516" y="2167288"/>
                </a:cubicBezTo>
                <a:cubicBezTo>
                  <a:pt x="4794126" y="2176071"/>
                  <a:pt x="4785346" y="2184854"/>
                  <a:pt x="4780956" y="2193637"/>
                </a:cubicBezTo>
                <a:cubicBezTo>
                  <a:pt x="4778761" y="2202420"/>
                  <a:pt x="4785346" y="2213399"/>
                  <a:pt x="4787541" y="2224378"/>
                </a:cubicBezTo>
                <a:cubicBezTo>
                  <a:pt x="4794126" y="2261707"/>
                  <a:pt x="4800711" y="2299035"/>
                  <a:pt x="4833636" y="2323189"/>
                </a:cubicBezTo>
                <a:cubicBezTo>
                  <a:pt x="4840221" y="2329776"/>
                  <a:pt x="4846806" y="2334168"/>
                  <a:pt x="4855586" y="2331972"/>
                </a:cubicBezTo>
                <a:cubicBezTo>
                  <a:pt x="4864366" y="2331972"/>
                  <a:pt x="4866561" y="2340755"/>
                  <a:pt x="4873146" y="2345146"/>
                </a:cubicBezTo>
                <a:cubicBezTo>
                  <a:pt x="4857781" y="2369300"/>
                  <a:pt x="4833636" y="2378083"/>
                  <a:pt x="4807296" y="2384671"/>
                </a:cubicBezTo>
                <a:cubicBezTo>
                  <a:pt x="4785346" y="2391258"/>
                  <a:pt x="4778761" y="2402237"/>
                  <a:pt x="4776566" y="2424195"/>
                </a:cubicBezTo>
                <a:cubicBezTo>
                  <a:pt x="4776566" y="2426391"/>
                  <a:pt x="4776566" y="2426391"/>
                  <a:pt x="4776566" y="2428586"/>
                </a:cubicBezTo>
                <a:cubicBezTo>
                  <a:pt x="4776566" y="2465915"/>
                  <a:pt x="4776566" y="2468110"/>
                  <a:pt x="4816076" y="2472502"/>
                </a:cubicBezTo>
                <a:cubicBezTo>
                  <a:pt x="4842416" y="2476894"/>
                  <a:pt x="4857781" y="2492264"/>
                  <a:pt x="4864366" y="2516418"/>
                </a:cubicBezTo>
                <a:cubicBezTo>
                  <a:pt x="4866561" y="2523005"/>
                  <a:pt x="4866561" y="2531788"/>
                  <a:pt x="4864366" y="2538376"/>
                </a:cubicBezTo>
                <a:cubicBezTo>
                  <a:pt x="4862171" y="2547159"/>
                  <a:pt x="4851196" y="2540571"/>
                  <a:pt x="4846806" y="2542767"/>
                </a:cubicBezTo>
                <a:cubicBezTo>
                  <a:pt x="4824856" y="2553746"/>
                  <a:pt x="4802906" y="2562529"/>
                  <a:pt x="4778761" y="2560334"/>
                </a:cubicBezTo>
                <a:cubicBezTo>
                  <a:pt x="4772176" y="2560334"/>
                  <a:pt x="4772176" y="2566921"/>
                  <a:pt x="4767786" y="2571312"/>
                </a:cubicBezTo>
                <a:cubicBezTo>
                  <a:pt x="4750226" y="2591075"/>
                  <a:pt x="4743641" y="2617424"/>
                  <a:pt x="4726081" y="2637186"/>
                </a:cubicBezTo>
                <a:cubicBezTo>
                  <a:pt x="4719496" y="2645969"/>
                  <a:pt x="4712911" y="2659144"/>
                  <a:pt x="4706326" y="2663535"/>
                </a:cubicBezTo>
                <a:cubicBezTo>
                  <a:pt x="4684376" y="2674514"/>
                  <a:pt x="4695351" y="2692081"/>
                  <a:pt x="4699741" y="2700864"/>
                </a:cubicBezTo>
                <a:cubicBezTo>
                  <a:pt x="4708521" y="2720626"/>
                  <a:pt x="4723886" y="2738192"/>
                  <a:pt x="4748031" y="2744780"/>
                </a:cubicBezTo>
                <a:cubicBezTo>
                  <a:pt x="4769981" y="2751367"/>
                  <a:pt x="4791931" y="2760150"/>
                  <a:pt x="4813881" y="2766737"/>
                </a:cubicBezTo>
                <a:cubicBezTo>
                  <a:pt x="4835831" y="2773325"/>
                  <a:pt x="4855586" y="2777716"/>
                  <a:pt x="4875341" y="2757954"/>
                </a:cubicBezTo>
                <a:cubicBezTo>
                  <a:pt x="4884121" y="2751367"/>
                  <a:pt x="4892901" y="2742584"/>
                  <a:pt x="4903876" y="2740388"/>
                </a:cubicBezTo>
                <a:cubicBezTo>
                  <a:pt x="4928020" y="2729409"/>
                  <a:pt x="4938996" y="2709647"/>
                  <a:pt x="4952166" y="2689885"/>
                </a:cubicBezTo>
                <a:cubicBezTo>
                  <a:pt x="4971920" y="2654752"/>
                  <a:pt x="4996066" y="2621816"/>
                  <a:pt x="5033380" y="2604249"/>
                </a:cubicBezTo>
                <a:cubicBezTo>
                  <a:pt x="5068500" y="2591075"/>
                  <a:pt x="5103620" y="2573508"/>
                  <a:pt x="5138740" y="2562529"/>
                </a:cubicBezTo>
                <a:cubicBezTo>
                  <a:pt x="5189226" y="2544963"/>
                  <a:pt x="5198006" y="2540571"/>
                  <a:pt x="5224346" y="2514222"/>
                </a:cubicBezTo>
                <a:cubicBezTo>
                  <a:pt x="5226540" y="2512026"/>
                  <a:pt x="5228736" y="2507635"/>
                  <a:pt x="5230930" y="2507635"/>
                </a:cubicBezTo>
                <a:cubicBezTo>
                  <a:pt x="5268245" y="2514222"/>
                  <a:pt x="5290195" y="2481285"/>
                  <a:pt x="5318730" y="2470306"/>
                </a:cubicBezTo>
                <a:cubicBezTo>
                  <a:pt x="5356045" y="2454936"/>
                  <a:pt x="5391165" y="2443957"/>
                  <a:pt x="5428480" y="2448348"/>
                </a:cubicBezTo>
                <a:cubicBezTo>
                  <a:pt x="5452625" y="2450544"/>
                  <a:pt x="5472380" y="2461523"/>
                  <a:pt x="5489940" y="2479089"/>
                </a:cubicBezTo>
                <a:cubicBezTo>
                  <a:pt x="5492135" y="2481285"/>
                  <a:pt x="5496525" y="2485677"/>
                  <a:pt x="5496525" y="2490068"/>
                </a:cubicBezTo>
                <a:cubicBezTo>
                  <a:pt x="5500915" y="2516418"/>
                  <a:pt x="5496525" y="2542767"/>
                  <a:pt x="5485550" y="2566921"/>
                </a:cubicBezTo>
                <a:cubicBezTo>
                  <a:pt x="5476770" y="2588879"/>
                  <a:pt x="5459210" y="2602053"/>
                  <a:pt x="5435065" y="2613032"/>
                </a:cubicBezTo>
                <a:cubicBezTo>
                  <a:pt x="5419700" y="2621816"/>
                  <a:pt x="5408725" y="2626207"/>
                  <a:pt x="5388970" y="2617424"/>
                </a:cubicBezTo>
                <a:cubicBezTo>
                  <a:pt x="5371410" y="2608641"/>
                  <a:pt x="5349460" y="2613032"/>
                  <a:pt x="5329705" y="2615228"/>
                </a:cubicBezTo>
                <a:cubicBezTo>
                  <a:pt x="5323120" y="2615228"/>
                  <a:pt x="5318730" y="2619620"/>
                  <a:pt x="5316535" y="2624011"/>
                </a:cubicBezTo>
                <a:cubicBezTo>
                  <a:pt x="5301170" y="2639382"/>
                  <a:pt x="5285805" y="2648165"/>
                  <a:pt x="5263856" y="2650361"/>
                </a:cubicBezTo>
                <a:cubicBezTo>
                  <a:pt x="5246296" y="2650361"/>
                  <a:pt x="5233126" y="2663535"/>
                  <a:pt x="5215566" y="2670123"/>
                </a:cubicBezTo>
                <a:cubicBezTo>
                  <a:pt x="5191420" y="2683298"/>
                  <a:pt x="5129960" y="2698668"/>
                  <a:pt x="5105816" y="2700864"/>
                </a:cubicBezTo>
                <a:cubicBezTo>
                  <a:pt x="5066306" y="2705255"/>
                  <a:pt x="5035576" y="2727213"/>
                  <a:pt x="5000456" y="2744780"/>
                </a:cubicBezTo>
                <a:cubicBezTo>
                  <a:pt x="4976310" y="2757954"/>
                  <a:pt x="4958750" y="2782108"/>
                  <a:pt x="4934606" y="2795283"/>
                </a:cubicBezTo>
                <a:cubicBezTo>
                  <a:pt x="4923630" y="2801870"/>
                  <a:pt x="4912656" y="2810653"/>
                  <a:pt x="4903876" y="2815045"/>
                </a:cubicBezTo>
                <a:cubicBezTo>
                  <a:pt x="4857781" y="2834807"/>
                  <a:pt x="4818271" y="2861156"/>
                  <a:pt x="4778761" y="2887506"/>
                </a:cubicBezTo>
                <a:cubicBezTo>
                  <a:pt x="4765591" y="2898485"/>
                  <a:pt x="4723886" y="2911659"/>
                  <a:pt x="4710716" y="2911659"/>
                </a:cubicBezTo>
                <a:cubicBezTo>
                  <a:pt x="4699741" y="2913855"/>
                  <a:pt x="4690961" y="2911659"/>
                  <a:pt x="4684376" y="2902876"/>
                </a:cubicBezTo>
                <a:cubicBezTo>
                  <a:pt x="4675596" y="2891897"/>
                  <a:pt x="4669011" y="2898485"/>
                  <a:pt x="4660231" y="2900680"/>
                </a:cubicBezTo>
                <a:cubicBezTo>
                  <a:pt x="4644866" y="2905072"/>
                  <a:pt x="4644866" y="2911659"/>
                  <a:pt x="4644866" y="2922638"/>
                </a:cubicBezTo>
                <a:cubicBezTo>
                  <a:pt x="4644866" y="2931421"/>
                  <a:pt x="4644866" y="2940205"/>
                  <a:pt x="4658036" y="2940205"/>
                </a:cubicBezTo>
                <a:cubicBezTo>
                  <a:pt x="4664621" y="2940205"/>
                  <a:pt x="4669011" y="2948988"/>
                  <a:pt x="4675596" y="2946792"/>
                </a:cubicBezTo>
                <a:cubicBezTo>
                  <a:pt x="4693156" y="2946792"/>
                  <a:pt x="4697546" y="2962162"/>
                  <a:pt x="4706326" y="2968750"/>
                </a:cubicBezTo>
                <a:cubicBezTo>
                  <a:pt x="4701936" y="2999491"/>
                  <a:pt x="4728276" y="2999491"/>
                  <a:pt x="4745836" y="3008274"/>
                </a:cubicBezTo>
                <a:cubicBezTo>
                  <a:pt x="4800711" y="3036819"/>
                  <a:pt x="4857781" y="3052190"/>
                  <a:pt x="4914850" y="3069756"/>
                </a:cubicBezTo>
                <a:cubicBezTo>
                  <a:pt x="4925826" y="3074148"/>
                  <a:pt x="4938996" y="3078539"/>
                  <a:pt x="4952166" y="3082931"/>
                </a:cubicBezTo>
                <a:cubicBezTo>
                  <a:pt x="4969726" y="3089518"/>
                  <a:pt x="4989480" y="3093910"/>
                  <a:pt x="5002650" y="3076343"/>
                </a:cubicBezTo>
                <a:cubicBezTo>
                  <a:pt x="5011430" y="3067560"/>
                  <a:pt x="5022406" y="3069756"/>
                  <a:pt x="5031186" y="3071952"/>
                </a:cubicBezTo>
                <a:cubicBezTo>
                  <a:pt x="5042160" y="3071952"/>
                  <a:pt x="5050940" y="3082931"/>
                  <a:pt x="5061916" y="3080735"/>
                </a:cubicBezTo>
                <a:cubicBezTo>
                  <a:pt x="5066306" y="3080735"/>
                  <a:pt x="5075086" y="3089518"/>
                  <a:pt x="5075086" y="3096105"/>
                </a:cubicBezTo>
                <a:cubicBezTo>
                  <a:pt x="5081670" y="3131238"/>
                  <a:pt x="5064110" y="3188328"/>
                  <a:pt x="5018016" y="3212482"/>
                </a:cubicBezTo>
                <a:cubicBezTo>
                  <a:pt x="4993870" y="3225657"/>
                  <a:pt x="4978506" y="3230048"/>
                  <a:pt x="4956556" y="3212482"/>
                </a:cubicBezTo>
                <a:cubicBezTo>
                  <a:pt x="4941190" y="3199307"/>
                  <a:pt x="4921436" y="3190524"/>
                  <a:pt x="4906071" y="3177349"/>
                </a:cubicBezTo>
                <a:cubicBezTo>
                  <a:pt x="4890706" y="3166370"/>
                  <a:pt x="4875341" y="3148804"/>
                  <a:pt x="4851196" y="3166370"/>
                </a:cubicBezTo>
                <a:cubicBezTo>
                  <a:pt x="4835831" y="3175154"/>
                  <a:pt x="4807296" y="3155392"/>
                  <a:pt x="4794126" y="3137825"/>
                </a:cubicBezTo>
                <a:cubicBezTo>
                  <a:pt x="4783151" y="3120259"/>
                  <a:pt x="4778761" y="3098301"/>
                  <a:pt x="4761201" y="3085126"/>
                </a:cubicBezTo>
                <a:cubicBezTo>
                  <a:pt x="4745836" y="3069756"/>
                  <a:pt x="4732666" y="3056581"/>
                  <a:pt x="4708521" y="3060973"/>
                </a:cubicBezTo>
                <a:cubicBezTo>
                  <a:pt x="4704131" y="3063169"/>
                  <a:pt x="4695351" y="3063169"/>
                  <a:pt x="4693156" y="3058777"/>
                </a:cubicBezTo>
                <a:cubicBezTo>
                  <a:pt x="4664621" y="3032428"/>
                  <a:pt x="4642671" y="3054385"/>
                  <a:pt x="4620721" y="3065364"/>
                </a:cubicBezTo>
                <a:cubicBezTo>
                  <a:pt x="4600966" y="3078539"/>
                  <a:pt x="4583406" y="3080735"/>
                  <a:pt x="4565846" y="3065364"/>
                </a:cubicBezTo>
                <a:cubicBezTo>
                  <a:pt x="4552676" y="3056581"/>
                  <a:pt x="4532921" y="3054385"/>
                  <a:pt x="4524141" y="3039015"/>
                </a:cubicBezTo>
                <a:cubicBezTo>
                  <a:pt x="4517556" y="3032428"/>
                  <a:pt x="4510971" y="3034623"/>
                  <a:pt x="4502191" y="3034623"/>
                </a:cubicBezTo>
                <a:cubicBezTo>
                  <a:pt x="4493411" y="3036819"/>
                  <a:pt x="4491216" y="3032428"/>
                  <a:pt x="4486826" y="3023644"/>
                </a:cubicBezTo>
                <a:cubicBezTo>
                  <a:pt x="4478046" y="3003882"/>
                  <a:pt x="4462681" y="3006078"/>
                  <a:pt x="4447316" y="3017057"/>
                </a:cubicBezTo>
                <a:cubicBezTo>
                  <a:pt x="4427561" y="3032428"/>
                  <a:pt x="4418781" y="3054385"/>
                  <a:pt x="4407806" y="3076343"/>
                </a:cubicBezTo>
                <a:cubicBezTo>
                  <a:pt x="4396831" y="3100497"/>
                  <a:pt x="4394636" y="3100497"/>
                  <a:pt x="4372686" y="3087322"/>
                </a:cubicBezTo>
                <a:cubicBezTo>
                  <a:pt x="4370491" y="3087322"/>
                  <a:pt x="4366101" y="3087322"/>
                  <a:pt x="4366101" y="3085126"/>
                </a:cubicBezTo>
                <a:cubicBezTo>
                  <a:pt x="4359516" y="3071952"/>
                  <a:pt x="4344151" y="3065364"/>
                  <a:pt x="4335371" y="3065364"/>
                </a:cubicBezTo>
                <a:cubicBezTo>
                  <a:pt x="4324396" y="3063169"/>
                  <a:pt x="4311226" y="3076343"/>
                  <a:pt x="4302446" y="3085126"/>
                </a:cubicBezTo>
                <a:cubicBezTo>
                  <a:pt x="4291471" y="3093910"/>
                  <a:pt x="4278301" y="3102693"/>
                  <a:pt x="4273911" y="3113672"/>
                </a:cubicBezTo>
                <a:cubicBezTo>
                  <a:pt x="4262936" y="3148804"/>
                  <a:pt x="4236596" y="3142217"/>
                  <a:pt x="4210256" y="3140021"/>
                </a:cubicBezTo>
                <a:cubicBezTo>
                  <a:pt x="4205866" y="3140021"/>
                  <a:pt x="4203672" y="3131238"/>
                  <a:pt x="4194892" y="3137825"/>
                </a:cubicBezTo>
                <a:cubicBezTo>
                  <a:pt x="4161966" y="3164175"/>
                  <a:pt x="4135626" y="3197111"/>
                  <a:pt x="4089532" y="3201503"/>
                </a:cubicBezTo>
                <a:cubicBezTo>
                  <a:pt x="4071972" y="3223461"/>
                  <a:pt x="4043436" y="3225657"/>
                  <a:pt x="4023682" y="3247615"/>
                </a:cubicBezTo>
                <a:cubicBezTo>
                  <a:pt x="3990756" y="3282747"/>
                  <a:pt x="3990756" y="3282747"/>
                  <a:pt x="3938077" y="3289335"/>
                </a:cubicBezTo>
                <a:cubicBezTo>
                  <a:pt x="3927102" y="3291530"/>
                  <a:pt x="3924907" y="3293726"/>
                  <a:pt x="3924907" y="3302509"/>
                </a:cubicBezTo>
                <a:cubicBezTo>
                  <a:pt x="3927102" y="3322271"/>
                  <a:pt x="3916127" y="3339838"/>
                  <a:pt x="3907347" y="3357404"/>
                </a:cubicBezTo>
                <a:cubicBezTo>
                  <a:pt x="3905152" y="3361795"/>
                  <a:pt x="3907347" y="3366187"/>
                  <a:pt x="3900762" y="3368383"/>
                </a:cubicBezTo>
                <a:cubicBezTo>
                  <a:pt x="3861252" y="3381558"/>
                  <a:pt x="3841497" y="3416690"/>
                  <a:pt x="3821742" y="3447431"/>
                </a:cubicBezTo>
                <a:cubicBezTo>
                  <a:pt x="3817352" y="3451823"/>
                  <a:pt x="3817352" y="3458410"/>
                  <a:pt x="3810767" y="3456214"/>
                </a:cubicBezTo>
                <a:cubicBezTo>
                  <a:pt x="3766867" y="3454019"/>
                  <a:pt x="3736137" y="3484760"/>
                  <a:pt x="3703212" y="3506717"/>
                </a:cubicBezTo>
                <a:cubicBezTo>
                  <a:pt x="3670287" y="3530871"/>
                  <a:pt x="3639557" y="3559416"/>
                  <a:pt x="3604437" y="3581374"/>
                </a:cubicBezTo>
                <a:cubicBezTo>
                  <a:pt x="3586877" y="3592353"/>
                  <a:pt x="3573707" y="3609919"/>
                  <a:pt x="3560537" y="3625290"/>
                </a:cubicBezTo>
                <a:cubicBezTo>
                  <a:pt x="3553952" y="3629681"/>
                  <a:pt x="3556147" y="3636269"/>
                  <a:pt x="3560537" y="3640660"/>
                </a:cubicBezTo>
                <a:cubicBezTo>
                  <a:pt x="3562732" y="3642856"/>
                  <a:pt x="3564927" y="3645052"/>
                  <a:pt x="3564927" y="3647248"/>
                </a:cubicBezTo>
                <a:cubicBezTo>
                  <a:pt x="3575902" y="3688968"/>
                  <a:pt x="3575902" y="3688968"/>
                  <a:pt x="3545172" y="3717513"/>
                </a:cubicBezTo>
                <a:cubicBezTo>
                  <a:pt x="3532002" y="3730688"/>
                  <a:pt x="3523222" y="3754841"/>
                  <a:pt x="3494687" y="3748254"/>
                </a:cubicBezTo>
                <a:cubicBezTo>
                  <a:pt x="3507857" y="3759233"/>
                  <a:pt x="3521027" y="3750450"/>
                  <a:pt x="3529807" y="3757037"/>
                </a:cubicBezTo>
                <a:cubicBezTo>
                  <a:pt x="3542977" y="3761429"/>
                  <a:pt x="3551757" y="3770212"/>
                  <a:pt x="3562732" y="3754841"/>
                </a:cubicBezTo>
                <a:cubicBezTo>
                  <a:pt x="3564927" y="3754841"/>
                  <a:pt x="3571512" y="3757037"/>
                  <a:pt x="3573707" y="3761429"/>
                </a:cubicBezTo>
                <a:cubicBezTo>
                  <a:pt x="3586877" y="3772408"/>
                  <a:pt x="3602242" y="3778995"/>
                  <a:pt x="3617607" y="3785582"/>
                </a:cubicBezTo>
                <a:cubicBezTo>
                  <a:pt x="3652727" y="3796561"/>
                  <a:pt x="3674677" y="3825106"/>
                  <a:pt x="3698822" y="3851456"/>
                </a:cubicBezTo>
                <a:cubicBezTo>
                  <a:pt x="3714187" y="3866826"/>
                  <a:pt x="3720772" y="3888784"/>
                  <a:pt x="3711992" y="3912938"/>
                </a:cubicBezTo>
                <a:cubicBezTo>
                  <a:pt x="3703212" y="3937092"/>
                  <a:pt x="3694432" y="3963441"/>
                  <a:pt x="3670287" y="3978811"/>
                </a:cubicBezTo>
                <a:cubicBezTo>
                  <a:pt x="3665897" y="3983203"/>
                  <a:pt x="3665897" y="3987595"/>
                  <a:pt x="3668092" y="3994182"/>
                </a:cubicBezTo>
                <a:cubicBezTo>
                  <a:pt x="3670287" y="4020531"/>
                  <a:pt x="3681262" y="4044685"/>
                  <a:pt x="3679067" y="4068839"/>
                </a:cubicBezTo>
                <a:cubicBezTo>
                  <a:pt x="3679067" y="4110559"/>
                  <a:pt x="3659312" y="4143495"/>
                  <a:pt x="3624192" y="4169845"/>
                </a:cubicBezTo>
                <a:cubicBezTo>
                  <a:pt x="3606632" y="4180824"/>
                  <a:pt x="3593462" y="4196194"/>
                  <a:pt x="3571512" y="4193999"/>
                </a:cubicBezTo>
                <a:cubicBezTo>
                  <a:pt x="3536392" y="4191803"/>
                  <a:pt x="3499077" y="4202782"/>
                  <a:pt x="3463957" y="4178628"/>
                </a:cubicBezTo>
                <a:cubicBezTo>
                  <a:pt x="3420057" y="4147887"/>
                  <a:pt x="3387132" y="4112754"/>
                  <a:pt x="3389327" y="4055664"/>
                </a:cubicBezTo>
                <a:cubicBezTo>
                  <a:pt x="3389327" y="4051272"/>
                  <a:pt x="3391522" y="4044685"/>
                  <a:pt x="3389327" y="4038098"/>
                </a:cubicBezTo>
                <a:cubicBezTo>
                  <a:pt x="3387132" y="4027119"/>
                  <a:pt x="3384937" y="4013944"/>
                  <a:pt x="3378352" y="4005161"/>
                </a:cubicBezTo>
                <a:cubicBezTo>
                  <a:pt x="3373962" y="3998574"/>
                  <a:pt x="3358597" y="4000769"/>
                  <a:pt x="3349817" y="4000769"/>
                </a:cubicBezTo>
                <a:cubicBezTo>
                  <a:pt x="3312502" y="4005161"/>
                  <a:pt x="3279577" y="3985399"/>
                  <a:pt x="3242262" y="3991986"/>
                </a:cubicBezTo>
                <a:cubicBezTo>
                  <a:pt x="3235678" y="3994182"/>
                  <a:pt x="3229092" y="3989790"/>
                  <a:pt x="3224702" y="3996378"/>
                </a:cubicBezTo>
                <a:cubicBezTo>
                  <a:pt x="3222508" y="4007357"/>
                  <a:pt x="3242262" y="3994182"/>
                  <a:pt x="3237872" y="4009552"/>
                </a:cubicBezTo>
                <a:cubicBezTo>
                  <a:pt x="3231288" y="4027119"/>
                  <a:pt x="3237872" y="4033706"/>
                  <a:pt x="3248848" y="4027119"/>
                </a:cubicBezTo>
                <a:cubicBezTo>
                  <a:pt x="3268602" y="4016140"/>
                  <a:pt x="3288357" y="4020531"/>
                  <a:pt x="3308112" y="4018336"/>
                </a:cubicBezTo>
                <a:cubicBezTo>
                  <a:pt x="3316892" y="4018336"/>
                  <a:pt x="3321282" y="4020531"/>
                  <a:pt x="3319087" y="4031510"/>
                </a:cubicBezTo>
                <a:cubicBezTo>
                  <a:pt x="3319087" y="4038098"/>
                  <a:pt x="3321282" y="4044685"/>
                  <a:pt x="3310307" y="4046881"/>
                </a:cubicBezTo>
                <a:cubicBezTo>
                  <a:pt x="3286162" y="4049077"/>
                  <a:pt x="3262018" y="4064447"/>
                  <a:pt x="3237872" y="4046881"/>
                </a:cubicBezTo>
                <a:cubicBezTo>
                  <a:pt x="3231288" y="4042489"/>
                  <a:pt x="3215922" y="4053468"/>
                  <a:pt x="3213728" y="4060056"/>
                </a:cubicBezTo>
                <a:cubicBezTo>
                  <a:pt x="3207142" y="4092992"/>
                  <a:pt x="3220312" y="4125929"/>
                  <a:pt x="3253238" y="4141300"/>
                </a:cubicBezTo>
                <a:cubicBezTo>
                  <a:pt x="3279577" y="4152279"/>
                  <a:pt x="3305917" y="4165453"/>
                  <a:pt x="3325672" y="4187411"/>
                </a:cubicBezTo>
                <a:cubicBezTo>
                  <a:pt x="3332257" y="4193999"/>
                  <a:pt x="3338842" y="4198390"/>
                  <a:pt x="3347622" y="4189607"/>
                </a:cubicBezTo>
                <a:cubicBezTo>
                  <a:pt x="3354207" y="4180824"/>
                  <a:pt x="3356402" y="4196194"/>
                  <a:pt x="3362987" y="4196194"/>
                </a:cubicBezTo>
                <a:cubicBezTo>
                  <a:pt x="3369572" y="4193999"/>
                  <a:pt x="3384937" y="4191803"/>
                  <a:pt x="3380547" y="4204977"/>
                </a:cubicBezTo>
                <a:cubicBezTo>
                  <a:pt x="3378352" y="4213761"/>
                  <a:pt x="3371767" y="4222544"/>
                  <a:pt x="3358597" y="4220348"/>
                </a:cubicBezTo>
                <a:cubicBezTo>
                  <a:pt x="3352012" y="4220348"/>
                  <a:pt x="3347622" y="4215956"/>
                  <a:pt x="3343232" y="4213761"/>
                </a:cubicBezTo>
                <a:cubicBezTo>
                  <a:pt x="3303722" y="4200586"/>
                  <a:pt x="3270797" y="4174236"/>
                  <a:pt x="3231288" y="4154474"/>
                </a:cubicBezTo>
                <a:cubicBezTo>
                  <a:pt x="3226898" y="4152279"/>
                  <a:pt x="3222508" y="4150083"/>
                  <a:pt x="3215922" y="4147887"/>
                </a:cubicBezTo>
                <a:cubicBezTo>
                  <a:pt x="3191778" y="4136908"/>
                  <a:pt x="3172022" y="4150083"/>
                  <a:pt x="3169828" y="4176432"/>
                </a:cubicBezTo>
                <a:cubicBezTo>
                  <a:pt x="3169828" y="4185215"/>
                  <a:pt x="3169828" y="4196194"/>
                  <a:pt x="3169828" y="4207173"/>
                </a:cubicBezTo>
                <a:cubicBezTo>
                  <a:pt x="3169828" y="4215956"/>
                  <a:pt x="3169828" y="4226935"/>
                  <a:pt x="3169828" y="4240110"/>
                </a:cubicBezTo>
                <a:cubicBezTo>
                  <a:pt x="3150072" y="4240110"/>
                  <a:pt x="3128122" y="4233523"/>
                  <a:pt x="3112758" y="4240110"/>
                </a:cubicBezTo>
                <a:cubicBezTo>
                  <a:pt x="3095198" y="4248893"/>
                  <a:pt x="3084222" y="4268655"/>
                  <a:pt x="3068858" y="4284026"/>
                </a:cubicBezTo>
                <a:cubicBezTo>
                  <a:pt x="3055688" y="4295005"/>
                  <a:pt x="3044712" y="4308179"/>
                  <a:pt x="3031543" y="4319158"/>
                </a:cubicBezTo>
                <a:cubicBezTo>
                  <a:pt x="3016178" y="4334529"/>
                  <a:pt x="3016178" y="4334529"/>
                  <a:pt x="2994228" y="4321354"/>
                </a:cubicBezTo>
                <a:cubicBezTo>
                  <a:pt x="2976668" y="4312571"/>
                  <a:pt x="2943743" y="4319158"/>
                  <a:pt x="2930573" y="4334529"/>
                </a:cubicBezTo>
                <a:cubicBezTo>
                  <a:pt x="2926183" y="4338920"/>
                  <a:pt x="2923988" y="4343312"/>
                  <a:pt x="2923988" y="4345508"/>
                </a:cubicBezTo>
                <a:cubicBezTo>
                  <a:pt x="2930573" y="4371857"/>
                  <a:pt x="2913013" y="4393815"/>
                  <a:pt x="2915208" y="4417969"/>
                </a:cubicBezTo>
                <a:cubicBezTo>
                  <a:pt x="2917403" y="4428948"/>
                  <a:pt x="2908623" y="4435535"/>
                  <a:pt x="2902038" y="4439927"/>
                </a:cubicBezTo>
                <a:cubicBezTo>
                  <a:pt x="2897648" y="4442122"/>
                  <a:pt x="2891063" y="4439927"/>
                  <a:pt x="2891063" y="4435535"/>
                </a:cubicBezTo>
                <a:cubicBezTo>
                  <a:pt x="2888868" y="4417969"/>
                  <a:pt x="2888868" y="4400402"/>
                  <a:pt x="2888868" y="4382836"/>
                </a:cubicBezTo>
                <a:cubicBezTo>
                  <a:pt x="2891063" y="4365270"/>
                  <a:pt x="2886673" y="4356487"/>
                  <a:pt x="2873503" y="4363074"/>
                </a:cubicBezTo>
                <a:cubicBezTo>
                  <a:pt x="2862528" y="4365270"/>
                  <a:pt x="2851553" y="4371857"/>
                  <a:pt x="2842773" y="4376249"/>
                </a:cubicBezTo>
                <a:cubicBezTo>
                  <a:pt x="2836188" y="4382836"/>
                  <a:pt x="2831798" y="4389424"/>
                  <a:pt x="2823018" y="4396011"/>
                </a:cubicBezTo>
                <a:cubicBezTo>
                  <a:pt x="2812043" y="4382836"/>
                  <a:pt x="2812043" y="4367466"/>
                  <a:pt x="2820823" y="4356487"/>
                </a:cubicBezTo>
                <a:cubicBezTo>
                  <a:pt x="2833993" y="4341116"/>
                  <a:pt x="2818628" y="4338920"/>
                  <a:pt x="2812043" y="4336725"/>
                </a:cubicBezTo>
                <a:cubicBezTo>
                  <a:pt x="2807653" y="4334529"/>
                  <a:pt x="2794483" y="4330137"/>
                  <a:pt x="2792288" y="4343312"/>
                </a:cubicBezTo>
                <a:cubicBezTo>
                  <a:pt x="2792288" y="4363074"/>
                  <a:pt x="2783508" y="4378445"/>
                  <a:pt x="2783508" y="4398207"/>
                </a:cubicBezTo>
                <a:cubicBezTo>
                  <a:pt x="2779118" y="4435535"/>
                  <a:pt x="2779118" y="4472863"/>
                  <a:pt x="2765948" y="4510192"/>
                </a:cubicBezTo>
                <a:cubicBezTo>
                  <a:pt x="2763753" y="4514583"/>
                  <a:pt x="2765948" y="4523366"/>
                  <a:pt x="2765948" y="4529954"/>
                </a:cubicBezTo>
                <a:cubicBezTo>
                  <a:pt x="2765948" y="4538737"/>
                  <a:pt x="2768143" y="4547520"/>
                  <a:pt x="2757168" y="4545324"/>
                </a:cubicBezTo>
                <a:cubicBezTo>
                  <a:pt x="2748388" y="4545324"/>
                  <a:pt x="2743998" y="4538737"/>
                  <a:pt x="2741803" y="4532150"/>
                </a:cubicBezTo>
                <a:cubicBezTo>
                  <a:pt x="2737413" y="4527758"/>
                  <a:pt x="2741803" y="4521171"/>
                  <a:pt x="2739608" y="4516779"/>
                </a:cubicBezTo>
                <a:cubicBezTo>
                  <a:pt x="2735218" y="4499213"/>
                  <a:pt x="2750583" y="4490430"/>
                  <a:pt x="2750583" y="4475059"/>
                </a:cubicBezTo>
                <a:cubicBezTo>
                  <a:pt x="2748388" y="4464080"/>
                  <a:pt x="2743998" y="4448710"/>
                  <a:pt x="2754973" y="4437731"/>
                </a:cubicBezTo>
                <a:cubicBezTo>
                  <a:pt x="2761558" y="4431143"/>
                  <a:pt x="2757168" y="4422360"/>
                  <a:pt x="2757168" y="4413577"/>
                </a:cubicBezTo>
                <a:cubicBezTo>
                  <a:pt x="2759363" y="4396011"/>
                  <a:pt x="2754973" y="4376249"/>
                  <a:pt x="2759363" y="4360878"/>
                </a:cubicBezTo>
                <a:cubicBezTo>
                  <a:pt x="2765948" y="4334529"/>
                  <a:pt x="2757168" y="4316963"/>
                  <a:pt x="2737413" y="4301592"/>
                </a:cubicBezTo>
                <a:cubicBezTo>
                  <a:pt x="2715463" y="4305984"/>
                  <a:pt x="2728633" y="4332333"/>
                  <a:pt x="2713268" y="4341116"/>
                </a:cubicBezTo>
                <a:cubicBezTo>
                  <a:pt x="2715463" y="4376249"/>
                  <a:pt x="2695708" y="4404794"/>
                  <a:pt x="2695708" y="4439927"/>
                </a:cubicBezTo>
                <a:cubicBezTo>
                  <a:pt x="2695708" y="4459689"/>
                  <a:pt x="2680343" y="4477255"/>
                  <a:pt x="2678148" y="4497017"/>
                </a:cubicBezTo>
                <a:cubicBezTo>
                  <a:pt x="2675953" y="4505800"/>
                  <a:pt x="2664978" y="4503604"/>
                  <a:pt x="2658393" y="4501409"/>
                </a:cubicBezTo>
                <a:cubicBezTo>
                  <a:pt x="2651808" y="4501409"/>
                  <a:pt x="2651808" y="4492625"/>
                  <a:pt x="2654003" y="4488234"/>
                </a:cubicBezTo>
                <a:cubicBezTo>
                  <a:pt x="2669368" y="4457493"/>
                  <a:pt x="2667173" y="4420165"/>
                  <a:pt x="2678148" y="4389424"/>
                </a:cubicBezTo>
                <a:cubicBezTo>
                  <a:pt x="2682538" y="4378445"/>
                  <a:pt x="2682538" y="4367466"/>
                  <a:pt x="2686928" y="4356487"/>
                </a:cubicBezTo>
                <a:cubicBezTo>
                  <a:pt x="2693513" y="4338920"/>
                  <a:pt x="2680343" y="4319158"/>
                  <a:pt x="2673758" y="4301592"/>
                </a:cubicBezTo>
                <a:cubicBezTo>
                  <a:pt x="2667173" y="4281830"/>
                  <a:pt x="2664978" y="4259872"/>
                  <a:pt x="2671563" y="4242306"/>
                </a:cubicBezTo>
                <a:cubicBezTo>
                  <a:pt x="2680343" y="4224740"/>
                  <a:pt x="2673758" y="4211565"/>
                  <a:pt x="2671563" y="4196194"/>
                </a:cubicBezTo>
                <a:cubicBezTo>
                  <a:pt x="2667173" y="4174236"/>
                  <a:pt x="2656198" y="4158866"/>
                  <a:pt x="2645223" y="4141300"/>
                </a:cubicBezTo>
                <a:cubicBezTo>
                  <a:pt x="2640833" y="4130321"/>
                  <a:pt x="2632053" y="4121538"/>
                  <a:pt x="2616688" y="4132516"/>
                </a:cubicBezTo>
                <a:cubicBezTo>
                  <a:pt x="2605713" y="4139104"/>
                  <a:pt x="2590348" y="4134712"/>
                  <a:pt x="2583763" y="4121538"/>
                </a:cubicBezTo>
                <a:cubicBezTo>
                  <a:pt x="2570593" y="4101775"/>
                  <a:pt x="2550838" y="4103971"/>
                  <a:pt x="2533278" y="4108363"/>
                </a:cubicBezTo>
                <a:cubicBezTo>
                  <a:pt x="2502548" y="4117146"/>
                  <a:pt x="2474013" y="4123733"/>
                  <a:pt x="2441088" y="4125929"/>
                </a:cubicBezTo>
                <a:cubicBezTo>
                  <a:pt x="2427918" y="4125929"/>
                  <a:pt x="2414748" y="4119342"/>
                  <a:pt x="2401578" y="4114950"/>
                </a:cubicBezTo>
                <a:cubicBezTo>
                  <a:pt x="2357679" y="4092992"/>
                  <a:pt x="2326949" y="4057860"/>
                  <a:pt x="2300609" y="4018336"/>
                </a:cubicBezTo>
                <a:cubicBezTo>
                  <a:pt x="2276464" y="3981007"/>
                  <a:pt x="2254514" y="3943679"/>
                  <a:pt x="2234759" y="3904155"/>
                </a:cubicBezTo>
                <a:cubicBezTo>
                  <a:pt x="2221589" y="3877805"/>
                  <a:pt x="2199639" y="3851456"/>
                  <a:pt x="2190859" y="3822911"/>
                </a:cubicBezTo>
                <a:cubicBezTo>
                  <a:pt x="2177689" y="3785582"/>
                  <a:pt x="2151349" y="3772408"/>
                  <a:pt x="2118424" y="3761429"/>
                </a:cubicBezTo>
                <a:cubicBezTo>
                  <a:pt x="2094279" y="3754841"/>
                  <a:pt x="2092084" y="3752645"/>
                  <a:pt x="2083304" y="3772408"/>
                </a:cubicBezTo>
                <a:cubicBezTo>
                  <a:pt x="2076719" y="3781191"/>
                  <a:pt x="2074524" y="3789974"/>
                  <a:pt x="2063549" y="3789974"/>
                </a:cubicBezTo>
                <a:cubicBezTo>
                  <a:pt x="2048184" y="3789974"/>
                  <a:pt x="2035014" y="3792170"/>
                  <a:pt x="2021844" y="3781191"/>
                </a:cubicBezTo>
                <a:lnTo>
                  <a:pt x="2008717" y="3760713"/>
                </a:lnTo>
                <a:lnTo>
                  <a:pt x="1923143" y="3846286"/>
                </a:lnTo>
                <a:lnTo>
                  <a:pt x="1859631" y="3782774"/>
                </a:lnTo>
                <a:lnTo>
                  <a:pt x="1853652" y="3782563"/>
                </a:lnTo>
                <a:cubicBezTo>
                  <a:pt x="1846793" y="3784485"/>
                  <a:pt x="1840757" y="3788876"/>
                  <a:pt x="1835269" y="3796561"/>
                </a:cubicBezTo>
                <a:cubicBezTo>
                  <a:pt x="1822099" y="3814127"/>
                  <a:pt x="1797954" y="3825106"/>
                  <a:pt x="1791369" y="3849260"/>
                </a:cubicBezTo>
                <a:cubicBezTo>
                  <a:pt x="1776004" y="3849260"/>
                  <a:pt x="1771614" y="3866826"/>
                  <a:pt x="1760639" y="3869022"/>
                </a:cubicBezTo>
                <a:cubicBezTo>
                  <a:pt x="1738689" y="3873414"/>
                  <a:pt x="1740884" y="3888784"/>
                  <a:pt x="1738689" y="3904155"/>
                </a:cubicBezTo>
                <a:cubicBezTo>
                  <a:pt x="1738689" y="3917329"/>
                  <a:pt x="1745274" y="3932700"/>
                  <a:pt x="1732104" y="3945875"/>
                </a:cubicBezTo>
                <a:cubicBezTo>
                  <a:pt x="1727714" y="3948070"/>
                  <a:pt x="1725519" y="3961245"/>
                  <a:pt x="1740884" y="3967833"/>
                </a:cubicBezTo>
                <a:cubicBezTo>
                  <a:pt x="1762834" y="3978811"/>
                  <a:pt x="1756249" y="4005161"/>
                  <a:pt x="1756249" y="4024923"/>
                </a:cubicBezTo>
                <a:cubicBezTo>
                  <a:pt x="1734299" y="4022727"/>
                  <a:pt x="1725519" y="4007357"/>
                  <a:pt x="1723324" y="3987595"/>
                </a:cubicBezTo>
                <a:cubicBezTo>
                  <a:pt x="1721129" y="3974420"/>
                  <a:pt x="1714544" y="3967833"/>
                  <a:pt x="1701374" y="3965637"/>
                </a:cubicBezTo>
                <a:cubicBezTo>
                  <a:pt x="1696984" y="3965637"/>
                  <a:pt x="1692594" y="3965637"/>
                  <a:pt x="1688204" y="3963441"/>
                </a:cubicBezTo>
                <a:cubicBezTo>
                  <a:pt x="1675034" y="3950266"/>
                  <a:pt x="1661864" y="3930504"/>
                  <a:pt x="1644304" y="3923917"/>
                </a:cubicBezTo>
                <a:cubicBezTo>
                  <a:pt x="1628939" y="3917329"/>
                  <a:pt x="1609184" y="3917329"/>
                  <a:pt x="1593819" y="3906350"/>
                </a:cubicBezTo>
                <a:cubicBezTo>
                  <a:pt x="1587234" y="3901959"/>
                  <a:pt x="1576259" y="3897567"/>
                  <a:pt x="1571869" y="3888784"/>
                </a:cubicBezTo>
                <a:cubicBezTo>
                  <a:pt x="1545529" y="3860239"/>
                  <a:pt x="1508214" y="3842673"/>
                  <a:pt x="1484069" y="3811932"/>
                </a:cubicBezTo>
                <a:cubicBezTo>
                  <a:pt x="1479679" y="3807540"/>
                  <a:pt x="1473095" y="3805344"/>
                  <a:pt x="1468705" y="3811932"/>
                </a:cubicBezTo>
                <a:cubicBezTo>
                  <a:pt x="1466510" y="3814127"/>
                  <a:pt x="1466510" y="3818519"/>
                  <a:pt x="1468705" y="3822911"/>
                </a:cubicBezTo>
                <a:cubicBezTo>
                  <a:pt x="1490654" y="3862435"/>
                  <a:pt x="1514799" y="3901959"/>
                  <a:pt x="1549919" y="3928308"/>
                </a:cubicBezTo>
                <a:cubicBezTo>
                  <a:pt x="1560894" y="3937092"/>
                  <a:pt x="1565284" y="3941483"/>
                  <a:pt x="1563089" y="3952462"/>
                </a:cubicBezTo>
                <a:cubicBezTo>
                  <a:pt x="1563089" y="3965637"/>
                  <a:pt x="1547724" y="3981007"/>
                  <a:pt x="1536749" y="3983203"/>
                </a:cubicBezTo>
                <a:cubicBezTo>
                  <a:pt x="1523579" y="3985399"/>
                  <a:pt x="1512604" y="3978811"/>
                  <a:pt x="1512604" y="3967833"/>
                </a:cubicBezTo>
                <a:cubicBezTo>
                  <a:pt x="1510409" y="3954658"/>
                  <a:pt x="1495044" y="3961245"/>
                  <a:pt x="1495044" y="3952462"/>
                </a:cubicBezTo>
                <a:cubicBezTo>
                  <a:pt x="1495044" y="3941483"/>
                  <a:pt x="1486264" y="3939287"/>
                  <a:pt x="1481874" y="3932700"/>
                </a:cubicBezTo>
                <a:cubicBezTo>
                  <a:pt x="1464315" y="3912938"/>
                  <a:pt x="1451145" y="3893176"/>
                  <a:pt x="1448950" y="3866826"/>
                </a:cubicBezTo>
                <a:cubicBezTo>
                  <a:pt x="1448950" y="3847064"/>
                  <a:pt x="1429195" y="3838281"/>
                  <a:pt x="1427000" y="3818519"/>
                </a:cubicBezTo>
                <a:cubicBezTo>
                  <a:pt x="1427000" y="3787778"/>
                  <a:pt x="1400660" y="3768016"/>
                  <a:pt x="1394075" y="3739471"/>
                </a:cubicBezTo>
                <a:cubicBezTo>
                  <a:pt x="1385295" y="3704338"/>
                  <a:pt x="1367735" y="3671401"/>
                  <a:pt x="1361150" y="3634073"/>
                </a:cubicBezTo>
                <a:cubicBezTo>
                  <a:pt x="1358955" y="3618702"/>
                  <a:pt x="1347980" y="3612115"/>
                  <a:pt x="1334810" y="3605528"/>
                </a:cubicBezTo>
                <a:cubicBezTo>
                  <a:pt x="1326030" y="3603332"/>
                  <a:pt x="1317250" y="3596745"/>
                  <a:pt x="1317250" y="3587961"/>
                </a:cubicBezTo>
                <a:cubicBezTo>
                  <a:pt x="1319445" y="3570395"/>
                  <a:pt x="1304080" y="3563808"/>
                  <a:pt x="1295300" y="3552829"/>
                </a:cubicBezTo>
                <a:cubicBezTo>
                  <a:pt x="1277740" y="3592353"/>
                  <a:pt x="1271155" y="3634073"/>
                  <a:pt x="1273350" y="3671401"/>
                </a:cubicBezTo>
                <a:cubicBezTo>
                  <a:pt x="1273350" y="3688968"/>
                  <a:pt x="1286520" y="3693359"/>
                  <a:pt x="1293105" y="3704338"/>
                </a:cubicBezTo>
                <a:cubicBezTo>
                  <a:pt x="1304080" y="3721904"/>
                  <a:pt x="1310665" y="3737275"/>
                  <a:pt x="1308470" y="3759233"/>
                </a:cubicBezTo>
                <a:cubicBezTo>
                  <a:pt x="1308470" y="3772408"/>
                  <a:pt x="1308470" y="3783386"/>
                  <a:pt x="1308470" y="3800953"/>
                </a:cubicBezTo>
                <a:cubicBezTo>
                  <a:pt x="1286520" y="3792170"/>
                  <a:pt x="1264570" y="3789974"/>
                  <a:pt x="1262375" y="3759233"/>
                </a:cubicBezTo>
                <a:cubicBezTo>
                  <a:pt x="1262375" y="3746058"/>
                  <a:pt x="1249205" y="3724100"/>
                  <a:pt x="1233840" y="3721904"/>
                </a:cubicBezTo>
                <a:cubicBezTo>
                  <a:pt x="1216280" y="3719709"/>
                  <a:pt x="1218475" y="3706534"/>
                  <a:pt x="1216280" y="3699947"/>
                </a:cubicBezTo>
                <a:cubicBezTo>
                  <a:pt x="1211890" y="3682380"/>
                  <a:pt x="1205305" y="3662618"/>
                  <a:pt x="1194330" y="3649443"/>
                </a:cubicBezTo>
                <a:cubicBezTo>
                  <a:pt x="1181160" y="3634073"/>
                  <a:pt x="1189940" y="3614311"/>
                  <a:pt x="1178965" y="3596745"/>
                </a:cubicBezTo>
                <a:cubicBezTo>
                  <a:pt x="1172380" y="3587961"/>
                  <a:pt x="1172380" y="3576983"/>
                  <a:pt x="1157015" y="3570395"/>
                </a:cubicBezTo>
                <a:cubicBezTo>
                  <a:pt x="1137260" y="3561612"/>
                  <a:pt x="1128480" y="3544046"/>
                  <a:pt x="1135065" y="3519892"/>
                </a:cubicBezTo>
                <a:cubicBezTo>
                  <a:pt x="1146040" y="3517696"/>
                  <a:pt x="1159210" y="3519892"/>
                  <a:pt x="1167990" y="3515501"/>
                </a:cubicBezTo>
                <a:cubicBezTo>
                  <a:pt x="1178965" y="3506717"/>
                  <a:pt x="1185550" y="3493543"/>
                  <a:pt x="1185550" y="3478172"/>
                </a:cubicBezTo>
                <a:cubicBezTo>
                  <a:pt x="1185550" y="3467193"/>
                  <a:pt x="1198720" y="3464997"/>
                  <a:pt x="1196525" y="3451823"/>
                </a:cubicBezTo>
                <a:cubicBezTo>
                  <a:pt x="1194330" y="3445235"/>
                  <a:pt x="1209695" y="3451823"/>
                  <a:pt x="1211890" y="3443040"/>
                </a:cubicBezTo>
                <a:cubicBezTo>
                  <a:pt x="1211890" y="3440844"/>
                  <a:pt x="1200915" y="3440844"/>
                  <a:pt x="1196525" y="3436452"/>
                </a:cubicBezTo>
                <a:cubicBezTo>
                  <a:pt x="1192135" y="3429865"/>
                  <a:pt x="1189940" y="3423277"/>
                  <a:pt x="1185550" y="3414494"/>
                </a:cubicBezTo>
                <a:cubicBezTo>
                  <a:pt x="1183355" y="3403515"/>
                  <a:pt x="1187745" y="3396928"/>
                  <a:pt x="1200915" y="3394732"/>
                </a:cubicBezTo>
                <a:cubicBezTo>
                  <a:pt x="1227255" y="3392536"/>
                  <a:pt x="1236035" y="3383753"/>
                  <a:pt x="1238230" y="3355208"/>
                </a:cubicBezTo>
                <a:cubicBezTo>
                  <a:pt x="1238230" y="3346425"/>
                  <a:pt x="1253595" y="3344229"/>
                  <a:pt x="1242620" y="3333250"/>
                </a:cubicBezTo>
                <a:cubicBezTo>
                  <a:pt x="1211890" y="3342033"/>
                  <a:pt x="1194330" y="3368383"/>
                  <a:pt x="1167990" y="3383753"/>
                </a:cubicBezTo>
                <a:cubicBezTo>
                  <a:pt x="1163600" y="3385949"/>
                  <a:pt x="1161405" y="3390341"/>
                  <a:pt x="1159210" y="3392536"/>
                </a:cubicBezTo>
                <a:cubicBezTo>
                  <a:pt x="1152625" y="3396928"/>
                  <a:pt x="1148235" y="3396928"/>
                  <a:pt x="1143845" y="3392536"/>
                </a:cubicBezTo>
                <a:cubicBezTo>
                  <a:pt x="1141650" y="3388145"/>
                  <a:pt x="1141650" y="3383753"/>
                  <a:pt x="1143845" y="3379362"/>
                </a:cubicBezTo>
                <a:cubicBezTo>
                  <a:pt x="1159210" y="3366187"/>
                  <a:pt x="1172380" y="3348621"/>
                  <a:pt x="1187745" y="3337642"/>
                </a:cubicBezTo>
                <a:cubicBezTo>
                  <a:pt x="1209695" y="3322271"/>
                  <a:pt x="1207500" y="3300313"/>
                  <a:pt x="1203110" y="3282747"/>
                </a:cubicBezTo>
                <a:cubicBezTo>
                  <a:pt x="1198720" y="3269572"/>
                  <a:pt x="1196525" y="3249810"/>
                  <a:pt x="1174575" y="3245419"/>
                </a:cubicBezTo>
                <a:cubicBezTo>
                  <a:pt x="1163600" y="3243223"/>
                  <a:pt x="1152625" y="3234440"/>
                  <a:pt x="1141650" y="3227853"/>
                </a:cubicBezTo>
                <a:cubicBezTo>
                  <a:pt x="1110920" y="3210286"/>
                  <a:pt x="1099945" y="3183937"/>
                  <a:pt x="1110920" y="3151000"/>
                </a:cubicBezTo>
                <a:cubicBezTo>
                  <a:pt x="1119700" y="3124651"/>
                  <a:pt x="1126285" y="3100497"/>
                  <a:pt x="1108725" y="3074148"/>
                </a:cubicBezTo>
                <a:cubicBezTo>
                  <a:pt x="1097750" y="3060973"/>
                  <a:pt x="1082385" y="3036819"/>
                  <a:pt x="1067020" y="3025840"/>
                </a:cubicBezTo>
                <a:cubicBezTo>
                  <a:pt x="1053850" y="3014861"/>
                  <a:pt x="1045070" y="2997295"/>
                  <a:pt x="1025315" y="2990708"/>
                </a:cubicBezTo>
                <a:cubicBezTo>
                  <a:pt x="1018730" y="2988512"/>
                  <a:pt x="1018730" y="2981924"/>
                  <a:pt x="1018730" y="2977533"/>
                </a:cubicBezTo>
                <a:lnTo>
                  <a:pt x="1022125" y="2945268"/>
                </a:lnTo>
                <a:lnTo>
                  <a:pt x="0" y="192314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latin typeface="Arial" pitchFamily="34" charset="0"/>
                <a:cs typeface="Arial" pitchFamily="34" charset="0"/>
              </a:defRPr>
            </a:lvl1pPr>
            <a:lvl2pPr marL="457178" indent="0">
              <a:buNone/>
              <a:defRPr sz="2800"/>
            </a:lvl2pPr>
            <a:lvl3pPr marL="914354" indent="0">
              <a:buNone/>
              <a:defRPr sz="2400"/>
            </a:lvl3pPr>
            <a:lvl4pPr marL="1371532" indent="0">
              <a:buNone/>
              <a:defRPr sz="2000"/>
            </a:lvl4pPr>
            <a:lvl5pPr marL="1828709" indent="0">
              <a:buNone/>
              <a:defRPr sz="2000"/>
            </a:lvl5pPr>
            <a:lvl6pPr marL="2285886" indent="0">
              <a:buNone/>
              <a:defRPr sz="2000"/>
            </a:lvl6pPr>
            <a:lvl7pPr marL="2743062" indent="0">
              <a:buNone/>
              <a:defRPr sz="2000"/>
            </a:lvl7pPr>
            <a:lvl8pPr marL="3200240" indent="0">
              <a:buNone/>
              <a:defRPr sz="2000"/>
            </a:lvl8pPr>
            <a:lvl9pPr marL="3657418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0144943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xmlns="" id="{8009B150-532D-45FE-A6D6-8A190897518A}"/>
              </a:ext>
            </a:extLst>
          </p:cNvPr>
          <p:cNvSpPr>
            <a:spLocks noGrp="1"/>
          </p:cNvSpPr>
          <p:nvPr userDrawn="1">
            <p:ph type="pic" idx="1" hasCustomPrompt="1"/>
          </p:nvPr>
        </p:nvSpPr>
        <p:spPr>
          <a:xfrm>
            <a:off x="2" y="0"/>
            <a:ext cx="7865615" cy="6858000"/>
          </a:xfrm>
          <a:custGeom>
            <a:avLst/>
            <a:gdLst>
              <a:gd name="connsiteX0" fmla="*/ 0 w 7865615"/>
              <a:gd name="connsiteY0" fmla="*/ 0 h 6858000"/>
              <a:gd name="connsiteX1" fmla="*/ 2246577 w 7865615"/>
              <a:gd name="connsiteY1" fmla="*/ 0 h 6858000"/>
              <a:gd name="connsiteX2" fmla="*/ 3408550 w 7865615"/>
              <a:gd name="connsiteY2" fmla="*/ 0 h 6858000"/>
              <a:gd name="connsiteX3" fmla="*/ 4510701 w 7865615"/>
              <a:gd name="connsiteY3" fmla="*/ 0 h 6858000"/>
              <a:gd name="connsiteX4" fmla="*/ 7804883 w 7865615"/>
              <a:gd name="connsiteY4" fmla="*/ 3294183 h 6858000"/>
              <a:gd name="connsiteX5" fmla="*/ 7804883 w 7865615"/>
              <a:gd name="connsiteY5" fmla="*/ 3587426 h 6858000"/>
              <a:gd name="connsiteX6" fmla="*/ 4534309 w 7865615"/>
              <a:gd name="connsiteY6" fmla="*/ 6858000 h 6858000"/>
              <a:gd name="connsiteX7" fmla="*/ 3384942 w 7865615"/>
              <a:gd name="connsiteY7" fmla="*/ 6858000 h 6858000"/>
              <a:gd name="connsiteX8" fmla="*/ 653352 w 7865615"/>
              <a:gd name="connsiteY8" fmla="*/ 6858000 h 6858000"/>
              <a:gd name="connsiteX9" fmla="*/ 0 w 7865615"/>
              <a:gd name="connsiteY9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65615" h="6858000">
                <a:moveTo>
                  <a:pt x="0" y="0"/>
                </a:moveTo>
                <a:lnTo>
                  <a:pt x="2246577" y="0"/>
                </a:lnTo>
                <a:lnTo>
                  <a:pt x="3408550" y="0"/>
                </a:lnTo>
                <a:lnTo>
                  <a:pt x="4510701" y="0"/>
                </a:lnTo>
                <a:lnTo>
                  <a:pt x="7804883" y="3294183"/>
                </a:lnTo>
                <a:cubicBezTo>
                  <a:pt x="7885860" y="3375159"/>
                  <a:pt x="7885860" y="3506449"/>
                  <a:pt x="7804883" y="3587426"/>
                </a:cubicBezTo>
                <a:lnTo>
                  <a:pt x="4534309" y="6858000"/>
                </a:lnTo>
                <a:lnTo>
                  <a:pt x="3384942" y="6858000"/>
                </a:lnTo>
                <a:lnTo>
                  <a:pt x="65335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xmlns="" id="{0B3E2BDC-790D-4A9E-9558-CA4C10A1FB05}"/>
              </a:ext>
            </a:extLst>
          </p:cNvPr>
          <p:cNvSpPr>
            <a:spLocks noGrp="1"/>
          </p:cNvSpPr>
          <p:nvPr userDrawn="1">
            <p:ph type="pic" idx="11" hasCustomPrompt="1"/>
          </p:nvPr>
        </p:nvSpPr>
        <p:spPr>
          <a:xfrm>
            <a:off x="6587382" y="3577045"/>
            <a:ext cx="3100540" cy="3100540"/>
          </a:xfrm>
          <a:custGeom>
            <a:avLst/>
            <a:gdLst>
              <a:gd name="connsiteX0" fmla="*/ 1550270 w 3100540"/>
              <a:gd name="connsiteY0" fmla="*/ 0 h 3100540"/>
              <a:gd name="connsiteX1" fmla="*/ 1677815 w 3100540"/>
              <a:gd name="connsiteY1" fmla="*/ 52831 h 3100540"/>
              <a:gd name="connsiteX2" fmla="*/ 3047709 w 3100540"/>
              <a:gd name="connsiteY2" fmla="*/ 1422726 h 3100540"/>
              <a:gd name="connsiteX3" fmla="*/ 3047709 w 3100540"/>
              <a:gd name="connsiteY3" fmla="*/ 1677816 h 3100540"/>
              <a:gd name="connsiteX4" fmla="*/ 1677816 w 3100540"/>
              <a:gd name="connsiteY4" fmla="*/ 3047710 h 3100540"/>
              <a:gd name="connsiteX5" fmla="*/ 1422726 w 3100540"/>
              <a:gd name="connsiteY5" fmla="*/ 3047710 h 3100540"/>
              <a:gd name="connsiteX6" fmla="*/ 52831 w 3100540"/>
              <a:gd name="connsiteY6" fmla="*/ 1677815 h 3100540"/>
              <a:gd name="connsiteX7" fmla="*/ 52831 w 3100540"/>
              <a:gd name="connsiteY7" fmla="*/ 1422724 h 3100540"/>
              <a:gd name="connsiteX8" fmla="*/ 1422724 w 3100540"/>
              <a:gd name="connsiteY8" fmla="*/ 52831 h 3100540"/>
              <a:gd name="connsiteX9" fmla="*/ 1550270 w 3100540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0" h="3100540">
                <a:moveTo>
                  <a:pt x="1550270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09" y="1422726"/>
                </a:lnTo>
                <a:cubicBezTo>
                  <a:pt x="3118151" y="1493167"/>
                  <a:pt x="3118151" y="1607375"/>
                  <a:pt x="3047709" y="1677816"/>
                </a:cubicBezTo>
                <a:lnTo>
                  <a:pt x="1677816" y="3047710"/>
                </a:lnTo>
                <a:cubicBezTo>
                  <a:pt x="1607375" y="3118151"/>
                  <a:pt x="1493167" y="3118151"/>
                  <a:pt x="1422726" y="3047710"/>
                </a:cubicBezTo>
                <a:lnTo>
                  <a:pt x="52831" y="1677815"/>
                </a:lnTo>
                <a:cubicBezTo>
                  <a:pt x="-17610" y="1607373"/>
                  <a:pt x="-17610" y="1493166"/>
                  <a:pt x="52831" y="1422724"/>
                </a:cubicBezTo>
                <a:lnTo>
                  <a:pt x="1422724" y="52831"/>
                </a:lnTo>
                <a:cubicBezTo>
                  <a:pt x="1457945" y="17610"/>
                  <a:pt x="1504107" y="0"/>
                  <a:pt x="155027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xmlns="" id="{2B6F2E21-3216-4F90-A6E2-E51A550D522D}"/>
              </a:ext>
            </a:extLst>
          </p:cNvPr>
          <p:cNvSpPr>
            <a:spLocks noGrp="1"/>
          </p:cNvSpPr>
          <p:nvPr userDrawn="1">
            <p:ph type="pic" idx="12" hasCustomPrompt="1"/>
          </p:nvPr>
        </p:nvSpPr>
        <p:spPr>
          <a:xfrm>
            <a:off x="6587382" y="204022"/>
            <a:ext cx="3100540" cy="3100540"/>
          </a:xfrm>
          <a:custGeom>
            <a:avLst/>
            <a:gdLst>
              <a:gd name="connsiteX0" fmla="*/ 1550269 w 3100540"/>
              <a:gd name="connsiteY0" fmla="*/ 0 h 3100540"/>
              <a:gd name="connsiteX1" fmla="*/ 1677815 w 3100540"/>
              <a:gd name="connsiteY1" fmla="*/ 52831 h 3100540"/>
              <a:gd name="connsiteX2" fmla="*/ 3047709 w 3100540"/>
              <a:gd name="connsiteY2" fmla="*/ 1422726 h 3100540"/>
              <a:gd name="connsiteX3" fmla="*/ 3047709 w 3100540"/>
              <a:gd name="connsiteY3" fmla="*/ 1677816 h 3100540"/>
              <a:gd name="connsiteX4" fmla="*/ 1677816 w 3100540"/>
              <a:gd name="connsiteY4" fmla="*/ 3047709 h 3100540"/>
              <a:gd name="connsiteX5" fmla="*/ 1422726 w 3100540"/>
              <a:gd name="connsiteY5" fmla="*/ 3047709 h 3100540"/>
              <a:gd name="connsiteX6" fmla="*/ 52831 w 3100540"/>
              <a:gd name="connsiteY6" fmla="*/ 1677814 h 3100540"/>
              <a:gd name="connsiteX7" fmla="*/ 52831 w 3100540"/>
              <a:gd name="connsiteY7" fmla="*/ 1422724 h 3100540"/>
              <a:gd name="connsiteX8" fmla="*/ 1422724 w 3100540"/>
              <a:gd name="connsiteY8" fmla="*/ 52831 h 3100540"/>
              <a:gd name="connsiteX9" fmla="*/ 1550269 w 3100540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0" h="3100540">
                <a:moveTo>
                  <a:pt x="1550269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09" y="1422726"/>
                </a:lnTo>
                <a:cubicBezTo>
                  <a:pt x="3118151" y="1493167"/>
                  <a:pt x="3118151" y="1607375"/>
                  <a:pt x="3047709" y="1677816"/>
                </a:cubicBezTo>
                <a:lnTo>
                  <a:pt x="1677816" y="3047709"/>
                </a:lnTo>
                <a:cubicBezTo>
                  <a:pt x="1607375" y="3118151"/>
                  <a:pt x="1493167" y="3118151"/>
                  <a:pt x="1422726" y="3047709"/>
                </a:cubicBezTo>
                <a:lnTo>
                  <a:pt x="52831" y="1677814"/>
                </a:lnTo>
                <a:cubicBezTo>
                  <a:pt x="-17610" y="1607373"/>
                  <a:pt x="-17610" y="1493166"/>
                  <a:pt x="52831" y="1422724"/>
                </a:cubicBezTo>
                <a:lnTo>
                  <a:pt x="1422724" y="52831"/>
                </a:lnTo>
                <a:cubicBezTo>
                  <a:pt x="1457945" y="17610"/>
                  <a:pt x="1504107" y="0"/>
                  <a:pt x="155026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xmlns="" id="{9228B4EE-0DCA-498B-BE6D-C126351A4694}"/>
              </a:ext>
            </a:extLst>
          </p:cNvPr>
          <p:cNvSpPr>
            <a:spLocks noGrp="1"/>
          </p:cNvSpPr>
          <p:nvPr userDrawn="1">
            <p:ph type="pic" idx="13" hasCustomPrompt="1"/>
          </p:nvPr>
        </p:nvSpPr>
        <p:spPr>
          <a:xfrm>
            <a:off x="8420748" y="1890534"/>
            <a:ext cx="3100541" cy="3100540"/>
          </a:xfrm>
          <a:custGeom>
            <a:avLst/>
            <a:gdLst>
              <a:gd name="connsiteX0" fmla="*/ 1550270 w 3100541"/>
              <a:gd name="connsiteY0" fmla="*/ 0 h 3100540"/>
              <a:gd name="connsiteX1" fmla="*/ 1677815 w 3100541"/>
              <a:gd name="connsiteY1" fmla="*/ 52831 h 3100540"/>
              <a:gd name="connsiteX2" fmla="*/ 3047710 w 3100541"/>
              <a:gd name="connsiteY2" fmla="*/ 1422726 h 3100540"/>
              <a:gd name="connsiteX3" fmla="*/ 3047710 w 3100541"/>
              <a:gd name="connsiteY3" fmla="*/ 1677816 h 3100540"/>
              <a:gd name="connsiteX4" fmla="*/ 1677817 w 3100541"/>
              <a:gd name="connsiteY4" fmla="*/ 3047710 h 3100540"/>
              <a:gd name="connsiteX5" fmla="*/ 1422727 w 3100541"/>
              <a:gd name="connsiteY5" fmla="*/ 3047710 h 3100540"/>
              <a:gd name="connsiteX6" fmla="*/ 52832 w 3100541"/>
              <a:gd name="connsiteY6" fmla="*/ 1677815 h 3100540"/>
              <a:gd name="connsiteX7" fmla="*/ 52832 w 3100541"/>
              <a:gd name="connsiteY7" fmla="*/ 1422724 h 3100540"/>
              <a:gd name="connsiteX8" fmla="*/ 1422725 w 3100541"/>
              <a:gd name="connsiteY8" fmla="*/ 52831 h 3100540"/>
              <a:gd name="connsiteX9" fmla="*/ 1550270 w 3100541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1" h="3100540">
                <a:moveTo>
                  <a:pt x="1550270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10" y="1422726"/>
                </a:lnTo>
                <a:cubicBezTo>
                  <a:pt x="3118152" y="1493167"/>
                  <a:pt x="3118152" y="1607375"/>
                  <a:pt x="3047710" y="1677816"/>
                </a:cubicBezTo>
                <a:lnTo>
                  <a:pt x="1677817" y="3047710"/>
                </a:lnTo>
                <a:cubicBezTo>
                  <a:pt x="1607376" y="3118151"/>
                  <a:pt x="1493168" y="3118151"/>
                  <a:pt x="1422727" y="3047710"/>
                </a:cubicBezTo>
                <a:lnTo>
                  <a:pt x="52832" y="1677815"/>
                </a:lnTo>
                <a:cubicBezTo>
                  <a:pt x="-17610" y="1607373"/>
                  <a:pt x="-17610" y="1493166"/>
                  <a:pt x="52832" y="1422724"/>
                </a:cubicBezTo>
                <a:lnTo>
                  <a:pt x="1422725" y="52831"/>
                </a:lnTo>
                <a:cubicBezTo>
                  <a:pt x="1457946" y="17610"/>
                  <a:pt x="1504108" y="0"/>
                  <a:pt x="155027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0950035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xmlns="" id="{72FE957E-B654-4424-ACDA-8DED4BC6F6D5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733116 h 6858000"/>
              <a:gd name="connsiteX3" fmla="*/ 11907421 w 12192000"/>
              <a:gd name="connsiteY3" fmla="*/ 754971 h 6858000"/>
              <a:gd name="connsiteX4" fmla="*/ 4835485 w 12192000"/>
              <a:gd name="connsiteY4" fmla="*/ 4225159 h 6858000"/>
              <a:gd name="connsiteX5" fmla="*/ 3131054 w 12192000"/>
              <a:gd name="connsiteY5" fmla="*/ 6545165 h 6858000"/>
              <a:gd name="connsiteX6" fmla="*/ 2967653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733116"/>
                </a:lnTo>
                <a:lnTo>
                  <a:pt x="11907421" y="754971"/>
                </a:lnTo>
                <a:cubicBezTo>
                  <a:pt x="9224455" y="1029960"/>
                  <a:pt x="6712117" y="2253165"/>
                  <a:pt x="4835485" y="4225159"/>
                </a:cubicBezTo>
                <a:cubicBezTo>
                  <a:pt x="4165259" y="4929443"/>
                  <a:pt x="3594441" y="5709981"/>
                  <a:pt x="3131054" y="6545165"/>
                </a:cubicBezTo>
                <a:lnTo>
                  <a:pt x="2967653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lIns="1737360" tIns="2194560" anchor="t">
            <a:noAutofit/>
          </a:bodyPr>
          <a:lstStyle>
            <a:lvl1pPr marL="0" indent="0" algn="l">
              <a:buNone/>
              <a:defRPr sz="20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1240012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115893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icture Placeholder 43">
            <a:extLst>
              <a:ext uri="{FF2B5EF4-FFF2-40B4-BE49-F238E27FC236}">
                <a16:creationId xmlns:a16="http://schemas.microsoft.com/office/drawing/2014/main" xmlns="" id="{892BE04D-7D92-4AC1-9A7B-9F84DF96E9F1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5334000" y="77077"/>
            <a:ext cx="6858000" cy="6780924"/>
          </a:xfrm>
          <a:custGeom>
            <a:avLst/>
            <a:gdLst>
              <a:gd name="connsiteX0" fmla="*/ 4899238 w 6858000"/>
              <a:gd name="connsiteY0" fmla="*/ 480718 h 6780924"/>
              <a:gd name="connsiteX1" fmla="*/ 5079238 w 6858000"/>
              <a:gd name="connsiteY1" fmla="*/ 660719 h 6780924"/>
              <a:gd name="connsiteX2" fmla="*/ 5079238 w 6858000"/>
              <a:gd name="connsiteY2" fmla="*/ 813109 h 6780924"/>
              <a:gd name="connsiteX3" fmla="*/ 4899238 w 6858000"/>
              <a:gd name="connsiteY3" fmla="*/ 993109 h 6780924"/>
              <a:gd name="connsiteX4" fmla="*/ 4719238 w 6858000"/>
              <a:gd name="connsiteY4" fmla="*/ 813109 h 6780924"/>
              <a:gd name="connsiteX5" fmla="*/ 4719238 w 6858000"/>
              <a:gd name="connsiteY5" fmla="*/ 660719 h 6780924"/>
              <a:gd name="connsiteX6" fmla="*/ 4899238 w 6858000"/>
              <a:gd name="connsiteY6" fmla="*/ 480718 h 6780924"/>
              <a:gd name="connsiteX7" fmla="*/ 4172418 w 6858000"/>
              <a:gd name="connsiteY7" fmla="*/ 49104 h 6780924"/>
              <a:gd name="connsiteX8" fmla="*/ 4352418 w 6858000"/>
              <a:gd name="connsiteY8" fmla="*/ 229104 h 6780924"/>
              <a:gd name="connsiteX9" fmla="*/ 4352418 w 6858000"/>
              <a:gd name="connsiteY9" fmla="*/ 958969 h 6780924"/>
              <a:gd name="connsiteX10" fmla="*/ 4355828 w 6858000"/>
              <a:gd name="connsiteY10" fmla="*/ 958280 h 6780924"/>
              <a:gd name="connsiteX11" fmla="*/ 4355828 w 6858000"/>
              <a:gd name="connsiteY11" fmla="*/ 910422 h 6780924"/>
              <a:gd name="connsiteX12" fmla="*/ 4535826 w 6858000"/>
              <a:gd name="connsiteY12" fmla="*/ 730422 h 6780924"/>
              <a:gd name="connsiteX13" fmla="*/ 4715828 w 6858000"/>
              <a:gd name="connsiteY13" fmla="*/ 910422 h 6780924"/>
              <a:gd name="connsiteX14" fmla="*/ 4715828 w 6858000"/>
              <a:gd name="connsiteY14" fmla="*/ 1581340 h 6780924"/>
              <a:gd name="connsiteX15" fmla="*/ 4720198 w 6858000"/>
              <a:gd name="connsiteY15" fmla="*/ 1582222 h 6780924"/>
              <a:gd name="connsiteX16" fmla="*/ 4722896 w 6858000"/>
              <a:gd name="connsiteY16" fmla="*/ 1555465 h 6780924"/>
              <a:gd name="connsiteX17" fmla="*/ 4899238 w 6858000"/>
              <a:gd name="connsiteY17" fmla="*/ 1411741 h 6780924"/>
              <a:gd name="connsiteX18" fmla="*/ 5075580 w 6858000"/>
              <a:gd name="connsiteY18" fmla="*/ 1555465 h 6780924"/>
              <a:gd name="connsiteX19" fmla="*/ 5078522 w 6858000"/>
              <a:gd name="connsiteY19" fmla="*/ 1584654 h 6780924"/>
              <a:gd name="connsiteX20" fmla="*/ 5082646 w 6858000"/>
              <a:gd name="connsiteY20" fmla="*/ 1583821 h 6780924"/>
              <a:gd name="connsiteX21" fmla="*/ 5082646 w 6858000"/>
              <a:gd name="connsiteY21" fmla="*/ 1244357 h 6780924"/>
              <a:gd name="connsiteX22" fmla="*/ 5262646 w 6858000"/>
              <a:gd name="connsiteY22" fmla="*/ 1064357 h 6780924"/>
              <a:gd name="connsiteX23" fmla="*/ 5442646 w 6858000"/>
              <a:gd name="connsiteY23" fmla="*/ 1244357 h 6780924"/>
              <a:gd name="connsiteX24" fmla="*/ 5442646 w 6858000"/>
              <a:gd name="connsiteY24" fmla="*/ 1916269 h 6780924"/>
              <a:gd name="connsiteX25" fmla="*/ 5448480 w 6858000"/>
              <a:gd name="connsiteY25" fmla="*/ 1915093 h 6780924"/>
              <a:gd name="connsiteX26" fmla="*/ 5449714 w 6858000"/>
              <a:gd name="connsiteY26" fmla="*/ 1902847 h 6780924"/>
              <a:gd name="connsiteX27" fmla="*/ 5626056 w 6858000"/>
              <a:gd name="connsiteY27" fmla="*/ 1759123 h 6780924"/>
              <a:gd name="connsiteX28" fmla="*/ 5791912 w 6858000"/>
              <a:gd name="connsiteY28" fmla="*/ 1869059 h 6780924"/>
              <a:gd name="connsiteX29" fmla="*/ 5800744 w 6858000"/>
              <a:gd name="connsiteY29" fmla="*/ 1897511 h 6780924"/>
              <a:gd name="connsiteX30" fmla="*/ 5800744 w 6858000"/>
              <a:gd name="connsiteY30" fmla="*/ 1457324 h 6780924"/>
              <a:gd name="connsiteX31" fmla="*/ 5981718 w 6858000"/>
              <a:gd name="connsiteY31" fmla="*/ 1276349 h 6780924"/>
              <a:gd name="connsiteX32" fmla="*/ 6159016 w 6858000"/>
              <a:gd name="connsiteY32" fmla="*/ 1420851 h 6780924"/>
              <a:gd name="connsiteX33" fmla="*/ 6162690 w 6858000"/>
              <a:gd name="connsiteY33" fmla="*/ 1457285 h 6780924"/>
              <a:gd name="connsiteX34" fmla="*/ 6162690 w 6858000"/>
              <a:gd name="connsiteY34" fmla="*/ 1132146 h 6780924"/>
              <a:gd name="connsiteX35" fmla="*/ 6343664 w 6858000"/>
              <a:gd name="connsiteY35" fmla="*/ 951170 h 6780924"/>
              <a:gd name="connsiteX36" fmla="*/ 6524640 w 6858000"/>
              <a:gd name="connsiteY36" fmla="*/ 1132146 h 6780924"/>
              <a:gd name="connsiteX37" fmla="*/ 6524640 w 6858000"/>
              <a:gd name="connsiteY37" fmla="*/ 1636217 h 6780924"/>
              <a:gd name="connsiteX38" fmla="*/ 6526784 w 6858000"/>
              <a:gd name="connsiteY38" fmla="*/ 1614950 h 6780924"/>
              <a:gd name="connsiteX39" fmla="*/ 6703126 w 6858000"/>
              <a:gd name="connsiteY39" fmla="*/ 1471226 h 6780924"/>
              <a:gd name="connsiteX40" fmla="*/ 6830404 w 6858000"/>
              <a:gd name="connsiteY40" fmla="*/ 1523946 h 6780924"/>
              <a:gd name="connsiteX41" fmla="*/ 6857998 w 6858000"/>
              <a:gd name="connsiteY41" fmla="*/ 1564874 h 6780924"/>
              <a:gd name="connsiteX42" fmla="*/ 6857998 w 6858000"/>
              <a:gd name="connsiteY42" fmla="*/ 4674715 h 6780924"/>
              <a:gd name="connsiteX43" fmla="*/ 6858000 w 6858000"/>
              <a:gd name="connsiteY43" fmla="*/ 4674715 h 6780924"/>
              <a:gd name="connsiteX44" fmla="*/ 6858000 w 6858000"/>
              <a:gd name="connsiteY44" fmla="*/ 4842542 h 6780924"/>
              <a:gd name="connsiteX45" fmla="*/ 6678000 w 6858000"/>
              <a:gd name="connsiteY45" fmla="*/ 5022542 h 6780924"/>
              <a:gd name="connsiteX46" fmla="*/ 6512145 w 6858000"/>
              <a:gd name="connsiteY46" fmla="*/ 4912606 h 6780924"/>
              <a:gd name="connsiteX47" fmla="*/ 6502414 w 6858000"/>
              <a:gd name="connsiteY47" fmla="*/ 4864407 h 6780924"/>
              <a:gd name="connsiteX48" fmla="*/ 6502414 w 6858000"/>
              <a:gd name="connsiteY48" fmla="*/ 5285377 h 6780924"/>
              <a:gd name="connsiteX49" fmla="*/ 6322414 w 6858000"/>
              <a:gd name="connsiteY49" fmla="*/ 5465377 h 6780924"/>
              <a:gd name="connsiteX50" fmla="*/ 6146071 w 6858000"/>
              <a:gd name="connsiteY50" fmla="*/ 5321653 h 6780924"/>
              <a:gd name="connsiteX51" fmla="*/ 6143463 w 6858000"/>
              <a:gd name="connsiteY51" fmla="*/ 5295783 h 6780924"/>
              <a:gd name="connsiteX52" fmla="*/ 6143463 w 6858000"/>
              <a:gd name="connsiteY52" fmla="*/ 6254957 h 6780924"/>
              <a:gd name="connsiteX53" fmla="*/ 5962488 w 6858000"/>
              <a:gd name="connsiteY53" fmla="*/ 6435932 h 6780924"/>
              <a:gd name="connsiteX54" fmla="*/ 5795735 w 6858000"/>
              <a:gd name="connsiteY54" fmla="*/ 6325401 h 6780924"/>
              <a:gd name="connsiteX55" fmla="*/ 5795551 w 6858000"/>
              <a:gd name="connsiteY55" fmla="*/ 6324808 h 6780924"/>
              <a:gd name="connsiteX56" fmla="*/ 5795456 w 6858000"/>
              <a:gd name="connsiteY56" fmla="*/ 6324667 h 6780924"/>
              <a:gd name="connsiteX57" fmla="*/ 5781311 w 6858000"/>
              <a:gd name="connsiteY57" fmla="*/ 6254603 h 6780924"/>
              <a:gd name="connsiteX58" fmla="*/ 5781311 w 6858000"/>
              <a:gd name="connsiteY58" fmla="*/ 6006221 h 6780924"/>
              <a:gd name="connsiteX59" fmla="*/ 5781513 w 6858000"/>
              <a:gd name="connsiteY59" fmla="*/ 6004217 h 6780924"/>
              <a:gd name="connsiteX60" fmla="*/ 5781513 w 6858000"/>
              <a:gd name="connsiteY60" fmla="*/ 5761749 h 6780924"/>
              <a:gd name="connsiteX61" fmla="*/ 5780208 w 6858000"/>
              <a:gd name="connsiteY61" fmla="*/ 5761749 h 6780924"/>
              <a:gd name="connsiteX62" fmla="*/ 5780208 w 6858000"/>
              <a:gd name="connsiteY62" fmla="*/ 5773159 h 6780924"/>
              <a:gd name="connsiteX63" fmla="*/ 5600208 w 6858000"/>
              <a:gd name="connsiteY63" fmla="*/ 5953159 h 6780924"/>
              <a:gd name="connsiteX64" fmla="*/ 5420208 w 6858000"/>
              <a:gd name="connsiteY64" fmla="*/ 5773159 h 6780924"/>
              <a:gd name="connsiteX65" fmla="*/ 5420208 w 6858000"/>
              <a:gd name="connsiteY65" fmla="*/ 5761749 h 6780924"/>
              <a:gd name="connsiteX66" fmla="*/ 5419105 w 6858000"/>
              <a:gd name="connsiteY66" fmla="*/ 5761749 h 6780924"/>
              <a:gd name="connsiteX67" fmla="*/ 5419105 w 6858000"/>
              <a:gd name="connsiteY67" fmla="*/ 6780924 h 6780924"/>
              <a:gd name="connsiteX68" fmla="*/ 5229225 w 6858000"/>
              <a:gd name="connsiteY68" fmla="*/ 6780924 h 6780924"/>
              <a:gd name="connsiteX69" fmla="*/ 5059105 w 6858000"/>
              <a:gd name="connsiteY69" fmla="*/ 6780924 h 6780924"/>
              <a:gd name="connsiteX70" fmla="*/ 5009857 w 6858000"/>
              <a:gd name="connsiteY70" fmla="*/ 6780924 h 6780924"/>
              <a:gd name="connsiteX71" fmla="*/ 4857750 w 6858000"/>
              <a:gd name="connsiteY71" fmla="*/ 6780924 h 6780924"/>
              <a:gd name="connsiteX72" fmla="*/ 4746147 w 6858000"/>
              <a:gd name="connsiteY72" fmla="*/ 6780924 h 6780924"/>
              <a:gd name="connsiteX73" fmla="*/ 4712147 w 6858000"/>
              <a:gd name="connsiteY73" fmla="*/ 6730496 h 6780924"/>
              <a:gd name="connsiteX74" fmla="*/ 4698002 w 6858000"/>
              <a:gd name="connsiteY74" fmla="*/ 6660431 h 6780924"/>
              <a:gd name="connsiteX75" fmla="*/ 4698002 w 6858000"/>
              <a:gd name="connsiteY75" fmla="*/ 5925639 h 6780924"/>
              <a:gd name="connsiteX76" fmla="*/ 4686136 w 6858000"/>
              <a:gd name="connsiteY76" fmla="*/ 5928313 h 6780924"/>
              <a:gd name="connsiteX77" fmla="*/ 4686136 w 6858000"/>
              <a:gd name="connsiteY77" fmla="*/ 6026357 h 6780924"/>
              <a:gd name="connsiteX78" fmla="*/ 4505161 w 6858000"/>
              <a:gd name="connsiteY78" fmla="*/ 6207332 h 6780924"/>
              <a:gd name="connsiteX79" fmla="*/ 4324186 w 6858000"/>
              <a:gd name="connsiteY79" fmla="*/ 6026357 h 6780924"/>
              <a:gd name="connsiteX80" fmla="*/ 4324186 w 6858000"/>
              <a:gd name="connsiteY80" fmla="*/ 6003902 h 6780924"/>
              <a:gd name="connsiteX81" fmla="*/ 4308074 w 6858000"/>
              <a:gd name="connsiteY81" fmla="*/ 6005915 h 6780924"/>
              <a:gd name="connsiteX82" fmla="*/ 4308074 w 6858000"/>
              <a:gd name="connsiteY82" fmla="*/ 6780924 h 6780924"/>
              <a:gd name="connsiteX83" fmla="*/ 3948076 w 6858000"/>
              <a:gd name="connsiteY83" fmla="*/ 6780924 h 6780924"/>
              <a:gd name="connsiteX84" fmla="*/ 3948076 w 6858000"/>
              <a:gd name="connsiteY84" fmla="*/ 6542799 h 6780924"/>
              <a:gd name="connsiteX85" fmla="*/ 3944666 w 6858000"/>
              <a:gd name="connsiteY85" fmla="*/ 6542799 h 6780924"/>
              <a:gd name="connsiteX86" fmla="*/ 3944666 w 6858000"/>
              <a:gd name="connsiteY86" fmla="*/ 6555998 h 6780924"/>
              <a:gd name="connsiteX87" fmla="*/ 3764666 w 6858000"/>
              <a:gd name="connsiteY87" fmla="*/ 6735998 h 6780924"/>
              <a:gd name="connsiteX88" fmla="*/ 3584666 w 6858000"/>
              <a:gd name="connsiteY88" fmla="*/ 6555998 h 6780924"/>
              <a:gd name="connsiteX89" fmla="*/ 3584666 w 6858000"/>
              <a:gd name="connsiteY89" fmla="*/ 6542799 h 6780924"/>
              <a:gd name="connsiteX90" fmla="*/ 3581256 w 6858000"/>
              <a:gd name="connsiteY90" fmla="*/ 6542799 h 6780924"/>
              <a:gd name="connsiteX91" fmla="*/ 3581256 w 6858000"/>
              <a:gd name="connsiteY91" fmla="*/ 6779446 h 6780924"/>
              <a:gd name="connsiteX92" fmla="*/ 3581107 w 6858000"/>
              <a:gd name="connsiteY92" fmla="*/ 6780924 h 6780924"/>
              <a:gd name="connsiteX93" fmla="*/ 3221405 w 6858000"/>
              <a:gd name="connsiteY93" fmla="*/ 6780924 h 6780924"/>
              <a:gd name="connsiteX94" fmla="*/ 3221256 w 6858000"/>
              <a:gd name="connsiteY94" fmla="*/ 6779446 h 6780924"/>
              <a:gd name="connsiteX95" fmla="*/ 3221256 w 6858000"/>
              <a:gd name="connsiteY95" fmla="*/ 6753018 h 6780924"/>
              <a:gd name="connsiteX96" fmla="*/ 3217846 w 6858000"/>
              <a:gd name="connsiteY96" fmla="*/ 6753706 h 6780924"/>
              <a:gd name="connsiteX97" fmla="*/ 3217846 w 6858000"/>
              <a:gd name="connsiteY97" fmla="*/ 6780924 h 6780924"/>
              <a:gd name="connsiteX98" fmla="*/ 2857846 w 6858000"/>
              <a:gd name="connsiteY98" fmla="*/ 6780924 h 6780924"/>
              <a:gd name="connsiteX99" fmla="*/ 2857846 w 6858000"/>
              <a:gd name="connsiteY99" fmla="*/ 6753312 h 6780924"/>
              <a:gd name="connsiteX100" fmla="*/ 2854436 w 6858000"/>
              <a:gd name="connsiteY100" fmla="*/ 6754001 h 6780924"/>
              <a:gd name="connsiteX101" fmla="*/ 2854436 w 6858000"/>
              <a:gd name="connsiteY101" fmla="*/ 6780924 h 6780924"/>
              <a:gd name="connsiteX102" fmla="*/ 2494436 w 6858000"/>
              <a:gd name="connsiteY102" fmla="*/ 6780924 h 6780924"/>
              <a:gd name="connsiteX103" fmla="*/ 2494436 w 6858000"/>
              <a:gd name="connsiteY103" fmla="*/ 6130942 h 6780924"/>
              <a:gd name="connsiteX104" fmla="*/ 2490066 w 6858000"/>
              <a:gd name="connsiteY104" fmla="*/ 6130059 h 6780924"/>
              <a:gd name="connsiteX105" fmla="*/ 2487368 w 6858000"/>
              <a:gd name="connsiteY105" fmla="*/ 6156817 h 6780924"/>
              <a:gd name="connsiteX106" fmla="*/ 2311026 w 6858000"/>
              <a:gd name="connsiteY106" fmla="*/ 6300541 h 6780924"/>
              <a:gd name="connsiteX107" fmla="*/ 2134684 w 6858000"/>
              <a:gd name="connsiteY107" fmla="*/ 6156817 h 6780924"/>
              <a:gd name="connsiteX108" fmla="*/ 2131742 w 6858000"/>
              <a:gd name="connsiteY108" fmla="*/ 6127628 h 6780924"/>
              <a:gd name="connsiteX109" fmla="*/ 2127618 w 6858000"/>
              <a:gd name="connsiteY109" fmla="*/ 6128461 h 6780924"/>
              <a:gd name="connsiteX110" fmla="*/ 2127618 w 6858000"/>
              <a:gd name="connsiteY110" fmla="*/ 6467924 h 6780924"/>
              <a:gd name="connsiteX111" fmla="*/ 1947618 w 6858000"/>
              <a:gd name="connsiteY111" fmla="*/ 6647924 h 6780924"/>
              <a:gd name="connsiteX112" fmla="*/ 1767618 w 6858000"/>
              <a:gd name="connsiteY112" fmla="*/ 6467924 h 6780924"/>
              <a:gd name="connsiteX113" fmla="*/ 1767618 w 6858000"/>
              <a:gd name="connsiteY113" fmla="*/ 5796012 h 6780924"/>
              <a:gd name="connsiteX114" fmla="*/ 1761784 w 6858000"/>
              <a:gd name="connsiteY114" fmla="*/ 5797189 h 6780924"/>
              <a:gd name="connsiteX115" fmla="*/ 1760550 w 6858000"/>
              <a:gd name="connsiteY115" fmla="*/ 5809435 h 6780924"/>
              <a:gd name="connsiteX116" fmla="*/ 1584208 w 6858000"/>
              <a:gd name="connsiteY116" fmla="*/ 5953159 h 6780924"/>
              <a:gd name="connsiteX117" fmla="*/ 1418352 w 6858000"/>
              <a:gd name="connsiteY117" fmla="*/ 5843223 h 6780924"/>
              <a:gd name="connsiteX118" fmla="*/ 1409520 w 6858000"/>
              <a:gd name="connsiteY118" fmla="*/ 5814770 h 6780924"/>
              <a:gd name="connsiteX119" fmla="*/ 1409520 w 6858000"/>
              <a:gd name="connsiteY119" fmla="*/ 6254958 h 6780924"/>
              <a:gd name="connsiteX120" fmla="*/ 1228546 w 6858000"/>
              <a:gd name="connsiteY120" fmla="*/ 6435933 h 6780924"/>
              <a:gd name="connsiteX121" fmla="*/ 1051248 w 6858000"/>
              <a:gd name="connsiteY121" fmla="*/ 6291431 h 6780924"/>
              <a:gd name="connsiteX122" fmla="*/ 1047574 w 6858000"/>
              <a:gd name="connsiteY122" fmla="*/ 6254997 h 6780924"/>
              <a:gd name="connsiteX123" fmla="*/ 1047574 w 6858000"/>
              <a:gd name="connsiteY123" fmla="*/ 6580136 h 6780924"/>
              <a:gd name="connsiteX124" fmla="*/ 866600 w 6858000"/>
              <a:gd name="connsiteY124" fmla="*/ 6761111 h 6780924"/>
              <a:gd name="connsiteX125" fmla="*/ 685625 w 6858000"/>
              <a:gd name="connsiteY125" fmla="*/ 6580136 h 6780924"/>
              <a:gd name="connsiteX126" fmla="*/ 685625 w 6858000"/>
              <a:gd name="connsiteY126" fmla="*/ 6076064 h 6780924"/>
              <a:gd name="connsiteX127" fmla="*/ 683480 w 6858000"/>
              <a:gd name="connsiteY127" fmla="*/ 6097332 h 6780924"/>
              <a:gd name="connsiteX128" fmla="*/ 507138 w 6858000"/>
              <a:gd name="connsiteY128" fmla="*/ 6241056 h 6780924"/>
              <a:gd name="connsiteX129" fmla="*/ 379860 w 6858000"/>
              <a:gd name="connsiteY129" fmla="*/ 6188335 h 6780924"/>
              <a:gd name="connsiteX130" fmla="*/ 352266 w 6858000"/>
              <a:gd name="connsiteY130" fmla="*/ 6147408 h 6780924"/>
              <a:gd name="connsiteX131" fmla="*/ 352266 w 6858000"/>
              <a:gd name="connsiteY131" fmla="*/ 6050281 h 6780924"/>
              <a:gd name="connsiteX132" fmla="*/ 352264 w 6858000"/>
              <a:gd name="connsiteY132" fmla="*/ 6050271 h 6780924"/>
              <a:gd name="connsiteX133" fmla="*/ 352264 w 6858000"/>
              <a:gd name="connsiteY133" fmla="*/ 5788251 h 6780924"/>
              <a:gd name="connsiteX134" fmla="*/ 344945 w 6858000"/>
              <a:gd name="connsiteY134" fmla="*/ 5824500 h 6780924"/>
              <a:gd name="connsiteX135" fmla="*/ 179091 w 6858000"/>
              <a:gd name="connsiteY135" fmla="*/ 5934436 h 6780924"/>
              <a:gd name="connsiteX136" fmla="*/ 2748 w 6858000"/>
              <a:gd name="connsiteY136" fmla="*/ 5790712 h 6780924"/>
              <a:gd name="connsiteX137" fmla="*/ 0 w 6858000"/>
              <a:gd name="connsiteY137" fmla="*/ 5763453 h 6780924"/>
              <a:gd name="connsiteX138" fmla="*/ 0 w 6858000"/>
              <a:gd name="connsiteY138" fmla="*/ 3970142 h 6780924"/>
              <a:gd name="connsiteX139" fmla="*/ 2748 w 6858000"/>
              <a:gd name="connsiteY139" fmla="*/ 3942883 h 6780924"/>
              <a:gd name="connsiteX140" fmla="*/ 179091 w 6858000"/>
              <a:gd name="connsiteY140" fmla="*/ 3799159 h 6780924"/>
              <a:gd name="connsiteX141" fmla="*/ 344945 w 6858000"/>
              <a:gd name="connsiteY141" fmla="*/ 3909095 h 6780924"/>
              <a:gd name="connsiteX142" fmla="*/ 352264 w 6858000"/>
              <a:gd name="connsiteY142" fmla="*/ 3945346 h 6780924"/>
              <a:gd name="connsiteX143" fmla="*/ 352264 w 6858000"/>
              <a:gd name="connsiteY143" fmla="*/ 2869739 h 6780924"/>
              <a:gd name="connsiteX144" fmla="*/ 532264 w 6858000"/>
              <a:gd name="connsiteY144" fmla="*/ 2689739 h 6780924"/>
              <a:gd name="connsiteX145" fmla="*/ 698119 w 6858000"/>
              <a:gd name="connsiteY145" fmla="*/ 2799676 h 6780924"/>
              <a:gd name="connsiteX146" fmla="*/ 707850 w 6858000"/>
              <a:gd name="connsiteY146" fmla="*/ 2847874 h 6780924"/>
              <a:gd name="connsiteX147" fmla="*/ 707850 w 6858000"/>
              <a:gd name="connsiteY147" fmla="*/ 2426905 h 6780924"/>
              <a:gd name="connsiteX148" fmla="*/ 887850 w 6858000"/>
              <a:gd name="connsiteY148" fmla="*/ 2246904 h 6780924"/>
              <a:gd name="connsiteX149" fmla="*/ 1064193 w 6858000"/>
              <a:gd name="connsiteY149" fmla="*/ 2390628 h 6780924"/>
              <a:gd name="connsiteX150" fmla="*/ 1066801 w 6858000"/>
              <a:gd name="connsiteY150" fmla="*/ 2416498 h 6780924"/>
              <a:gd name="connsiteX151" fmla="*/ 1066801 w 6858000"/>
              <a:gd name="connsiteY151" fmla="*/ 1457325 h 6780924"/>
              <a:gd name="connsiteX152" fmla="*/ 1247776 w 6858000"/>
              <a:gd name="connsiteY152" fmla="*/ 1276350 h 6780924"/>
              <a:gd name="connsiteX153" fmla="*/ 1414529 w 6858000"/>
              <a:gd name="connsiteY153" fmla="*/ 1386880 h 6780924"/>
              <a:gd name="connsiteX154" fmla="*/ 1414713 w 6858000"/>
              <a:gd name="connsiteY154" fmla="*/ 1387474 h 6780924"/>
              <a:gd name="connsiteX155" fmla="*/ 1414808 w 6858000"/>
              <a:gd name="connsiteY155" fmla="*/ 1387615 h 6780924"/>
              <a:gd name="connsiteX156" fmla="*/ 1428953 w 6858000"/>
              <a:gd name="connsiteY156" fmla="*/ 1457678 h 6780924"/>
              <a:gd name="connsiteX157" fmla="*/ 1428953 w 6858000"/>
              <a:gd name="connsiteY157" fmla="*/ 1706061 h 6780924"/>
              <a:gd name="connsiteX158" fmla="*/ 1428751 w 6858000"/>
              <a:gd name="connsiteY158" fmla="*/ 1708065 h 6780924"/>
              <a:gd name="connsiteX159" fmla="*/ 1428751 w 6858000"/>
              <a:gd name="connsiteY159" fmla="*/ 2186419 h 6780924"/>
              <a:gd name="connsiteX160" fmla="*/ 1428953 w 6858000"/>
              <a:gd name="connsiteY160" fmla="*/ 2188423 h 6780924"/>
              <a:gd name="connsiteX161" fmla="*/ 1428953 w 6858000"/>
              <a:gd name="connsiteY161" fmla="*/ 2344473 h 6780924"/>
              <a:gd name="connsiteX162" fmla="*/ 1430056 w 6858000"/>
              <a:gd name="connsiteY162" fmla="*/ 2343631 h 6780924"/>
              <a:gd name="connsiteX163" fmla="*/ 1430056 w 6858000"/>
              <a:gd name="connsiteY163" fmla="*/ 1939123 h 6780924"/>
              <a:gd name="connsiteX164" fmla="*/ 1610056 w 6858000"/>
              <a:gd name="connsiteY164" fmla="*/ 1759123 h 6780924"/>
              <a:gd name="connsiteX165" fmla="*/ 1790056 w 6858000"/>
              <a:gd name="connsiteY165" fmla="*/ 1939123 h 6780924"/>
              <a:gd name="connsiteX166" fmla="*/ 1790056 w 6858000"/>
              <a:gd name="connsiteY166" fmla="*/ 2094491 h 6780924"/>
              <a:gd name="connsiteX167" fmla="*/ 1791159 w 6858000"/>
              <a:gd name="connsiteY167" fmla="*/ 2093833 h 6780924"/>
              <a:gd name="connsiteX168" fmla="*/ 1791159 w 6858000"/>
              <a:gd name="connsiteY168" fmla="*/ 452552 h 6780924"/>
              <a:gd name="connsiteX169" fmla="*/ 1971159 w 6858000"/>
              <a:gd name="connsiteY169" fmla="*/ 272552 h 6780924"/>
              <a:gd name="connsiteX170" fmla="*/ 2151159 w 6858000"/>
              <a:gd name="connsiteY170" fmla="*/ 452552 h 6780924"/>
              <a:gd name="connsiteX171" fmla="*/ 2151159 w 6858000"/>
              <a:gd name="connsiteY171" fmla="*/ 1123074 h 6780924"/>
              <a:gd name="connsiteX172" fmla="*/ 2152262 w 6858000"/>
              <a:gd name="connsiteY172" fmla="*/ 1123074 h 6780924"/>
              <a:gd name="connsiteX173" fmla="*/ 2152262 w 6858000"/>
              <a:gd name="connsiteY173" fmla="*/ 1051851 h 6780924"/>
              <a:gd name="connsiteX174" fmla="*/ 2332262 w 6858000"/>
              <a:gd name="connsiteY174" fmla="*/ 871849 h 6780924"/>
              <a:gd name="connsiteX175" fmla="*/ 2512262 w 6858000"/>
              <a:gd name="connsiteY175" fmla="*/ 1051851 h 6780924"/>
              <a:gd name="connsiteX176" fmla="*/ 2512262 w 6858000"/>
              <a:gd name="connsiteY176" fmla="*/ 1786643 h 6780924"/>
              <a:gd name="connsiteX177" fmla="*/ 2524128 w 6858000"/>
              <a:gd name="connsiteY177" fmla="*/ 1783969 h 6780924"/>
              <a:gd name="connsiteX178" fmla="*/ 2524128 w 6858000"/>
              <a:gd name="connsiteY178" fmla="*/ 1685924 h 6780924"/>
              <a:gd name="connsiteX179" fmla="*/ 2705103 w 6858000"/>
              <a:gd name="connsiteY179" fmla="*/ 1504950 h 6780924"/>
              <a:gd name="connsiteX180" fmla="*/ 2886078 w 6858000"/>
              <a:gd name="connsiteY180" fmla="*/ 1685924 h 6780924"/>
              <a:gd name="connsiteX181" fmla="*/ 2886078 w 6858000"/>
              <a:gd name="connsiteY181" fmla="*/ 1708380 h 6780924"/>
              <a:gd name="connsiteX182" fmla="*/ 2902190 w 6858000"/>
              <a:gd name="connsiteY182" fmla="*/ 1706366 h 6780924"/>
              <a:gd name="connsiteX183" fmla="*/ 2902190 w 6858000"/>
              <a:gd name="connsiteY183" fmla="*/ 788060 h 6780924"/>
              <a:gd name="connsiteX184" fmla="*/ 3082188 w 6858000"/>
              <a:gd name="connsiteY184" fmla="*/ 608060 h 6780924"/>
              <a:gd name="connsiteX185" fmla="*/ 3262188 w 6858000"/>
              <a:gd name="connsiteY185" fmla="*/ 788060 h 6780924"/>
              <a:gd name="connsiteX186" fmla="*/ 3262188 w 6858000"/>
              <a:gd name="connsiteY186" fmla="*/ 1123074 h 6780924"/>
              <a:gd name="connsiteX187" fmla="*/ 3272303 w 6858000"/>
              <a:gd name="connsiteY187" fmla="*/ 1123074 h 6780924"/>
              <a:gd name="connsiteX188" fmla="*/ 3279744 w 6858000"/>
              <a:gd name="connsiteY188" fmla="*/ 1086219 h 6780924"/>
              <a:gd name="connsiteX189" fmla="*/ 3445598 w 6858000"/>
              <a:gd name="connsiteY189" fmla="*/ 976284 h 6780924"/>
              <a:gd name="connsiteX190" fmla="*/ 3611453 w 6858000"/>
              <a:gd name="connsiteY190" fmla="*/ 1086219 h 6780924"/>
              <a:gd name="connsiteX191" fmla="*/ 3618893 w 6858000"/>
              <a:gd name="connsiteY191" fmla="*/ 1123074 h 6780924"/>
              <a:gd name="connsiteX192" fmla="*/ 3629008 w 6858000"/>
              <a:gd name="connsiteY192" fmla="*/ 1123074 h 6780924"/>
              <a:gd name="connsiteX193" fmla="*/ 3629008 w 6858000"/>
              <a:gd name="connsiteY193" fmla="*/ 932835 h 6780924"/>
              <a:gd name="connsiteX194" fmla="*/ 3809008 w 6858000"/>
              <a:gd name="connsiteY194" fmla="*/ 752835 h 6780924"/>
              <a:gd name="connsiteX195" fmla="*/ 3989008 w 6858000"/>
              <a:gd name="connsiteY195" fmla="*/ 932835 h 6780924"/>
              <a:gd name="connsiteX196" fmla="*/ 3989008 w 6858000"/>
              <a:gd name="connsiteY196" fmla="*/ 959263 h 6780924"/>
              <a:gd name="connsiteX197" fmla="*/ 3992418 w 6858000"/>
              <a:gd name="connsiteY197" fmla="*/ 958575 h 6780924"/>
              <a:gd name="connsiteX198" fmla="*/ 3992418 w 6858000"/>
              <a:gd name="connsiteY198" fmla="*/ 229104 h 6780924"/>
              <a:gd name="connsiteX199" fmla="*/ 4172418 w 6858000"/>
              <a:gd name="connsiteY199" fmla="*/ 49104 h 6780924"/>
              <a:gd name="connsiteX200" fmla="*/ 3082188 w 6858000"/>
              <a:gd name="connsiteY200" fmla="*/ 0 h 6780924"/>
              <a:gd name="connsiteX201" fmla="*/ 3262188 w 6858000"/>
              <a:gd name="connsiteY201" fmla="*/ 180000 h 6780924"/>
              <a:gd name="connsiteX202" fmla="*/ 3262188 w 6858000"/>
              <a:gd name="connsiteY202" fmla="*/ 332390 h 6780924"/>
              <a:gd name="connsiteX203" fmla="*/ 3082188 w 6858000"/>
              <a:gd name="connsiteY203" fmla="*/ 512390 h 6780924"/>
              <a:gd name="connsiteX204" fmla="*/ 2902190 w 6858000"/>
              <a:gd name="connsiteY204" fmla="*/ 332390 h 6780924"/>
              <a:gd name="connsiteX205" fmla="*/ 2902190 w 6858000"/>
              <a:gd name="connsiteY205" fmla="*/ 180000 h 6780924"/>
              <a:gd name="connsiteX206" fmla="*/ 3082188 w 6858000"/>
              <a:gd name="connsiteY206" fmla="*/ 0 h 6780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</a:cxnLst>
            <a:rect l="l" t="t" r="r" b="b"/>
            <a:pathLst>
              <a:path w="6858000" h="6780924">
                <a:moveTo>
                  <a:pt x="4899238" y="480718"/>
                </a:moveTo>
                <a:cubicBezTo>
                  <a:pt x="4998650" y="480718"/>
                  <a:pt x="5079238" y="561307"/>
                  <a:pt x="5079238" y="660719"/>
                </a:cubicBezTo>
                <a:lnTo>
                  <a:pt x="5079238" y="813109"/>
                </a:lnTo>
                <a:cubicBezTo>
                  <a:pt x="5079238" y="912519"/>
                  <a:pt x="4998650" y="993109"/>
                  <a:pt x="4899238" y="993109"/>
                </a:cubicBezTo>
                <a:cubicBezTo>
                  <a:pt x="4799828" y="993109"/>
                  <a:pt x="4719238" y="912519"/>
                  <a:pt x="4719238" y="813109"/>
                </a:cubicBezTo>
                <a:lnTo>
                  <a:pt x="4719238" y="660719"/>
                </a:lnTo>
                <a:cubicBezTo>
                  <a:pt x="4719238" y="561307"/>
                  <a:pt x="4799828" y="480718"/>
                  <a:pt x="4899238" y="480718"/>
                </a:cubicBezTo>
                <a:close/>
                <a:moveTo>
                  <a:pt x="4172418" y="49104"/>
                </a:moveTo>
                <a:cubicBezTo>
                  <a:pt x="4271828" y="49104"/>
                  <a:pt x="4352418" y="129694"/>
                  <a:pt x="4352418" y="229104"/>
                </a:cubicBezTo>
                <a:lnTo>
                  <a:pt x="4352418" y="958969"/>
                </a:lnTo>
                <a:lnTo>
                  <a:pt x="4355828" y="958280"/>
                </a:lnTo>
                <a:lnTo>
                  <a:pt x="4355828" y="910422"/>
                </a:lnTo>
                <a:cubicBezTo>
                  <a:pt x="4355828" y="811012"/>
                  <a:pt x="4436416" y="730422"/>
                  <a:pt x="4535826" y="730422"/>
                </a:cubicBezTo>
                <a:cubicBezTo>
                  <a:pt x="4635238" y="730422"/>
                  <a:pt x="4715828" y="811012"/>
                  <a:pt x="4715828" y="910422"/>
                </a:cubicBezTo>
                <a:lnTo>
                  <a:pt x="4715828" y="1581340"/>
                </a:lnTo>
                <a:lnTo>
                  <a:pt x="4720198" y="1582222"/>
                </a:lnTo>
                <a:lnTo>
                  <a:pt x="4722896" y="1555465"/>
                </a:lnTo>
                <a:cubicBezTo>
                  <a:pt x="4739680" y="1473443"/>
                  <a:pt x="4812252" y="1411741"/>
                  <a:pt x="4899238" y="1411741"/>
                </a:cubicBezTo>
                <a:cubicBezTo>
                  <a:pt x="4986222" y="1411741"/>
                  <a:pt x="5058796" y="1473443"/>
                  <a:pt x="5075580" y="1555465"/>
                </a:cubicBezTo>
                <a:lnTo>
                  <a:pt x="5078522" y="1584654"/>
                </a:lnTo>
                <a:lnTo>
                  <a:pt x="5082646" y="1583821"/>
                </a:lnTo>
                <a:lnTo>
                  <a:pt x="5082646" y="1244357"/>
                </a:lnTo>
                <a:cubicBezTo>
                  <a:pt x="5082646" y="1144948"/>
                  <a:pt x="5163236" y="1064357"/>
                  <a:pt x="5262646" y="1064357"/>
                </a:cubicBezTo>
                <a:cubicBezTo>
                  <a:pt x="5362058" y="1064357"/>
                  <a:pt x="5442646" y="1144948"/>
                  <a:pt x="5442646" y="1244357"/>
                </a:cubicBezTo>
                <a:lnTo>
                  <a:pt x="5442646" y="1916269"/>
                </a:lnTo>
                <a:lnTo>
                  <a:pt x="5448480" y="1915093"/>
                </a:lnTo>
                <a:lnTo>
                  <a:pt x="5449714" y="1902847"/>
                </a:lnTo>
                <a:cubicBezTo>
                  <a:pt x="5466498" y="1820824"/>
                  <a:pt x="5539072" y="1759123"/>
                  <a:pt x="5626056" y="1759123"/>
                </a:cubicBezTo>
                <a:cubicBezTo>
                  <a:pt x="5700616" y="1759123"/>
                  <a:pt x="5764586" y="1804454"/>
                  <a:pt x="5791912" y="1869059"/>
                </a:cubicBezTo>
                <a:lnTo>
                  <a:pt x="5800744" y="1897511"/>
                </a:lnTo>
                <a:lnTo>
                  <a:pt x="5800744" y="1457324"/>
                </a:lnTo>
                <a:cubicBezTo>
                  <a:pt x="5800744" y="1357374"/>
                  <a:pt x="5881768" y="1276349"/>
                  <a:pt x="5981718" y="1276349"/>
                </a:cubicBezTo>
                <a:cubicBezTo>
                  <a:pt x="6069174" y="1276349"/>
                  <a:pt x="6142142" y="1338383"/>
                  <a:pt x="6159016" y="1420851"/>
                </a:cubicBezTo>
                <a:lnTo>
                  <a:pt x="6162690" y="1457285"/>
                </a:lnTo>
                <a:lnTo>
                  <a:pt x="6162690" y="1132146"/>
                </a:lnTo>
                <a:cubicBezTo>
                  <a:pt x="6162690" y="1032196"/>
                  <a:pt x="6243714" y="951170"/>
                  <a:pt x="6343664" y="951170"/>
                </a:cubicBezTo>
                <a:cubicBezTo>
                  <a:pt x="6443614" y="951170"/>
                  <a:pt x="6524640" y="1032196"/>
                  <a:pt x="6524640" y="1132146"/>
                </a:cubicBezTo>
                <a:lnTo>
                  <a:pt x="6524640" y="1636217"/>
                </a:lnTo>
                <a:lnTo>
                  <a:pt x="6526784" y="1614950"/>
                </a:lnTo>
                <a:cubicBezTo>
                  <a:pt x="6543568" y="1532926"/>
                  <a:pt x="6616142" y="1471226"/>
                  <a:pt x="6703126" y="1471226"/>
                </a:cubicBezTo>
                <a:cubicBezTo>
                  <a:pt x="6752830" y="1471226"/>
                  <a:pt x="6797830" y="1491374"/>
                  <a:pt x="6830404" y="1523946"/>
                </a:cubicBezTo>
                <a:lnTo>
                  <a:pt x="6857998" y="1564874"/>
                </a:lnTo>
                <a:lnTo>
                  <a:pt x="6857998" y="4674715"/>
                </a:lnTo>
                <a:lnTo>
                  <a:pt x="6858000" y="4674715"/>
                </a:lnTo>
                <a:lnTo>
                  <a:pt x="6858000" y="4842542"/>
                </a:lnTo>
                <a:cubicBezTo>
                  <a:pt x="6858000" y="4941953"/>
                  <a:pt x="6777411" y="5022542"/>
                  <a:pt x="6678000" y="5022542"/>
                </a:cubicBezTo>
                <a:cubicBezTo>
                  <a:pt x="6603442" y="5022542"/>
                  <a:pt x="6539471" y="4977210"/>
                  <a:pt x="6512145" y="4912606"/>
                </a:cubicBezTo>
                <a:lnTo>
                  <a:pt x="6502414" y="4864407"/>
                </a:lnTo>
                <a:lnTo>
                  <a:pt x="6502414" y="5285377"/>
                </a:lnTo>
                <a:cubicBezTo>
                  <a:pt x="6502414" y="5384788"/>
                  <a:pt x="6421825" y="5465377"/>
                  <a:pt x="6322414" y="5465377"/>
                </a:cubicBezTo>
                <a:cubicBezTo>
                  <a:pt x="6235430" y="5465377"/>
                  <a:pt x="6162855" y="5403676"/>
                  <a:pt x="6146071" y="5321653"/>
                </a:cubicBezTo>
                <a:lnTo>
                  <a:pt x="6143463" y="5295783"/>
                </a:lnTo>
                <a:lnTo>
                  <a:pt x="6143463" y="6254957"/>
                </a:lnTo>
                <a:cubicBezTo>
                  <a:pt x="6143463" y="6354907"/>
                  <a:pt x="6062438" y="6435932"/>
                  <a:pt x="5962488" y="6435932"/>
                </a:cubicBezTo>
                <a:cubicBezTo>
                  <a:pt x="5887526" y="6435932"/>
                  <a:pt x="5823208" y="6390355"/>
                  <a:pt x="5795735" y="6325401"/>
                </a:cubicBezTo>
                <a:lnTo>
                  <a:pt x="5795551" y="6324808"/>
                </a:lnTo>
                <a:lnTo>
                  <a:pt x="5795456" y="6324667"/>
                </a:lnTo>
                <a:cubicBezTo>
                  <a:pt x="5786348" y="6303133"/>
                  <a:pt x="5781311" y="6279456"/>
                  <a:pt x="5781311" y="6254603"/>
                </a:cubicBezTo>
                <a:lnTo>
                  <a:pt x="5781311" y="6006221"/>
                </a:lnTo>
                <a:lnTo>
                  <a:pt x="5781513" y="6004217"/>
                </a:lnTo>
                <a:lnTo>
                  <a:pt x="5781513" y="5761749"/>
                </a:lnTo>
                <a:lnTo>
                  <a:pt x="5780208" y="5761749"/>
                </a:lnTo>
                <a:lnTo>
                  <a:pt x="5780208" y="5773159"/>
                </a:lnTo>
                <a:cubicBezTo>
                  <a:pt x="5780208" y="5872570"/>
                  <a:pt x="5699619" y="5953159"/>
                  <a:pt x="5600208" y="5953159"/>
                </a:cubicBezTo>
                <a:cubicBezTo>
                  <a:pt x="5500797" y="5953159"/>
                  <a:pt x="5420208" y="5872570"/>
                  <a:pt x="5420208" y="5773159"/>
                </a:cubicBezTo>
                <a:lnTo>
                  <a:pt x="5420208" y="5761749"/>
                </a:lnTo>
                <a:lnTo>
                  <a:pt x="5419105" y="5761749"/>
                </a:lnTo>
                <a:lnTo>
                  <a:pt x="5419105" y="6780924"/>
                </a:lnTo>
                <a:lnTo>
                  <a:pt x="5229225" y="6780924"/>
                </a:lnTo>
                <a:lnTo>
                  <a:pt x="5059105" y="6780924"/>
                </a:lnTo>
                <a:lnTo>
                  <a:pt x="5009857" y="6780924"/>
                </a:lnTo>
                <a:lnTo>
                  <a:pt x="4857750" y="6780924"/>
                </a:lnTo>
                <a:lnTo>
                  <a:pt x="4746147" y="6780924"/>
                </a:lnTo>
                <a:lnTo>
                  <a:pt x="4712147" y="6730496"/>
                </a:lnTo>
                <a:cubicBezTo>
                  <a:pt x="4703039" y="6708961"/>
                  <a:pt x="4698002" y="6685284"/>
                  <a:pt x="4698002" y="6660431"/>
                </a:cubicBezTo>
                <a:lnTo>
                  <a:pt x="4698002" y="5925639"/>
                </a:lnTo>
                <a:lnTo>
                  <a:pt x="4686136" y="5928313"/>
                </a:lnTo>
                <a:lnTo>
                  <a:pt x="4686136" y="6026357"/>
                </a:lnTo>
                <a:cubicBezTo>
                  <a:pt x="4686136" y="6126307"/>
                  <a:pt x="4605111" y="6207332"/>
                  <a:pt x="4505161" y="6207332"/>
                </a:cubicBezTo>
                <a:cubicBezTo>
                  <a:pt x="4405211" y="6207332"/>
                  <a:pt x="4324186" y="6126307"/>
                  <a:pt x="4324186" y="6026357"/>
                </a:cubicBezTo>
                <a:lnTo>
                  <a:pt x="4324186" y="6003902"/>
                </a:lnTo>
                <a:lnTo>
                  <a:pt x="4308074" y="6005915"/>
                </a:lnTo>
                <a:lnTo>
                  <a:pt x="4308074" y="6780924"/>
                </a:lnTo>
                <a:lnTo>
                  <a:pt x="3948076" y="6780924"/>
                </a:lnTo>
                <a:lnTo>
                  <a:pt x="3948076" y="6542799"/>
                </a:lnTo>
                <a:lnTo>
                  <a:pt x="3944666" y="6542799"/>
                </a:lnTo>
                <a:lnTo>
                  <a:pt x="3944666" y="6555998"/>
                </a:lnTo>
                <a:cubicBezTo>
                  <a:pt x="3944666" y="6655409"/>
                  <a:pt x="3864076" y="6735998"/>
                  <a:pt x="3764666" y="6735998"/>
                </a:cubicBezTo>
                <a:cubicBezTo>
                  <a:pt x="3665254" y="6735998"/>
                  <a:pt x="3584666" y="6655409"/>
                  <a:pt x="3584666" y="6555998"/>
                </a:cubicBezTo>
                <a:lnTo>
                  <a:pt x="3584666" y="6542799"/>
                </a:lnTo>
                <a:lnTo>
                  <a:pt x="3581256" y="6542799"/>
                </a:lnTo>
                <a:lnTo>
                  <a:pt x="3581256" y="6779446"/>
                </a:lnTo>
                <a:lnTo>
                  <a:pt x="3581107" y="6780924"/>
                </a:lnTo>
                <a:lnTo>
                  <a:pt x="3221405" y="6780924"/>
                </a:lnTo>
                <a:lnTo>
                  <a:pt x="3221256" y="6779446"/>
                </a:lnTo>
                <a:lnTo>
                  <a:pt x="3221256" y="6753018"/>
                </a:lnTo>
                <a:lnTo>
                  <a:pt x="3217846" y="6753706"/>
                </a:lnTo>
                <a:lnTo>
                  <a:pt x="3217846" y="6780924"/>
                </a:lnTo>
                <a:lnTo>
                  <a:pt x="2857846" y="6780924"/>
                </a:lnTo>
                <a:lnTo>
                  <a:pt x="2857846" y="6753312"/>
                </a:lnTo>
                <a:lnTo>
                  <a:pt x="2854436" y="6754001"/>
                </a:lnTo>
                <a:lnTo>
                  <a:pt x="2854436" y="6780924"/>
                </a:lnTo>
                <a:lnTo>
                  <a:pt x="2494436" y="6780924"/>
                </a:lnTo>
                <a:lnTo>
                  <a:pt x="2494436" y="6130942"/>
                </a:lnTo>
                <a:lnTo>
                  <a:pt x="2490066" y="6130059"/>
                </a:lnTo>
                <a:lnTo>
                  <a:pt x="2487368" y="6156817"/>
                </a:lnTo>
                <a:cubicBezTo>
                  <a:pt x="2470584" y="6238839"/>
                  <a:pt x="2398012" y="6300541"/>
                  <a:pt x="2311026" y="6300541"/>
                </a:cubicBezTo>
                <a:cubicBezTo>
                  <a:pt x="2224043" y="6300541"/>
                  <a:pt x="2151468" y="6238839"/>
                  <a:pt x="2134684" y="6156817"/>
                </a:cubicBezTo>
                <a:lnTo>
                  <a:pt x="2131742" y="6127628"/>
                </a:lnTo>
                <a:lnTo>
                  <a:pt x="2127618" y="6128461"/>
                </a:lnTo>
                <a:lnTo>
                  <a:pt x="2127618" y="6467924"/>
                </a:lnTo>
                <a:cubicBezTo>
                  <a:pt x="2127618" y="6567334"/>
                  <a:pt x="2047028" y="6647924"/>
                  <a:pt x="1947618" y="6647924"/>
                </a:cubicBezTo>
                <a:cubicBezTo>
                  <a:pt x="1848206" y="6647924"/>
                  <a:pt x="1767618" y="6567334"/>
                  <a:pt x="1767618" y="6467924"/>
                </a:cubicBezTo>
                <a:lnTo>
                  <a:pt x="1767618" y="5796012"/>
                </a:lnTo>
                <a:lnTo>
                  <a:pt x="1761784" y="5797189"/>
                </a:lnTo>
                <a:lnTo>
                  <a:pt x="1760550" y="5809435"/>
                </a:lnTo>
                <a:cubicBezTo>
                  <a:pt x="1743766" y="5891458"/>
                  <a:pt x="1671192" y="5953159"/>
                  <a:pt x="1584208" y="5953159"/>
                </a:cubicBezTo>
                <a:cubicBezTo>
                  <a:pt x="1509649" y="5953159"/>
                  <a:pt x="1445678" y="5907827"/>
                  <a:pt x="1418352" y="5843223"/>
                </a:cubicBezTo>
                <a:lnTo>
                  <a:pt x="1409520" y="5814770"/>
                </a:lnTo>
                <a:lnTo>
                  <a:pt x="1409520" y="6254958"/>
                </a:lnTo>
                <a:cubicBezTo>
                  <a:pt x="1409520" y="6354908"/>
                  <a:pt x="1328496" y="6435933"/>
                  <a:pt x="1228546" y="6435933"/>
                </a:cubicBezTo>
                <a:cubicBezTo>
                  <a:pt x="1141090" y="6435933"/>
                  <a:pt x="1068122" y="6373898"/>
                  <a:pt x="1051248" y="6291431"/>
                </a:cubicBezTo>
                <a:lnTo>
                  <a:pt x="1047574" y="6254997"/>
                </a:lnTo>
                <a:lnTo>
                  <a:pt x="1047574" y="6580136"/>
                </a:lnTo>
                <a:cubicBezTo>
                  <a:pt x="1047574" y="6680086"/>
                  <a:pt x="966550" y="6761111"/>
                  <a:pt x="866600" y="6761111"/>
                </a:cubicBezTo>
                <a:cubicBezTo>
                  <a:pt x="766650" y="6761111"/>
                  <a:pt x="685625" y="6680086"/>
                  <a:pt x="685625" y="6580136"/>
                </a:cubicBezTo>
                <a:lnTo>
                  <a:pt x="685625" y="6076064"/>
                </a:lnTo>
                <a:lnTo>
                  <a:pt x="683480" y="6097332"/>
                </a:lnTo>
                <a:cubicBezTo>
                  <a:pt x="666696" y="6179355"/>
                  <a:pt x="594123" y="6241056"/>
                  <a:pt x="507138" y="6241056"/>
                </a:cubicBezTo>
                <a:cubicBezTo>
                  <a:pt x="457434" y="6241056"/>
                  <a:pt x="412434" y="6220908"/>
                  <a:pt x="379860" y="6188335"/>
                </a:cubicBezTo>
                <a:lnTo>
                  <a:pt x="352266" y="6147408"/>
                </a:lnTo>
                <a:lnTo>
                  <a:pt x="352266" y="6050281"/>
                </a:lnTo>
                <a:lnTo>
                  <a:pt x="352264" y="6050271"/>
                </a:lnTo>
                <a:lnTo>
                  <a:pt x="352264" y="5788251"/>
                </a:lnTo>
                <a:lnTo>
                  <a:pt x="344945" y="5824500"/>
                </a:lnTo>
                <a:cubicBezTo>
                  <a:pt x="317620" y="5889105"/>
                  <a:pt x="253649" y="5934436"/>
                  <a:pt x="179091" y="5934436"/>
                </a:cubicBezTo>
                <a:cubicBezTo>
                  <a:pt x="92106" y="5934436"/>
                  <a:pt x="19532" y="5872735"/>
                  <a:pt x="2748" y="5790712"/>
                </a:cubicBezTo>
                <a:lnTo>
                  <a:pt x="0" y="5763453"/>
                </a:lnTo>
                <a:lnTo>
                  <a:pt x="0" y="3970142"/>
                </a:lnTo>
                <a:lnTo>
                  <a:pt x="2748" y="3942883"/>
                </a:lnTo>
                <a:cubicBezTo>
                  <a:pt x="19532" y="3860860"/>
                  <a:pt x="92106" y="3799159"/>
                  <a:pt x="179091" y="3799159"/>
                </a:cubicBezTo>
                <a:cubicBezTo>
                  <a:pt x="253649" y="3799159"/>
                  <a:pt x="317620" y="3844491"/>
                  <a:pt x="344945" y="3909095"/>
                </a:cubicBezTo>
                <a:lnTo>
                  <a:pt x="352264" y="3945346"/>
                </a:lnTo>
                <a:lnTo>
                  <a:pt x="352264" y="2869739"/>
                </a:lnTo>
                <a:cubicBezTo>
                  <a:pt x="352264" y="2770328"/>
                  <a:pt x="432853" y="2689739"/>
                  <a:pt x="532264" y="2689739"/>
                </a:cubicBezTo>
                <a:cubicBezTo>
                  <a:pt x="606822" y="2689739"/>
                  <a:pt x="670793" y="2735072"/>
                  <a:pt x="698119" y="2799676"/>
                </a:cubicBezTo>
                <a:lnTo>
                  <a:pt x="707850" y="2847874"/>
                </a:lnTo>
                <a:lnTo>
                  <a:pt x="707850" y="2426905"/>
                </a:lnTo>
                <a:cubicBezTo>
                  <a:pt x="707850" y="2327493"/>
                  <a:pt x="788439" y="2246904"/>
                  <a:pt x="887850" y="2246904"/>
                </a:cubicBezTo>
                <a:cubicBezTo>
                  <a:pt x="974834" y="2246904"/>
                  <a:pt x="1047409" y="2308606"/>
                  <a:pt x="1064193" y="2390628"/>
                </a:cubicBezTo>
                <a:lnTo>
                  <a:pt x="1066801" y="2416498"/>
                </a:lnTo>
                <a:lnTo>
                  <a:pt x="1066801" y="1457325"/>
                </a:lnTo>
                <a:cubicBezTo>
                  <a:pt x="1066801" y="1357374"/>
                  <a:pt x="1147826" y="1276350"/>
                  <a:pt x="1247776" y="1276350"/>
                </a:cubicBezTo>
                <a:cubicBezTo>
                  <a:pt x="1322738" y="1276350"/>
                  <a:pt x="1387056" y="1321927"/>
                  <a:pt x="1414529" y="1386880"/>
                </a:cubicBezTo>
                <a:lnTo>
                  <a:pt x="1414713" y="1387474"/>
                </a:lnTo>
                <a:lnTo>
                  <a:pt x="1414808" y="1387615"/>
                </a:lnTo>
                <a:cubicBezTo>
                  <a:pt x="1423916" y="1409148"/>
                  <a:pt x="1428953" y="1432825"/>
                  <a:pt x="1428953" y="1457678"/>
                </a:cubicBezTo>
                <a:lnTo>
                  <a:pt x="1428953" y="1706061"/>
                </a:lnTo>
                <a:lnTo>
                  <a:pt x="1428751" y="1708065"/>
                </a:lnTo>
                <a:lnTo>
                  <a:pt x="1428751" y="2186419"/>
                </a:lnTo>
                <a:lnTo>
                  <a:pt x="1428953" y="2188423"/>
                </a:lnTo>
                <a:lnTo>
                  <a:pt x="1428953" y="2344473"/>
                </a:lnTo>
                <a:lnTo>
                  <a:pt x="1430056" y="2343631"/>
                </a:lnTo>
                <a:lnTo>
                  <a:pt x="1430056" y="1939123"/>
                </a:lnTo>
                <a:cubicBezTo>
                  <a:pt x="1430056" y="1839712"/>
                  <a:pt x="1510645" y="1759123"/>
                  <a:pt x="1610056" y="1759123"/>
                </a:cubicBezTo>
                <a:cubicBezTo>
                  <a:pt x="1709467" y="1759123"/>
                  <a:pt x="1790056" y="1839712"/>
                  <a:pt x="1790056" y="1939123"/>
                </a:cubicBezTo>
                <a:lnTo>
                  <a:pt x="1790056" y="2094491"/>
                </a:lnTo>
                <a:lnTo>
                  <a:pt x="1791159" y="2093833"/>
                </a:lnTo>
                <a:lnTo>
                  <a:pt x="1791159" y="452552"/>
                </a:lnTo>
                <a:cubicBezTo>
                  <a:pt x="1791159" y="353142"/>
                  <a:pt x="1871748" y="272552"/>
                  <a:pt x="1971159" y="272552"/>
                </a:cubicBezTo>
                <a:cubicBezTo>
                  <a:pt x="2070570" y="272552"/>
                  <a:pt x="2151159" y="353142"/>
                  <a:pt x="2151159" y="452552"/>
                </a:cubicBezTo>
                <a:lnTo>
                  <a:pt x="2151159" y="1123074"/>
                </a:lnTo>
                <a:lnTo>
                  <a:pt x="2152262" y="1123074"/>
                </a:lnTo>
                <a:lnTo>
                  <a:pt x="2152262" y="1051851"/>
                </a:lnTo>
                <a:cubicBezTo>
                  <a:pt x="2152262" y="952438"/>
                  <a:pt x="2232851" y="871849"/>
                  <a:pt x="2332262" y="871849"/>
                </a:cubicBezTo>
                <a:cubicBezTo>
                  <a:pt x="2431673" y="871849"/>
                  <a:pt x="2512262" y="952438"/>
                  <a:pt x="2512262" y="1051851"/>
                </a:cubicBezTo>
                <a:lnTo>
                  <a:pt x="2512262" y="1786643"/>
                </a:lnTo>
                <a:lnTo>
                  <a:pt x="2524128" y="1783969"/>
                </a:lnTo>
                <a:lnTo>
                  <a:pt x="2524128" y="1685924"/>
                </a:lnTo>
                <a:cubicBezTo>
                  <a:pt x="2524128" y="1585975"/>
                  <a:pt x="2605153" y="1504950"/>
                  <a:pt x="2705103" y="1504950"/>
                </a:cubicBezTo>
                <a:cubicBezTo>
                  <a:pt x="2805053" y="1504950"/>
                  <a:pt x="2886078" y="1585975"/>
                  <a:pt x="2886078" y="1685924"/>
                </a:cubicBezTo>
                <a:lnTo>
                  <a:pt x="2886078" y="1708380"/>
                </a:lnTo>
                <a:lnTo>
                  <a:pt x="2902190" y="1706366"/>
                </a:lnTo>
                <a:lnTo>
                  <a:pt x="2902190" y="788060"/>
                </a:lnTo>
                <a:cubicBezTo>
                  <a:pt x="2902190" y="688649"/>
                  <a:pt x="2982779" y="608060"/>
                  <a:pt x="3082188" y="608060"/>
                </a:cubicBezTo>
                <a:cubicBezTo>
                  <a:pt x="3181600" y="608060"/>
                  <a:pt x="3262188" y="688649"/>
                  <a:pt x="3262188" y="788060"/>
                </a:cubicBezTo>
                <a:lnTo>
                  <a:pt x="3262188" y="1123074"/>
                </a:lnTo>
                <a:lnTo>
                  <a:pt x="3272303" y="1123074"/>
                </a:lnTo>
                <a:lnTo>
                  <a:pt x="3279744" y="1086219"/>
                </a:lnTo>
                <a:cubicBezTo>
                  <a:pt x="3307069" y="1021615"/>
                  <a:pt x="3371041" y="976284"/>
                  <a:pt x="3445598" y="976284"/>
                </a:cubicBezTo>
                <a:cubicBezTo>
                  <a:pt x="3520157" y="976284"/>
                  <a:pt x="3584127" y="1021615"/>
                  <a:pt x="3611453" y="1086219"/>
                </a:cubicBezTo>
                <a:lnTo>
                  <a:pt x="3618893" y="1123074"/>
                </a:lnTo>
                <a:lnTo>
                  <a:pt x="3629008" y="1123074"/>
                </a:lnTo>
                <a:lnTo>
                  <a:pt x="3629008" y="932835"/>
                </a:lnTo>
                <a:cubicBezTo>
                  <a:pt x="3629008" y="833424"/>
                  <a:pt x="3709596" y="752835"/>
                  <a:pt x="3809008" y="752835"/>
                </a:cubicBezTo>
                <a:cubicBezTo>
                  <a:pt x="3908418" y="752835"/>
                  <a:pt x="3989008" y="833424"/>
                  <a:pt x="3989008" y="932835"/>
                </a:cubicBezTo>
                <a:lnTo>
                  <a:pt x="3989008" y="959263"/>
                </a:lnTo>
                <a:lnTo>
                  <a:pt x="3992418" y="958575"/>
                </a:lnTo>
                <a:lnTo>
                  <a:pt x="3992418" y="229104"/>
                </a:lnTo>
                <a:cubicBezTo>
                  <a:pt x="3992418" y="129694"/>
                  <a:pt x="4073006" y="49104"/>
                  <a:pt x="4172418" y="49104"/>
                </a:cubicBezTo>
                <a:close/>
                <a:moveTo>
                  <a:pt x="3082188" y="0"/>
                </a:moveTo>
                <a:cubicBezTo>
                  <a:pt x="3181600" y="0"/>
                  <a:pt x="3262188" y="80590"/>
                  <a:pt x="3262188" y="180000"/>
                </a:cubicBezTo>
                <a:lnTo>
                  <a:pt x="3262188" y="332390"/>
                </a:lnTo>
                <a:cubicBezTo>
                  <a:pt x="3262188" y="431802"/>
                  <a:pt x="3181600" y="512390"/>
                  <a:pt x="3082188" y="512390"/>
                </a:cubicBezTo>
                <a:cubicBezTo>
                  <a:pt x="2982779" y="512390"/>
                  <a:pt x="2902190" y="431802"/>
                  <a:pt x="2902190" y="332390"/>
                </a:cubicBezTo>
                <a:lnTo>
                  <a:pt x="2902190" y="180000"/>
                </a:lnTo>
                <a:cubicBezTo>
                  <a:pt x="2902190" y="80590"/>
                  <a:pt x="2982779" y="0"/>
                  <a:pt x="3082188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0171197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332483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150800252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12347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1" y="1131593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ko-KR" altLang="en-US" sz="1351">
              <a:solidFill>
                <a:prstClr val="white"/>
              </a:solidFill>
            </a:endParaRPr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4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ko-KR" altLang="en-US" sz="1351">
              <a:solidFill>
                <a:prstClr val="white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8" y="1276654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ko-KR" altLang="en-US" sz="1351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5644E8BB-F13A-4AE0-889E-633DE4143787}"/>
              </a:ext>
            </a:extLst>
          </p:cNvPr>
          <p:cNvSpPr txBox="1"/>
          <p:nvPr userDrawn="1"/>
        </p:nvSpPr>
        <p:spPr>
          <a:xfrm>
            <a:off x="711704" y="1637213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1219170"/>
            <a:r>
              <a:rPr lang="en-US" altLang="ko-KR" sz="1400" b="1" dirty="0">
                <a:solidFill>
                  <a:prstClr val="white"/>
                </a:solidFill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xmlns="" id="{F2CE2B8B-ED32-491A-95B2-D28904BC432C}"/>
              </a:ext>
            </a:extLst>
          </p:cNvPr>
          <p:cNvSpPr txBox="1"/>
          <p:nvPr userDrawn="1"/>
        </p:nvSpPr>
        <p:spPr>
          <a:xfrm>
            <a:off x="711704" y="2127464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1219170"/>
            <a:r>
              <a:rPr lang="en-US" altLang="ko-KR" sz="1400" b="1" dirty="0">
                <a:solidFill>
                  <a:prstClr val="white"/>
                </a:solidFill>
                <a:cs typeface="Arial" pitchFamily="34" charset="0"/>
              </a:rPr>
              <a:t>You can Change Fill Color &amp;</a:t>
            </a:r>
          </a:p>
          <a:p>
            <a:pPr defTabSz="1219170"/>
            <a:r>
              <a:rPr lang="en-US" altLang="ko-KR" sz="1400" b="1" dirty="0">
                <a:solidFill>
                  <a:prstClr val="white"/>
                </a:solidFill>
                <a:cs typeface="Arial" pitchFamily="34" charset="0"/>
              </a:rPr>
              <a:t>Line Color</a:t>
            </a:r>
            <a:endParaRPr lang="ko-KR" altLang="en-US" sz="1400" b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962A52DF-2523-4479-BFA3-B5ACE9887E1C}"/>
              </a:ext>
            </a:extLst>
          </p:cNvPr>
          <p:cNvSpPr txBox="1"/>
          <p:nvPr userDrawn="1"/>
        </p:nvSpPr>
        <p:spPr>
          <a:xfrm>
            <a:off x="721229" y="5808440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1219170"/>
            <a:r>
              <a:rPr lang="en-US" altLang="ko-KR" sz="1400" dirty="0">
                <a:solidFill>
                  <a:prstClr val="white"/>
                </a:solidFill>
                <a:cs typeface="Arial" pitchFamily="34" charset="0"/>
              </a:rPr>
              <a:t>www.allppt.com</a:t>
            </a:r>
            <a:endParaRPr lang="ko-KR" altLang="en-US" sz="1400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BAAC314F-E96A-4408-95DE-A70E9ED054AF}"/>
              </a:ext>
            </a:extLst>
          </p:cNvPr>
          <p:cNvSpPr txBox="1"/>
          <p:nvPr userDrawn="1"/>
        </p:nvSpPr>
        <p:spPr>
          <a:xfrm>
            <a:off x="721229" y="4450325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1219170"/>
            <a:r>
              <a:rPr lang="en-US" altLang="ko-KR" sz="2800" b="1" dirty="0">
                <a:solidFill>
                  <a:prstClr val="white"/>
                </a:solidFill>
                <a:cs typeface="Arial" pitchFamily="34" charset="0"/>
              </a:rPr>
              <a:t>FREE </a:t>
            </a:r>
          </a:p>
          <a:p>
            <a:pPr defTabSz="1219170"/>
            <a:r>
              <a:rPr lang="en-US" altLang="ko-KR" sz="2800" b="1" dirty="0">
                <a:solidFill>
                  <a:prstClr val="white"/>
                </a:solidFill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181787304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31D701F7-6536-4EA0-BC87-9BB13963D926}"/>
              </a:ext>
            </a:extLst>
          </p:cNvPr>
          <p:cNvSpPr/>
          <p:nvPr userDrawn="1"/>
        </p:nvSpPr>
        <p:spPr>
          <a:xfrm>
            <a:off x="2" y="2362200"/>
            <a:ext cx="12191999" cy="2133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ko-KR" altLang="en-US" sz="1800">
              <a:solidFill>
                <a:prstClr val="white"/>
              </a:solidFill>
            </a:endParaRPr>
          </a:p>
        </p:txBody>
      </p:sp>
      <p:sp>
        <p:nvSpPr>
          <p:cNvPr id="7" name="그림 개체 틀 6">
            <a:extLst>
              <a:ext uri="{FF2B5EF4-FFF2-40B4-BE49-F238E27FC236}">
                <a16:creationId xmlns:a16="http://schemas.microsoft.com/office/drawing/2014/main" xmlns="" id="{F0F9403A-8AFF-4B2B-B648-FF5CBFC9A8B3}"/>
              </a:ext>
            </a:extLst>
          </p:cNvPr>
          <p:cNvSpPr>
            <a:spLocks noGrp="1"/>
          </p:cNvSpPr>
          <p:nvPr>
            <p:ph type="pic" sz="quarter" idx="65" hasCustomPrompt="1"/>
          </p:nvPr>
        </p:nvSpPr>
        <p:spPr>
          <a:xfrm>
            <a:off x="5534030" y="3"/>
            <a:ext cx="6657973" cy="6857999"/>
          </a:xfrm>
          <a:custGeom>
            <a:avLst/>
            <a:gdLst>
              <a:gd name="connsiteX0" fmla="*/ 2362199 w 6657973"/>
              <a:gd name="connsiteY0" fmla="*/ 0 h 6857999"/>
              <a:gd name="connsiteX1" fmla="*/ 6657973 w 6657973"/>
              <a:gd name="connsiteY1" fmla="*/ 0 h 6857999"/>
              <a:gd name="connsiteX2" fmla="*/ 6657973 w 6657973"/>
              <a:gd name="connsiteY2" fmla="*/ 3630706 h 6857999"/>
              <a:gd name="connsiteX3" fmla="*/ 6657972 w 6657973"/>
              <a:gd name="connsiteY3" fmla="*/ 6857999 h 6857999"/>
              <a:gd name="connsiteX4" fmla="*/ 2362198 w 6657973"/>
              <a:gd name="connsiteY4" fmla="*/ 6857999 h 6857999"/>
              <a:gd name="connsiteX5" fmla="*/ 2362198 w 6657973"/>
              <a:gd name="connsiteY5" fmla="*/ 6857999 h 6857999"/>
              <a:gd name="connsiteX6" fmla="*/ 0 w 6657973"/>
              <a:gd name="connsiteY6" fmla="*/ 3438532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657973" h="6857999">
                <a:moveTo>
                  <a:pt x="2362199" y="0"/>
                </a:moveTo>
                <a:lnTo>
                  <a:pt x="6657973" y="0"/>
                </a:lnTo>
                <a:lnTo>
                  <a:pt x="6657973" y="3630706"/>
                </a:lnTo>
                <a:lnTo>
                  <a:pt x="6657972" y="6857999"/>
                </a:lnTo>
                <a:lnTo>
                  <a:pt x="2362198" y="6857999"/>
                </a:lnTo>
                <a:lnTo>
                  <a:pt x="2362198" y="6857999"/>
                </a:lnTo>
                <a:lnTo>
                  <a:pt x="0" y="343853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86221207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slideLayout" Target="../slideLayouts/slideLayout23.xml"/><Relationship Id="rId1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13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22.xml"/><Relationship Id="rId17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2.xml"/><Relationship Id="rId16" Type="http://schemas.openxmlformats.org/officeDocument/2006/relationships/slideLayout" Target="../slideLayouts/slideLayout26.xml"/><Relationship Id="rId20" Type="http://schemas.openxmlformats.org/officeDocument/2006/relationships/slideLayout" Target="../slideLayouts/slideLayout30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20.xml"/><Relationship Id="rId19" Type="http://schemas.openxmlformats.org/officeDocument/2006/relationships/slideLayout" Target="../slideLayouts/slideLayout29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2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18" Type="http://schemas.openxmlformats.org/officeDocument/2006/relationships/slideLayout" Target="../slideLayouts/slideLayout48.xml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2.xml"/><Relationship Id="rId16" Type="http://schemas.openxmlformats.org/officeDocument/2006/relationships/slideLayout" Target="../slideLayouts/slideLayout46.xml"/><Relationship Id="rId20" Type="http://schemas.openxmlformats.org/officeDocument/2006/relationships/theme" Target="../theme/theme3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40.xml"/><Relationship Id="rId19" Type="http://schemas.openxmlformats.org/officeDocument/2006/relationships/slideLayout" Target="../slideLayouts/slideLayout49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0174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8" r:id="rId2"/>
    <p:sldLayoutId id="2147483743" r:id="rId3"/>
    <p:sldLayoutId id="2147483742" r:id="rId4"/>
    <p:sldLayoutId id="2147483737" r:id="rId5"/>
    <p:sldLayoutId id="2147483740" r:id="rId6"/>
    <p:sldLayoutId id="2147483739" r:id="rId7"/>
    <p:sldLayoutId id="2147483736" r:id="rId8"/>
    <p:sldLayoutId id="2147483741" r:id="rId9"/>
    <p:sldLayoutId id="2147483744" r:id="rId10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4864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4" r:id="rId1"/>
    <p:sldLayoutId id="2147483885" r:id="rId2"/>
    <p:sldLayoutId id="2147483886" r:id="rId3"/>
    <p:sldLayoutId id="2147483887" r:id="rId4"/>
    <p:sldLayoutId id="2147483888" r:id="rId5"/>
    <p:sldLayoutId id="2147483889" r:id="rId6"/>
    <p:sldLayoutId id="2147483890" r:id="rId7"/>
    <p:sldLayoutId id="2147483891" r:id="rId8"/>
    <p:sldLayoutId id="2147483892" r:id="rId9"/>
    <p:sldLayoutId id="2147483893" r:id="rId10"/>
    <p:sldLayoutId id="2147483894" r:id="rId11"/>
    <p:sldLayoutId id="2147483895" r:id="rId12"/>
    <p:sldLayoutId id="2147483896" r:id="rId13"/>
    <p:sldLayoutId id="2147483897" r:id="rId14"/>
    <p:sldLayoutId id="2147483899" r:id="rId15"/>
    <p:sldLayoutId id="2147483900" r:id="rId16"/>
    <p:sldLayoutId id="2147483901" r:id="rId17"/>
    <p:sldLayoutId id="2147483902" r:id="rId18"/>
    <p:sldLayoutId id="2147483903" r:id="rId19"/>
    <p:sldLayoutId id="2147483904" r:id="rId20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4286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71" r:id="rId1"/>
    <p:sldLayoutId id="2147484672" r:id="rId2"/>
    <p:sldLayoutId id="2147484673" r:id="rId3"/>
    <p:sldLayoutId id="2147484674" r:id="rId4"/>
    <p:sldLayoutId id="2147484675" r:id="rId5"/>
    <p:sldLayoutId id="2147484676" r:id="rId6"/>
    <p:sldLayoutId id="2147484677" r:id="rId7"/>
    <p:sldLayoutId id="2147484678" r:id="rId8"/>
    <p:sldLayoutId id="2147484679" r:id="rId9"/>
    <p:sldLayoutId id="2147484680" r:id="rId10"/>
    <p:sldLayoutId id="2147484681" r:id="rId11"/>
    <p:sldLayoutId id="2147484682" r:id="rId12"/>
    <p:sldLayoutId id="2147484683" r:id="rId13"/>
    <p:sldLayoutId id="2147484684" r:id="rId14"/>
    <p:sldLayoutId id="2147484685" r:id="rId15"/>
    <p:sldLayoutId id="2147484686" r:id="rId16"/>
    <p:sldLayoutId id="2147484687" r:id="rId17"/>
    <p:sldLayoutId id="2147484688" r:id="rId18"/>
    <p:sldLayoutId id="2147484689" r:id="rId19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>
            <a:extLst>
              <a:ext uri="{FF2B5EF4-FFF2-40B4-BE49-F238E27FC236}">
                <a16:creationId xmlns:a16="http://schemas.microsoft.com/office/drawing/2014/main" xmlns="" id="{105D1702-47A7-48BC-A24F-F10A17BD2ABB}"/>
              </a:ext>
            </a:extLst>
          </p:cNvPr>
          <p:cNvSpPr txBox="1"/>
          <p:nvPr/>
        </p:nvSpPr>
        <p:spPr>
          <a:xfrm>
            <a:off x="7992416" y="3554491"/>
            <a:ext cx="25484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Your Text Here</a:t>
            </a:r>
            <a:endParaRPr lang="ko-KR" alt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1EA77F38-EB74-4857-84DA-450203B29595}"/>
              </a:ext>
            </a:extLst>
          </p:cNvPr>
          <p:cNvSpPr txBox="1"/>
          <p:nvPr/>
        </p:nvSpPr>
        <p:spPr>
          <a:xfrm>
            <a:off x="1623803" y="3554491"/>
            <a:ext cx="25848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Your Text Here</a:t>
            </a:r>
            <a:endParaRPr lang="ko-KR" alt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58" name="Freeform 55">
            <a:extLst>
              <a:ext uri="{FF2B5EF4-FFF2-40B4-BE49-F238E27FC236}">
                <a16:creationId xmlns:a16="http://schemas.microsoft.com/office/drawing/2014/main" xmlns="" id="{4BF66E3F-6AF2-4346-B798-CDFBA59121BF}"/>
              </a:ext>
            </a:extLst>
          </p:cNvPr>
          <p:cNvSpPr/>
          <p:nvPr/>
        </p:nvSpPr>
        <p:spPr>
          <a:xfrm rot="2700000">
            <a:off x="5922840" y="3310061"/>
            <a:ext cx="346320" cy="848601"/>
          </a:xfrm>
          <a:custGeom>
            <a:avLst/>
            <a:gdLst/>
            <a:ahLst/>
            <a:cxnLst/>
            <a:rect l="l" t="t" r="r" b="b"/>
            <a:pathLst>
              <a:path w="1060423" h="2598393">
                <a:moveTo>
                  <a:pt x="511607" y="1989888"/>
                </a:moveTo>
                <a:cubicBezTo>
                  <a:pt x="421916" y="2038892"/>
                  <a:pt x="392123" y="2248491"/>
                  <a:pt x="577615" y="2379095"/>
                </a:cubicBezTo>
                <a:cubicBezTo>
                  <a:pt x="531205" y="2257454"/>
                  <a:pt x="562054" y="2197447"/>
                  <a:pt x="592034" y="2136572"/>
                </a:cubicBezTo>
                <a:cubicBezTo>
                  <a:pt x="592534" y="2167519"/>
                  <a:pt x="560915" y="2234057"/>
                  <a:pt x="638675" y="2272816"/>
                </a:cubicBezTo>
                <a:cubicBezTo>
                  <a:pt x="602283" y="2156226"/>
                  <a:pt x="756001" y="2119500"/>
                  <a:pt x="594605" y="1990756"/>
                </a:cubicBezTo>
                <a:cubicBezTo>
                  <a:pt x="828052" y="2024484"/>
                  <a:pt x="759407" y="2143283"/>
                  <a:pt x="814896" y="2262952"/>
                </a:cubicBezTo>
                <a:cubicBezTo>
                  <a:pt x="774295" y="2270013"/>
                  <a:pt x="715464" y="2161619"/>
                  <a:pt x="728685" y="2212952"/>
                </a:cubicBezTo>
                <a:cubicBezTo>
                  <a:pt x="798068" y="2415798"/>
                  <a:pt x="590532" y="2421590"/>
                  <a:pt x="656442" y="2598393"/>
                </a:cubicBezTo>
                <a:cubicBezTo>
                  <a:pt x="451592" y="2586815"/>
                  <a:pt x="511509" y="2396411"/>
                  <a:pt x="415171" y="2350110"/>
                </a:cubicBezTo>
                <a:cubicBezTo>
                  <a:pt x="389023" y="2345435"/>
                  <a:pt x="357666" y="2366802"/>
                  <a:pt x="415723" y="2461957"/>
                </a:cubicBezTo>
                <a:cubicBezTo>
                  <a:pt x="77590" y="2209980"/>
                  <a:pt x="314998" y="2004011"/>
                  <a:pt x="511607" y="1989888"/>
                </a:cubicBezTo>
                <a:close/>
                <a:moveTo>
                  <a:pt x="344786" y="1884983"/>
                </a:moveTo>
                <a:lnTo>
                  <a:pt x="722598" y="1884983"/>
                </a:lnTo>
                <a:cubicBezTo>
                  <a:pt x="716460" y="1906965"/>
                  <a:pt x="711917" y="1928321"/>
                  <a:pt x="707988" y="1948728"/>
                </a:cubicBezTo>
                <a:lnTo>
                  <a:pt x="357819" y="1948059"/>
                </a:lnTo>
                <a:close/>
                <a:moveTo>
                  <a:pt x="530212" y="651224"/>
                </a:moveTo>
                <a:cubicBezTo>
                  <a:pt x="585486" y="651224"/>
                  <a:pt x="630294" y="696033"/>
                  <a:pt x="630294" y="751307"/>
                </a:cubicBezTo>
                <a:cubicBezTo>
                  <a:pt x="630294" y="806581"/>
                  <a:pt x="585486" y="851389"/>
                  <a:pt x="530212" y="851389"/>
                </a:cubicBezTo>
                <a:cubicBezTo>
                  <a:pt x="474938" y="851389"/>
                  <a:pt x="430129" y="806581"/>
                  <a:pt x="430129" y="751307"/>
                </a:cubicBezTo>
                <a:cubicBezTo>
                  <a:pt x="430129" y="696033"/>
                  <a:pt x="474938" y="651224"/>
                  <a:pt x="530212" y="651224"/>
                </a:cubicBezTo>
                <a:close/>
                <a:moveTo>
                  <a:pt x="530212" y="551141"/>
                </a:moveTo>
                <a:cubicBezTo>
                  <a:pt x="419664" y="551141"/>
                  <a:pt x="330046" y="640759"/>
                  <a:pt x="330046" y="751307"/>
                </a:cubicBezTo>
                <a:cubicBezTo>
                  <a:pt x="330046" y="861855"/>
                  <a:pt x="419664" y="951472"/>
                  <a:pt x="530212" y="951472"/>
                </a:cubicBezTo>
                <a:cubicBezTo>
                  <a:pt x="640760" y="951472"/>
                  <a:pt x="730377" y="861855"/>
                  <a:pt x="730377" y="751307"/>
                </a:cubicBezTo>
                <a:cubicBezTo>
                  <a:pt x="730377" y="640759"/>
                  <a:pt x="640760" y="551141"/>
                  <a:pt x="530212" y="551141"/>
                </a:cubicBezTo>
                <a:close/>
                <a:moveTo>
                  <a:pt x="286245" y="353827"/>
                </a:moveTo>
                <a:cubicBezTo>
                  <a:pt x="438132" y="439406"/>
                  <a:pt x="623290" y="440561"/>
                  <a:pt x="776100" y="356932"/>
                </a:cubicBezTo>
                <a:cubicBezTo>
                  <a:pt x="941305" y="720175"/>
                  <a:pt x="898096" y="1115325"/>
                  <a:pt x="825241" y="1447764"/>
                </a:cubicBezTo>
                <a:lnTo>
                  <a:pt x="1060423" y="1673413"/>
                </a:lnTo>
                <a:lnTo>
                  <a:pt x="1021935" y="1978110"/>
                </a:lnTo>
                <a:lnTo>
                  <a:pt x="745125" y="1786699"/>
                </a:lnTo>
                <a:lnTo>
                  <a:pt x="734250" y="1834148"/>
                </a:lnTo>
                <a:lnTo>
                  <a:pt x="332991" y="1834148"/>
                </a:lnTo>
                <a:cubicBezTo>
                  <a:pt x="330005" y="1820736"/>
                  <a:pt x="326662" y="1807037"/>
                  <a:pt x="323192" y="1793020"/>
                </a:cubicBezTo>
                <a:lnTo>
                  <a:pt x="38489" y="1989888"/>
                </a:lnTo>
                <a:lnTo>
                  <a:pt x="0" y="1685191"/>
                </a:lnTo>
                <a:lnTo>
                  <a:pt x="237343" y="1457469"/>
                </a:lnTo>
                <a:lnTo>
                  <a:pt x="238009" y="1459571"/>
                </a:lnTo>
                <a:lnTo>
                  <a:pt x="242012" y="1446515"/>
                </a:lnTo>
                <a:cubicBezTo>
                  <a:pt x="171205" y="1115067"/>
                  <a:pt x="127758" y="714059"/>
                  <a:pt x="286245" y="353827"/>
                </a:cubicBezTo>
                <a:close/>
                <a:moveTo>
                  <a:pt x="527942" y="0"/>
                </a:moveTo>
                <a:cubicBezTo>
                  <a:pt x="622760" y="95693"/>
                  <a:pt x="695048" y="196745"/>
                  <a:pt x="748164" y="301374"/>
                </a:cubicBezTo>
                <a:cubicBezTo>
                  <a:pt x="612692" y="376844"/>
                  <a:pt x="447588" y="375495"/>
                  <a:pt x="312997" y="298024"/>
                </a:cubicBezTo>
                <a:cubicBezTo>
                  <a:pt x="364591" y="193505"/>
                  <a:pt x="435080" y="93397"/>
                  <a:pt x="52794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5" name="Rectangle 4"/>
          <p:cNvSpPr/>
          <p:nvPr/>
        </p:nvSpPr>
        <p:spPr>
          <a:xfrm>
            <a:off x="4293" y="11804"/>
            <a:ext cx="10181849" cy="1353357"/>
          </a:xfrm>
          <a:prstGeom prst="rect">
            <a:avLst/>
          </a:prstGeom>
          <a:solidFill>
            <a:srgbClr val="00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en-US" dirty="0">
              <a:solidFill>
                <a:srgbClr val="FFFFFF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484041" y="1469491"/>
            <a:ext cx="6557963" cy="72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lnSpc>
                <a:spcPct val="115000"/>
              </a:lnSpc>
              <a:spcBef>
                <a:spcPts val="225"/>
              </a:spcBef>
              <a:spcAft>
                <a:spcPts val="750"/>
              </a:spcAft>
              <a:buNone/>
            </a:pPr>
            <a:r>
              <a:rPr lang="en-US" altLang="en-US" sz="3600" b="1" dirty="0">
                <a:solidFill>
                  <a:srgbClr val="C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BÀI GIẢNG</a:t>
            </a:r>
            <a:endParaRPr lang="en-US" altLang="en-US" sz="3600" dirty="0">
              <a:solidFill>
                <a:srgbClr val="C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13027" y="2215528"/>
            <a:ext cx="1176594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KINH TẾ CHÍNH TRỊ MÁC – LÊNIN</a:t>
            </a:r>
            <a:endParaRPr lang="en-US" altLang="en-US" sz="3600" dirty="0">
              <a:solidFill>
                <a:srgbClr val="0033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Group 11"/>
          <p:cNvGrpSpPr>
            <a:grpSpLocks/>
          </p:cNvGrpSpPr>
          <p:nvPr/>
        </p:nvGrpSpPr>
        <p:grpSpPr bwMode="auto">
          <a:xfrm>
            <a:off x="5673531" y="3712226"/>
            <a:ext cx="2156222" cy="1450181"/>
            <a:chOff x="5225" y="9335"/>
            <a:chExt cx="2520" cy="1750"/>
          </a:xfrm>
        </p:grpSpPr>
        <p:sp>
          <p:nvSpPr>
            <p:cNvPr id="10" name="AutoShape 20" descr="2"/>
            <p:cNvSpPr>
              <a:spLocks noChangeArrowheads="1"/>
            </p:cNvSpPr>
            <p:nvPr/>
          </p:nvSpPr>
          <p:spPr bwMode="auto">
            <a:xfrm>
              <a:off x="5225" y="10185"/>
              <a:ext cx="2520" cy="900"/>
            </a:xfrm>
            <a:prstGeom prst="wave">
              <a:avLst>
                <a:gd name="adj1" fmla="val 20644"/>
                <a:gd name="adj2" fmla="val 0"/>
              </a:avLst>
            </a:pr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ffectLst>
              <a:outerShdw dist="107763" dir="2700000" algn="ctr" rotWithShape="0">
                <a:srgbClr val="C0C0C0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99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350">
                <a:solidFill>
                  <a:srgbClr val="000000"/>
                </a:solidFill>
                <a:latin typeface=".VnTime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1" name="Picture 19" descr="cosmoS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2" y="9335"/>
              <a:ext cx="1080" cy="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18" descr="BOOK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4" y="10122"/>
              <a:ext cx="126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17" descr="BOOK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2" y="9848"/>
              <a:ext cx="163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16" descr="QUILLPEN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5" y="9336"/>
              <a:ext cx="702" cy="1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Text Box 15"/>
            <p:cNvSpPr txBox="1">
              <a:spLocks noChangeArrowheads="1"/>
            </p:cNvSpPr>
            <p:nvPr/>
          </p:nvSpPr>
          <p:spPr bwMode="auto">
            <a:xfrm>
              <a:off x="5867" y="9897"/>
              <a:ext cx="90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>
                <a:spcBef>
                  <a:spcPct val="0"/>
                </a:spcBef>
                <a:buFontTx/>
                <a:buNone/>
              </a:pPr>
              <a:r>
                <a:rPr lang="vi-VN" altLang="en-US" sz="600" b="1">
                  <a:solidFill>
                    <a:srgbClr val="000000"/>
                  </a:solidFill>
                  <a:latin typeface="VNbangkok"/>
                  <a:cs typeface="Times New Roman" panose="02020603050405020304" pitchFamily="18" charset="0"/>
                </a:rPr>
                <a:t> </a:t>
              </a:r>
              <a:endParaRPr lang="vi-VN" altLang="en-US" sz="1350">
                <a:solidFill>
                  <a:srgbClr val="000000"/>
                </a:solidFill>
                <a:latin typeface=".VnTime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Text Box 14"/>
            <p:cNvSpPr txBox="1">
              <a:spLocks noChangeArrowheads="1"/>
            </p:cNvSpPr>
            <p:nvPr/>
          </p:nvSpPr>
          <p:spPr bwMode="auto">
            <a:xfrm>
              <a:off x="6665" y="9863"/>
              <a:ext cx="577" cy="3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350">
                <a:solidFill>
                  <a:srgbClr val="000000"/>
                </a:solidFill>
                <a:latin typeface=".VnTime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WordArt 13"/>
            <p:cNvSpPr>
              <a:spLocks noChangeArrowheads="1" noChangeShapeType="1" noTextEdit="1"/>
            </p:cNvSpPr>
            <p:nvPr/>
          </p:nvSpPr>
          <p:spPr bwMode="auto">
            <a:xfrm rot="1334491">
              <a:off x="6130" y="10696"/>
              <a:ext cx="600" cy="125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9282"/>
                </a:avLst>
              </a:prstTxWarp>
            </a:bodyPr>
            <a:lstStyle/>
            <a:p>
              <a:pPr algn="ctr"/>
              <a:r>
                <a:rPr lang="en-US" sz="2700" b="1" kern="10">
                  <a:solidFill>
                    <a:srgbClr val="FFFFFF"/>
                  </a:solidFill>
                  <a:latin typeface="VNbritannic"/>
                </a:rPr>
                <a:t>NÀM </a:t>
              </a:r>
            </a:p>
          </p:txBody>
        </p:sp>
        <p:sp>
          <p:nvSpPr>
            <p:cNvPr id="18" name="Text Box 12"/>
            <p:cNvSpPr txBox="1">
              <a:spLocks noChangeArrowheads="1"/>
            </p:cNvSpPr>
            <p:nvPr/>
          </p:nvSpPr>
          <p:spPr bwMode="auto">
            <a:xfrm>
              <a:off x="6623" y="10049"/>
              <a:ext cx="72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350">
                <a:solidFill>
                  <a:srgbClr val="000000"/>
                </a:solidFill>
                <a:latin typeface=".VnTime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" name="AutoShape 4"/>
          <p:cNvSpPr>
            <a:spLocks noChangeAspect="1" noChangeArrowheads="1"/>
          </p:cNvSpPr>
          <p:nvPr/>
        </p:nvSpPr>
        <p:spPr bwMode="auto">
          <a:xfrm>
            <a:off x="3625779" y="3285289"/>
            <a:ext cx="5400675" cy="85725"/>
          </a:xfrm>
          <a:prstGeom prst="flowChartPredefinedProcess">
            <a:avLst/>
          </a:prstGeom>
          <a:gradFill rotWithShape="0">
            <a:gsLst>
              <a:gs pos="0">
                <a:srgbClr val="000000"/>
              </a:gs>
              <a:gs pos="10001">
                <a:srgbClr val="000040"/>
              </a:gs>
              <a:gs pos="25000">
                <a:srgbClr val="400040"/>
              </a:gs>
              <a:gs pos="37500">
                <a:srgbClr val="8F0040"/>
              </a:gs>
              <a:gs pos="45000">
                <a:srgbClr val="F27300"/>
              </a:gs>
              <a:gs pos="50000">
                <a:srgbClr val="FFBF00"/>
              </a:gs>
              <a:gs pos="55000">
                <a:srgbClr val="F27300"/>
              </a:gs>
              <a:gs pos="62500">
                <a:srgbClr val="8F0040"/>
              </a:gs>
              <a:gs pos="75000">
                <a:srgbClr val="400040"/>
              </a:gs>
              <a:gs pos="89999">
                <a:srgbClr val="000040"/>
              </a:gs>
              <a:gs pos="100000">
                <a:srgbClr val="00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350">
              <a:solidFill>
                <a:srgbClr val="FF0000"/>
              </a:solidFill>
              <a:latin typeface=".VnTime" pitchFamily="34" charset="0"/>
              <a:cs typeface="Arial" panose="020B0604020202020204" pitchFamily="34" charset="0"/>
            </a:endParaRPr>
          </a:p>
        </p:txBody>
      </p:sp>
      <p:sp>
        <p:nvSpPr>
          <p:cNvPr id="20" name="WordArt 4"/>
          <p:cNvSpPr>
            <a:spLocks noChangeArrowheads="1" noChangeShapeType="1" noTextEdit="1"/>
          </p:cNvSpPr>
          <p:nvPr/>
        </p:nvSpPr>
        <p:spPr bwMode="auto">
          <a:xfrm>
            <a:off x="8165206" y="5023146"/>
            <a:ext cx="3747752" cy="74153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vi-VN" sz="27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Đen"/>
              </a:rPr>
              <a:t>Giảng viên</a:t>
            </a:r>
          </a:p>
          <a:p>
            <a:pPr algn="ctr"/>
            <a:r>
              <a:rPr lang="vi-VN" sz="27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Đen"/>
              </a:rPr>
              <a:t> HOÀNG THỊ TRANG</a:t>
            </a:r>
            <a:endParaRPr lang="en-US" sz="27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FF00"/>
              </a:solidFill>
              <a:latin typeface="Arial Đen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75800" y="280172"/>
            <a:ext cx="99103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2400" b="1" dirty="0">
                <a:solidFill>
                  <a:schemeClr val="bg1"/>
                </a:solidFill>
                <a:latin typeface="+mn-lt"/>
                <a:ea typeface="Calibri" pitchFamily="34" charset="0"/>
                <a:cs typeface="Times New Roman" pitchFamily="18" charset="0"/>
              </a:rPr>
              <a:t>TRƯỜNG ĐH CÔNG NGHIỆP THỰC PHẨM TP.HỒ CHÍ MINH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2400" b="1" dirty="0">
                <a:solidFill>
                  <a:schemeClr val="bg1"/>
                </a:solidFill>
                <a:latin typeface="+mn-lt"/>
                <a:ea typeface="Calibri" pitchFamily="34" charset="0"/>
                <a:cs typeface="Times New Roman" pitchFamily="18" charset="0"/>
              </a:rPr>
              <a:t>KHOA CHÍNH TRỊ - LUẬT</a:t>
            </a:r>
          </a:p>
        </p:txBody>
      </p:sp>
      <p:pic>
        <p:nvPicPr>
          <p:cNvPr id="22" name="Picture 22" descr="Káº¿t quáº£ hÃ¬nh áº£nh cho logo Äáº¡i há»c cÃ´ng nghiá»p thá»±c pháº©m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6142" y="11804"/>
            <a:ext cx="2005857" cy="135335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7E1AA285-90AD-4A5E-BE92-EB69D454AF01}"/>
              </a:ext>
            </a:extLst>
          </p:cNvPr>
          <p:cNvGrpSpPr/>
          <p:nvPr/>
        </p:nvGrpSpPr>
        <p:grpSpPr>
          <a:xfrm>
            <a:off x="68305" y="5714980"/>
            <a:ext cx="3963237" cy="633464"/>
            <a:chOff x="3960971" y="2767117"/>
            <a:chExt cx="4267200" cy="1321489"/>
          </a:xfrm>
          <a:solidFill>
            <a:srgbClr val="9900CC"/>
          </a:solidFill>
        </p:grpSpPr>
        <p:sp>
          <p:nvSpPr>
            <p:cNvPr id="25" name="Freeform: Shape 146">
              <a:extLst>
                <a:ext uri="{FF2B5EF4-FFF2-40B4-BE49-F238E27FC236}">
                  <a16:creationId xmlns:a16="http://schemas.microsoft.com/office/drawing/2014/main" xmlns="" id="{0372E30A-71E7-4290-9400-9976481B1E89}"/>
                </a:ext>
              </a:extLst>
            </p:cNvPr>
            <p:cNvSpPr/>
            <p:nvPr/>
          </p:nvSpPr>
          <p:spPr>
            <a:xfrm>
              <a:off x="4049553" y="3359522"/>
              <a:ext cx="4086225" cy="657225"/>
            </a:xfrm>
            <a:custGeom>
              <a:avLst/>
              <a:gdLst>
                <a:gd name="connsiteX0" fmla="*/ 3881914 w 4086225"/>
                <a:gd name="connsiteY0" fmla="*/ 86622 h 657225"/>
                <a:gd name="connsiteX1" fmla="*/ 2049304 w 4086225"/>
                <a:gd name="connsiteY1" fmla="*/ 319032 h 657225"/>
                <a:gd name="connsiteX2" fmla="*/ 2049304 w 4086225"/>
                <a:gd name="connsiteY2" fmla="*/ 313317 h 657225"/>
                <a:gd name="connsiteX3" fmla="*/ 210979 w 4086225"/>
                <a:gd name="connsiteY3" fmla="*/ 78050 h 657225"/>
                <a:gd name="connsiteX4" fmla="*/ 7144 w 4086225"/>
                <a:gd name="connsiteY4" fmla="*/ 603830 h 657225"/>
                <a:gd name="connsiteX5" fmla="*/ 1779746 w 4086225"/>
                <a:gd name="connsiteY5" fmla="*/ 375230 h 657225"/>
                <a:gd name="connsiteX6" fmla="*/ 2043589 w 4086225"/>
                <a:gd name="connsiteY6" fmla="*/ 643835 h 657225"/>
                <a:gd name="connsiteX7" fmla="*/ 2043589 w 4086225"/>
                <a:gd name="connsiteY7" fmla="*/ 652407 h 657225"/>
                <a:gd name="connsiteX8" fmla="*/ 2312194 w 4086225"/>
                <a:gd name="connsiteY8" fmla="*/ 383802 h 657225"/>
                <a:gd name="connsiteX9" fmla="*/ 4084796 w 4086225"/>
                <a:gd name="connsiteY9" fmla="*/ 612402 h 657225"/>
                <a:gd name="connsiteX10" fmla="*/ 3881914 w 4086225"/>
                <a:gd name="connsiteY10" fmla="*/ 86622 h 657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086225" h="657225">
                  <a:moveTo>
                    <a:pt x="3881914" y="86622"/>
                  </a:moveTo>
                  <a:cubicBezTo>
                    <a:pt x="3555206" y="-1960"/>
                    <a:pt x="2711291" y="-80065"/>
                    <a:pt x="2049304" y="319032"/>
                  </a:cubicBezTo>
                  <a:lnTo>
                    <a:pt x="2049304" y="313317"/>
                  </a:lnTo>
                  <a:cubicBezTo>
                    <a:pt x="1385411" y="-88638"/>
                    <a:pt x="538639" y="-9580"/>
                    <a:pt x="210979" y="78050"/>
                  </a:cubicBezTo>
                  <a:cubicBezTo>
                    <a:pt x="210979" y="78050"/>
                    <a:pt x="17621" y="294267"/>
                    <a:pt x="7144" y="603830"/>
                  </a:cubicBezTo>
                  <a:lnTo>
                    <a:pt x="1779746" y="375230"/>
                  </a:lnTo>
                  <a:cubicBezTo>
                    <a:pt x="1779746" y="521915"/>
                    <a:pt x="1897856" y="640977"/>
                    <a:pt x="2043589" y="643835"/>
                  </a:cubicBezTo>
                  <a:lnTo>
                    <a:pt x="2043589" y="652407"/>
                  </a:lnTo>
                  <a:cubicBezTo>
                    <a:pt x="2192179" y="652407"/>
                    <a:pt x="2312194" y="532392"/>
                    <a:pt x="2312194" y="383802"/>
                  </a:cubicBezTo>
                  <a:lnTo>
                    <a:pt x="4084796" y="612402"/>
                  </a:lnTo>
                  <a:cubicBezTo>
                    <a:pt x="4076224" y="302840"/>
                    <a:pt x="3881914" y="86622"/>
                    <a:pt x="3881914" y="8662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>
                <a:solidFill>
                  <a:prstClr val="black"/>
                </a:solidFill>
              </a:endParaRPr>
            </a:p>
          </p:txBody>
        </p:sp>
        <p:sp>
          <p:nvSpPr>
            <p:cNvPr id="26" name="Freeform: Shape 147">
              <a:extLst>
                <a:ext uri="{FF2B5EF4-FFF2-40B4-BE49-F238E27FC236}">
                  <a16:creationId xmlns:a16="http://schemas.microsoft.com/office/drawing/2014/main" xmlns="" id="{51C4A27E-D425-4D9B-B3E3-77B704ABD65D}"/>
                </a:ext>
              </a:extLst>
            </p:cNvPr>
            <p:cNvSpPr/>
            <p:nvPr/>
          </p:nvSpPr>
          <p:spPr>
            <a:xfrm>
              <a:off x="3960971" y="3698081"/>
              <a:ext cx="4267200" cy="390525"/>
            </a:xfrm>
            <a:custGeom>
              <a:avLst/>
              <a:gdLst>
                <a:gd name="connsiteX0" fmla="*/ 2127409 w 4267200"/>
                <a:gd name="connsiteY0" fmla="*/ 389096 h 390525"/>
                <a:gd name="connsiteX1" fmla="*/ 1806416 w 4267200"/>
                <a:gd name="connsiteY1" fmla="*/ 120491 h 390525"/>
                <a:gd name="connsiteX2" fmla="*/ 51911 w 4267200"/>
                <a:gd name="connsiteY2" fmla="*/ 330041 h 390525"/>
                <a:gd name="connsiteX3" fmla="*/ 7144 w 4267200"/>
                <a:gd name="connsiteY3" fmla="*/ 294799 h 390525"/>
                <a:gd name="connsiteX4" fmla="*/ 7144 w 4267200"/>
                <a:gd name="connsiteY4" fmla="*/ 251936 h 390525"/>
                <a:gd name="connsiteX5" fmla="*/ 51911 w 4267200"/>
                <a:gd name="connsiteY5" fmla="*/ 216694 h 390525"/>
                <a:gd name="connsiteX6" fmla="*/ 1859756 w 4267200"/>
                <a:gd name="connsiteY6" fmla="*/ 7144 h 390525"/>
                <a:gd name="connsiteX7" fmla="*/ 1915954 w 4267200"/>
                <a:gd name="connsiteY7" fmla="*/ 65246 h 390525"/>
                <a:gd name="connsiteX8" fmla="*/ 2127409 w 4267200"/>
                <a:gd name="connsiteY8" fmla="*/ 275749 h 390525"/>
                <a:gd name="connsiteX9" fmla="*/ 2338864 w 4267200"/>
                <a:gd name="connsiteY9" fmla="*/ 65246 h 390525"/>
                <a:gd name="connsiteX10" fmla="*/ 2395061 w 4267200"/>
                <a:gd name="connsiteY10" fmla="*/ 7144 h 390525"/>
                <a:gd name="connsiteX11" fmla="*/ 4231482 w 4267200"/>
                <a:gd name="connsiteY11" fmla="*/ 216694 h 390525"/>
                <a:gd name="connsiteX12" fmla="*/ 4266724 w 4267200"/>
                <a:gd name="connsiteY12" fmla="*/ 251936 h 390525"/>
                <a:gd name="connsiteX13" fmla="*/ 4266724 w 4267200"/>
                <a:gd name="connsiteY13" fmla="*/ 294799 h 390525"/>
                <a:gd name="connsiteX14" fmla="*/ 4231482 w 4267200"/>
                <a:gd name="connsiteY14" fmla="*/ 330041 h 390525"/>
                <a:gd name="connsiteX15" fmla="*/ 2448401 w 4267200"/>
                <a:gd name="connsiteY15" fmla="*/ 120491 h 390525"/>
                <a:gd name="connsiteX16" fmla="*/ 2127409 w 4267200"/>
                <a:gd name="connsiteY16" fmla="*/ 389096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67200" h="390525">
                  <a:moveTo>
                    <a:pt x="2127409" y="389096"/>
                  </a:moveTo>
                  <a:cubicBezTo>
                    <a:pt x="1967389" y="389096"/>
                    <a:pt x="1834039" y="272891"/>
                    <a:pt x="1806416" y="120491"/>
                  </a:cubicBezTo>
                  <a:lnTo>
                    <a:pt x="51911" y="330041"/>
                  </a:lnTo>
                  <a:cubicBezTo>
                    <a:pt x="31909" y="330041"/>
                    <a:pt x="7144" y="313849"/>
                    <a:pt x="7144" y="294799"/>
                  </a:cubicBezTo>
                  <a:lnTo>
                    <a:pt x="7144" y="251936"/>
                  </a:lnTo>
                  <a:cubicBezTo>
                    <a:pt x="7144" y="231934"/>
                    <a:pt x="32861" y="216694"/>
                    <a:pt x="51911" y="216694"/>
                  </a:cubicBezTo>
                  <a:lnTo>
                    <a:pt x="1859756" y="7144"/>
                  </a:lnTo>
                  <a:cubicBezTo>
                    <a:pt x="1891189" y="7144"/>
                    <a:pt x="1915954" y="32861"/>
                    <a:pt x="1915954" y="65246"/>
                  </a:cubicBezTo>
                  <a:cubicBezTo>
                    <a:pt x="1915954" y="181451"/>
                    <a:pt x="2011204" y="275749"/>
                    <a:pt x="2127409" y="275749"/>
                  </a:cubicBezTo>
                  <a:cubicBezTo>
                    <a:pt x="2243614" y="275749"/>
                    <a:pt x="2338864" y="181451"/>
                    <a:pt x="2338864" y="65246"/>
                  </a:cubicBezTo>
                  <a:cubicBezTo>
                    <a:pt x="2338864" y="33814"/>
                    <a:pt x="2363629" y="7144"/>
                    <a:pt x="2395061" y="7144"/>
                  </a:cubicBezTo>
                  <a:lnTo>
                    <a:pt x="4231482" y="216694"/>
                  </a:lnTo>
                  <a:cubicBezTo>
                    <a:pt x="4251484" y="216694"/>
                    <a:pt x="4266724" y="232886"/>
                    <a:pt x="4266724" y="251936"/>
                  </a:cubicBezTo>
                  <a:lnTo>
                    <a:pt x="4266724" y="294799"/>
                  </a:lnTo>
                  <a:cubicBezTo>
                    <a:pt x="4266724" y="314801"/>
                    <a:pt x="4250532" y="330041"/>
                    <a:pt x="4231482" y="330041"/>
                  </a:cubicBezTo>
                  <a:lnTo>
                    <a:pt x="2448401" y="120491"/>
                  </a:lnTo>
                  <a:cubicBezTo>
                    <a:pt x="2420779" y="272891"/>
                    <a:pt x="2287429" y="389096"/>
                    <a:pt x="2127409" y="389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>
                <a:solidFill>
                  <a:prstClr val="black"/>
                </a:solidFill>
              </a:endParaRPr>
            </a:p>
          </p:txBody>
        </p:sp>
        <p:sp>
          <p:nvSpPr>
            <p:cNvPr id="27" name="Freeform: Shape 148">
              <a:extLst>
                <a:ext uri="{FF2B5EF4-FFF2-40B4-BE49-F238E27FC236}">
                  <a16:creationId xmlns:a16="http://schemas.microsoft.com/office/drawing/2014/main" xmlns="" id="{037E5CFC-DBDF-4BA3-8214-83D6D0BA920A}"/>
                </a:ext>
              </a:extLst>
            </p:cNvPr>
            <p:cNvSpPr/>
            <p:nvPr/>
          </p:nvSpPr>
          <p:spPr>
            <a:xfrm>
              <a:off x="6068849" y="2857621"/>
              <a:ext cx="1809750" cy="857250"/>
            </a:xfrm>
            <a:custGeom>
              <a:avLst/>
              <a:gdLst>
                <a:gd name="connsiteX0" fmla="*/ 1806416 w 1809750"/>
                <a:gd name="connsiteY0" fmla="*/ 463748 h 857250"/>
                <a:gd name="connsiteX1" fmla="*/ 423386 w 1809750"/>
                <a:gd name="connsiteY1" fmla="*/ 638056 h 857250"/>
                <a:gd name="connsiteX2" fmla="*/ 437674 w 1809750"/>
                <a:gd name="connsiteY2" fmla="*/ 632341 h 857250"/>
                <a:gd name="connsiteX3" fmla="*/ 1751171 w 1809750"/>
                <a:gd name="connsiteY3" fmla="*/ 395168 h 857250"/>
                <a:gd name="connsiteX4" fmla="*/ 1769269 w 1809750"/>
                <a:gd name="connsiteY4" fmla="*/ 375166 h 857250"/>
                <a:gd name="connsiteX5" fmla="*/ 1749266 w 1809750"/>
                <a:gd name="connsiteY5" fmla="*/ 357068 h 857250"/>
                <a:gd name="connsiteX6" fmla="*/ 421481 w 1809750"/>
                <a:gd name="connsiteY6" fmla="*/ 598051 h 857250"/>
                <a:gd name="connsiteX7" fmla="*/ 343376 w 1809750"/>
                <a:gd name="connsiteY7" fmla="*/ 631388 h 857250"/>
                <a:gd name="connsiteX8" fmla="*/ 1721644 w 1809750"/>
                <a:gd name="connsiteY8" fmla="*/ 305633 h 857250"/>
                <a:gd name="connsiteX9" fmla="*/ 1726406 w 1809750"/>
                <a:gd name="connsiteY9" fmla="*/ 300871 h 857250"/>
                <a:gd name="connsiteX10" fmla="*/ 1721644 w 1809750"/>
                <a:gd name="connsiteY10" fmla="*/ 296108 h 857250"/>
                <a:gd name="connsiteX11" fmla="*/ 381476 w 1809750"/>
                <a:gd name="connsiteY11" fmla="*/ 603766 h 857250"/>
                <a:gd name="connsiteX12" fmla="*/ 454819 w 1809750"/>
                <a:gd name="connsiteY12" fmla="*/ 566618 h 857250"/>
                <a:gd name="connsiteX13" fmla="*/ 1654016 w 1809750"/>
                <a:gd name="connsiteY13" fmla="*/ 252293 h 857250"/>
                <a:gd name="connsiteX14" fmla="*/ 1671161 w 1809750"/>
                <a:gd name="connsiteY14" fmla="*/ 232291 h 857250"/>
                <a:gd name="connsiteX15" fmla="*/ 1650206 w 1809750"/>
                <a:gd name="connsiteY15" fmla="*/ 214193 h 857250"/>
                <a:gd name="connsiteX16" fmla="*/ 435769 w 1809750"/>
                <a:gd name="connsiteY16" fmla="*/ 532328 h 857250"/>
                <a:gd name="connsiteX17" fmla="*/ 104299 w 1809750"/>
                <a:gd name="connsiteY17" fmla="*/ 725686 h 857250"/>
                <a:gd name="connsiteX18" fmla="*/ 1428274 w 1809750"/>
                <a:gd name="connsiteY18" fmla="*/ 17026 h 857250"/>
                <a:gd name="connsiteX19" fmla="*/ 1431131 w 1809750"/>
                <a:gd name="connsiteY19" fmla="*/ 10358 h 857250"/>
                <a:gd name="connsiteX20" fmla="*/ 1424464 w 1809750"/>
                <a:gd name="connsiteY20" fmla="*/ 7501 h 857250"/>
                <a:gd name="connsiteX21" fmla="*/ 57626 w 1809750"/>
                <a:gd name="connsiteY21" fmla="*/ 759023 h 857250"/>
                <a:gd name="connsiteX22" fmla="*/ 9049 w 1809750"/>
                <a:gd name="connsiteY22" fmla="*/ 799028 h 857250"/>
                <a:gd name="connsiteX23" fmla="*/ 21431 w 1809750"/>
                <a:gd name="connsiteY23" fmla="*/ 812363 h 857250"/>
                <a:gd name="connsiteX24" fmla="*/ 7144 w 1809750"/>
                <a:gd name="connsiteY24" fmla="*/ 823793 h 857250"/>
                <a:gd name="connsiteX25" fmla="*/ 31909 w 1809750"/>
                <a:gd name="connsiteY25" fmla="*/ 852368 h 857250"/>
                <a:gd name="connsiteX26" fmla="*/ 327184 w 1809750"/>
                <a:gd name="connsiteY26" fmla="*/ 679013 h 857250"/>
                <a:gd name="connsiteX27" fmla="*/ 330994 w 1809750"/>
                <a:gd name="connsiteY27" fmla="*/ 681871 h 857250"/>
                <a:gd name="connsiteX28" fmla="*/ 332899 w 1809750"/>
                <a:gd name="connsiteY28" fmla="*/ 681871 h 857250"/>
                <a:gd name="connsiteX29" fmla="*/ 1805464 w 1809750"/>
                <a:gd name="connsiteY29" fmla="*/ 472321 h 857250"/>
                <a:gd name="connsiteX30" fmla="*/ 1810226 w 1809750"/>
                <a:gd name="connsiteY30" fmla="*/ 467558 h 857250"/>
                <a:gd name="connsiteX31" fmla="*/ 1806416 w 1809750"/>
                <a:gd name="connsiteY31" fmla="*/ 463748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809750" h="857250">
                  <a:moveTo>
                    <a:pt x="1806416" y="463748"/>
                  </a:moveTo>
                  <a:cubicBezTo>
                    <a:pt x="1798796" y="463748"/>
                    <a:pt x="1060609" y="411361"/>
                    <a:pt x="423386" y="638056"/>
                  </a:cubicBezTo>
                  <a:cubicBezTo>
                    <a:pt x="428149" y="636151"/>
                    <a:pt x="432911" y="634246"/>
                    <a:pt x="437674" y="632341"/>
                  </a:cubicBezTo>
                  <a:cubicBezTo>
                    <a:pt x="691039" y="529471"/>
                    <a:pt x="1122521" y="420886"/>
                    <a:pt x="1751171" y="395168"/>
                  </a:cubicBezTo>
                  <a:cubicBezTo>
                    <a:pt x="1761649" y="395168"/>
                    <a:pt x="1770221" y="385643"/>
                    <a:pt x="1769269" y="375166"/>
                  </a:cubicBezTo>
                  <a:cubicBezTo>
                    <a:pt x="1769269" y="364688"/>
                    <a:pt x="1759744" y="356116"/>
                    <a:pt x="1749266" y="357068"/>
                  </a:cubicBezTo>
                  <a:cubicBezTo>
                    <a:pt x="1114901" y="383738"/>
                    <a:pt x="676751" y="494228"/>
                    <a:pt x="421481" y="598051"/>
                  </a:cubicBezTo>
                  <a:cubicBezTo>
                    <a:pt x="393859" y="609481"/>
                    <a:pt x="368141" y="619958"/>
                    <a:pt x="343376" y="631388"/>
                  </a:cubicBezTo>
                  <a:cubicBezTo>
                    <a:pt x="999649" y="316111"/>
                    <a:pt x="1713071" y="305633"/>
                    <a:pt x="1721644" y="305633"/>
                  </a:cubicBezTo>
                  <a:cubicBezTo>
                    <a:pt x="1724501" y="305633"/>
                    <a:pt x="1726406" y="303728"/>
                    <a:pt x="1726406" y="300871"/>
                  </a:cubicBezTo>
                  <a:cubicBezTo>
                    <a:pt x="1726406" y="298013"/>
                    <a:pt x="1724501" y="296108"/>
                    <a:pt x="1721644" y="296108"/>
                  </a:cubicBezTo>
                  <a:cubicBezTo>
                    <a:pt x="1713071" y="296108"/>
                    <a:pt x="1027271" y="306586"/>
                    <a:pt x="381476" y="603766"/>
                  </a:cubicBezTo>
                  <a:cubicBezTo>
                    <a:pt x="404336" y="591383"/>
                    <a:pt x="429101" y="579001"/>
                    <a:pt x="454819" y="566618"/>
                  </a:cubicBezTo>
                  <a:cubicBezTo>
                    <a:pt x="708184" y="443746"/>
                    <a:pt x="1073944" y="298013"/>
                    <a:pt x="1654016" y="252293"/>
                  </a:cubicBezTo>
                  <a:cubicBezTo>
                    <a:pt x="1664494" y="251341"/>
                    <a:pt x="1672114" y="242768"/>
                    <a:pt x="1671161" y="232291"/>
                  </a:cubicBezTo>
                  <a:cubicBezTo>
                    <a:pt x="1670209" y="221813"/>
                    <a:pt x="1660684" y="214193"/>
                    <a:pt x="1650206" y="214193"/>
                  </a:cubicBezTo>
                  <a:cubicBezTo>
                    <a:pt x="1062514" y="259913"/>
                    <a:pt x="691991" y="407551"/>
                    <a:pt x="435769" y="532328"/>
                  </a:cubicBezTo>
                  <a:cubicBezTo>
                    <a:pt x="284321" y="605671"/>
                    <a:pt x="174784" y="676156"/>
                    <a:pt x="104299" y="725686"/>
                  </a:cubicBezTo>
                  <a:cubicBezTo>
                    <a:pt x="620554" y="206573"/>
                    <a:pt x="1420654" y="19883"/>
                    <a:pt x="1428274" y="17026"/>
                  </a:cubicBezTo>
                  <a:cubicBezTo>
                    <a:pt x="1431131" y="16073"/>
                    <a:pt x="1432084" y="13216"/>
                    <a:pt x="1431131" y="10358"/>
                  </a:cubicBezTo>
                  <a:cubicBezTo>
                    <a:pt x="1430179" y="7501"/>
                    <a:pt x="1427321" y="6548"/>
                    <a:pt x="1424464" y="7501"/>
                  </a:cubicBezTo>
                  <a:cubicBezTo>
                    <a:pt x="1415891" y="11311"/>
                    <a:pt x="573881" y="207526"/>
                    <a:pt x="57626" y="759023"/>
                  </a:cubicBezTo>
                  <a:cubicBezTo>
                    <a:pt x="27146" y="782836"/>
                    <a:pt x="10954" y="797123"/>
                    <a:pt x="9049" y="799028"/>
                  </a:cubicBezTo>
                  <a:lnTo>
                    <a:pt x="21431" y="812363"/>
                  </a:lnTo>
                  <a:cubicBezTo>
                    <a:pt x="12859" y="819031"/>
                    <a:pt x="8096" y="822841"/>
                    <a:pt x="7144" y="823793"/>
                  </a:cubicBezTo>
                  <a:lnTo>
                    <a:pt x="31909" y="852368"/>
                  </a:lnTo>
                  <a:cubicBezTo>
                    <a:pt x="32861" y="851416"/>
                    <a:pt x="126206" y="772358"/>
                    <a:pt x="327184" y="679013"/>
                  </a:cubicBezTo>
                  <a:cubicBezTo>
                    <a:pt x="328136" y="680918"/>
                    <a:pt x="329089" y="681871"/>
                    <a:pt x="330994" y="681871"/>
                  </a:cubicBezTo>
                  <a:cubicBezTo>
                    <a:pt x="331946" y="681871"/>
                    <a:pt x="332899" y="681871"/>
                    <a:pt x="332899" y="681871"/>
                  </a:cubicBezTo>
                  <a:cubicBezTo>
                    <a:pt x="986314" y="414218"/>
                    <a:pt x="1797844" y="472321"/>
                    <a:pt x="1805464" y="472321"/>
                  </a:cubicBezTo>
                  <a:cubicBezTo>
                    <a:pt x="1808321" y="472321"/>
                    <a:pt x="1810226" y="470416"/>
                    <a:pt x="1810226" y="467558"/>
                  </a:cubicBezTo>
                  <a:cubicBezTo>
                    <a:pt x="1811179" y="465653"/>
                    <a:pt x="1808321" y="463748"/>
                    <a:pt x="1806416" y="4637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 dirty="0">
                <a:solidFill>
                  <a:prstClr val="black"/>
                </a:solidFill>
              </a:endParaRPr>
            </a:p>
          </p:txBody>
        </p:sp>
        <p:sp>
          <p:nvSpPr>
            <p:cNvPr id="28" name="Freeform: Shape 149">
              <a:extLst>
                <a:ext uri="{FF2B5EF4-FFF2-40B4-BE49-F238E27FC236}">
                  <a16:creationId xmlns:a16="http://schemas.microsoft.com/office/drawing/2014/main" xmlns="" id="{E898D73C-C3C1-4B5F-8BBB-8FD378963F43}"/>
                </a:ext>
              </a:extLst>
            </p:cNvPr>
            <p:cNvSpPr/>
            <p:nvPr/>
          </p:nvSpPr>
          <p:spPr>
            <a:xfrm>
              <a:off x="4297199" y="2767117"/>
              <a:ext cx="1809750" cy="942975"/>
            </a:xfrm>
            <a:custGeom>
              <a:avLst/>
              <a:gdLst>
                <a:gd name="connsiteX0" fmla="*/ 1811179 w 1809750"/>
                <a:gd name="connsiteY0" fmla="*/ 915250 h 942975"/>
                <a:gd name="connsiteX1" fmla="*/ 1796891 w 1809750"/>
                <a:gd name="connsiteY1" fmla="*/ 903820 h 942975"/>
                <a:gd name="connsiteX2" fmla="*/ 1809274 w 1809750"/>
                <a:gd name="connsiteY2" fmla="*/ 890485 h 942975"/>
                <a:gd name="connsiteX3" fmla="*/ 1779746 w 1809750"/>
                <a:gd name="connsiteY3" fmla="*/ 865720 h 942975"/>
                <a:gd name="connsiteX4" fmla="*/ 451009 w 1809750"/>
                <a:gd name="connsiteY4" fmla="*/ 7517 h 942975"/>
                <a:gd name="connsiteX5" fmla="*/ 444341 w 1809750"/>
                <a:gd name="connsiteY5" fmla="*/ 9422 h 942975"/>
                <a:gd name="connsiteX6" fmla="*/ 446246 w 1809750"/>
                <a:gd name="connsiteY6" fmla="*/ 16090 h 942975"/>
                <a:gd name="connsiteX7" fmla="*/ 1745456 w 1809750"/>
                <a:gd name="connsiteY7" fmla="*/ 839050 h 942975"/>
                <a:gd name="connsiteX8" fmla="*/ 1381601 w 1809750"/>
                <a:gd name="connsiteY8" fmla="*/ 621880 h 942975"/>
                <a:gd name="connsiteX9" fmla="*/ 168116 w 1809750"/>
                <a:gd name="connsiteY9" fmla="*/ 304697 h 942975"/>
                <a:gd name="connsiteX10" fmla="*/ 147161 w 1809750"/>
                <a:gd name="connsiteY10" fmla="*/ 322795 h 942975"/>
                <a:gd name="connsiteX11" fmla="*/ 164306 w 1809750"/>
                <a:gd name="connsiteY11" fmla="*/ 342797 h 942975"/>
                <a:gd name="connsiteX12" fmla="*/ 1363504 w 1809750"/>
                <a:gd name="connsiteY12" fmla="*/ 657122 h 942975"/>
                <a:gd name="connsiteX13" fmla="*/ 1436846 w 1809750"/>
                <a:gd name="connsiteY13" fmla="*/ 694270 h 942975"/>
                <a:gd name="connsiteX14" fmla="*/ 97631 w 1809750"/>
                <a:gd name="connsiteY14" fmla="*/ 385660 h 942975"/>
                <a:gd name="connsiteX15" fmla="*/ 92869 w 1809750"/>
                <a:gd name="connsiteY15" fmla="*/ 390422 h 942975"/>
                <a:gd name="connsiteX16" fmla="*/ 97631 w 1809750"/>
                <a:gd name="connsiteY16" fmla="*/ 395185 h 942975"/>
                <a:gd name="connsiteX17" fmla="*/ 1475899 w 1809750"/>
                <a:gd name="connsiteY17" fmla="*/ 720940 h 942975"/>
                <a:gd name="connsiteX18" fmla="*/ 1397794 w 1809750"/>
                <a:gd name="connsiteY18" fmla="*/ 687602 h 942975"/>
                <a:gd name="connsiteX19" fmla="*/ 70009 w 1809750"/>
                <a:gd name="connsiteY19" fmla="*/ 446620 h 942975"/>
                <a:gd name="connsiteX20" fmla="*/ 50006 w 1809750"/>
                <a:gd name="connsiteY20" fmla="*/ 464717 h 942975"/>
                <a:gd name="connsiteX21" fmla="*/ 68104 w 1809750"/>
                <a:gd name="connsiteY21" fmla="*/ 484720 h 942975"/>
                <a:gd name="connsiteX22" fmla="*/ 1381601 w 1809750"/>
                <a:gd name="connsiteY22" fmla="*/ 721892 h 942975"/>
                <a:gd name="connsiteX23" fmla="*/ 1395889 w 1809750"/>
                <a:gd name="connsiteY23" fmla="*/ 727607 h 942975"/>
                <a:gd name="connsiteX24" fmla="*/ 11906 w 1809750"/>
                <a:gd name="connsiteY24" fmla="*/ 554252 h 942975"/>
                <a:gd name="connsiteX25" fmla="*/ 7144 w 1809750"/>
                <a:gd name="connsiteY25" fmla="*/ 559015 h 942975"/>
                <a:gd name="connsiteX26" fmla="*/ 11906 w 1809750"/>
                <a:gd name="connsiteY26" fmla="*/ 563777 h 942975"/>
                <a:gd name="connsiteX27" fmla="*/ 1484471 w 1809750"/>
                <a:gd name="connsiteY27" fmla="*/ 773327 h 942975"/>
                <a:gd name="connsiteX28" fmla="*/ 1486376 w 1809750"/>
                <a:gd name="connsiteY28" fmla="*/ 773327 h 942975"/>
                <a:gd name="connsiteX29" fmla="*/ 1490186 w 1809750"/>
                <a:gd name="connsiteY29" fmla="*/ 770470 h 942975"/>
                <a:gd name="connsiteX30" fmla="*/ 1785461 w 1809750"/>
                <a:gd name="connsiteY30" fmla="*/ 943825 h 942975"/>
                <a:gd name="connsiteX31" fmla="*/ 1811179 w 1809750"/>
                <a:gd name="connsiteY31" fmla="*/ 915250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809750" h="942975">
                  <a:moveTo>
                    <a:pt x="1811179" y="915250"/>
                  </a:moveTo>
                  <a:cubicBezTo>
                    <a:pt x="1810226" y="914297"/>
                    <a:pt x="1805464" y="910487"/>
                    <a:pt x="1796891" y="903820"/>
                  </a:cubicBezTo>
                  <a:lnTo>
                    <a:pt x="1809274" y="890485"/>
                  </a:lnTo>
                  <a:cubicBezTo>
                    <a:pt x="1807369" y="889532"/>
                    <a:pt x="1797844" y="880007"/>
                    <a:pt x="1779746" y="865720"/>
                  </a:cubicBezTo>
                  <a:cubicBezTo>
                    <a:pt x="1303496" y="268502"/>
                    <a:pt x="459581" y="12280"/>
                    <a:pt x="451009" y="7517"/>
                  </a:cubicBezTo>
                  <a:cubicBezTo>
                    <a:pt x="448151" y="6565"/>
                    <a:pt x="446246" y="7517"/>
                    <a:pt x="444341" y="9422"/>
                  </a:cubicBezTo>
                  <a:cubicBezTo>
                    <a:pt x="443389" y="11327"/>
                    <a:pt x="444341" y="14185"/>
                    <a:pt x="446246" y="16090"/>
                  </a:cubicBezTo>
                  <a:cubicBezTo>
                    <a:pt x="453866" y="19900"/>
                    <a:pt x="1267301" y="266597"/>
                    <a:pt x="1745456" y="839050"/>
                  </a:cubicBezTo>
                  <a:cubicBezTo>
                    <a:pt x="1678781" y="789520"/>
                    <a:pt x="1558766" y="707605"/>
                    <a:pt x="1381601" y="621880"/>
                  </a:cubicBezTo>
                  <a:cubicBezTo>
                    <a:pt x="1126331" y="498055"/>
                    <a:pt x="754856" y="350417"/>
                    <a:pt x="168116" y="304697"/>
                  </a:cubicBezTo>
                  <a:cubicBezTo>
                    <a:pt x="157639" y="303745"/>
                    <a:pt x="148114" y="311365"/>
                    <a:pt x="147161" y="322795"/>
                  </a:cubicBezTo>
                  <a:cubicBezTo>
                    <a:pt x="146209" y="333272"/>
                    <a:pt x="153829" y="341845"/>
                    <a:pt x="164306" y="342797"/>
                  </a:cubicBezTo>
                  <a:cubicBezTo>
                    <a:pt x="744379" y="388517"/>
                    <a:pt x="1110139" y="534250"/>
                    <a:pt x="1363504" y="657122"/>
                  </a:cubicBezTo>
                  <a:cubicBezTo>
                    <a:pt x="1389221" y="669505"/>
                    <a:pt x="1413986" y="681887"/>
                    <a:pt x="1436846" y="694270"/>
                  </a:cubicBezTo>
                  <a:cubicBezTo>
                    <a:pt x="791051" y="396137"/>
                    <a:pt x="105251" y="385660"/>
                    <a:pt x="97631" y="385660"/>
                  </a:cubicBezTo>
                  <a:cubicBezTo>
                    <a:pt x="94774" y="385660"/>
                    <a:pt x="92869" y="387565"/>
                    <a:pt x="92869" y="390422"/>
                  </a:cubicBezTo>
                  <a:cubicBezTo>
                    <a:pt x="92869" y="393280"/>
                    <a:pt x="94774" y="395185"/>
                    <a:pt x="97631" y="395185"/>
                  </a:cubicBezTo>
                  <a:cubicBezTo>
                    <a:pt x="106204" y="395185"/>
                    <a:pt x="819626" y="405662"/>
                    <a:pt x="1475899" y="720940"/>
                  </a:cubicBezTo>
                  <a:cubicBezTo>
                    <a:pt x="1451134" y="710462"/>
                    <a:pt x="1425416" y="699032"/>
                    <a:pt x="1397794" y="687602"/>
                  </a:cubicBezTo>
                  <a:cubicBezTo>
                    <a:pt x="1141571" y="582827"/>
                    <a:pt x="704374" y="473290"/>
                    <a:pt x="70009" y="446620"/>
                  </a:cubicBezTo>
                  <a:cubicBezTo>
                    <a:pt x="59531" y="446620"/>
                    <a:pt x="50959" y="454240"/>
                    <a:pt x="50006" y="464717"/>
                  </a:cubicBezTo>
                  <a:cubicBezTo>
                    <a:pt x="50006" y="475195"/>
                    <a:pt x="57626" y="483767"/>
                    <a:pt x="68104" y="484720"/>
                  </a:cubicBezTo>
                  <a:cubicBezTo>
                    <a:pt x="695801" y="511390"/>
                    <a:pt x="1128236" y="619975"/>
                    <a:pt x="1381601" y="721892"/>
                  </a:cubicBezTo>
                  <a:cubicBezTo>
                    <a:pt x="1386364" y="723797"/>
                    <a:pt x="1391126" y="725702"/>
                    <a:pt x="1395889" y="727607"/>
                  </a:cubicBezTo>
                  <a:cubicBezTo>
                    <a:pt x="758666" y="501865"/>
                    <a:pt x="19526" y="554252"/>
                    <a:pt x="11906" y="554252"/>
                  </a:cubicBezTo>
                  <a:cubicBezTo>
                    <a:pt x="9049" y="554252"/>
                    <a:pt x="7144" y="556157"/>
                    <a:pt x="7144" y="559015"/>
                  </a:cubicBezTo>
                  <a:cubicBezTo>
                    <a:pt x="7144" y="561872"/>
                    <a:pt x="9049" y="563777"/>
                    <a:pt x="11906" y="563777"/>
                  </a:cubicBezTo>
                  <a:cubicBezTo>
                    <a:pt x="20479" y="563777"/>
                    <a:pt x="831056" y="505675"/>
                    <a:pt x="1484471" y="773327"/>
                  </a:cubicBezTo>
                  <a:cubicBezTo>
                    <a:pt x="1485424" y="773327"/>
                    <a:pt x="1486376" y="773327"/>
                    <a:pt x="1486376" y="773327"/>
                  </a:cubicBezTo>
                  <a:cubicBezTo>
                    <a:pt x="1488281" y="773327"/>
                    <a:pt x="1489234" y="772375"/>
                    <a:pt x="1490186" y="770470"/>
                  </a:cubicBezTo>
                  <a:cubicBezTo>
                    <a:pt x="1690211" y="863815"/>
                    <a:pt x="1783556" y="942872"/>
                    <a:pt x="1785461" y="943825"/>
                  </a:cubicBezTo>
                  <a:lnTo>
                    <a:pt x="1811179" y="91525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xmlns="" id="{AB418A56-7D2A-4130-8498-5C5D15390FEB}"/>
              </a:ext>
            </a:extLst>
          </p:cNvPr>
          <p:cNvGrpSpPr/>
          <p:nvPr/>
        </p:nvGrpSpPr>
        <p:grpSpPr>
          <a:xfrm rot="20788243">
            <a:off x="1745359" y="4348821"/>
            <a:ext cx="1631929" cy="1338054"/>
            <a:chOff x="8479089" y="1262387"/>
            <a:chExt cx="6147593" cy="5684813"/>
          </a:xfrm>
        </p:grpSpPr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xmlns="" id="{6B738F09-BE00-45D3-88A5-FDB1618D8D19}"/>
                </a:ext>
              </a:extLst>
            </p:cNvPr>
            <p:cNvGrpSpPr/>
            <p:nvPr/>
          </p:nvGrpSpPr>
          <p:grpSpPr>
            <a:xfrm rot="20275744" flipH="1">
              <a:off x="9114364" y="4275293"/>
              <a:ext cx="965714" cy="1155036"/>
              <a:chOff x="5704433" y="717502"/>
              <a:chExt cx="7365528" cy="8809481"/>
            </a:xfrm>
          </p:grpSpPr>
          <p:sp>
            <p:nvSpPr>
              <p:cNvPr id="122" name="Freeform: Shape 138">
                <a:extLst>
                  <a:ext uri="{FF2B5EF4-FFF2-40B4-BE49-F238E27FC236}">
                    <a16:creationId xmlns:a16="http://schemas.microsoft.com/office/drawing/2014/main" xmlns="" id="{B7DC8659-9D27-456B-9E4E-B4A13119D357}"/>
                  </a:ext>
                </a:extLst>
              </p:cNvPr>
              <p:cNvSpPr/>
              <p:nvPr/>
            </p:nvSpPr>
            <p:spPr>
              <a:xfrm>
                <a:off x="11674968" y="8268753"/>
                <a:ext cx="765879" cy="1258230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6700" h="438150">
                    <a:moveTo>
                      <a:pt x="0" y="0"/>
                    </a:moveTo>
                    <a:lnTo>
                      <a:pt x="19050" y="438150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3" name="Freeform: Shape 139">
                <a:extLst>
                  <a:ext uri="{FF2B5EF4-FFF2-40B4-BE49-F238E27FC236}">
                    <a16:creationId xmlns:a16="http://schemas.microsoft.com/office/drawing/2014/main" xmlns="" id="{3A8E1560-9381-49AF-96E5-169BE3FD3DCE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4" name="Freeform: Shape 140">
                <a:extLst>
                  <a:ext uri="{FF2B5EF4-FFF2-40B4-BE49-F238E27FC236}">
                    <a16:creationId xmlns:a16="http://schemas.microsoft.com/office/drawing/2014/main" xmlns="" id="{585072EC-EAC1-4A8C-A727-218C44150C9A}"/>
                  </a:ext>
                </a:extLst>
              </p:cNvPr>
              <p:cNvSpPr/>
              <p:nvPr/>
            </p:nvSpPr>
            <p:spPr>
              <a:xfrm>
                <a:off x="5704433" y="5540923"/>
                <a:ext cx="793232" cy="589649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76225" h="205332">
                    <a:moveTo>
                      <a:pt x="157232" y="0"/>
                    </a:moveTo>
                    <a:lnTo>
                      <a:pt x="0" y="205332"/>
                    </a:lnTo>
                    <a:lnTo>
                      <a:pt x="276225" y="157707"/>
                    </a:lnTo>
                    <a:lnTo>
                      <a:pt x="15723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5" name="Freeform: Shape 141">
                <a:extLst>
                  <a:ext uri="{FF2B5EF4-FFF2-40B4-BE49-F238E27FC236}">
                    <a16:creationId xmlns:a16="http://schemas.microsoft.com/office/drawing/2014/main" xmlns="" id="{2C63F105-6E15-46F1-9DCD-F9479B05DEE5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6" name="Freeform: Shape 142">
                <a:extLst>
                  <a:ext uri="{FF2B5EF4-FFF2-40B4-BE49-F238E27FC236}">
                    <a16:creationId xmlns:a16="http://schemas.microsoft.com/office/drawing/2014/main" xmlns="" id="{0430C843-00CE-447B-8F31-3A35BF7F4D19}"/>
                  </a:ext>
                </a:extLst>
              </p:cNvPr>
              <p:cNvSpPr/>
              <p:nvPr/>
            </p:nvSpPr>
            <p:spPr>
              <a:xfrm>
                <a:off x="10143209" y="2425829"/>
                <a:ext cx="2926752" cy="3993512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19175" h="1390650">
                    <a:moveTo>
                      <a:pt x="1019175" y="0"/>
                    </a:moveTo>
                    <a:lnTo>
                      <a:pt x="0" y="295275"/>
                    </a:lnTo>
                    <a:lnTo>
                      <a:pt x="19050" y="1390650"/>
                    </a:lnTo>
                    <a:lnTo>
                      <a:pt x="101917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7" name="Freeform: Shape 143">
                <a:extLst>
                  <a:ext uri="{FF2B5EF4-FFF2-40B4-BE49-F238E27FC236}">
                    <a16:creationId xmlns:a16="http://schemas.microsoft.com/office/drawing/2014/main" xmlns="" id="{230D7E1F-305A-450C-84D1-009E7FA1308B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8" name="Freeform: Shape 144">
                <a:extLst>
                  <a:ext uri="{FF2B5EF4-FFF2-40B4-BE49-F238E27FC236}">
                    <a16:creationId xmlns:a16="http://schemas.microsoft.com/office/drawing/2014/main" xmlns="" id="{7FDEF37D-0B4C-4463-837A-9B5CC6542C5E}"/>
                  </a:ext>
                </a:extLst>
              </p:cNvPr>
              <p:cNvSpPr/>
              <p:nvPr/>
            </p:nvSpPr>
            <p:spPr>
              <a:xfrm>
                <a:off x="7708809" y="717502"/>
                <a:ext cx="2543812" cy="6236443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171700">
                    <a:moveTo>
                      <a:pt x="0" y="914400"/>
                    </a:moveTo>
                    <a:lnTo>
                      <a:pt x="871538" y="0"/>
                    </a:lnTo>
                    <a:cubicBezTo>
                      <a:pt x="876300" y="723900"/>
                      <a:pt x="881063" y="1447800"/>
                      <a:pt x="885825" y="2171700"/>
                    </a:cubicBezTo>
                    <a:lnTo>
                      <a:pt x="0" y="91440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xmlns="" id="{6700D410-542E-4490-AC2E-5733428A9F83}"/>
                </a:ext>
              </a:extLst>
            </p:cNvPr>
            <p:cNvGrpSpPr/>
            <p:nvPr/>
          </p:nvGrpSpPr>
          <p:grpSpPr>
            <a:xfrm rot="20275744" flipH="1">
              <a:off x="8479089" y="5341625"/>
              <a:ext cx="1416763" cy="1605575"/>
              <a:chOff x="5365048" y="479821"/>
              <a:chExt cx="8036930" cy="9108010"/>
            </a:xfrm>
          </p:grpSpPr>
          <p:sp>
            <p:nvSpPr>
              <p:cNvPr id="115" name="Freeform: Shape 131">
                <a:extLst>
                  <a:ext uri="{FF2B5EF4-FFF2-40B4-BE49-F238E27FC236}">
                    <a16:creationId xmlns:a16="http://schemas.microsoft.com/office/drawing/2014/main" xmlns="" id="{FC3E2579-7C0E-49CE-A38F-AD49B5FF5C18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6" name="Freeform: Shape 132">
                <a:extLst>
                  <a:ext uri="{FF2B5EF4-FFF2-40B4-BE49-F238E27FC236}">
                    <a16:creationId xmlns:a16="http://schemas.microsoft.com/office/drawing/2014/main" xmlns="" id="{F720685C-A63C-4EE8-A0F3-8B5F5E67F007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7" name="Freeform: Shape 133">
                <a:extLst>
                  <a:ext uri="{FF2B5EF4-FFF2-40B4-BE49-F238E27FC236}">
                    <a16:creationId xmlns:a16="http://schemas.microsoft.com/office/drawing/2014/main" xmlns="" id="{6DE35E59-3952-4EEF-909A-DF104EB419D6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8" name="Freeform: Shape 134">
                <a:extLst>
                  <a:ext uri="{FF2B5EF4-FFF2-40B4-BE49-F238E27FC236}">
                    <a16:creationId xmlns:a16="http://schemas.microsoft.com/office/drawing/2014/main" xmlns="" id="{501B19BB-6475-456B-B918-41FBADBDFD38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9" name="Freeform: Shape 135">
                <a:extLst>
                  <a:ext uri="{FF2B5EF4-FFF2-40B4-BE49-F238E27FC236}">
                    <a16:creationId xmlns:a16="http://schemas.microsoft.com/office/drawing/2014/main" xmlns="" id="{8C2EA56C-7A9A-4469-A4AE-1EA267D79667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0" name="Freeform: Shape 136">
                <a:extLst>
                  <a:ext uri="{FF2B5EF4-FFF2-40B4-BE49-F238E27FC236}">
                    <a16:creationId xmlns:a16="http://schemas.microsoft.com/office/drawing/2014/main" xmlns="" id="{86FA2514-C561-429A-BF52-4E36E2723D8C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1" name="Freeform: Shape 137">
                <a:extLst>
                  <a:ext uri="{FF2B5EF4-FFF2-40B4-BE49-F238E27FC236}">
                    <a16:creationId xmlns:a16="http://schemas.microsoft.com/office/drawing/2014/main" xmlns="" id="{E31D85F1-37B9-4685-82B7-A8D035891475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xmlns="" id="{F4632AC1-AF4C-4594-996E-7255A1A0B775}"/>
                </a:ext>
              </a:extLst>
            </p:cNvPr>
            <p:cNvGrpSpPr/>
            <p:nvPr/>
          </p:nvGrpSpPr>
          <p:grpSpPr>
            <a:xfrm rot="20275744" flipH="1">
              <a:off x="10278521" y="5974428"/>
              <a:ext cx="496268" cy="512648"/>
              <a:chOff x="5365048" y="1982197"/>
              <a:chExt cx="7362621" cy="7605634"/>
            </a:xfrm>
          </p:grpSpPr>
          <p:sp>
            <p:nvSpPr>
              <p:cNvPr id="108" name="Freeform: Shape 124">
                <a:extLst>
                  <a:ext uri="{FF2B5EF4-FFF2-40B4-BE49-F238E27FC236}">
                    <a16:creationId xmlns:a16="http://schemas.microsoft.com/office/drawing/2014/main" xmlns="" id="{89B70B08-F517-40CC-8C79-7C67CBA9FD67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9" name="Freeform: Shape 125">
                <a:extLst>
                  <a:ext uri="{FF2B5EF4-FFF2-40B4-BE49-F238E27FC236}">
                    <a16:creationId xmlns:a16="http://schemas.microsoft.com/office/drawing/2014/main" xmlns="" id="{5BD33883-AAD7-44F7-BD37-9B8ECADB67A7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0" name="Freeform: Shape 126">
                <a:extLst>
                  <a:ext uri="{FF2B5EF4-FFF2-40B4-BE49-F238E27FC236}">
                    <a16:creationId xmlns:a16="http://schemas.microsoft.com/office/drawing/2014/main" xmlns="" id="{307A9DD2-FFCD-4720-94D7-F30DB64636B8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1" name="Freeform: Shape 127">
                <a:extLst>
                  <a:ext uri="{FF2B5EF4-FFF2-40B4-BE49-F238E27FC236}">
                    <a16:creationId xmlns:a16="http://schemas.microsoft.com/office/drawing/2014/main" xmlns="" id="{AD2DFBBD-AAD1-447F-BB48-1B2BCB778C17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2" name="Freeform: Shape 128">
                <a:extLst>
                  <a:ext uri="{FF2B5EF4-FFF2-40B4-BE49-F238E27FC236}">
                    <a16:creationId xmlns:a16="http://schemas.microsoft.com/office/drawing/2014/main" xmlns="" id="{7E774126-BA1E-4A48-8286-FFA0F8E3F8D0}"/>
                  </a:ext>
                </a:extLst>
              </p:cNvPr>
              <p:cNvSpPr/>
              <p:nvPr/>
            </p:nvSpPr>
            <p:spPr>
              <a:xfrm>
                <a:off x="9871173" y="3444023"/>
                <a:ext cx="1940058" cy="2975318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  <a:gd name="connsiteX0" fmla="*/ 1247497 w 1247497"/>
                  <a:gd name="connsiteY0" fmla="*/ 0 h 1024830"/>
                  <a:gd name="connsiteX1" fmla="*/ 0 w 1247497"/>
                  <a:gd name="connsiteY1" fmla="*/ 277330 h 1024830"/>
                  <a:gd name="connsiteX2" fmla="*/ 113780 w 1247497"/>
                  <a:gd name="connsiteY2" fmla="*/ 1024830 h 1024830"/>
                  <a:gd name="connsiteX3" fmla="*/ 1247497 w 1247497"/>
                  <a:gd name="connsiteY3" fmla="*/ 0 h 1024830"/>
                  <a:gd name="connsiteX0" fmla="*/ 675581 w 675581"/>
                  <a:gd name="connsiteY0" fmla="*/ 0 h 1036087"/>
                  <a:gd name="connsiteX1" fmla="*/ 0 w 675581"/>
                  <a:gd name="connsiteY1" fmla="*/ 288587 h 1036087"/>
                  <a:gd name="connsiteX2" fmla="*/ 113780 w 675581"/>
                  <a:gd name="connsiteY2" fmla="*/ 1036087 h 1036087"/>
                  <a:gd name="connsiteX3" fmla="*/ 675581 w 675581"/>
                  <a:gd name="connsiteY3" fmla="*/ 0 h 10360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75581" h="1036087">
                    <a:moveTo>
                      <a:pt x="675581" y="0"/>
                    </a:moveTo>
                    <a:lnTo>
                      <a:pt x="0" y="288587"/>
                    </a:lnTo>
                    <a:lnTo>
                      <a:pt x="113780" y="1036087"/>
                    </a:lnTo>
                    <a:lnTo>
                      <a:pt x="675581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3" name="Freeform: Shape 129">
                <a:extLst>
                  <a:ext uri="{FF2B5EF4-FFF2-40B4-BE49-F238E27FC236}">
                    <a16:creationId xmlns:a16="http://schemas.microsoft.com/office/drawing/2014/main" xmlns="" id="{82E37550-39D3-476A-9D0C-CB0EE00DFCD5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4" name="Freeform: Shape 130">
                <a:extLst>
                  <a:ext uri="{FF2B5EF4-FFF2-40B4-BE49-F238E27FC236}">
                    <a16:creationId xmlns:a16="http://schemas.microsoft.com/office/drawing/2014/main" xmlns="" id="{5C742560-5EB7-40E4-8A20-8D18F0243DAB}"/>
                  </a:ext>
                </a:extLst>
              </p:cNvPr>
              <p:cNvSpPr/>
              <p:nvPr/>
            </p:nvSpPr>
            <p:spPr>
              <a:xfrm>
                <a:off x="7708809" y="1982197"/>
                <a:ext cx="2543813" cy="4971750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  <a:gd name="connsiteX0" fmla="*/ 0 w 993639"/>
                  <a:gd name="connsiteY0" fmla="*/ 595440 h 1852740"/>
                  <a:gd name="connsiteX1" fmla="*/ 993498 w 993639"/>
                  <a:gd name="connsiteY1" fmla="*/ 0 h 1852740"/>
                  <a:gd name="connsiteX2" fmla="*/ 885825 w 993639"/>
                  <a:gd name="connsiteY2" fmla="*/ 1852740 h 1852740"/>
                  <a:gd name="connsiteX3" fmla="*/ 0 w 993639"/>
                  <a:gd name="connsiteY3" fmla="*/ 595440 h 1852740"/>
                  <a:gd name="connsiteX0" fmla="*/ 0 w 885825"/>
                  <a:gd name="connsiteY0" fmla="*/ 473999 h 1731299"/>
                  <a:gd name="connsiteX1" fmla="*/ 784851 w 885825"/>
                  <a:gd name="connsiteY1" fmla="*/ 0 h 1731299"/>
                  <a:gd name="connsiteX2" fmla="*/ 885825 w 885825"/>
                  <a:gd name="connsiteY2" fmla="*/ 1731299 h 1731299"/>
                  <a:gd name="connsiteX3" fmla="*/ 0 w 885825"/>
                  <a:gd name="connsiteY3" fmla="*/ 473999 h 17312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1731299">
                    <a:moveTo>
                      <a:pt x="0" y="473999"/>
                    </a:moveTo>
                    <a:lnTo>
                      <a:pt x="784851" y="0"/>
                    </a:lnTo>
                    <a:cubicBezTo>
                      <a:pt x="789613" y="723900"/>
                      <a:pt x="881063" y="1007399"/>
                      <a:pt x="885825" y="1731299"/>
                    </a:cubicBezTo>
                    <a:lnTo>
                      <a:pt x="0" y="473999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xmlns="" id="{8524E513-E2C8-468A-A58A-CFC7E25F7891}"/>
                </a:ext>
              </a:extLst>
            </p:cNvPr>
            <p:cNvGrpSpPr/>
            <p:nvPr/>
          </p:nvGrpSpPr>
          <p:grpSpPr>
            <a:xfrm rot="20275744" flipH="1">
              <a:off x="11620616" y="3813253"/>
              <a:ext cx="1199247" cy="1359069"/>
              <a:chOff x="5365051" y="479822"/>
              <a:chExt cx="8036930" cy="9108006"/>
            </a:xfrm>
          </p:grpSpPr>
          <p:sp>
            <p:nvSpPr>
              <p:cNvPr id="101" name="Freeform: Shape 117">
                <a:extLst>
                  <a:ext uri="{FF2B5EF4-FFF2-40B4-BE49-F238E27FC236}">
                    <a16:creationId xmlns:a16="http://schemas.microsoft.com/office/drawing/2014/main" xmlns="" id="{2169EB12-DA5E-44B6-8F39-54A0F020640E}"/>
                  </a:ext>
                </a:extLst>
              </p:cNvPr>
              <p:cNvSpPr/>
              <p:nvPr/>
            </p:nvSpPr>
            <p:spPr>
              <a:xfrm>
                <a:off x="11674978" y="8268752"/>
                <a:ext cx="1052698" cy="1319076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2" name="Freeform: Shape 118">
                <a:extLst>
                  <a:ext uri="{FF2B5EF4-FFF2-40B4-BE49-F238E27FC236}">
                    <a16:creationId xmlns:a16="http://schemas.microsoft.com/office/drawing/2014/main" xmlns="" id="{8C6E7EBD-1C9C-466A-AD4E-1DB6D8D8C9F9}"/>
                  </a:ext>
                </a:extLst>
              </p:cNvPr>
              <p:cNvSpPr/>
              <p:nvPr/>
            </p:nvSpPr>
            <p:spPr>
              <a:xfrm>
                <a:off x="9107333" y="6879848"/>
                <a:ext cx="3333521" cy="1613813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3" name="Freeform: Shape 119">
                <a:extLst>
                  <a:ext uri="{FF2B5EF4-FFF2-40B4-BE49-F238E27FC236}">
                    <a16:creationId xmlns:a16="http://schemas.microsoft.com/office/drawing/2014/main" xmlns="" id="{570A29CA-6CC1-490C-9C31-08B6E00B3901}"/>
                  </a:ext>
                </a:extLst>
              </p:cNvPr>
              <p:cNvSpPr/>
              <p:nvPr/>
            </p:nvSpPr>
            <p:spPr>
              <a:xfrm>
                <a:off x="5365051" y="5540920"/>
                <a:ext cx="1132614" cy="452887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4" name="Freeform: Shape 120">
                <a:extLst>
                  <a:ext uri="{FF2B5EF4-FFF2-40B4-BE49-F238E27FC236}">
                    <a16:creationId xmlns:a16="http://schemas.microsoft.com/office/drawing/2014/main" xmlns="" id="{C891C4E6-CB29-4C2D-90B2-D70B47755178}"/>
                  </a:ext>
                </a:extLst>
              </p:cNvPr>
              <p:cNvSpPr/>
              <p:nvPr/>
            </p:nvSpPr>
            <p:spPr>
              <a:xfrm>
                <a:off x="6149703" y="5215816"/>
                <a:ext cx="1586462" cy="2373445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5" name="Freeform: Shape 121">
                <a:extLst>
                  <a:ext uri="{FF2B5EF4-FFF2-40B4-BE49-F238E27FC236}">
                    <a16:creationId xmlns:a16="http://schemas.microsoft.com/office/drawing/2014/main" xmlns="" id="{1E1001C2-8267-477D-89A7-F90FDF5DB246}"/>
                  </a:ext>
                </a:extLst>
              </p:cNvPr>
              <p:cNvSpPr/>
              <p:nvPr/>
            </p:nvSpPr>
            <p:spPr>
              <a:xfrm>
                <a:off x="9871175" y="2566273"/>
                <a:ext cx="3530806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6" name="Freeform: Shape 122">
                <a:extLst>
                  <a:ext uri="{FF2B5EF4-FFF2-40B4-BE49-F238E27FC236}">
                    <a16:creationId xmlns:a16="http://schemas.microsoft.com/office/drawing/2014/main" xmlns="" id="{66729FEA-1322-4C15-BE3C-1C6A37D38183}"/>
                  </a:ext>
                </a:extLst>
              </p:cNvPr>
              <p:cNvSpPr/>
              <p:nvPr/>
            </p:nvSpPr>
            <p:spPr>
              <a:xfrm>
                <a:off x="7585443" y="3324704"/>
                <a:ext cx="2667181" cy="4626400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7" name="Freeform: Shape 123">
                <a:extLst>
                  <a:ext uri="{FF2B5EF4-FFF2-40B4-BE49-F238E27FC236}">
                    <a16:creationId xmlns:a16="http://schemas.microsoft.com/office/drawing/2014/main" xmlns="" id="{9C27F096-CD01-4245-8DA2-8C084E2D4440}"/>
                  </a:ext>
                </a:extLst>
              </p:cNvPr>
              <p:cNvSpPr/>
              <p:nvPr/>
            </p:nvSpPr>
            <p:spPr>
              <a:xfrm>
                <a:off x="7708807" y="479822"/>
                <a:ext cx="2543816" cy="6474125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xmlns="" id="{78CEB3E5-BC80-48C6-8415-C2DFAE3BD223}"/>
                </a:ext>
              </a:extLst>
            </p:cNvPr>
            <p:cNvGrpSpPr/>
            <p:nvPr/>
          </p:nvGrpSpPr>
          <p:grpSpPr>
            <a:xfrm rot="20073958" flipH="1">
              <a:off x="10116519" y="4915091"/>
              <a:ext cx="1567652" cy="1079675"/>
              <a:chOff x="3667032" y="1708483"/>
              <a:chExt cx="8105829" cy="5582653"/>
            </a:xfrm>
          </p:grpSpPr>
          <p:sp>
            <p:nvSpPr>
              <p:cNvPr id="94" name="Freeform: Shape 110">
                <a:extLst>
                  <a:ext uri="{FF2B5EF4-FFF2-40B4-BE49-F238E27FC236}">
                    <a16:creationId xmlns:a16="http://schemas.microsoft.com/office/drawing/2014/main" xmlns="" id="{FCC0AB56-626B-44BB-897D-173DA3087149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5" name="Freeform: Shape 111">
                <a:extLst>
                  <a:ext uri="{FF2B5EF4-FFF2-40B4-BE49-F238E27FC236}">
                    <a16:creationId xmlns:a16="http://schemas.microsoft.com/office/drawing/2014/main" xmlns="" id="{9F5555B2-70BE-43DD-B410-FF80124DFB2B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6" name="Freeform: Shape 112">
                <a:extLst>
                  <a:ext uri="{FF2B5EF4-FFF2-40B4-BE49-F238E27FC236}">
                    <a16:creationId xmlns:a16="http://schemas.microsoft.com/office/drawing/2014/main" xmlns="" id="{7C6CB87F-E252-406E-BD88-096A9A34CCA3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7" name="Freeform: Shape 113">
                <a:extLst>
                  <a:ext uri="{FF2B5EF4-FFF2-40B4-BE49-F238E27FC236}">
                    <a16:creationId xmlns:a16="http://schemas.microsoft.com/office/drawing/2014/main" xmlns="" id="{F6737F00-F775-4784-B59F-E5F4A06D5344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8" name="Freeform: Shape 114">
                <a:extLst>
                  <a:ext uri="{FF2B5EF4-FFF2-40B4-BE49-F238E27FC236}">
                    <a16:creationId xmlns:a16="http://schemas.microsoft.com/office/drawing/2014/main" xmlns="" id="{58CF56DE-8CEC-4B4E-B918-C1DFB6A5FEE2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9" name="Freeform: Shape 115">
                <a:extLst>
                  <a:ext uri="{FF2B5EF4-FFF2-40B4-BE49-F238E27FC236}">
                    <a16:creationId xmlns:a16="http://schemas.microsoft.com/office/drawing/2014/main" xmlns="" id="{C0001AC1-5456-4312-AF36-914B7BB6D8B6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0" name="Freeform: Shape 116">
                <a:extLst>
                  <a:ext uri="{FF2B5EF4-FFF2-40B4-BE49-F238E27FC236}">
                    <a16:creationId xmlns:a16="http://schemas.microsoft.com/office/drawing/2014/main" xmlns="" id="{0DDF2BA6-4189-4AC4-AB05-6B7AB839F670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 dirty="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xmlns="" id="{3F94258E-8492-48DA-9616-17FFEA325B93}"/>
                </a:ext>
              </a:extLst>
            </p:cNvPr>
            <p:cNvGrpSpPr/>
            <p:nvPr/>
          </p:nvGrpSpPr>
          <p:grpSpPr>
            <a:xfrm rot="20073958" flipH="1">
              <a:off x="10286237" y="3877079"/>
              <a:ext cx="981094" cy="675699"/>
              <a:chOff x="3667032" y="1708483"/>
              <a:chExt cx="8105829" cy="5582653"/>
            </a:xfrm>
          </p:grpSpPr>
          <p:sp>
            <p:nvSpPr>
              <p:cNvPr id="87" name="Freeform: Shape 103">
                <a:extLst>
                  <a:ext uri="{FF2B5EF4-FFF2-40B4-BE49-F238E27FC236}">
                    <a16:creationId xmlns:a16="http://schemas.microsoft.com/office/drawing/2014/main" xmlns="" id="{BCDD47DD-FE7C-4A6C-9773-3FDD1269F05E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8" name="Freeform: Shape 104">
                <a:extLst>
                  <a:ext uri="{FF2B5EF4-FFF2-40B4-BE49-F238E27FC236}">
                    <a16:creationId xmlns:a16="http://schemas.microsoft.com/office/drawing/2014/main" xmlns="" id="{D14748D4-0EF0-46A5-BB1E-C3876C300683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9" name="Freeform: Shape 105">
                <a:extLst>
                  <a:ext uri="{FF2B5EF4-FFF2-40B4-BE49-F238E27FC236}">
                    <a16:creationId xmlns:a16="http://schemas.microsoft.com/office/drawing/2014/main" xmlns="" id="{00F5CC18-E877-471D-A6C7-D1E9B8FF8EB8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0" name="Freeform: Shape 106">
                <a:extLst>
                  <a:ext uri="{FF2B5EF4-FFF2-40B4-BE49-F238E27FC236}">
                    <a16:creationId xmlns:a16="http://schemas.microsoft.com/office/drawing/2014/main" xmlns="" id="{93F6DF02-1AEB-45DE-AFC1-367D8AD20521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1" name="Freeform: Shape 107">
                <a:extLst>
                  <a:ext uri="{FF2B5EF4-FFF2-40B4-BE49-F238E27FC236}">
                    <a16:creationId xmlns:a16="http://schemas.microsoft.com/office/drawing/2014/main" xmlns="" id="{950D4811-28B8-4155-B542-0267B4D7F6A8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2" name="Freeform: Shape 108">
                <a:extLst>
                  <a:ext uri="{FF2B5EF4-FFF2-40B4-BE49-F238E27FC236}">
                    <a16:creationId xmlns:a16="http://schemas.microsoft.com/office/drawing/2014/main" xmlns="" id="{C2E5FAA2-8A3B-44B6-BF6F-24890A7306F8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3" name="Freeform: Shape 109">
                <a:extLst>
                  <a:ext uri="{FF2B5EF4-FFF2-40B4-BE49-F238E27FC236}">
                    <a16:creationId xmlns:a16="http://schemas.microsoft.com/office/drawing/2014/main" xmlns="" id="{E490B12C-A200-46FA-BC51-A665EE4FFD8A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xmlns="" id="{E777C03F-1225-43D8-8EE3-6D63ADD53603}"/>
                </a:ext>
              </a:extLst>
            </p:cNvPr>
            <p:cNvGrpSpPr/>
            <p:nvPr/>
          </p:nvGrpSpPr>
          <p:grpSpPr>
            <a:xfrm rot="20275744" flipH="1">
              <a:off x="10178216" y="1637990"/>
              <a:ext cx="1416763" cy="1605575"/>
              <a:chOff x="5365048" y="479821"/>
              <a:chExt cx="8036930" cy="9108010"/>
            </a:xfrm>
          </p:grpSpPr>
          <p:sp>
            <p:nvSpPr>
              <p:cNvPr id="80" name="Freeform: Shape 96">
                <a:extLst>
                  <a:ext uri="{FF2B5EF4-FFF2-40B4-BE49-F238E27FC236}">
                    <a16:creationId xmlns:a16="http://schemas.microsoft.com/office/drawing/2014/main" xmlns="" id="{62E72525-178B-4FA0-84BF-CC01B581051B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1" name="Freeform: Shape 97">
                <a:extLst>
                  <a:ext uri="{FF2B5EF4-FFF2-40B4-BE49-F238E27FC236}">
                    <a16:creationId xmlns:a16="http://schemas.microsoft.com/office/drawing/2014/main" xmlns="" id="{69CC5269-8E33-44FE-9CE8-DB9A37AA8711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2" name="Freeform: Shape 98">
                <a:extLst>
                  <a:ext uri="{FF2B5EF4-FFF2-40B4-BE49-F238E27FC236}">
                    <a16:creationId xmlns:a16="http://schemas.microsoft.com/office/drawing/2014/main" xmlns="" id="{6404344F-BCA1-4CF1-BE67-5C7679EB5426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3" name="Freeform: Shape 99">
                <a:extLst>
                  <a:ext uri="{FF2B5EF4-FFF2-40B4-BE49-F238E27FC236}">
                    <a16:creationId xmlns:a16="http://schemas.microsoft.com/office/drawing/2014/main" xmlns="" id="{6734C2D2-F60A-42DD-B42B-64384E825774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4" name="Freeform: Shape 100">
                <a:extLst>
                  <a:ext uri="{FF2B5EF4-FFF2-40B4-BE49-F238E27FC236}">
                    <a16:creationId xmlns:a16="http://schemas.microsoft.com/office/drawing/2014/main" xmlns="" id="{426592D0-DC86-4FEE-A0C6-1D7DA6412183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5" name="Freeform: Shape 101">
                <a:extLst>
                  <a:ext uri="{FF2B5EF4-FFF2-40B4-BE49-F238E27FC236}">
                    <a16:creationId xmlns:a16="http://schemas.microsoft.com/office/drawing/2014/main" xmlns="" id="{0B87A9A3-74F6-420F-AFBC-CC0A40DFF155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6" name="Freeform: Shape 102">
                <a:extLst>
                  <a:ext uri="{FF2B5EF4-FFF2-40B4-BE49-F238E27FC236}">
                    <a16:creationId xmlns:a16="http://schemas.microsoft.com/office/drawing/2014/main" xmlns="" id="{71BAFB78-B42B-4B72-A936-0DCE58C642A8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xmlns="" id="{879CCFBB-54D7-4D4F-9064-405F738524D6}"/>
                </a:ext>
              </a:extLst>
            </p:cNvPr>
            <p:cNvGrpSpPr/>
            <p:nvPr/>
          </p:nvGrpSpPr>
          <p:grpSpPr>
            <a:xfrm rot="20275744" flipH="1">
              <a:off x="11852978" y="2424207"/>
              <a:ext cx="1074020" cy="1217154"/>
              <a:chOff x="5365048" y="479821"/>
              <a:chExt cx="8036930" cy="9108010"/>
            </a:xfrm>
          </p:grpSpPr>
          <p:sp>
            <p:nvSpPr>
              <p:cNvPr id="73" name="Freeform: Shape 89">
                <a:extLst>
                  <a:ext uri="{FF2B5EF4-FFF2-40B4-BE49-F238E27FC236}">
                    <a16:creationId xmlns:a16="http://schemas.microsoft.com/office/drawing/2014/main" xmlns="" id="{35B5626F-E6D7-4A94-BF42-F2FAB1CD8641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4" name="Freeform: Shape 90">
                <a:extLst>
                  <a:ext uri="{FF2B5EF4-FFF2-40B4-BE49-F238E27FC236}">
                    <a16:creationId xmlns:a16="http://schemas.microsoft.com/office/drawing/2014/main" xmlns="" id="{9434F757-486E-4106-A1E3-0218FEF3CCBA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5" name="Freeform: Shape 91">
                <a:extLst>
                  <a:ext uri="{FF2B5EF4-FFF2-40B4-BE49-F238E27FC236}">
                    <a16:creationId xmlns:a16="http://schemas.microsoft.com/office/drawing/2014/main" xmlns="" id="{107355F6-81D2-4D0A-B020-739E29AAB2E2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6" name="Freeform: Shape 92">
                <a:extLst>
                  <a:ext uri="{FF2B5EF4-FFF2-40B4-BE49-F238E27FC236}">
                    <a16:creationId xmlns:a16="http://schemas.microsoft.com/office/drawing/2014/main" xmlns="" id="{1AD154E2-89F2-432E-AA9B-7424E2761CD7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7" name="Freeform: Shape 93">
                <a:extLst>
                  <a:ext uri="{FF2B5EF4-FFF2-40B4-BE49-F238E27FC236}">
                    <a16:creationId xmlns:a16="http://schemas.microsoft.com/office/drawing/2014/main" xmlns="" id="{B6617580-2F50-45D1-B20C-A64020C0BDB1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8" name="Freeform: Shape 94">
                <a:extLst>
                  <a:ext uri="{FF2B5EF4-FFF2-40B4-BE49-F238E27FC236}">
                    <a16:creationId xmlns:a16="http://schemas.microsoft.com/office/drawing/2014/main" xmlns="" id="{A7D66DE4-00B6-4AC5-BD23-7E2CCEE95FD3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9" name="Freeform: Shape 95">
                <a:extLst>
                  <a:ext uri="{FF2B5EF4-FFF2-40B4-BE49-F238E27FC236}">
                    <a16:creationId xmlns:a16="http://schemas.microsoft.com/office/drawing/2014/main" xmlns="" id="{BAE1DCA4-A861-42AE-944C-5EC37A8C55AC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xmlns="" id="{E7342380-A1E7-43F3-9E43-7F9C32335906}"/>
                </a:ext>
              </a:extLst>
            </p:cNvPr>
            <p:cNvGrpSpPr/>
            <p:nvPr/>
          </p:nvGrpSpPr>
          <p:grpSpPr>
            <a:xfrm rot="21043784" flipH="1">
              <a:off x="12949687" y="4848328"/>
              <a:ext cx="885221" cy="609671"/>
              <a:chOff x="3667032" y="1708483"/>
              <a:chExt cx="8105829" cy="5582653"/>
            </a:xfrm>
          </p:grpSpPr>
          <p:sp>
            <p:nvSpPr>
              <p:cNvPr id="66" name="Freeform: Shape 82">
                <a:extLst>
                  <a:ext uri="{FF2B5EF4-FFF2-40B4-BE49-F238E27FC236}">
                    <a16:creationId xmlns:a16="http://schemas.microsoft.com/office/drawing/2014/main" xmlns="" id="{0FDD9D8A-523A-4FBA-A662-46E5AC35D20A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7" name="Freeform: Shape 83">
                <a:extLst>
                  <a:ext uri="{FF2B5EF4-FFF2-40B4-BE49-F238E27FC236}">
                    <a16:creationId xmlns:a16="http://schemas.microsoft.com/office/drawing/2014/main" xmlns="" id="{CCA98B03-5D1A-41C6-8201-E8104EFA2394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8" name="Freeform: Shape 84">
                <a:extLst>
                  <a:ext uri="{FF2B5EF4-FFF2-40B4-BE49-F238E27FC236}">
                    <a16:creationId xmlns:a16="http://schemas.microsoft.com/office/drawing/2014/main" xmlns="" id="{0E6C900F-9F37-4FAC-9D63-C787BA0181D0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9" name="Freeform: Shape 85">
                <a:extLst>
                  <a:ext uri="{FF2B5EF4-FFF2-40B4-BE49-F238E27FC236}">
                    <a16:creationId xmlns:a16="http://schemas.microsoft.com/office/drawing/2014/main" xmlns="" id="{645227E2-265B-4C48-BC65-812317D1C9EE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0" name="Freeform: Shape 86">
                <a:extLst>
                  <a:ext uri="{FF2B5EF4-FFF2-40B4-BE49-F238E27FC236}">
                    <a16:creationId xmlns:a16="http://schemas.microsoft.com/office/drawing/2014/main" xmlns="" id="{35B11BFA-D821-4CCB-A3C3-A8456C306E2D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1" name="Freeform: Shape 87">
                <a:extLst>
                  <a:ext uri="{FF2B5EF4-FFF2-40B4-BE49-F238E27FC236}">
                    <a16:creationId xmlns:a16="http://schemas.microsoft.com/office/drawing/2014/main" xmlns="" id="{161C27F5-BE5E-4C9E-B308-A6A0BD46730A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2" name="Freeform: Shape 88">
                <a:extLst>
                  <a:ext uri="{FF2B5EF4-FFF2-40B4-BE49-F238E27FC236}">
                    <a16:creationId xmlns:a16="http://schemas.microsoft.com/office/drawing/2014/main" xmlns="" id="{BEA7DB35-43EA-46C1-BFD9-305A3AD67D03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xmlns="" id="{CD81C25F-6C2B-4DFA-8B10-E10F977CFCD7}"/>
                </a:ext>
              </a:extLst>
            </p:cNvPr>
            <p:cNvGrpSpPr/>
            <p:nvPr/>
          </p:nvGrpSpPr>
          <p:grpSpPr>
            <a:xfrm rot="21043784" flipH="1">
              <a:off x="9098407" y="3250270"/>
              <a:ext cx="740471" cy="509978"/>
              <a:chOff x="3667032" y="1708483"/>
              <a:chExt cx="8105829" cy="5582653"/>
            </a:xfrm>
          </p:grpSpPr>
          <p:sp>
            <p:nvSpPr>
              <p:cNvPr id="59" name="Freeform: Shape 75">
                <a:extLst>
                  <a:ext uri="{FF2B5EF4-FFF2-40B4-BE49-F238E27FC236}">
                    <a16:creationId xmlns:a16="http://schemas.microsoft.com/office/drawing/2014/main" xmlns="" id="{AB0437A3-BE79-4F53-A9D4-DD75820D12FF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0" name="Freeform: Shape 76">
                <a:extLst>
                  <a:ext uri="{FF2B5EF4-FFF2-40B4-BE49-F238E27FC236}">
                    <a16:creationId xmlns:a16="http://schemas.microsoft.com/office/drawing/2014/main" xmlns="" id="{F6F73B6E-777C-47EE-A0F8-1D6AA17964BE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1" name="Freeform: Shape 77">
                <a:extLst>
                  <a:ext uri="{FF2B5EF4-FFF2-40B4-BE49-F238E27FC236}">
                    <a16:creationId xmlns:a16="http://schemas.microsoft.com/office/drawing/2014/main" xmlns="" id="{2BD1BA57-FC50-433A-B978-339684C0AA5F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2" name="Freeform: Shape 78">
                <a:extLst>
                  <a:ext uri="{FF2B5EF4-FFF2-40B4-BE49-F238E27FC236}">
                    <a16:creationId xmlns:a16="http://schemas.microsoft.com/office/drawing/2014/main" xmlns="" id="{D6C56A76-B71D-4348-9DFA-5DFE99CB0FF2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3" name="Freeform: Shape 79">
                <a:extLst>
                  <a:ext uri="{FF2B5EF4-FFF2-40B4-BE49-F238E27FC236}">
                    <a16:creationId xmlns:a16="http://schemas.microsoft.com/office/drawing/2014/main" xmlns="" id="{B0AF2679-7A3F-484E-9A5B-649D26E6218E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4" name="Freeform: Shape 80">
                <a:extLst>
                  <a:ext uri="{FF2B5EF4-FFF2-40B4-BE49-F238E27FC236}">
                    <a16:creationId xmlns:a16="http://schemas.microsoft.com/office/drawing/2014/main" xmlns="" id="{E242437E-E71E-492D-9572-EA09D1F965BE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5" name="Freeform: Shape 81">
                <a:extLst>
                  <a:ext uri="{FF2B5EF4-FFF2-40B4-BE49-F238E27FC236}">
                    <a16:creationId xmlns:a16="http://schemas.microsoft.com/office/drawing/2014/main" xmlns="" id="{527169D8-D601-475C-BFDC-E628F818BDC3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xmlns="" id="{321591C5-C04F-4C21-8ABD-82AA023FBA22}"/>
                </a:ext>
              </a:extLst>
            </p:cNvPr>
            <p:cNvGrpSpPr/>
            <p:nvPr/>
          </p:nvGrpSpPr>
          <p:grpSpPr>
            <a:xfrm rot="20275744" flipH="1">
              <a:off x="12999428" y="1262387"/>
              <a:ext cx="1627254" cy="1844118"/>
              <a:chOff x="5365048" y="479821"/>
              <a:chExt cx="8036930" cy="9108010"/>
            </a:xfrm>
          </p:grpSpPr>
          <p:sp>
            <p:nvSpPr>
              <p:cNvPr id="49" name="Freeform: Shape 68">
                <a:extLst>
                  <a:ext uri="{FF2B5EF4-FFF2-40B4-BE49-F238E27FC236}">
                    <a16:creationId xmlns:a16="http://schemas.microsoft.com/office/drawing/2014/main" xmlns="" id="{91255C69-2E23-4D49-9A54-EF2DC9B24D5E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50" name="Freeform: Shape 69">
                <a:extLst>
                  <a:ext uri="{FF2B5EF4-FFF2-40B4-BE49-F238E27FC236}">
                    <a16:creationId xmlns:a16="http://schemas.microsoft.com/office/drawing/2014/main" xmlns="" id="{098F8893-BA0E-411D-A35B-EF99CA6A4C5F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51" name="Freeform: Shape 70">
                <a:extLst>
                  <a:ext uri="{FF2B5EF4-FFF2-40B4-BE49-F238E27FC236}">
                    <a16:creationId xmlns:a16="http://schemas.microsoft.com/office/drawing/2014/main" xmlns="" id="{CB21944C-D3A3-40F6-8CEB-8CB9CA33C65B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52" name="Freeform: Shape 71">
                <a:extLst>
                  <a:ext uri="{FF2B5EF4-FFF2-40B4-BE49-F238E27FC236}">
                    <a16:creationId xmlns:a16="http://schemas.microsoft.com/office/drawing/2014/main" xmlns="" id="{A1212871-D3C6-450D-A8A2-D9EFD7F6BB32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53" name="Freeform: Shape 72">
                <a:extLst>
                  <a:ext uri="{FF2B5EF4-FFF2-40B4-BE49-F238E27FC236}">
                    <a16:creationId xmlns:a16="http://schemas.microsoft.com/office/drawing/2014/main" xmlns="" id="{6C02299B-C22A-4011-87B9-225C10BC1ACD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56" name="Freeform: Shape 73">
                <a:extLst>
                  <a:ext uri="{FF2B5EF4-FFF2-40B4-BE49-F238E27FC236}">
                    <a16:creationId xmlns:a16="http://schemas.microsoft.com/office/drawing/2014/main" xmlns="" id="{961FAA8A-DD86-4F31-A454-EADF3A7C00EA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57" name="Freeform: Shape 74">
                <a:extLst>
                  <a:ext uri="{FF2B5EF4-FFF2-40B4-BE49-F238E27FC236}">
                    <a16:creationId xmlns:a16="http://schemas.microsoft.com/office/drawing/2014/main" xmlns="" id="{20A9A607-097C-4648-BCA5-1140489E9E0F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1" name="Group 40">
              <a:extLst>
                <a:ext uri="{FF2B5EF4-FFF2-40B4-BE49-F238E27FC236}">
                  <a16:creationId xmlns:a16="http://schemas.microsoft.com/office/drawing/2014/main" xmlns="" id="{DD65AD6E-67BC-4A89-9CA4-98E433159BEC}"/>
                </a:ext>
              </a:extLst>
            </p:cNvPr>
            <p:cNvGrpSpPr/>
            <p:nvPr/>
          </p:nvGrpSpPr>
          <p:grpSpPr>
            <a:xfrm rot="19361629" flipH="1">
              <a:off x="13519304" y="3604291"/>
              <a:ext cx="825203" cy="568334"/>
              <a:chOff x="3667032" y="1708483"/>
              <a:chExt cx="8105829" cy="5582653"/>
            </a:xfrm>
          </p:grpSpPr>
          <p:sp>
            <p:nvSpPr>
              <p:cNvPr id="42" name="Freeform: Shape 61">
                <a:extLst>
                  <a:ext uri="{FF2B5EF4-FFF2-40B4-BE49-F238E27FC236}">
                    <a16:creationId xmlns:a16="http://schemas.microsoft.com/office/drawing/2014/main" xmlns="" id="{C4ECD2AB-45AE-4A6C-98B6-B63FE7018C62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43" name="Freeform: Shape 62">
                <a:extLst>
                  <a:ext uri="{FF2B5EF4-FFF2-40B4-BE49-F238E27FC236}">
                    <a16:creationId xmlns:a16="http://schemas.microsoft.com/office/drawing/2014/main" xmlns="" id="{EA7D0A7C-B0D0-42D3-AFB3-E76E5104D00C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44" name="Freeform: Shape 63">
                <a:extLst>
                  <a:ext uri="{FF2B5EF4-FFF2-40B4-BE49-F238E27FC236}">
                    <a16:creationId xmlns:a16="http://schemas.microsoft.com/office/drawing/2014/main" xmlns="" id="{A20C431C-78D2-4354-ACA6-A3D45C4F754A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45" name="Freeform: Shape 64">
                <a:extLst>
                  <a:ext uri="{FF2B5EF4-FFF2-40B4-BE49-F238E27FC236}">
                    <a16:creationId xmlns:a16="http://schemas.microsoft.com/office/drawing/2014/main" xmlns="" id="{A9C57BE7-E305-4D02-A27E-537823FFC665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46" name="Freeform: Shape 65">
                <a:extLst>
                  <a:ext uri="{FF2B5EF4-FFF2-40B4-BE49-F238E27FC236}">
                    <a16:creationId xmlns:a16="http://schemas.microsoft.com/office/drawing/2014/main" xmlns="" id="{E111D2B6-D3D7-4151-BFB3-655C8D2865C9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Freeform: Shape 66">
                <a:extLst>
                  <a:ext uri="{FF2B5EF4-FFF2-40B4-BE49-F238E27FC236}">
                    <a16:creationId xmlns:a16="http://schemas.microsoft.com/office/drawing/2014/main" xmlns="" id="{8CD3E767-D8CD-4CA8-BF25-F3504410C03C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48" name="Freeform: Shape 67">
                <a:extLst>
                  <a:ext uri="{FF2B5EF4-FFF2-40B4-BE49-F238E27FC236}">
                    <a16:creationId xmlns:a16="http://schemas.microsoft.com/office/drawing/2014/main" xmlns="" id="{DE135B22-61E9-4C0E-857C-E93DE1BDF251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85210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9" grpId="0" animBg="1"/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79" y="1329983"/>
            <a:ext cx="907142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 err="1" smtClean="0">
                <a:solidFill>
                  <a:srgbClr val="FF0000"/>
                </a:solidFill>
                <a:effectLst/>
                <a:ea typeface="Times New Roman" panose="02020603050405020304" pitchFamily="18" charset="0"/>
              </a:rPr>
              <a:t>Câu</a:t>
            </a:r>
            <a:r>
              <a:rPr lang="en-US" sz="2000" dirty="0" smtClean="0">
                <a:solidFill>
                  <a:srgbClr val="FF0000"/>
                </a:solidFill>
                <a:effectLst/>
                <a:ea typeface="Times New Roman" panose="02020603050405020304" pitchFamily="18" charset="0"/>
              </a:rPr>
              <a:t> 1. </a:t>
            </a:r>
            <a:r>
              <a:rPr lang="en-US" sz="2000" dirty="0" err="1">
                <a:solidFill>
                  <a:srgbClr val="FF0000"/>
                </a:solidFill>
              </a:rPr>
              <a:t>Quá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trình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chuyển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đổi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căn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các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hoạt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động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xuất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từ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sử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dụng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sức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lao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động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thủ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công</a:t>
            </a:r>
            <a:r>
              <a:rPr lang="en-US" sz="2000" dirty="0">
                <a:solidFill>
                  <a:srgbClr val="FF0000"/>
                </a:solidFill>
              </a:rPr>
              <a:t> sang </a:t>
            </a:r>
            <a:r>
              <a:rPr lang="en-US" sz="2000" dirty="0" err="1">
                <a:solidFill>
                  <a:srgbClr val="FF0000"/>
                </a:solidFill>
              </a:rPr>
              <a:t>sử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dụng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sức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lao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động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dựa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trên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sự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phát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triển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của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công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nghiệp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cơ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khí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quá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trình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gì</a:t>
            </a:r>
            <a:r>
              <a:rPr lang="en-US" sz="2000" dirty="0">
                <a:solidFill>
                  <a:srgbClr val="FF0000"/>
                </a:solidFill>
              </a:rPr>
              <a:t>?</a:t>
            </a:r>
          </a:p>
          <a:p>
            <a:pPr lvl="0"/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761382" y="2333441"/>
            <a:ext cx="79348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 err="1"/>
              <a:t>Nội</a:t>
            </a:r>
            <a:r>
              <a:rPr lang="en-US" b="1" dirty="0"/>
              <a:t> dung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/>
              <a:t>chất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quá</a:t>
            </a:r>
            <a:r>
              <a:rPr lang="en-US" b="1" dirty="0"/>
              <a:t> </a:t>
            </a:r>
            <a:r>
              <a:rPr lang="en-US" b="1" dirty="0" err="1"/>
              <a:t>trình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 smtClean="0"/>
              <a:t>xuất</a:t>
            </a:r>
            <a:endParaRPr lang="en-US" dirty="0"/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3600" b="1" dirty="0">
                <a:latin typeface="Times New Roman" panose="02020603050405020304" pitchFamily="18" charset="0"/>
              </a:rPr>
              <a:t>CHƯƠNG </a:t>
            </a:r>
            <a:r>
              <a:rPr lang="vi-VN" altLang="en-US" sz="3600" b="1" dirty="0">
                <a:latin typeface="Times New Roman" panose="02020603050405020304" pitchFamily="18" charset="0"/>
              </a:rPr>
              <a:t>6</a:t>
            </a:r>
            <a:endParaRPr lang="en-US" altLang="en-US" sz="3600" b="1" dirty="0">
              <a:latin typeface="Arial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601330"/>
              </p:ext>
            </p:extLst>
          </p:nvPr>
        </p:nvGraphicFramePr>
        <p:xfrm>
          <a:off x="1923383" y="2937594"/>
          <a:ext cx="9724666" cy="975360"/>
        </p:xfrm>
        <a:graphic>
          <a:graphicData uri="http://schemas.openxmlformats.org/drawingml/2006/table">
            <a:tbl>
              <a:tblPr/>
              <a:tblGrid>
                <a:gridCol w="9724666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2.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Cuộc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mạng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khoa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học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kỹ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thuật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lần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thứ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lần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thứ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diễn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thời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gian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en-US" sz="1800" kern="120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532185" y="3686093"/>
            <a:ext cx="78496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 err="1"/>
              <a:t>Phương</a:t>
            </a:r>
            <a:r>
              <a:rPr lang="en-US" b="1" dirty="0"/>
              <a:t>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 smtClean="0"/>
              <a:t>xuất</a:t>
            </a:r>
            <a:endParaRPr lang="en-US" dirty="0"/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4279381"/>
              </p:ext>
            </p:extLst>
          </p:nvPr>
        </p:nvGraphicFramePr>
        <p:xfrm>
          <a:off x="1937897" y="4365402"/>
          <a:ext cx="9267131" cy="67056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3.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Công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nghiệp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hóa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hiện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đại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hóa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có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tác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dụng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532185" y="5298787"/>
            <a:ext cx="76492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 err="1"/>
              <a:t>Kiến</a:t>
            </a:r>
            <a:r>
              <a:rPr lang="en-US" b="1" dirty="0"/>
              <a:t> </a:t>
            </a:r>
            <a:r>
              <a:rPr lang="en-US" b="1" dirty="0" err="1"/>
              <a:t>trúc</a:t>
            </a:r>
            <a:r>
              <a:rPr lang="en-US" b="1" dirty="0"/>
              <a:t> </a:t>
            </a:r>
            <a:r>
              <a:rPr lang="en-US" b="1" dirty="0" err="1"/>
              <a:t>thượng</a:t>
            </a:r>
            <a:r>
              <a:rPr lang="en-US" b="1" dirty="0"/>
              <a:t> </a:t>
            </a:r>
            <a:r>
              <a:rPr lang="en-US" b="1" dirty="0" err="1" smtClean="0"/>
              <a:t>tầng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5593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23383" y="1391517"/>
            <a:ext cx="955585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000" b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Times New Roman" panose="02020603050405020304" pitchFamily="18" charset="0"/>
              </a:rPr>
              <a:t>Câu</a:t>
            </a:r>
            <a:r>
              <a:rPr kumimoji="0" lang="en-US" sz="2000" b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Times New Roman" panose="02020603050405020304" pitchFamily="18" charset="0"/>
              </a:rPr>
              <a:t> 4. </a:t>
            </a:r>
            <a:r>
              <a:rPr lang="en-US" sz="2000" dirty="0" err="1">
                <a:solidFill>
                  <a:srgbClr val="FF0000"/>
                </a:solidFill>
              </a:rPr>
              <a:t>Cách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mạng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công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nghiệp</a:t>
            </a:r>
            <a:r>
              <a:rPr lang="en-US" sz="2000" dirty="0">
                <a:solidFill>
                  <a:srgbClr val="FF0000"/>
                </a:solidFill>
              </a:rPr>
              <a:t> ở </a:t>
            </a:r>
            <a:r>
              <a:rPr lang="en-US" sz="2000" dirty="0" err="1">
                <a:solidFill>
                  <a:srgbClr val="FF0000"/>
                </a:solidFill>
              </a:rPr>
              <a:t>Anh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bắt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đầu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từ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khi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? </a:t>
            </a:r>
          </a:p>
          <a:p>
            <a:pPr lvl="0"/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609477" y="2213093"/>
            <a:ext cx="86954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/>
              <a:t>Ý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quyết</a:t>
            </a:r>
            <a:r>
              <a:rPr lang="en-US" b="1" dirty="0"/>
              <a:t> </a:t>
            </a:r>
            <a:r>
              <a:rPr lang="en-US" b="1" dirty="0" err="1"/>
              <a:t>định</a:t>
            </a:r>
            <a:r>
              <a:rPr lang="en-US" b="1" dirty="0"/>
              <a:t> </a:t>
            </a:r>
            <a:r>
              <a:rPr lang="en-US" b="1" dirty="0" err="1"/>
              <a:t>sự</a:t>
            </a:r>
            <a:r>
              <a:rPr lang="en-US" b="1" dirty="0"/>
              <a:t> </a:t>
            </a:r>
            <a:r>
              <a:rPr lang="en-US" b="1" dirty="0" err="1"/>
              <a:t>văn</a:t>
            </a:r>
            <a:r>
              <a:rPr lang="en-US" b="1" dirty="0"/>
              <a:t> minh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 smtClean="0"/>
              <a:t>hội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vi-VN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6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1722652"/>
              </p:ext>
            </p:extLst>
          </p:nvPr>
        </p:nvGraphicFramePr>
        <p:xfrm>
          <a:off x="1923383" y="3053081"/>
          <a:ext cx="9071429" cy="754253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5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</a:t>
                      </a:r>
                      <a:r>
                        <a:rPr lang="vi-VN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vi-VN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ừ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ngành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609477" y="3835706"/>
            <a:ext cx="85743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Người</a:t>
            </a:r>
            <a:r>
              <a:rPr lang="en-US" b="1" dirty="0"/>
              <a:t> </a:t>
            </a:r>
            <a:r>
              <a:rPr lang="en-US" b="1" dirty="0" err="1"/>
              <a:t>lao</a:t>
            </a:r>
            <a:r>
              <a:rPr lang="en-US" b="1" dirty="0"/>
              <a:t> </a:t>
            </a:r>
            <a:r>
              <a:rPr lang="en-US" b="1" dirty="0" err="1" smtClean="0"/>
              <a:t>động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0939816"/>
              </p:ext>
            </p:extLst>
          </p:nvPr>
        </p:nvGraphicFramePr>
        <p:xfrm>
          <a:off x="1916683" y="4447112"/>
          <a:ext cx="9267131" cy="67056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6.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Tại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nước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sớm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tiến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mạng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công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nghiệp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757268" y="5298787"/>
            <a:ext cx="822524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Mối</a:t>
            </a:r>
            <a:r>
              <a:rPr lang="en-US" b="1" dirty="0"/>
              <a:t> </a:t>
            </a: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thống</a:t>
            </a:r>
            <a:r>
              <a:rPr lang="en-US" b="1" dirty="0"/>
              <a:t> </a:t>
            </a:r>
            <a:r>
              <a:rPr lang="en-US" b="1" dirty="0" err="1"/>
              <a:t>nhất</a:t>
            </a:r>
            <a:r>
              <a:rPr lang="en-US" b="1" dirty="0"/>
              <a:t>, </a:t>
            </a:r>
            <a:r>
              <a:rPr lang="en-US" b="1" dirty="0" err="1"/>
              <a:t>biện</a:t>
            </a:r>
            <a:r>
              <a:rPr lang="en-US" b="1" dirty="0"/>
              <a:t> </a:t>
            </a:r>
            <a:r>
              <a:rPr lang="en-US" b="1" dirty="0" err="1" smtClean="0"/>
              <a:t>chứng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242642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7. </a:t>
            </a:r>
            <a:r>
              <a:rPr lang="en-US" sz="2000" dirty="0" err="1">
                <a:solidFill>
                  <a:srgbClr val="FF0000"/>
                </a:solidFill>
              </a:rPr>
              <a:t>Kết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quả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lớn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nhất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của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cách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mạng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công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nghiệp</a:t>
            </a:r>
            <a:r>
              <a:rPr lang="en-US" sz="2000" dirty="0">
                <a:solidFill>
                  <a:srgbClr val="FF0000"/>
                </a:solidFill>
              </a:rPr>
              <a:t> ở </a:t>
            </a:r>
            <a:r>
              <a:rPr lang="en-US" sz="2000" dirty="0" err="1">
                <a:solidFill>
                  <a:srgbClr val="FF0000"/>
                </a:solidFill>
              </a:rPr>
              <a:t>Anh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gì</a:t>
            </a:r>
            <a:r>
              <a:rPr lang="en-US" sz="2000" dirty="0">
                <a:solidFill>
                  <a:srgbClr val="FF0000"/>
                </a:solidFill>
              </a:rPr>
              <a:t>?</a:t>
            </a:r>
          </a:p>
          <a:p>
            <a:pPr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679961" y="2236003"/>
            <a:ext cx="8026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lạc</a:t>
            </a:r>
            <a:r>
              <a:rPr lang="en-US" b="1" dirty="0"/>
              <a:t> </a:t>
            </a:r>
            <a:r>
              <a:rPr lang="en-US" b="1" dirty="0" err="1"/>
              <a:t>hậu</a:t>
            </a:r>
            <a:r>
              <a:rPr lang="en-US" b="1" dirty="0"/>
              <a:t> </a:t>
            </a:r>
            <a:r>
              <a:rPr lang="en-US" b="1" dirty="0" err="1"/>
              <a:t>hơn</a:t>
            </a:r>
            <a:r>
              <a:rPr lang="en-US" b="1" dirty="0"/>
              <a:t> </a:t>
            </a:r>
            <a:r>
              <a:rPr lang="en-US" b="1" dirty="0" err="1"/>
              <a:t>lực</a:t>
            </a:r>
            <a:r>
              <a:rPr lang="en-US" b="1" dirty="0"/>
              <a:t> </a:t>
            </a:r>
            <a:r>
              <a:rPr lang="en-US" b="1" dirty="0" err="1"/>
              <a:t>lượng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 smtClean="0"/>
              <a:t>xuất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557623" y="890411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9662" y="155289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vi-VN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6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6476850"/>
              </p:ext>
            </p:extLst>
          </p:nvPr>
        </p:nvGraphicFramePr>
        <p:xfrm>
          <a:off x="1911080" y="2856011"/>
          <a:ext cx="9071429" cy="1080389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8.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mạng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công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nghiệp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đã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đưa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đến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sự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hình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thành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giai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cấp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xã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hội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đó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giai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cấp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679961" y="3686093"/>
            <a:ext cx="87992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noProof="0" dirty="0" err="1" smtClean="0"/>
              <a:t>Những</a:t>
            </a:r>
            <a:r>
              <a:rPr lang="en-US" b="1" noProof="0" dirty="0" smtClean="0"/>
              <a:t> </a:t>
            </a:r>
            <a:r>
              <a:rPr lang="en-US" b="1" noProof="0" dirty="0" err="1" smtClean="0"/>
              <a:t>quan</a:t>
            </a:r>
            <a:r>
              <a:rPr lang="en-US" b="1" noProof="0" dirty="0" smtClean="0"/>
              <a:t> </a:t>
            </a:r>
            <a:r>
              <a:rPr lang="en-US" b="1" noProof="0" dirty="0" err="1" smtClean="0"/>
              <a:t>hệ</a:t>
            </a:r>
            <a:r>
              <a:rPr lang="en-US" b="1" noProof="0" dirty="0" smtClean="0"/>
              <a:t> </a:t>
            </a:r>
            <a:r>
              <a:rPr lang="en-US" b="1" noProof="0" dirty="0" err="1" smtClean="0"/>
              <a:t>xã</a:t>
            </a:r>
            <a:r>
              <a:rPr lang="en-US" b="1" noProof="0" dirty="0" smtClean="0"/>
              <a:t> </a:t>
            </a:r>
            <a:r>
              <a:rPr lang="en-US" b="1" noProof="0" smtClean="0"/>
              <a:t>hội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6659246"/>
              </p:ext>
            </p:extLst>
          </p:nvPr>
        </p:nvGraphicFramePr>
        <p:xfrm>
          <a:off x="1937897" y="4365402"/>
          <a:ext cx="9267131" cy="6096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9.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Hệ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quả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mạng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công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nghiệp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679961" y="5298787"/>
            <a:ext cx="75014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thể</a:t>
            </a:r>
            <a:r>
              <a:rPr lang="en-US" b="1" dirty="0"/>
              <a:t> </a:t>
            </a:r>
            <a:r>
              <a:rPr lang="en-US" b="1" dirty="0" err="1"/>
              <a:t>diễn</a:t>
            </a:r>
            <a:r>
              <a:rPr lang="en-US" b="1" dirty="0"/>
              <a:t> </a:t>
            </a:r>
            <a:r>
              <a:rPr lang="en-US" b="1" dirty="0" err="1"/>
              <a:t>ra</a:t>
            </a:r>
            <a:r>
              <a:rPr lang="en-US" b="1" dirty="0"/>
              <a:t> </a:t>
            </a:r>
            <a:r>
              <a:rPr lang="en-US" b="1" dirty="0" err="1"/>
              <a:t>theo</a:t>
            </a:r>
            <a:r>
              <a:rPr lang="en-US" b="1" dirty="0"/>
              <a:t> </a:t>
            </a:r>
            <a:r>
              <a:rPr lang="en-US" b="1" dirty="0" err="1"/>
              <a:t>chiều</a:t>
            </a:r>
            <a:r>
              <a:rPr lang="en-US" b="1" dirty="0"/>
              <a:t> </a:t>
            </a:r>
            <a:r>
              <a:rPr lang="en-US" b="1" dirty="0" err="1"/>
              <a:t>hướng</a:t>
            </a:r>
            <a:r>
              <a:rPr lang="en-US" b="1" dirty="0"/>
              <a:t> </a:t>
            </a:r>
            <a:r>
              <a:rPr lang="en-US" b="1" dirty="0" err="1"/>
              <a:t>phù</a:t>
            </a:r>
            <a:r>
              <a:rPr lang="en-US" b="1" dirty="0"/>
              <a:t> </a:t>
            </a:r>
            <a:r>
              <a:rPr lang="en-US" b="1" dirty="0" err="1"/>
              <a:t>hợp</a:t>
            </a:r>
            <a:r>
              <a:rPr lang="en-US" b="1" dirty="0"/>
              <a:t> </a:t>
            </a:r>
            <a:r>
              <a:rPr lang="en-US" b="1" dirty="0" err="1"/>
              <a:t>hoặc</a:t>
            </a:r>
            <a:r>
              <a:rPr lang="en-US" b="1" dirty="0"/>
              <a:t> </a:t>
            </a:r>
            <a:r>
              <a:rPr lang="en-US" b="1" dirty="0" err="1"/>
              <a:t>không</a:t>
            </a:r>
            <a:r>
              <a:rPr lang="en-US" b="1" dirty="0"/>
              <a:t> </a:t>
            </a:r>
            <a:r>
              <a:rPr lang="en-US" b="1" dirty="0" err="1"/>
              <a:t>phù</a:t>
            </a:r>
            <a:r>
              <a:rPr lang="en-US" b="1" dirty="0"/>
              <a:t> </a:t>
            </a:r>
            <a:r>
              <a:rPr lang="en-US" b="1" dirty="0" err="1" smtClean="0"/>
              <a:t>hợp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246064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10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.</a:t>
            </a:r>
            <a:r>
              <a:rPr lang="en-US" sz="2000" dirty="0"/>
              <a:t> </a:t>
            </a:r>
            <a:r>
              <a:rPr lang="en-US" sz="2000" dirty="0" err="1">
                <a:solidFill>
                  <a:srgbClr val="FF0000"/>
                </a:solidFill>
              </a:rPr>
              <a:t>Cuộc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cách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mạng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công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nghiệp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lần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thứ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nhất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được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khởi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phát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từ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nước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?</a:t>
            </a:r>
          </a:p>
          <a:p>
            <a:pPr lvl="0"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452914" y="2148376"/>
            <a:ext cx="818295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/>
              <a:t>Con </a:t>
            </a:r>
            <a:r>
              <a:rPr lang="en-US" b="1" dirty="0" err="1"/>
              <a:t>người</a:t>
            </a:r>
            <a:r>
              <a:rPr lang="en-US" b="1" dirty="0"/>
              <a:t> </a:t>
            </a:r>
            <a:r>
              <a:rPr lang="en-US" b="1" dirty="0" err="1"/>
              <a:t>với</a:t>
            </a:r>
            <a:r>
              <a:rPr lang="en-US" b="1" dirty="0"/>
              <a:t> </a:t>
            </a:r>
            <a:r>
              <a:rPr lang="en-US" b="1" dirty="0" err="1"/>
              <a:t>tự</a:t>
            </a:r>
            <a:r>
              <a:rPr lang="en-US" b="1" dirty="0"/>
              <a:t> </a:t>
            </a:r>
            <a:r>
              <a:rPr lang="en-US" b="1" dirty="0" err="1" smtClean="0"/>
              <a:t>nhiên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vi-VN" altLang="en-US" sz="3600" b="1" noProof="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6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2990267"/>
              </p:ext>
            </p:extLst>
          </p:nvPr>
        </p:nvGraphicFramePr>
        <p:xfrm>
          <a:off x="1923383" y="2937594"/>
          <a:ext cx="9071429" cy="731520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11.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Cuộc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mạng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công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nghiệp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lần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thứ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diễn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thời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kỳ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</a:p>
                    <a:p>
                      <a:pPr lvl="0"/>
                      <a:endParaRPr lang="en-US" sz="24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594823" y="3784567"/>
            <a:ext cx="775120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Tồn</a:t>
            </a:r>
            <a:r>
              <a:rPr lang="en-US" b="1" dirty="0"/>
              <a:t> </a:t>
            </a:r>
            <a:r>
              <a:rPr lang="en-US" b="1" dirty="0" err="1"/>
              <a:t>tại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 smtClean="0"/>
              <a:t>hội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0903052"/>
              </p:ext>
            </p:extLst>
          </p:nvPr>
        </p:nvGraphicFramePr>
        <p:xfrm>
          <a:off x="1937897" y="4365402"/>
          <a:ext cx="9267131" cy="67056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12.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Cuộc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mạng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công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nghiệp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lần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thứ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diễn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thời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kỳ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</a:p>
                    <a:p>
                      <a:pPr lvl="0"/>
                      <a:endParaRPr lang="en-US" sz="24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630658" y="5118235"/>
            <a:ext cx="62956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i="1" dirty="0"/>
              <a:t> </a:t>
            </a:r>
            <a:r>
              <a:rPr lang="en-US" b="1" dirty="0" err="1"/>
              <a:t>Chính</a:t>
            </a:r>
            <a:r>
              <a:rPr lang="en-US" b="1" dirty="0"/>
              <a:t> </a:t>
            </a:r>
            <a:r>
              <a:rPr lang="en-US" b="1" dirty="0" err="1"/>
              <a:t>trị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pháp</a:t>
            </a:r>
            <a:r>
              <a:rPr lang="en-US" b="1" dirty="0"/>
              <a:t> </a:t>
            </a:r>
            <a:r>
              <a:rPr lang="en-US" b="1" dirty="0" err="1" smtClean="0"/>
              <a:t>quyền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22267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13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.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Cách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mạng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công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nghiệp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thế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kỷ</a:t>
            </a:r>
            <a:r>
              <a:rPr lang="en-US" sz="2000" dirty="0">
                <a:solidFill>
                  <a:srgbClr val="FF0000"/>
                </a:solidFill>
              </a:rPr>
              <a:t> XVIII – XIX </a:t>
            </a:r>
            <a:r>
              <a:rPr lang="en-US" sz="2000" dirty="0" err="1">
                <a:solidFill>
                  <a:srgbClr val="FF0000"/>
                </a:solidFill>
              </a:rPr>
              <a:t>là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quá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trình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diễn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ra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như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thế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có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đặc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điểm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gì</a:t>
            </a:r>
            <a:r>
              <a:rPr lang="en-US" sz="2000" dirty="0">
                <a:solidFill>
                  <a:srgbClr val="FF0000"/>
                </a:solidFill>
              </a:rPr>
              <a:t>?</a:t>
            </a:r>
          </a:p>
          <a:p>
            <a:pPr lvl="0"/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609465" y="2148376"/>
            <a:ext cx="8026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Phương</a:t>
            </a:r>
            <a:r>
              <a:rPr lang="en-US" b="1" dirty="0"/>
              <a:t>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 smtClean="0"/>
              <a:t>xuất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vi-VN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6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7421854"/>
              </p:ext>
            </p:extLst>
          </p:nvPr>
        </p:nvGraphicFramePr>
        <p:xfrm>
          <a:off x="1911080" y="2794958"/>
          <a:ext cx="8724785" cy="1080389"/>
        </p:xfrm>
        <a:graphic>
          <a:graphicData uri="http://schemas.openxmlformats.org/drawingml/2006/table">
            <a:tbl>
              <a:tblPr/>
              <a:tblGrid>
                <a:gridCol w="8724785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189782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14.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Điểm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khác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biệt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giữa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cuộc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mạng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khoa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học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kỹ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thuật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lần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thứ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với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cuộc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mạng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khoa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học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kỹ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thuật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lần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thứ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609465" y="3724622"/>
            <a:ext cx="837304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b="1" dirty="0" err="1" smtClean="0"/>
              <a:t>Toàn</a:t>
            </a:r>
            <a:r>
              <a:rPr lang="en-US" b="1" dirty="0" smtClean="0"/>
              <a:t> </a:t>
            </a:r>
            <a:r>
              <a:rPr lang="en-US" b="1" dirty="0" err="1" smtClean="0"/>
              <a:t>bộ</a:t>
            </a:r>
            <a:r>
              <a:rPr lang="en-US" b="1" dirty="0" smtClean="0"/>
              <a:t> </a:t>
            </a:r>
            <a:r>
              <a:rPr lang="en-US" b="1" dirty="0" err="1" smtClean="0"/>
              <a:t>phương</a:t>
            </a:r>
            <a:r>
              <a:rPr lang="en-US" b="1" dirty="0" smtClean="0"/>
              <a:t> </a:t>
            </a:r>
            <a:r>
              <a:rPr lang="en-US" b="1" dirty="0" err="1"/>
              <a:t>diện</a:t>
            </a:r>
            <a:r>
              <a:rPr lang="en-US" b="1" dirty="0"/>
              <a:t> </a:t>
            </a:r>
            <a:r>
              <a:rPr lang="en-US" b="1" dirty="0" err="1"/>
              <a:t>sinh</a:t>
            </a:r>
            <a:r>
              <a:rPr lang="en-US" b="1" dirty="0"/>
              <a:t> </a:t>
            </a:r>
            <a:r>
              <a:rPr lang="en-US" b="1" dirty="0" err="1"/>
              <a:t>hoạt</a:t>
            </a:r>
            <a:r>
              <a:rPr lang="en-US" b="1" dirty="0"/>
              <a:t> </a:t>
            </a:r>
            <a:r>
              <a:rPr lang="en-US" b="1" dirty="0" err="1"/>
              <a:t>tinh</a:t>
            </a:r>
            <a:r>
              <a:rPr lang="en-US" b="1" dirty="0"/>
              <a:t> </a:t>
            </a:r>
            <a:r>
              <a:rPr lang="en-US" b="1" dirty="0" err="1"/>
              <a:t>thần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nảy</a:t>
            </a:r>
            <a:r>
              <a:rPr lang="en-US" b="1" dirty="0"/>
              <a:t> </a:t>
            </a:r>
            <a:r>
              <a:rPr lang="en-US" b="1" dirty="0" err="1"/>
              <a:t>sinh</a:t>
            </a:r>
            <a:r>
              <a:rPr lang="en-US" b="1" dirty="0"/>
              <a:t> </a:t>
            </a:r>
            <a:r>
              <a:rPr lang="en-US" b="1" dirty="0" err="1"/>
              <a:t>từ</a:t>
            </a:r>
            <a:r>
              <a:rPr lang="en-US" b="1" dirty="0"/>
              <a:t> </a:t>
            </a:r>
            <a:r>
              <a:rPr lang="en-US" b="1" dirty="0" err="1"/>
              <a:t>tồn</a:t>
            </a:r>
            <a:r>
              <a:rPr lang="en-US" b="1" dirty="0"/>
              <a:t> </a:t>
            </a:r>
            <a:r>
              <a:rPr lang="en-US" b="1" dirty="0" err="1"/>
              <a:t>tại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phản</a:t>
            </a:r>
            <a:r>
              <a:rPr lang="en-US" b="1" dirty="0"/>
              <a:t> </a:t>
            </a:r>
            <a:r>
              <a:rPr lang="en-US" b="1" dirty="0" err="1"/>
              <a:t>ánh</a:t>
            </a:r>
            <a:r>
              <a:rPr lang="en-US" b="1" dirty="0"/>
              <a:t> </a:t>
            </a:r>
            <a:r>
              <a:rPr lang="en-US" b="1" dirty="0" err="1"/>
              <a:t>tồn</a:t>
            </a:r>
            <a:r>
              <a:rPr lang="en-US" b="1" dirty="0"/>
              <a:t> </a:t>
            </a:r>
            <a:r>
              <a:rPr lang="en-US" b="1" dirty="0" err="1"/>
              <a:t>tại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trong</a:t>
            </a:r>
            <a:r>
              <a:rPr lang="en-US" b="1" dirty="0"/>
              <a:t> </a:t>
            </a:r>
            <a:r>
              <a:rPr lang="en-US" b="1" dirty="0" err="1"/>
              <a:t>những</a:t>
            </a:r>
            <a:r>
              <a:rPr lang="en-US" b="1" dirty="0"/>
              <a:t> </a:t>
            </a:r>
            <a:r>
              <a:rPr lang="en-US" b="1" dirty="0" err="1"/>
              <a:t>giai</a:t>
            </a:r>
            <a:r>
              <a:rPr lang="en-US" b="1" dirty="0"/>
              <a:t> </a:t>
            </a:r>
            <a:r>
              <a:rPr lang="en-US" b="1" dirty="0" err="1"/>
              <a:t>đoạn</a:t>
            </a:r>
            <a:r>
              <a:rPr lang="en-US" b="1" dirty="0"/>
              <a:t> </a:t>
            </a:r>
            <a:r>
              <a:rPr lang="en-US" b="1" dirty="0" err="1"/>
              <a:t>phát</a:t>
            </a:r>
            <a:r>
              <a:rPr lang="en-US" b="1" dirty="0"/>
              <a:t> </a:t>
            </a:r>
            <a:r>
              <a:rPr lang="en-US" b="1" dirty="0" err="1"/>
              <a:t>triển</a:t>
            </a:r>
            <a:r>
              <a:rPr lang="en-US" b="1" dirty="0"/>
              <a:t> </a:t>
            </a:r>
            <a:r>
              <a:rPr lang="en-US" b="1" dirty="0" err="1"/>
              <a:t>nhất</a:t>
            </a:r>
            <a:r>
              <a:rPr lang="en-US" b="1" dirty="0"/>
              <a:t> </a:t>
            </a:r>
            <a:r>
              <a:rPr lang="en-US" b="1" dirty="0" err="1" smtClean="0"/>
              <a:t>định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8489636"/>
              </p:ext>
            </p:extLst>
          </p:nvPr>
        </p:nvGraphicFramePr>
        <p:xfrm>
          <a:off x="1923383" y="4492538"/>
          <a:ext cx="9833188" cy="670560"/>
        </p:xfrm>
        <a:graphic>
          <a:graphicData uri="http://schemas.openxmlformats.org/drawingml/2006/table">
            <a:tbl>
              <a:tblPr/>
              <a:tblGrid>
                <a:gridCol w="9833188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/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15</a:t>
                      </a:r>
                      <a:r>
                        <a:rPr lang="en-US" sz="24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Một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những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nội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dung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công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nghiệp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hóa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hiện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đại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hóa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ở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nước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ta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en-US" sz="20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721047" y="5238988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Tồn</a:t>
            </a:r>
            <a:r>
              <a:rPr lang="en-US" b="1" dirty="0"/>
              <a:t> </a:t>
            </a:r>
            <a:r>
              <a:rPr lang="en-US" b="1" dirty="0" err="1"/>
              <a:t>tại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 smtClean="0"/>
              <a:t>hội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1984209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16</a:t>
            </a:r>
            <a:r>
              <a:rPr kumimoji="0" lang="vi-VN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.</a:t>
            </a:r>
            <a:r>
              <a:rPr lang="en-US" sz="2000" dirty="0"/>
              <a:t> </a:t>
            </a:r>
            <a:r>
              <a:rPr lang="en-US" sz="2000" dirty="0" err="1">
                <a:solidFill>
                  <a:srgbClr val="FF0000"/>
                </a:solidFill>
              </a:rPr>
              <a:t>Việt</a:t>
            </a:r>
            <a:r>
              <a:rPr lang="en-US" sz="2000" dirty="0">
                <a:solidFill>
                  <a:srgbClr val="FF0000"/>
                </a:solidFill>
              </a:rPr>
              <a:t> Nam </a:t>
            </a:r>
            <a:r>
              <a:rPr lang="en-US" sz="2000" dirty="0" err="1">
                <a:solidFill>
                  <a:srgbClr val="FF0000"/>
                </a:solidFill>
              </a:rPr>
              <a:t>chính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thức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gia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nhập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tổ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chức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Thương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mại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thế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giới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vào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năm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? </a:t>
            </a:r>
          </a:p>
          <a:p>
            <a:pPr lvl="0"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061029" y="2148376"/>
            <a:ext cx="85748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Mối</a:t>
            </a:r>
            <a:r>
              <a:rPr lang="en-US" b="1" dirty="0"/>
              <a:t> </a:t>
            </a: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giữa</a:t>
            </a:r>
            <a:r>
              <a:rPr lang="en-US" b="1" dirty="0"/>
              <a:t> ý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cá</a:t>
            </a:r>
            <a:r>
              <a:rPr lang="en-US" b="1" dirty="0"/>
              <a:t> </a:t>
            </a:r>
            <a:r>
              <a:rPr lang="en-US" b="1" dirty="0" err="1"/>
              <a:t>nhân</a:t>
            </a:r>
            <a:r>
              <a:rPr lang="en-US" b="1" dirty="0"/>
              <a:t> </a:t>
            </a:r>
            <a:r>
              <a:rPr lang="en-US" b="1" dirty="0" err="1"/>
              <a:t>với</a:t>
            </a:r>
            <a:r>
              <a:rPr lang="en-US" b="1" dirty="0"/>
              <a:t> ý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err="1"/>
              <a:t>mối</a:t>
            </a:r>
            <a:r>
              <a:rPr lang="en-US" b="1" dirty="0"/>
              <a:t> </a:t>
            </a: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giữa</a:t>
            </a:r>
            <a:r>
              <a:rPr lang="en-US" b="1" dirty="0"/>
              <a:t> </a:t>
            </a:r>
            <a:r>
              <a:rPr lang="en-US" b="1" dirty="0" err="1"/>
              <a:t>cái</a:t>
            </a:r>
            <a:r>
              <a:rPr lang="en-US" b="1" dirty="0"/>
              <a:t> </a:t>
            </a:r>
            <a:r>
              <a:rPr lang="en-US" b="1" dirty="0" err="1"/>
              <a:t>riêng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cái</a:t>
            </a:r>
            <a:r>
              <a:rPr lang="en-US" b="1" dirty="0"/>
              <a:t> </a:t>
            </a:r>
            <a:r>
              <a:rPr lang="en-US" b="1" dirty="0" err="1" smtClean="0"/>
              <a:t>chung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vi-VN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6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1562914"/>
              </p:ext>
            </p:extLst>
          </p:nvPr>
        </p:nvGraphicFramePr>
        <p:xfrm>
          <a:off x="1923383" y="2937594"/>
          <a:ext cx="9071429" cy="731520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17</a:t>
                      </a:r>
                      <a:r>
                        <a:rPr lang="en-US" sz="24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Năm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1996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Việt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Nam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tham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tổ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chức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061029" y="3865258"/>
            <a:ext cx="96229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/>
              <a:t>Ý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thông</a:t>
            </a:r>
            <a:r>
              <a:rPr lang="en-US" b="1" dirty="0"/>
              <a:t> </a:t>
            </a:r>
            <a:r>
              <a:rPr lang="en-US" b="1" dirty="0" err="1"/>
              <a:t>thường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ý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lý</a:t>
            </a:r>
            <a:r>
              <a:rPr lang="en-US" b="1" dirty="0"/>
              <a:t> </a:t>
            </a:r>
            <a:r>
              <a:rPr lang="en-US" b="1" dirty="0" err="1" smtClean="0"/>
              <a:t>luận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2539182"/>
              </p:ext>
            </p:extLst>
          </p:nvPr>
        </p:nvGraphicFramePr>
        <p:xfrm>
          <a:off x="2061029" y="4480918"/>
          <a:ext cx="9143999" cy="609600"/>
        </p:xfrm>
        <a:graphic>
          <a:graphicData uri="http://schemas.openxmlformats.org/drawingml/2006/table">
            <a:tbl>
              <a:tblPr/>
              <a:tblGrid>
                <a:gridCol w="9143999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/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18</a:t>
                      </a:r>
                      <a:r>
                        <a:rPr lang="vi-VN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Yếu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tố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vừa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mục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tiêu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vừa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lực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công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nghiệp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hóa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hiện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đại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hóa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r>
                        <a:rPr lang="en-US" sz="2000" b="1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20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061029" y="5305142"/>
            <a:ext cx="815165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Phương</a:t>
            </a:r>
            <a:r>
              <a:rPr lang="en-US" b="1" dirty="0"/>
              <a:t>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ra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cải</a:t>
            </a:r>
            <a:r>
              <a:rPr lang="en-US" b="1" dirty="0"/>
              <a:t>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 smtClean="0"/>
              <a:t>chất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856528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41006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19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</a:rPr>
              <a:t>.</a:t>
            </a:r>
            <a:r>
              <a:rPr lang="en-US" sz="2000" dirty="0"/>
              <a:t> </a:t>
            </a:r>
            <a:r>
              <a:rPr lang="en-US" sz="2000" dirty="0" err="1">
                <a:solidFill>
                  <a:srgbClr val="FF0000"/>
                </a:solidFill>
              </a:rPr>
              <a:t>Mục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tiêu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trước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mắt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của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quá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trình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công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nghiệp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hóa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hiện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đại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hóa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gì</a:t>
            </a:r>
            <a:r>
              <a:rPr lang="en-US" sz="2000" dirty="0">
                <a:solidFill>
                  <a:srgbClr val="FF0000"/>
                </a:solidFill>
              </a:rPr>
              <a:t>?</a:t>
            </a:r>
          </a:p>
          <a:p>
            <a:pPr lvl="0" algn="just"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1994417" y="2216590"/>
            <a:ext cx="890475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Giai</a:t>
            </a:r>
            <a:r>
              <a:rPr lang="en-US" b="1" dirty="0"/>
              <a:t> </a:t>
            </a:r>
            <a:r>
              <a:rPr lang="en-US" b="1" dirty="0" err="1"/>
              <a:t>cấp</a:t>
            </a:r>
            <a:r>
              <a:rPr lang="en-US" b="1" dirty="0"/>
              <a:t> </a:t>
            </a:r>
            <a:r>
              <a:rPr lang="en-US" b="1" dirty="0" err="1"/>
              <a:t>thống</a:t>
            </a:r>
            <a:r>
              <a:rPr lang="en-US" b="1" dirty="0"/>
              <a:t> </a:t>
            </a:r>
            <a:r>
              <a:rPr lang="en-US" b="1" dirty="0" err="1" smtClean="0"/>
              <a:t>trị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vi-VN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6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1862784"/>
              </p:ext>
            </p:extLst>
          </p:nvPr>
        </p:nvGraphicFramePr>
        <p:xfrm>
          <a:off x="1923383" y="2937594"/>
          <a:ext cx="9071429" cy="731520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20.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hình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thức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chủ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yếu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quan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hệ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quốc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lvl="0"/>
                      <a:endParaRPr lang="en-US" sz="24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1994417" y="3856951"/>
            <a:ext cx="80331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Quá</a:t>
            </a:r>
            <a:r>
              <a:rPr lang="en-US" b="1" dirty="0"/>
              <a:t> </a:t>
            </a:r>
            <a:r>
              <a:rPr lang="en-US" b="1" dirty="0" err="1"/>
              <a:t>trình</a:t>
            </a:r>
            <a:r>
              <a:rPr lang="en-US" b="1" dirty="0"/>
              <a:t> </a:t>
            </a:r>
            <a:r>
              <a:rPr lang="en-US" b="1" dirty="0" err="1"/>
              <a:t>lao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 smtClean="0"/>
              <a:t>chất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1628006"/>
              </p:ext>
            </p:extLst>
          </p:nvPr>
        </p:nvGraphicFramePr>
        <p:xfrm>
          <a:off x="1911080" y="4477944"/>
          <a:ext cx="9267131" cy="97536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21.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đôi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với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chuyển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dịch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cấu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phải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chuyển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dịch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cấu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hướng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công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nghiệp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hóa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hiện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đại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hóa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gắn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với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phát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triển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yếu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tố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lvl="0"/>
                      <a:endParaRPr lang="en-US" sz="24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109049" y="5312646"/>
            <a:ext cx="79752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Lợi</a:t>
            </a:r>
            <a:r>
              <a:rPr lang="en-US" b="1" dirty="0"/>
              <a:t> </a:t>
            </a:r>
            <a:r>
              <a:rPr lang="en-US" b="1" dirty="0" err="1" smtClean="0"/>
              <a:t>ích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519380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22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.</a:t>
            </a:r>
            <a:r>
              <a:rPr lang="en-US" sz="2000" dirty="0"/>
              <a:t> </a:t>
            </a:r>
            <a:r>
              <a:rPr lang="en-US" sz="2000" dirty="0" err="1">
                <a:solidFill>
                  <a:srgbClr val="FF0000"/>
                </a:solidFill>
              </a:rPr>
              <a:t>Đặc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trưng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của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cuộc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cách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mạng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lần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thứ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nhất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lần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thứ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hai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lần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thứ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ba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lần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thứ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tư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gì</a:t>
            </a:r>
            <a:r>
              <a:rPr lang="en-US" sz="2000" dirty="0">
                <a:solidFill>
                  <a:srgbClr val="FF0000"/>
                </a:solidFill>
              </a:rPr>
              <a:t>?</a:t>
            </a:r>
          </a:p>
          <a:p>
            <a:pPr lvl="0"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185946" y="2204572"/>
            <a:ext cx="90714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Kiến</a:t>
            </a:r>
            <a:r>
              <a:rPr lang="en-US" b="1" dirty="0"/>
              <a:t> </a:t>
            </a:r>
            <a:r>
              <a:rPr lang="en-US" b="1" dirty="0" err="1"/>
              <a:t>trúc</a:t>
            </a:r>
            <a:r>
              <a:rPr lang="en-US" b="1" dirty="0"/>
              <a:t> </a:t>
            </a:r>
            <a:r>
              <a:rPr lang="en-US" b="1" dirty="0" err="1"/>
              <a:t>thượng</a:t>
            </a:r>
            <a:r>
              <a:rPr lang="en-US" b="1" dirty="0"/>
              <a:t> </a:t>
            </a:r>
            <a:r>
              <a:rPr lang="en-US" b="1" dirty="0" err="1" smtClean="0"/>
              <a:t>tầng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75748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</a:t>
            </a:r>
            <a:r>
              <a:rPr kumimoji="0" lang="vi-V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 6</a:t>
            </a:r>
            <a:r>
              <a:rPr kumimoji="0" lang="en-US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 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518192"/>
              </p:ext>
            </p:extLst>
          </p:nvPr>
        </p:nvGraphicFramePr>
        <p:xfrm>
          <a:off x="1994416" y="2573904"/>
          <a:ext cx="8904755" cy="1492126"/>
        </p:xfrm>
        <a:graphic>
          <a:graphicData uri="http://schemas.openxmlformats.org/drawingml/2006/table">
            <a:tbl>
              <a:tblPr/>
              <a:tblGrid>
                <a:gridCol w="8904755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1492126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23</a:t>
                      </a:r>
                      <a:r>
                        <a:rPr lang="en-US" sz="24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Cuộc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mạng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đã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đẩy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nhanh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trình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xã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hội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hóa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thúc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đẩy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chủ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nghĩa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chuyển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từ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giai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đoạn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tự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do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cạnh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sang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giai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đoạn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quyền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185946" y="3878701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Tâm</a:t>
            </a:r>
            <a:r>
              <a:rPr lang="en-US" b="1" dirty="0"/>
              <a:t> </a:t>
            </a:r>
            <a:r>
              <a:rPr lang="en-US" b="1" dirty="0" err="1"/>
              <a:t>lý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tư</a:t>
            </a:r>
            <a:r>
              <a:rPr lang="en-US" b="1" dirty="0"/>
              <a:t> </a:t>
            </a:r>
            <a:r>
              <a:rPr lang="en-US" b="1" dirty="0" err="1" smtClean="0"/>
              <a:t>tưởng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8119054"/>
              </p:ext>
            </p:extLst>
          </p:nvPr>
        </p:nvGraphicFramePr>
        <p:xfrm>
          <a:off x="1911080" y="4502988"/>
          <a:ext cx="9267131" cy="97536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166519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24.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Cuộc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mạng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đã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tạo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điều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kiện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để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chuyển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biến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nền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công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nghiệp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sang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nền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tri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thức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b="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1923383" y="5409066"/>
            <a:ext cx="75714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/>
              <a:t>Lao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cải</a:t>
            </a:r>
            <a:r>
              <a:rPr lang="en-US" b="1" dirty="0"/>
              <a:t>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 smtClean="0"/>
              <a:t>chất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378969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48263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25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.</a:t>
            </a:r>
            <a:r>
              <a:rPr lang="en-US" sz="2000" dirty="0"/>
              <a:t> </a:t>
            </a:r>
            <a:r>
              <a:rPr lang="en-US" sz="2000" dirty="0" err="1">
                <a:solidFill>
                  <a:srgbClr val="FF0000"/>
                </a:solidFill>
              </a:rPr>
              <a:t>Công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nghệ</a:t>
            </a:r>
            <a:r>
              <a:rPr lang="en-US" sz="2000" dirty="0">
                <a:solidFill>
                  <a:srgbClr val="FF0000"/>
                </a:solidFill>
              </a:rPr>
              <a:t> vi </a:t>
            </a:r>
            <a:r>
              <a:rPr lang="en-US" sz="2000" dirty="0" err="1">
                <a:solidFill>
                  <a:srgbClr val="FF0000"/>
                </a:solidFill>
              </a:rPr>
              <a:t>sinh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kĩ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thuật</a:t>
            </a:r>
            <a:r>
              <a:rPr lang="en-US" sz="2000" dirty="0">
                <a:solidFill>
                  <a:srgbClr val="FF0000"/>
                </a:solidFill>
              </a:rPr>
              <a:t> gen </a:t>
            </a:r>
            <a:r>
              <a:rPr lang="en-US" sz="2000" dirty="0" err="1">
                <a:solidFill>
                  <a:srgbClr val="FF0000"/>
                </a:solidFill>
              </a:rPr>
              <a:t>và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nuôi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cấy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tế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bào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được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ứng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dụng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ngày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càng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nhiều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trong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các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lĩnh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vực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biểu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hiện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của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quá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trình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 ở </a:t>
            </a:r>
            <a:r>
              <a:rPr lang="en-US" sz="2000" dirty="0" err="1">
                <a:solidFill>
                  <a:srgbClr val="FF0000"/>
                </a:solidFill>
              </a:rPr>
              <a:t>nước</a:t>
            </a:r>
            <a:r>
              <a:rPr lang="en-US" sz="2000" dirty="0">
                <a:solidFill>
                  <a:srgbClr val="FF0000"/>
                </a:solidFill>
              </a:rPr>
              <a:t> ta </a:t>
            </a:r>
            <a:r>
              <a:rPr lang="en-US" sz="2000" dirty="0" err="1">
                <a:solidFill>
                  <a:srgbClr val="FF0000"/>
                </a:solidFill>
              </a:rPr>
              <a:t>hiện</a:t>
            </a:r>
            <a:r>
              <a:rPr lang="en-US" sz="2000" dirty="0">
                <a:solidFill>
                  <a:srgbClr val="FF0000"/>
                </a:solidFill>
              </a:rPr>
              <a:t> nay?</a:t>
            </a:r>
          </a:p>
          <a:p>
            <a:pPr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</a:rPr>
              <a:t>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639197" y="2030501"/>
            <a:ext cx="8026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Lực</a:t>
            </a:r>
            <a:r>
              <a:rPr lang="en-US" b="1" dirty="0"/>
              <a:t> </a:t>
            </a:r>
            <a:r>
              <a:rPr lang="en-US" b="1" dirty="0" err="1"/>
              <a:t>lượng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, </a:t>
            </a:r>
            <a:r>
              <a:rPr lang="en-US" b="1" dirty="0" err="1"/>
              <a:t>các</a:t>
            </a:r>
            <a:r>
              <a:rPr lang="en-US" b="1" dirty="0"/>
              <a:t> </a:t>
            </a: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kiến</a:t>
            </a:r>
            <a:r>
              <a:rPr lang="en-US" b="1" dirty="0"/>
              <a:t> </a:t>
            </a:r>
            <a:r>
              <a:rPr lang="en-US" b="1" dirty="0" err="1"/>
              <a:t>trúc</a:t>
            </a:r>
            <a:r>
              <a:rPr lang="en-US" b="1" dirty="0"/>
              <a:t> </a:t>
            </a:r>
            <a:r>
              <a:rPr lang="en-US" b="1" dirty="0" err="1"/>
              <a:t>thượng</a:t>
            </a:r>
            <a:r>
              <a:rPr lang="en-US" b="1" dirty="0"/>
              <a:t> </a:t>
            </a:r>
            <a:r>
              <a:rPr lang="en-US" b="1" dirty="0" err="1" smtClean="0"/>
              <a:t>tầng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vi-VN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6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8957459"/>
              </p:ext>
            </p:extLst>
          </p:nvPr>
        </p:nvGraphicFramePr>
        <p:xfrm>
          <a:off x="1923383" y="2937594"/>
          <a:ext cx="9470331" cy="1036320"/>
        </p:xfrm>
        <a:graphic>
          <a:graphicData uri="http://schemas.openxmlformats.org/drawingml/2006/table">
            <a:tbl>
              <a:tblPr/>
              <a:tblGrid>
                <a:gridCol w="9470331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26.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Chuyển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dịch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cấu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phải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chuyển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dịch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cấu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hướng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công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nghiệp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hiện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đại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gắn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với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phát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triển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yếu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tố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639197" y="3833037"/>
            <a:ext cx="85812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 smtClean="0"/>
              <a:t>Có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3484768"/>
              </p:ext>
            </p:extLst>
          </p:nvPr>
        </p:nvGraphicFramePr>
        <p:xfrm>
          <a:off x="1937896" y="4648726"/>
          <a:ext cx="9267131" cy="97536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27.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Kết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quả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lớn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đạt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được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trên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lĩnh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vực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hội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nhập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mở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cửa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nước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ta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được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thể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hiện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413522" y="5447485"/>
            <a:ext cx="785641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biện</a:t>
            </a:r>
            <a:r>
              <a:rPr lang="en-US" b="1" dirty="0"/>
              <a:t> </a:t>
            </a:r>
            <a:r>
              <a:rPr lang="en-US" b="1" dirty="0" err="1"/>
              <a:t>chứng</a:t>
            </a:r>
            <a:r>
              <a:rPr lang="en-US" b="1" dirty="0"/>
              <a:t> </a:t>
            </a:r>
            <a:r>
              <a:rPr lang="en-US" b="1" dirty="0" err="1"/>
              <a:t>giữa</a:t>
            </a:r>
            <a:r>
              <a:rPr lang="en-US" b="1" dirty="0"/>
              <a:t> </a:t>
            </a:r>
            <a:r>
              <a:rPr lang="en-US" b="1" dirty="0" err="1"/>
              <a:t>cơ</a:t>
            </a:r>
            <a:r>
              <a:rPr lang="en-US" b="1" dirty="0"/>
              <a:t> </a:t>
            </a:r>
            <a:r>
              <a:rPr lang="en-US" b="1" dirty="0" err="1"/>
              <a:t>sở</a:t>
            </a:r>
            <a:r>
              <a:rPr lang="en-US" b="1" dirty="0"/>
              <a:t> </a:t>
            </a:r>
            <a:r>
              <a:rPr lang="en-US" b="1" dirty="0" err="1"/>
              <a:t>hạ</a:t>
            </a:r>
            <a:r>
              <a:rPr lang="en-US" b="1" dirty="0"/>
              <a:t> </a:t>
            </a:r>
            <a:r>
              <a:rPr lang="en-US" b="1" dirty="0" err="1"/>
              <a:t>tầng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kiến</a:t>
            </a:r>
            <a:r>
              <a:rPr lang="en-US" b="1" dirty="0"/>
              <a:t> </a:t>
            </a:r>
            <a:r>
              <a:rPr lang="en-US" b="1" dirty="0" err="1"/>
              <a:t>trúc</a:t>
            </a:r>
            <a:r>
              <a:rPr lang="en-US" b="1" dirty="0"/>
              <a:t> </a:t>
            </a:r>
            <a:r>
              <a:rPr lang="en-US" b="1" dirty="0" err="1"/>
              <a:t>thượng</a:t>
            </a:r>
            <a:r>
              <a:rPr lang="en-US" b="1" dirty="0"/>
              <a:t> </a:t>
            </a:r>
            <a:r>
              <a:rPr lang="en-US" b="1" dirty="0" err="1" smtClean="0"/>
              <a:t>tầng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35156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28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.</a:t>
            </a:r>
            <a:r>
              <a:rPr lang="en-US" sz="2000" dirty="0"/>
              <a:t> </a:t>
            </a:r>
            <a:r>
              <a:rPr lang="en-US" sz="2000" dirty="0" err="1">
                <a:solidFill>
                  <a:srgbClr val="FF0000"/>
                </a:solidFill>
              </a:rPr>
              <a:t>Sự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kiện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có</a:t>
            </a:r>
            <a:r>
              <a:rPr lang="en-US" sz="2000" dirty="0">
                <a:solidFill>
                  <a:srgbClr val="FF0000"/>
                </a:solidFill>
              </a:rPr>
              <a:t> ý </a:t>
            </a:r>
            <a:r>
              <a:rPr lang="en-US" sz="2000" dirty="0" err="1">
                <a:solidFill>
                  <a:srgbClr val="FF0000"/>
                </a:solidFill>
              </a:rPr>
              <a:t>nghĩa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đặc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biệt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diễn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ra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vào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giữa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thập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niên</a:t>
            </a:r>
            <a:r>
              <a:rPr lang="en-US" sz="2000" dirty="0">
                <a:solidFill>
                  <a:srgbClr val="FF0000"/>
                </a:solidFill>
              </a:rPr>
              <a:t> 90 </a:t>
            </a:r>
            <a:r>
              <a:rPr lang="en-US" sz="2000" dirty="0" err="1">
                <a:solidFill>
                  <a:srgbClr val="FF0000"/>
                </a:solidFill>
              </a:rPr>
              <a:t>đánh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dấu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xu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thế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hội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nhập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của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nước</a:t>
            </a:r>
            <a:r>
              <a:rPr lang="en-US" sz="2000" dirty="0">
                <a:solidFill>
                  <a:srgbClr val="FF0000"/>
                </a:solidFill>
              </a:rPr>
              <a:t> ta </a:t>
            </a:r>
            <a:r>
              <a:rPr lang="en-US" sz="2000" dirty="0" err="1">
                <a:solidFill>
                  <a:srgbClr val="FF0000"/>
                </a:solidFill>
              </a:rPr>
              <a:t>là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sự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kiện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?</a:t>
            </a:r>
          </a:p>
          <a:p>
            <a:pPr lvl="0"/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609465" y="2148375"/>
            <a:ext cx="746300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cải</a:t>
            </a:r>
            <a:r>
              <a:rPr lang="en-US" b="1" dirty="0"/>
              <a:t>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 smtClean="0"/>
              <a:t>chất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vi-VN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6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110006"/>
              </p:ext>
            </p:extLst>
          </p:nvPr>
        </p:nvGraphicFramePr>
        <p:xfrm>
          <a:off x="1923383" y="2937594"/>
          <a:ext cx="9071429" cy="1019937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29.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Thách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thức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lớn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Việt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Nam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cần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phải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vượt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qua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tham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ASEAN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609465" y="3801684"/>
            <a:ext cx="640783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Phương</a:t>
            </a:r>
            <a:r>
              <a:rPr lang="en-US" b="1" dirty="0"/>
              <a:t>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 smtClean="0"/>
              <a:t>xuất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723952"/>
              </p:ext>
            </p:extLst>
          </p:nvPr>
        </p:nvGraphicFramePr>
        <p:xfrm>
          <a:off x="1937897" y="4365402"/>
          <a:ext cx="9267131" cy="9144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30.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Yếu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tố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quan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trọng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giúp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Việt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Nam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nhanh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chóng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hòa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nhập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khối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ASEAN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do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yếu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tố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609465" y="5147216"/>
            <a:ext cx="891197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Công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nguyên</a:t>
            </a:r>
            <a:r>
              <a:rPr lang="en-US" b="1" dirty="0"/>
              <a:t> </a:t>
            </a:r>
            <a:r>
              <a:rPr lang="en-US" b="1" dirty="0" err="1"/>
              <a:t>thuỷ</a:t>
            </a:r>
            <a:r>
              <a:rPr lang="en-US" b="1" dirty="0"/>
              <a:t>, </a:t>
            </a:r>
            <a:r>
              <a:rPr lang="en-US" b="1" dirty="0" err="1"/>
              <a:t>chiếm</a:t>
            </a:r>
            <a:r>
              <a:rPr lang="en-US" b="1" dirty="0"/>
              <a:t> </a:t>
            </a:r>
            <a:r>
              <a:rPr lang="en-US" b="1" dirty="0" err="1"/>
              <a:t>hữu</a:t>
            </a:r>
            <a:r>
              <a:rPr lang="en-US" b="1" dirty="0"/>
              <a:t> </a:t>
            </a:r>
            <a:r>
              <a:rPr lang="en-US" b="1" dirty="0" err="1"/>
              <a:t>nô</a:t>
            </a:r>
            <a:r>
              <a:rPr lang="en-US" b="1" dirty="0"/>
              <a:t> </a:t>
            </a:r>
            <a:r>
              <a:rPr lang="en-US" b="1" dirty="0" err="1"/>
              <a:t>lệ</a:t>
            </a:r>
            <a:r>
              <a:rPr lang="en-US" b="1" dirty="0"/>
              <a:t>, </a:t>
            </a:r>
            <a:r>
              <a:rPr lang="en-US" b="1" dirty="0" err="1"/>
              <a:t>chế</a:t>
            </a:r>
            <a:r>
              <a:rPr lang="en-US" b="1" dirty="0"/>
              <a:t> </a:t>
            </a:r>
            <a:r>
              <a:rPr lang="en-US" b="1" dirty="0" err="1"/>
              <a:t>độ</a:t>
            </a:r>
            <a:r>
              <a:rPr lang="en-US" b="1" dirty="0"/>
              <a:t> </a:t>
            </a:r>
            <a:r>
              <a:rPr lang="en-US" b="1" dirty="0" err="1"/>
              <a:t>phong</a:t>
            </a:r>
            <a:r>
              <a:rPr lang="en-US" b="1" dirty="0"/>
              <a:t> </a:t>
            </a:r>
            <a:r>
              <a:rPr lang="en-US" b="1" dirty="0" err="1"/>
              <a:t>kiến</a:t>
            </a:r>
            <a:r>
              <a:rPr lang="en-US" b="1" dirty="0"/>
              <a:t>, </a:t>
            </a:r>
            <a:r>
              <a:rPr lang="en-US" b="1" dirty="0" err="1"/>
              <a:t>tư</a:t>
            </a:r>
            <a:r>
              <a:rPr lang="en-US" b="1" dirty="0"/>
              <a:t> </a:t>
            </a:r>
            <a:r>
              <a:rPr lang="en-US" b="1" dirty="0" err="1"/>
              <a:t>bản</a:t>
            </a:r>
            <a:r>
              <a:rPr lang="en-US" b="1" dirty="0"/>
              <a:t> </a:t>
            </a:r>
            <a:r>
              <a:rPr lang="en-US" b="1" dirty="0" err="1"/>
              <a:t>chủ</a:t>
            </a:r>
            <a:r>
              <a:rPr lang="en-US" b="1" dirty="0"/>
              <a:t> </a:t>
            </a:r>
            <a:r>
              <a:rPr lang="en-US" b="1" dirty="0" err="1"/>
              <a:t>nghĩa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cộng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chủ</a:t>
            </a:r>
            <a:r>
              <a:rPr lang="en-US" b="1" dirty="0"/>
              <a:t> </a:t>
            </a:r>
            <a:r>
              <a:rPr lang="en-US" b="1" dirty="0" err="1"/>
              <a:t>nghĩa</a:t>
            </a:r>
            <a:r>
              <a:rPr lang="en-US" b="1" dirty="0"/>
              <a:t> (</a:t>
            </a:r>
            <a:r>
              <a:rPr lang="en-US" b="1" dirty="0" err="1"/>
              <a:t>giai</a:t>
            </a:r>
            <a:r>
              <a:rPr lang="en-US" b="1" dirty="0"/>
              <a:t> </a:t>
            </a:r>
            <a:r>
              <a:rPr lang="en-US" b="1" dirty="0" err="1"/>
              <a:t>đoạn</a:t>
            </a:r>
            <a:r>
              <a:rPr lang="en-US" b="1" dirty="0"/>
              <a:t> </a:t>
            </a:r>
            <a:r>
              <a:rPr lang="en-US" b="1" dirty="0" err="1"/>
              <a:t>thấp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nó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chủ</a:t>
            </a:r>
            <a:r>
              <a:rPr lang="en-US" b="1" dirty="0"/>
              <a:t> </a:t>
            </a:r>
            <a:r>
              <a:rPr lang="en-US" b="1" dirty="0" err="1" smtClean="0"/>
              <a:t>nghĩa</a:t>
            </a:r>
            <a:r>
              <a:rPr lang="en-US" b="1" dirty="0" smtClean="0"/>
              <a:t>)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68777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EEF67BF3-1147-40C2-9A65-51DA1C5A3A59}"/>
              </a:ext>
            </a:extLst>
          </p:cNvPr>
          <p:cNvSpPr txBox="1"/>
          <p:nvPr/>
        </p:nvSpPr>
        <p:spPr>
          <a:xfrm>
            <a:off x="1911079" y="1243981"/>
            <a:ext cx="907142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31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FF0000"/>
                </a:solidFill>
              </a:rPr>
              <a:t>Trong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nông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nghiệp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chuyển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từ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hình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tức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lao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động</a:t>
            </a:r>
            <a:r>
              <a:rPr lang="en-US" sz="2000" dirty="0">
                <a:solidFill>
                  <a:srgbClr val="FF0000"/>
                </a:solidFill>
              </a:rPr>
              <a:t> “con </a:t>
            </a:r>
            <a:r>
              <a:rPr lang="en-US" sz="2000" dirty="0" err="1">
                <a:solidFill>
                  <a:srgbClr val="FF0000"/>
                </a:solidFill>
              </a:rPr>
              <a:t>trâu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trước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cái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cày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theo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sau</a:t>
            </a:r>
            <a:r>
              <a:rPr lang="en-US" sz="2000" dirty="0">
                <a:solidFill>
                  <a:srgbClr val="FF0000"/>
                </a:solidFill>
              </a:rPr>
              <a:t>” sang </a:t>
            </a:r>
            <a:r>
              <a:rPr lang="en-US" sz="2000" dirty="0" err="1">
                <a:solidFill>
                  <a:srgbClr val="FF0000"/>
                </a:solidFill>
              </a:rPr>
              <a:t>lao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động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bằng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máy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móc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thể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hiện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quá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trình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 ở </a:t>
            </a:r>
            <a:r>
              <a:rPr lang="en-US" sz="2000" dirty="0" err="1">
                <a:solidFill>
                  <a:srgbClr val="FF0000"/>
                </a:solidFill>
              </a:rPr>
              <a:t>nước</a:t>
            </a:r>
            <a:r>
              <a:rPr lang="en-US" sz="2000" dirty="0">
                <a:solidFill>
                  <a:srgbClr val="FF0000"/>
                </a:solidFill>
              </a:rPr>
              <a:t> ta </a:t>
            </a:r>
            <a:r>
              <a:rPr lang="en-US" sz="2000" dirty="0" err="1">
                <a:solidFill>
                  <a:srgbClr val="FF0000"/>
                </a:solidFill>
              </a:rPr>
              <a:t>hiện</a:t>
            </a:r>
            <a:r>
              <a:rPr lang="en-US" sz="2000" dirty="0">
                <a:solidFill>
                  <a:srgbClr val="FF0000"/>
                </a:solidFill>
              </a:rPr>
              <a:t> nay?</a:t>
            </a:r>
          </a:p>
          <a:p>
            <a:pPr lvl="0"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A2D5682-67AD-41DC-89A4-DA050DADECA8}"/>
              </a:ext>
            </a:extLst>
          </p:cNvPr>
          <p:cNvSpPr txBox="1"/>
          <p:nvPr/>
        </p:nvSpPr>
        <p:spPr>
          <a:xfrm>
            <a:off x="2316388" y="2302863"/>
            <a:ext cx="8026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Cá</a:t>
            </a:r>
            <a:r>
              <a:rPr lang="en-US" b="1" dirty="0"/>
              <a:t> </a:t>
            </a:r>
            <a:r>
              <a:rPr lang="en-US" b="1" dirty="0" err="1" smtClean="0"/>
              <a:t>nhân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:a16="http://schemas.microsoft.com/office/drawing/2014/main" xmlns="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:a16="http://schemas.microsoft.com/office/drawing/2014/main" xmlns="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:a16="http://schemas.microsoft.com/office/drawing/2014/main" xmlns="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:a16="http://schemas.microsoft.com/office/drawing/2014/main" xmlns="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vi-VN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6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xmlns="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4766016"/>
              </p:ext>
            </p:extLst>
          </p:nvPr>
        </p:nvGraphicFramePr>
        <p:xfrm>
          <a:off x="1923383" y="2937594"/>
          <a:ext cx="9071429" cy="1036320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:a16="http://schemas.microsoft.com/office/drawing/2014/main" xmlns="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32.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Một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những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nhiệm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vụ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thời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lên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chủ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nghĩa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xã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hội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ở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nước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ta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hiện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nay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lvl="0"/>
                      <a:endParaRPr lang="en-US" sz="24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D430518-C2CB-406A-9B58-95CF579C108F}"/>
              </a:ext>
            </a:extLst>
          </p:cNvPr>
          <p:cNvSpPr txBox="1"/>
          <p:nvPr/>
        </p:nvSpPr>
        <p:spPr>
          <a:xfrm>
            <a:off x="2316388" y="3685979"/>
            <a:ext cx="855793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Đối</a:t>
            </a:r>
            <a:r>
              <a:rPr lang="en-US" b="1" dirty="0"/>
              <a:t> </a:t>
            </a:r>
            <a:r>
              <a:rPr lang="en-US" b="1" dirty="0" err="1"/>
              <a:t>tượng</a:t>
            </a:r>
            <a:r>
              <a:rPr lang="en-US" b="1" dirty="0"/>
              <a:t> </a:t>
            </a:r>
            <a:r>
              <a:rPr lang="en-US" b="1" dirty="0" err="1"/>
              <a:t>lao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tự</a:t>
            </a:r>
            <a:r>
              <a:rPr lang="en-US" b="1" dirty="0"/>
              <a:t> </a:t>
            </a:r>
            <a:r>
              <a:rPr lang="en-US" b="1" dirty="0" err="1"/>
              <a:t>nhiên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đối</a:t>
            </a:r>
            <a:r>
              <a:rPr lang="en-US" b="1" dirty="0"/>
              <a:t> </a:t>
            </a:r>
            <a:r>
              <a:rPr lang="en-US" b="1" dirty="0" err="1"/>
              <a:t>tượng</a:t>
            </a:r>
            <a:r>
              <a:rPr lang="en-US" b="1" dirty="0"/>
              <a:t> </a:t>
            </a:r>
            <a:r>
              <a:rPr lang="en-US" b="1" dirty="0" err="1"/>
              <a:t>lao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nhân</a:t>
            </a:r>
            <a:r>
              <a:rPr lang="en-US" b="1" dirty="0"/>
              <a:t> </a:t>
            </a:r>
            <a:r>
              <a:rPr lang="en-US" b="1" dirty="0" err="1" smtClean="0"/>
              <a:t>tạo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xmlns="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6675712"/>
              </p:ext>
            </p:extLst>
          </p:nvPr>
        </p:nvGraphicFramePr>
        <p:xfrm>
          <a:off x="1937897" y="4365402"/>
          <a:ext cx="9267131" cy="97536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:a16="http://schemas.microsoft.com/office/drawing/2014/main" xmlns="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33.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30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năm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đổi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mới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nước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ta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đã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được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những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thành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tựu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to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lớn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đó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có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thành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tựu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nổi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bật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công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nghiệp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hóa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hiện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đại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hóa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75650F7B-1F47-42CC-8FC9-CEA7CEC4D4AF}"/>
              </a:ext>
            </a:extLst>
          </p:cNvPr>
          <p:cNvSpPr txBox="1"/>
          <p:nvPr/>
        </p:nvSpPr>
        <p:spPr>
          <a:xfrm>
            <a:off x="2316388" y="5173870"/>
            <a:ext cx="86661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 smtClean="0"/>
              <a:t>Tồn</a:t>
            </a:r>
            <a:r>
              <a:rPr lang="en-US" b="1" dirty="0" smtClean="0"/>
              <a:t> </a:t>
            </a:r>
            <a:r>
              <a:rPr lang="en-US" b="1" dirty="0" err="1" smtClean="0"/>
              <a:t>tại</a:t>
            </a:r>
            <a:r>
              <a:rPr lang="en-US" b="1" dirty="0" smtClean="0"/>
              <a:t> </a:t>
            </a:r>
            <a:r>
              <a:rPr lang="en-US" b="1" dirty="0" err="1" smtClean="0"/>
              <a:t>xã</a:t>
            </a:r>
            <a:r>
              <a:rPr lang="en-US" b="1" dirty="0" smtClean="0"/>
              <a:t> </a:t>
            </a:r>
            <a:r>
              <a:rPr lang="en-US" b="1" dirty="0" err="1" smtClean="0"/>
              <a:t>hội</a:t>
            </a:r>
            <a:r>
              <a:rPr lang="en-US" b="1" dirty="0" smtClean="0"/>
              <a:t> </a:t>
            </a:r>
            <a:r>
              <a:rPr lang="en-US" b="1" dirty="0" err="1" smtClean="0"/>
              <a:t>có</a:t>
            </a:r>
            <a:r>
              <a:rPr lang="en-US" b="1" dirty="0" smtClean="0"/>
              <a:t> </a:t>
            </a:r>
            <a:r>
              <a:rPr lang="en-US" b="1" dirty="0" err="1" smtClean="0"/>
              <a:t>trước</a:t>
            </a:r>
            <a:r>
              <a:rPr lang="en-US" b="1" dirty="0" smtClean="0"/>
              <a:t>, ý </a:t>
            </a:r>
            <a:r>
              <a:rPr lang="en-US" b="1" dirty="0" err="1" smtClean="0"/>
              <a:t>thức</a:t>
            </a:r>
            <a:r>
              <a:rPr lang="en-US" b="1" dirty="0" smtClean="0"/>
              <a:t> </a:t>
            </a:r>
            <a:r>
              <a:rPr lang="en-US" b="1" dirty="0" err="1" smtClean="0"/>
              <a:t>xã</a:t>
            </a:r>
            <a:r>
              <a:rPr lang="en-US" b="1" dirty="0" smtClean="0"/>
              <a:t> </a:t>
            </a:r>
            <a:r>
              <a:rPr lang="en-US" b="1" dirty="0" err="1" smtClean="0"/>
              <a:t>hội</a:t>
            </a:r>
            <a:r>
              <a:rPr lang="en-US" b="1" dirty="0" smtClean="0"/>
              <a:t> </a:t>
            </a:r>
            <a:r>
              <a:rPr lang="en-US" b="1" dirty="0" err="1" smtClean="0"/>
              <a:t>có</a:t>
            </a:r>
            <a:r>
              <a:rPr lang="en-US" b="1" dirty="0" smtClean="0"/>
              <a:t> </a:t>
            </a:r>
            <a:r>
              <a:rPr lang="en-US" b="1" dirty="0" err="1" smtClean="0"/>
              <a:t>sau</a:t>
            </a:r>
            <a:r>
              <a:rPr lang="en-US" b="1" dirty="0" smtClean="0"/>
              <a:t>, </a:t>
            </a:r>
            <a:r>
              <a:rPr lang="en-US" b="1" dirty="0" err="1" smtClean="0"/>
              <a:t>tồn</a:t>
            </a:r>
            <a:r>
              <a:rPr lang="en-US" b="1" dirty="0" smtClean="0"/>
              <a:t> </a:t>
            </a:r>
            <a:r>
              <a:rPr lang="en-US" b="1" dirty="0" err="1" smtClean="0"/>
              <a:t>tại</a:t>
            </a:r>
            <a:r>
              <a:rPr lang="en-US" b="1" dirty="0" smtClean="0"/>
              <a:t> </a:t>
            </a:r>
            <a:r>
              <a:rPr lang="en-US" b="1" dirty="0" err="1" smtClean="0"/>
              <a:t>xã</a:t>
            </a:r>
            <a:r>
              <a:rPr lang="en-US" b="1" dirty="0" smtClean="0"/>
              <a:t> </a:t>
            </a:r>
            <a:r>
              <a:rPr lang="en-US" b="1" dirty="0" err="1" smtClean="0"/>
              <a:t>hội</a:t>
            </a:r>
            <a:r>
              <a:rPr lang="en-US" b="1" dirty="0" smtClean="0"/>
              <a:t> </a:t>
            </a:r>
            <a:r>
              <a:rPr lang="en-US" b="1" dirty="0" err="1" smtClean="0"/>
              <a:t>quyết</a:t>
            </a:r>
            <a:r>
              <a:rPr lang="en-US" b="1" dirty="0" smtClean="0"/>
              <a:t> </a:t>
            </a:r>
            <a:r>
              <a:rPr lang="en-US" b="1" dirty="0" err="1" smtClean="0"/>
              <a:t>định</a:t>
            </a:r>
            <a:r>
              <a:rPr lang="en-US" b="1" dirty="0" smtClean="0"/>
              <a:t> ý </a:t>
            </a:r>
            <a:r>
              <a:rPr lang="en-US" b="1" dirty="0" err="1" smtClean="0"/>
              <a:t>thức</a:t>
            </a:r>
            <a:r>
              <a:rPr lang="en-US" b="1" dirty="0" smtClean="0"/>
              <a:t> </a:t>
            </a:r>
            <a:r>
              <a:rPr lang="en-US" b="1" dirty="0" err="1" smtClean="0"/>
              <a:t>xã</a:t>
            </a:r>
            <a:r>
              <a:rPr lang="en-US" b="1" dirty="0" smtClean="0"/>
              <a:t> </a:t>
            </a:r>
            <a:r>
              <a:rPr lang="en-US" b="1" dirty="0" err="1" smtClean="0"/>
              <a:t>hội</a:t>
            </a:r>
            <a:r>
              <a:rPr lang="en-US" b="1" dirty="0" smtClean="0"/>
              <a:t> </a:t>
            </a:r>
            <a:r>
              <a:rPr lang="en-US" b="1" dirty="0" err="1" smtClean="0"/>
              <a:t>nhưng</a:t>
            </a:r>
            <a:r>
              <a:rPr lang="en-US" b="1" dirty="0" smtClean="0"/>
              <a:t> ý </a:t>
            </a:r>
            <a:r>
              <a:rPr lang="en-US" b="1" dirty="0" err="1" smtClean="0"/>
              <a:t>thức</a:t>
            </a:r>
            <a:r>
              <a:rPr lang="en-US" b="1" dirty="0" smtClean="0"/>
              <a:t> </a:t>
            </a:r>
            <a:r>
              <a:rPr lang="en-US" b="1" dirty="0" err="1" smtClean="0"/>
              <a:t>xã</a:t>
            </a:r>
            <a:r>
              <a:rPr lang="en-US" b="1" dirty="0" smtClean="0"/>
              <a:t> </a:t>
            </a:r>
            <a:r>
              <a:rPr lang="en-US" b="1" dirty="0" err="1" smtClean="0"/>
              <a:t>hội</a:t>
            </a:r>
            <a:r>
              <a:rPr lang="en-US" b="1" dirty="0" smtClean="0"/>
              <a:t> </a:t>
            </a:r>
            <a:r>
              <a:rPr lang="en-US" b="1" dirty="0" err="1" smtClean="0"/>
              <a:t>có</a:t>
            </a:r>
            <a:r>
              <a:rPr lang="en-US" b="1" dirty="0" smtClean="0"/>
              <a:t> </a:t>
            </a:r>
            <a:r>
              <a:rPr lang="en-US" b="1" dirty="0" err="1" smtClean="0"/>
              <a:t>sự</a:t>
            </a:r>
            <a:r>
              <a:rPr lang="en-US" b="1" dirty="0" smtClean="0"/>
              <a:t> </a:t>
            </a:r>
            <a:r>
              <a:rPr lang="en-US" b="1" dirty="0" err="1" smtClean="0"/>
              <a:t>tác</a:t>
            </a:r>
            <a:r>
              <a:rPr lang="en-US" b="1" dirty="0" smtClean="0"/>
              <a:t> </a:t>
            </a:r>
            <a:r>
              <a:rPr lang="en-US" b="1" dirty="0" err="1" smtClean="0"/>
              <a:t>động</a:t>
            </a:r>
            <a:r>
              <a:rPr lang="en-US" b="1" dirty="0" smtClean="0"/>
              <a:t> </a:t>
            </a:r>
            <a:r>
              <a:rPr lang="en-US" b="1" dirty="0" err="1" smtClean="0"/>
              <a:t>trở</a:t>
            </a:r>
            <a:r>
              <a:rPr lang="en-US" b="1" dirty="0" smtClean="0"/>
              <a:t> </a:t>
            </a:r>
            <a:r>
              <a:rPr lang="en-US" b="1" dirty="0" err="1" smtClean="0"/>
              <a:t>lại</a:t>
            </a:r>
            <a:r>
              <a:rPr lang="en-US" b="1" dirty="0" smtClean="0"/>
              <a:t> </a:t>
            </a:r>
            <a:r>
              <a:rPr lang="en-US" b="1" dirty="0" err="1" smtClean="0"/>
              <a:t>tồn</a:t>
            </a:r>
            <a:r>
              <a:rPr lang="en-US" b="1" dirty="0" smtClean="0"/>
              <a:t> </a:t>
            </a:r>
            <a:r>
              <a:rPr lang="en-US" b="1" dirty="0" err="1" smtClean="0"/>
              <a:t>tại</a:t>
            </a:r>
            <a:r>
              <a:rPr lang="en-US" b="1" dirty="0" smtClean="0"/>
              <a:t> </a:t>
            </a:r>
            <a:r>
              <a:rPr lang="en-US" b="1" dirty="0" err="1" smtClean="0"/>
              <a:t>xã</a:t>
            </a:r>
            <a:r>
              <a:rPr lang="en-US" b="1" dirty="0" smtClean="0"/>
              <a:t> </a:t>
            </a:r>
            <a:r>
              <a:rPr lang="en-US" b="1" dirty="0" err="1" smtClean="0"/>
              <a:t>hội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907062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theme/theme1.xml><?xml version="1.0" encoding="utf-8"?>
<a:theme xmlns:a="http://schemas.openxmlformats.org/drawingml/2006/main" name="Contents Slide Master">
  <a:themeElements>
    <a:clrScheme name="2019-Medical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0BED4"/>
      </a:accent1>
      <a:accent2>
        <a:srgbClr val="8EDADA"/>
      </a:accent2>
      <a:accent3>
        <a:srgbClr val="AAAAAA"/>
      </a:accent3>
      <a:accent4>
        <a:srgbClr val="D4D4D4"/>
      </a:accent4>
      <a:accent5>
        <a:srgbClr val="60BED4"/>
      </a:accent5>
      <a:accent6>
        <a:srgbClr val="8EDADA"/>
      </a:accent6>
      <a:hlink>
        <a:srgbClr val="FFFFFF"/>
      </a:hlink>
      <a:folHlink>
        <a:srgbClr val="FFFFF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8_Contents Slide Master">
  <a:themeElements>
    <a:clrScheme name="travel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BDFB"/>
      </a:accent1>
      <a:accent2>
        <a:srgbClr val="1ED0A6"/>
      </a:accent2>
      <a:accent3>
        <a:srgbClr val="1C82FF"/>
      </a:accent3>
      <a:accent4>
        <a:srgbClr val="565874"/>
      </a:accent4>
      <a:accent5>
        <a:srgbClr val="00BDFB"/>
      </a:accent5>
      <a:accent6>
        <a:srgbClr val="1ED0A6"/>
      </a:accent6>
      <a:hlink>
        <a:srgbClr val="262626"/>
      </a:hlink>
      <a:folHlink>
        <a:srgbClr val="262626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4_Contents Slide Master">
  <a:themeElements>
    <a:clrScheme name="ALL PPT-BALLOON DOLLAR">
      <a:dk1>
        <a:sysClr val="windowText" lastClr="000000"/>
      </a:dk1>
      <a:lt1>
        <a:sysClr val="window" lastClr="FFFFFF"/>
      </a:lt1>
      <a:dk2>
        <a:srgbClr val="44546A"/>
      </a:dk2>
      <a:lt2>
        <a:srgbClr val="CBCBCB"/>
      </a:lt2>
      <a:accent1>
        <a:srgbClr val="B1D9C7"/>
      </a:accent1>
      <a:accent2>
        <a:srgbClr val="62C1C5"/>
      </a:accent2>
      <a:accent3>
        <a:srgbClr val="FDD247"/>
      </a:accent3>
      <a:accent4>
        <a:srgbClr val="F7A60B"/>
      </a:accent4>
      <a:accent5>
        <a:srgbClr val="576868"/>
      </a:accent5>
      <a:accent6>
        <a:srgbClr val="CBCBCB"/>
      </a:accent6>
      <a:hlink>
        <a:srgbClr val="0563C1"/>
      </a:hlink>
      <a:folHlink>
        <a:srgbClr val="954F72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9167</TotalTime>
  <Words>1238</Words>
  <Application>Microsoft Office PowerPoint</Application>
  <PresentationFormat>Custom</PresentationFormat>
  <Paragraphs>89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Contents Slide Master</vt:lpstr>
      <vt:lpstr>8_Contents Slide Master</vt:lpstr>
      <vt:lpstr>14_Contents Slide Master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Allppt.com;Googleslidesppt.com</dc:creator>
  <cp:lastModifiedBy>Laptop Dell</cp:lastModifiedBy>
  <cp:revision>381</cp:revision>
  <cp:lastPrinted>2022-02-17T09:55:30Z</cp:lastPrinted>
  <dcterms:created xsi:type="dcterms:W3CDTF">2018-04-24T17:14:44Z</dcterms:created>
  <dcterms:modified xsi:type="dcterms:W3CDTF">2022-06-05T03:41:39Z</dcterms:modified>
</cp:coreProperties>
</file>