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7.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5"/>
  </p:notesMasterIdLst>
  <p:sldIdLst>
    <p:sldId id="256" r:id="rId2"/>
    <p:sldId id="303" r:id="rId3"/>
    <p:sldId id="273" r:id="rId4"/>
    <p:sldId id="313" r:id="rId5"/>
    <p:sldId id="306" r:id="rId6"/>
    <p:sldId id="307" r:id="rId7"/>
    <p:sldId id="314" r:id="rId8"/>
    <p:sldId id="280" r:id="rId9"/>
    <p:sldId id="309" r:id="rId10"/>
    <p:sldId id="284" r:id="rId11"/>
    <p:sldId id="285" r:id="rId12"/>
    <p:sldId id="305" r:id="rId13"/>
    <p:sldId id="311" r:id="rId14"/>
    <p:sldId id="287" r:id="rId15"/>
    <p:sldId id="291" r:id="rId16"/>
    <p:sldId id="288" r:id="rId17"/>
    <p:sldId id="312" r:id="rId18"/>
    <p:sldId id="289" r:id="rId19"/>
    <p:sldId id="292" r:id="rId20"/>
    <p:sldId id="293" r:id="rId21"/>
    <p:sldId id="294" r:id="rId22"/>
    <p:sldId id="295" r:id="rId23"/>
    <p:sldId id="316" r:id="rId2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56" autoAdjust="0"/>
    <p:restoredTop sz="94671" autoAdjust="0"/>
  </p:normalViewPr>
  <p:slideViewPr>
    <p:cSldViewPr snapToGrid="0">
      <p:cViewPr varScale="1">
        <p:scale>
          <a:sx n="79" d="100"/>
          <a:sy n="79" d="100"/>
        </p:scale>
        <p:origin x="283" y="72"/>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5">
  <dgm:title val=""/>
  <dgm:desc val=""/>
  <dgm:catLst>
    <dgm:cat type="accent2" pri="11500"/>
  </dgm:catLst>
  <dgm:styleLbl name="node0">
    <dgm:fillClrLst meth="cycle">
      <a:schemeClr val="accent2">
        <a:alpha val="80000"/>
      </a:schemeClr>
    </dgm:fillClrLst>
    <dgm:linClrLst meth="repeat">
      <a:schemeClr val="lt1"/>
    </dgm:linClrLst>
    <dgm:effectClrLst/>
    <dgm:txLinClrLst/>
    <dgm:txFillClrLst/>
    <dgm:txEffectClrLst/>
  </dgm:styleLbl>
  <dgm:styleLbl name="node1">
    <dgm:fillClrLst>
      <a:schemeClr val="accent2">
        <a:alpha val="90000"/>
      </a:schemeClr>
      <a:schemeClr val="accent2">
        <a:alpha val="50000"/>
      </a:schemeClr>
    </dgm:fillClrLst>
    <dgm:linClrLst meth="repeat">
      <a:schemeClr val="lt1"/>
    </dgm:linClrLst>
    <dgm:effectClrLst/>
    <dgm:txLinClrLst/>
    <dgm:txFillClrLst/>
    <dgm:txEffectClrLst/>
  </dgm:styleLbl>
  <dgm:styleLbl name="alignNode1">
    <dgm:fillClrLst>
      <a:schemeClr val="accent2">
        <a:alpha val="90000"/>
      </a:schemeClr>
      <a:schemeClr val="accent2">
        <a:alpha val="50000"/>
      </a:schemeClr>
    </dgm:fillClrLst>
    <dgm:linClrLst>
      <a:schemeClr val="accent2">
        <a:alpha val="90000"/>
      </a:schemeClr>
      <a:schemeClr val="accent2">
        <a:alpha val="50000"/>
      </a:schemeClr>
    </dgm:linClrLst>
    <dgm:effectClrLst/>
    <dgm:txLinClrLst/>
    <dgm:txFillClrLst/>
    <dgm:txEffectClrLst/>
  </dgm:styleLbl>
  <dgm:styleLbl name="lnNode1">
    <dgm:fillClrLst>
      <a:schemeClr val="accent2">
        <a:shade val="90000"/>
      </a:schemeClr>
      <a:schemeClr val="accent2">
        <a:alpha val="50000"/>
        <a:tint val="5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alpha val="20000"/>
      </a:schemeClr>
    </dgm:fillClrLst>
    <dgm:linClrLst meth="repeat">
      <a:schemeClr val="lt1"/>
    </dgm:linClrLst>
    <dgm:effectClrLst/>
    <dgm:txLinClrLst/>
    <dgm:txFillClrLst/>
    <dgm:txEffectClrLst/>
  </dgm:styleLbl>
  <dgm:styleLbl name="node2">
    <dgm:fillClrLst>
      <a:schemeClr val="accent2">
        <a:alpha val="70000"/>
      </a:schemeClr>
    </dgm:fillClrLst>
    <dgm:linClrLst meth="repeat">
      <a:schemeClr val="lt1"/>
    </dgm:linClrLst>
    <dgm:effectClrLst/>
    <dgm:txLinClrLst/>
    <dgm:txFillClrLst/>
    <dgm:txEffectClrLst/>
  </dgm:styleLbl>
  <dgm:styleLbl name="node3">
    <dgm:fillClrLst>
      <a:schemeClr val="accent2">
        <a:alpha val="50000"/>
      </a:schemeClr>
    </dgm:fillClrLst>
    <dgm:linClrLst meth="repeat">
      <a:schemeClr val="lt1"/>
    </dgm:linClrLst>
    <dgm:effectClrLst/>
    <dgm:txLinClrLst/>
    <dgm:txFillClrLst/>
    <dgm:txEffectClrLst/>
  </dgm:styleLbl>
  <dgm:styleLbl name="node4">
    <dgm:fillClrLst>
      <a:schemeClr val="accent2">
        <a:alpha val="30000"/>
      </a:schemeClr>
    </dgm:fillClrLst>
    <dgm:linClrLst meth="repeat">
      <a:schemeClr val="lt1"/>
    </dgm:linClrLst>
    <dgm:effectClrLst/>
    <dgm:txLinClrLst/>
    <dgm:txFillClrLst/>
    <dgm:txEffectClrLst/>
  </dgm:styleLbl>
  <dgm:styleLbl name="fgImgPlace1">
    <dgm:fillClrLst>
      <a:schemeClr val="accent2">
        <a:tint val="50000"/>
        <a:alpha val="90000"/>
      </a:schemeClr>
      <a:schemeClr val="accent2">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f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b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sibTrans1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alpha val="90000"/>
      </a:schemeClr>
    </dgm:fillClrLst>
    <dgm:linClrLst meth="repeat">
      <a:schemeClr val="lt1"/>
    </dgm:linClrLst>
    <dgm:effectClrLst/>
    <dgm:txLinClrLst/>
    <dgm:txFillClrLst/>
    <dgm:txEffectClrLst/>
  </dgm:styleLbl>
  <dgm:styleLbl name="asst1">
    <dgm:fillClrLst meth="repeat">
      <a:schemeClr val="accent2">
        <a:alpha val="90000"/>
      </a:schemeClr>
    </dgm:fillClrLst>
    <dgm:linClrLst meth="repeat">
      <a:schemeClr val="lt1"/>
    </dgm:linClrLst>
    <dgm:effectClrLst/>
    <dgm:txLinClrLst/>
    <dgm:txFillClrLst/>
    <dgm:txEffectClrLst/>
  </dgm:styleLbl>
  <dgm:styleLbl name="asst2">
    <dgm:fillClrLst>
      <a:schemeClr val="accent2">
        <a:alpha val="90000"/>
      </a:schemeClr>
    </dgm:fillClrLst>
    <dgm:linClrLst meth="repeat">
      <a:schemeClr val="lt1"/>
    </dgm:linClrLst>
    <dgm:effectClrLst/>
    <dgm:txLinClrLst/>
    <dgm:txFillClrLst/>
    <dgm:txEffectClrLst/>
  </dgm:styleLbl>
  <dgm:styleLbl name="asst3">
    <dgm:fillClrLst>
      <a:schemeClr val="accent2">
        <a:alpha val="70000"/>
      </a:schemeClr>
    </dgm:fillClrLst>
    <dgm:linClrLst meth="repeat">
      <a:schemeClr val="lt1"/>
    </dgm:linClrLst>
    <dgm:effectClrLst/>
    <dgm:txLinClrLst/>
    <dgm:txFillClrLst/>
    <dgm:txEffectClrLst/>
  </dgm:styleLbl>
  <dgm:styleLbl name="asst4">
    <dgm:fillClrLst>
      <a:schemeClr val="accent2">
        <a:alpha val="50000"/>
      </a:schemeClr>
    </dgm:fillClrLst>
    <dgm:linClrLst meth="repeat">
      <a:schemeClr val="lt1"/>
    </dgm:linClrLst>
    <dgm:effectClrLst/>
    <dgm:txLinClrLst/>
    <dgm:txFillClrLst/>
    <dgm:txEffectClrLst/>
  </dgm:styleLbl>
  <dgm:styleLbl name="parChTrans2D1">
    <dgm:fillClrLst meth="repeat">
      <a:schemeClr val="accent2">
        <a:shade val="8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a:schemeClr val="accent2">
        <a:alpha val="90000"/>
        <a:tint val="40000"/>
      </a:schemeClr>
      <a:schemeClr val="accent2">
        <a:alpha val="5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2_3">
  <dgm:title val=""/>
  <dgm:desc val=""/>
  <dgm:catLst>
    <dgm:cat type="accent2" pri="11300"/>
  </dgm:catLst>
  <dgm:styleLbl name="node0">
    <dgm:fillClrLst meth="repeat">
      <a:schemeClr val="accent2">
        <a:shade val="80000"/>
      </a:schemeClr>
    </dgm:fillClrLst>
    <dgm:linClrLst meth="repeat">
      <a:schemeClr val="lt1"/>
    </dgm:linClrLst>
    <dgm:effectClrLst/>
    <dgm:txLinClrLst/>
    <dgm:txFillClrLst/>
    <dgm:txEffectClrLst/>
  </dgm:styleLbl>
  <dgm:styleLbl name="node1">
    <dgm:fillClrLst>
      <a:schemeClr val="accent2">
        <a:shade val="80000"/>
      </a:schemeClr>
      <a:schemeClr val="accent2">
        <a:tint val="70000"/>
      </a:schemeClr>
    </dgm:fillClrLst>
    <dgm:linClrLst meth="repeat">
      <a:schemeClr val="lt1"/>
    </dgm:linClrLst>
    <dgm:effectClrLst/>
    <dgm:txLinClrLst/>
    <dgm:txFillClrLst/>
    <dgm:txEffectClrLst/>
  </dgm:styleLbl>
  <dgm:styleLbl name="alignNode1">
    <dgm:fillClrLst>
      <a:schemeClr val="accent2">
        <a:shade val="80000"/>
      </a:schemeClr>
      <a:schemeClr val="accent2">
        <a:tint val="70000"/>
      </a:schemeClr>
    </dgm:fillClrLst>
    <dgm:linClrLst>
      <a:schemeClr val="accent2">
        <a:shade val="80000"/>
      </a:schemeClr>
      <a:schemeClr val="accent2">
        <a:tint val="70000"/>
      </a:schemeClr>
    </dgm:linClrLst>
    <dgm:effectClrLst/>
    <dgm:txLinClrLst/>
    <dgm:txFillClrLst/>
    <dgm:txEffectClrLst/>
  </dgm:styleLbl>
  <dgm:styleLbl name="lnNode1">
    <dgm:fillClrLst>
      <a:schemeClr val="accent2">
        <a:shade val="80000"/>
      </a:schemeClr>
      <a:schemeClr val="accent2">
        <a:tint val="7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tint val="70000"/>
        <a:alpha val="50000"/>
      </a:schemeClr>
    </dgm:fillClrLst>
    <dgm:linClrLst meth="repeat">
      <a:schemeClr val="lt1"/>
    </dgm:linClrLst>
    <dgm:effectClrLst/>
    <dgm:txLinClrLst/>
    <dgm:txFillClrLst/>
    <dgm:txEffectClrLst/>
  </dgm:styleLbl>
  <dgm:styleLbl name="node2">
    <dgm:fillClrLst>
      <a:schemeClr val="accent2">
        <a:tint val="99000"/>
      </a:schemeClr>
    </dgm:fillClrLst>
    <dgm:linClrLst meth="repeat">
      <a:schemeClr val="lt1"/>
    </dgm:linClrLst>
    <dgm:effectClrLst/>
    <dgm:txLinClrLst/>
    <dgm:txFillClrLst/>
    <dgm:txEffectClrLst/>
  </dgm:styleLbl>
  <dgm:styleLbl name="node3">
    <dgm:fillClrLst>
      <a:schemeClr val="accent2">
        <a:tint val="80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dgm:txEffectClrLst/>
  </dgm:styleLbl>
  <dgm:styleLbl name="f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b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sibTrans1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9000"/>
      </a:schemeClr>
    </dgm:fillClrLst>
    <dgm:linClrLst meth="repeat">
      <a:schemeClr val="lt1"/>
    </dgm:linClrLst>
    <dgm:effectClrLst/>
    <dgm:txLinClrLst/>
    <dgm:txFillClrLst/>
    <dgm:txEffectClrLst/>
  </dgm:styleLbl>
  <dgm:styleLbl name="asst3">
    <dgm:fillClrLst>
      <a:schemeClr val="accent2">
        <a:tint val="80000"/>
      </a:schemeClr>
    </dgm:fillClrLst>
    <dgm:linClrLst meth="repeat">
      <a:schemeClr val="lt1"/>
    </dgm:linClrLst>
    <dgm:effectClrLst/>
    <dgm:txLinClrLst/>
    <dgm:txFillClrLst/>
    <dgm:txEffectClrLst/>
  </dgm:styleLbl>
  <dgm:styleLbl name="asst4">
    <dgm:fillClrLst>
      <a:schemeClr val="accent2">
        <a:tint val="7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lt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9000"/>
      </a:schemeClr>
    </dgm:fillClrLst>
    <dgm:linClrLst meth="repeat">
      <a:schemeClr val="accent2">
        <a:tint val="99000"/>
      </a:schemeClr>
    </dgm:linClrLst>
    <dgm:effectClrLst/>
    <dgm:txLinClrLst/>
    <dgm:txFillClrLst meth="repeat">
      <a:schemeClr val="tx1"/>
    </dgm:txFillClrLst>
    <dgm:txEffectClrLst/>
  </dgm:styleLbl>
  <dgm:styleLbl name="parChTrans1D3">
    <dgm:fillClrLst meth="repeat">
      <a:schemeClr val="accent2">
        <a:tint val="80000"/>
      </a:schemeClr>
    </dgm:fillClrLst>
    <dgm:linClrLst meth="repeat">
      <a:schemeClr val="accent2">
        <a:tint val="80000"/>
      </a:schemeClr>
    </dgm:linClrLst>
    <dgm:effectClrLst/>
    <dgm:txLinClrLst/>
    <dgm:txFillClrLst meth="repeat">
      <a:schemeClr val="tx1"/>
    </dgm:txFillClrLst>
    <dgm:txEffectClrLst/>
  </dgm:styleLbl>
  <dgm:styleLbl name="parChTrans1D4">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4796CEE-9BC3-4C50-AEBC-C2AE9C51098F}" type="doc">
      <dgm:prSet loTypeId="urn:microsoft.com/office/officeart/2005/8/layout/lProcess3" loCatId="process" qsTypeId="urn:microsoft.com/office/officeart/2005/8/quickstyle/simple3" qsCatId="simple" csTypeId="urn:microsoft.com/office/officeart/2005/8/colors/accent2_2" csCatId="accent2" phldr="1"/>
      <dgm:spPr/>
      <dgm:t>
        <a:bodyPr/>
        <a:lstStyle/>
        <a:p>
          <a:endParaRPr lang="en-US"/>
        </a:p>
      </dgm:t>
    </dgm:pt>
    <dgm:pt modelId="{F80E2721-6397-46E0-8420-390432338BF2}">
      <dgm:prSet phldrT="[Text]"/>
      <dgm:spPr/>
      <dgm:t>
        <a:bodyPr/>
        <a:lstStyle/>
        <a:p>
          <a:r>
            <a:rPr lang="en-US" dirty="0">
              <a:latin typeface="Times New Roman" pitchFamily="18" charset="0"/>
              <a:cs typeface="Times New Roman" pitchFamily="18" charset="0"/>
            </a:rPr>
            <a:t>1</a:t>
          </a:r>
        </a:p>
      </dgm:t>
    </dgm:pt>
    <dgm:pt modelId="{B1598367-3676-43A5-A03B-BED479F3B931}" type="parTrans" cxnId="{966969B9-E700-4243-A36D-E4B01C024E46}">
      <dgm:prSet/>
      <dgm:spPr/>
      <dgm:t>
        <a:bodyPr/>
        <a:lstStyle/>
        <a:p>
          <a:endParaRPr lang="en-US"/>
        </a:p>
      </dgm:t>
    </dgm:pt>
    <dgm:pt modelId="{64E1C396-98B5-46EF-A8F8-14ADCCD566BE}" type="sibTrans" cxnId="{966969B9-E700-4243-A36D-E4B01C024E46}">
      <dgm:prSet/>
      <dgm:spPr/>
      <dgm:t>
        <a:bodyPr/>
        <a:lstStyle/>
        <a:p>
          <a:endParaRPr lang="en-US"/>
        </a:p>
      </dgm:t>
    </dgm:pt>
    <dgm:pt modelId="{BC566BBF-0DA0-4FE7-884D-4CBE9282973D}">
      <dgm:prSet phldrT="[Text]"/>
      <dgm:spPr/>
      <dgm:t>
        <a:bodyPr/>
        <a:lstStyle/>
        <a:p>
          <a:r>
            <a:rPr lang="en-US" dirty="0">
              <a:latin typeface="Times New Roman" pitchFamily="18" charset="0"/>
              <a:cs typeface="Times New Roman" pitchFamily="18" charset="0"/>
            </a:rPr>
            <a:t>2</a:t>
          </a:r>
        </a:p>
      </dgm:t>
    </dgm:pt>
    <dgm:pt modelId="{F75A31AF-DF45-4D75-90C0-DD032B813B14}" type="parTrans" cxnId="{06309ED6-D9D7-4CA3-B9BD-4E4163C01EB0}">
      <dgm:prSet/>
      <dgm:spPr/>
      <dgm:t>
        <a:bodyPr/>
        <a:lstStyle/>
        <a:p>
          <a:endParaRPr lang="en-US"/>
        </a:p>
      </dgm:t>
    </dgm:pt>
    <dgm:pt modelId="{E1696331-7597-43B7-AD5A-4D52AB24E381}" type="sibTrans" cxnId="{06309ED6-D9D7-4CA3-B9BD-4E4163C01EB0}">
      <dgm:prSet/>
      <dgm:spPr/>
      <dgm:t>
        <a:bodyPr/>
        <a:lstStyle/>
        <a:p>
          <a:endParaRPr lang="en-US"/>
        </a:p>
      </dgm:t>
    </dgm:pt>
    <dgm:pt modelId="{CC4E0303-EA50-4094-BCF2-95D298165865}">
      <dgm:prSet phldrT="[Text]"/>
      <dgm:spPr>
        <a:solidFill>
          <a:schemeClr val="accent3">
            <a:lumMod val="60000"/>
            <a:lumOff val="40000"/>
          </a:schemeClr>
        </a:solidFill>
      </dgm:spPr>
      <dgm:t>
        <a:bodyPr/>
        <a:lstStyle/>
        <a:p>
          <a:pPr algn="ctr"/>
          <a:r>
            <a:rPr lang="en-US" dirty="0" err="1">
              <a:latin typeface="Times New Roman" panose="02020603050405020304" pitchFamily="18" charset="0"/>
              <a:cs typeface="Times New Roman" panose="02020603050405020304" pitchFamily="18" charset="0"/>
            </a:rPr>
            <a:t>Giải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pháp</a:t>
          </a:r>
          <a:endParaRPr lang="en-US" dirty="0">
            <a:latin typeface="Times New Roman" panose="02020603050405020304" pitchFamily="18" charset="0"/>
            <a:cs typeface="Times New Roman" panose="02020603050405020304" pitchFamily="18" charset="0"/>
          </a:endParaRPr>
        </a:p>
      </dgm:t>
    </dgm:pt>
    <dgm:pt modelId="{3E0FA81F-205F-4B73-9DAF-59C9ACD832C7}" type="parTrans" cxnId="{058551CC-A483-47C4-BD17-7E428224D76C}">
      <dgm:prSet/>
      <dgm:spPr/>
      <dgm:t>
        <a:bodyPr/>
        <a:lstStyle/>
        <a:p>
          <a:endParaRPr lang="en-US"/>
        </a:p>
      </dgm:t>
    </dgm:pt>
    <dgm:pt modelId="{8167D420-885F-4E58-9AD3-AA7492C93717}" type="sibTrans" cxnId="{058551CC-A483-47C4-BD17-7E428224D76C}">
      <dgm:prSet/>
      <dgm:spPr/>
      <dgm:t>
        <a:bodyPr/>
        <a:lstStyle/>
        <a:p>
          <a:endParaRPr lang="en-US"/>
        </a:p>
      </dgm:t>
    </dgm:pt>
    <dgm:pt modelId="{ED3DF98A-D901-404B-A987-E50EAABB5759}">
      <dgm:prSet phldrT="[Text]"/>
      <dgm:spPr/>
      <dgm:t>
        <a:bodyPr/>
        <a:lstStyle/>
        <a:p>
          <a:r>
            <a:rPr lang="en-US" dirty="0">
              <a:latin typeface="Times New Roman" pitchFamily="18" charset="0"/>
              <a:cs typeface="Times New Roman" pitchFamily="18" charset="0"/>
            </a:rPr>
            <a:t>3</a:t>
          </a:r>
        </a:p>
      </dgm:t>
    </dgm:pt>
    <dgm:pt modelId="{3C6BBAD1-E2BB-42EC-AFF2-4AF3AD8F1FEA}" type="parTrans" cxnId="{8F5413FB-E38D-4ACC-A79C-C46D36E766FD}">
      <dgm:prSet/>
      <dgm:spPr/>
      <dgm:t>
        <a:bodyPr/>
        <a:lstStyle/>
        <a:p>
          <a:endParaRPr lang="en-US"/>
        </a:p>
      </dgm:t>
    </dgm:pt>
    <dgm:pt modelId="{668F2407-398E-4636-82FF-81DA70C6B058}" type="sibTrans" cxnId="{8F5413FB-E38D-4ACC-A79C-C46D36E766FD}">
      <dgm:prSet/>
      <dgm:spPr/>
      <dgm:t>
        <a:bodyPr/>
        <a:lstStyle/>
        <a:p>
          <a:endParaRPr lang="en-US"/>
        </a:p>
      </dgm:t>
    </dgm:pt>
    <dgm:pt modelId="{0C0B114D-09B8-4A08-A061-6CBF806B2579}">
      <dgm:prSet phldrT="[Text]"/>
      <dgm:spPr>
        <a:solidFill>
          <a:srgbClr val="FFC000"/>
        </a:solidFill>
      </dgm:spPr>
      <dgm:t>
        <a:bodyPr/>
        <a:lstStyle/>
        <a:p>
          <a:pPr algn="ctr"/>
          <a:r>
            <a:rPr lang="en-US" dirty="0" err="1">
              <a:latin typeface="Times New Roman" panose="02020603050405020304" pitchFamily="18" charset="0"/>
              <a:cs typeface="Times New Roman" panose="02020603050405020304" pitchFamily="18" charset="0"/>
            </a:rPr>
            <a:t>Kết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luận</a:t>
          </a:r>
          <a:endParaRPr lang="en-US" dirty="0">
            <a:latin typeface="Times New Roman" panose="02020603050405020304" pitchFamily="18" charset="0"/>
            <a:cs typeface="Times New Roman" panose="02020603050405020304" pitchFamily="18" charset="0"/>
          </a:endParaRPr>
        </a:p>
      </dgm:t>
    </dgm:pt>
    <dgm:pt modelId="{C987AAC8-3749-416A-99DB-16B67995B40D}" type="parTrans" cxnId="{6585C2C5-E724-4F32-9F50-BBE7266C5DE7}">
      <dgm:prSet/>
      <dgm:spPr/>
      <dgm:t>
        <a:bodyPr/>
        <a:lstStyle/>
        <a:p>
          <a:endParaRPr lang="en-US"/>
        </a:p>
      </dgm:t>
    </dgm:pt>
    <dgm:pt modelId="{778E37F7-197F-4AA5-8056-44AA1A34DDC2}" type="sibTrans" cxnId="{6585C2C5-E724-4F32-9F50-BBE7266C5DE7}">
      <dgm:prSet/>
      <dgm:spPr/>
      <dgm:t>
        <a:bodyPr/>
        <a:lstStyle/>
        <a:p>
          <a:endParaRPr lang="en-US"/>
        </a:p>
      </dgm:t>
    </dgm:pt>
    <dgm:pt modelId="{777BBB27-E5C7-42C4-888A-473AD93AD5CB}">
      <dgm:prSet phldrT="[Text]"/>
      <dgm:spPr>
        <a:solidFill>
          <a:schemeClr val="accent6">
            <a:lumMod val="60000"/>
            <a:lumOff val="40000"/>
          </a:schemeClr>
        </a:solidFill>
      </dgm:spPr>
      <dgm:t>
        <a:bodyPr/>
        <a:lstStyle/>
        <a:p>
          <a:pPr algn="ctr"/>
          <a:r>
            <a:rPr lang="en-US" dirty="0" err="1">
              <a:latin typeface="Times New Roman" panose="02020603050405020304" pitchFamily="18" charset="0"/>
              <a:cs typeface="Times New Roman" panose="02020603050405020304" pitchFamily="18" charset="0"/>
            </a:rPr>
            <a:t>Giới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thiệu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và</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hiện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trạng</a:t>
          </a:r>
          <a:r>
            <a:rPr lang="en-US" dirty="0">
              <a:latin typeface="Times New Roman" panose="02020603050405020304" pitchFamily="18" charset="0"/>
              <a:cs typeface="Times New Roman" panose="02020603050405020304" pitchFamily="18" charset="0"/>
            </a:rPr>
            <a:t> TV</a:t>
          </a:r>
        </a:p>
      </dgm:t>
    </dgm:pt>
    <dgm:pt modelId="{A28920B2-9AC2-43DD-8C62-C79E99E4E380}" type="parTrans" cxnId="{6B81854F-CDFA-426C-BF04-0EFE190CC19A}">
      <dgm:prSet/>
      <dgm:spPr/>
      <dgm:t>
        <a:bodyPr/>
        <a:lstStyle/>
        <a:p>
          <a:endParaRPr lang="en-US"/>
        </a:p>
      </dgm:t>
    </dgm:pt>
    <dgm:pt modelId="{518955EE-5197-4013-A9EB-C343B0D145CF}" type="sibTrans" cxnId="{6B81854F-CDFA-426C-BF04-0EFE190CC19A}">
      <dgm:prSet/>
      <dgm:spPr/>
      <dgm:t>
        <a:bodyPr/>
        <a:lstStyle/>
        <a:p>
          <a:endParaRPr lang="en-US"/>
        </a:p>
      </dgm:t>
    </dgm:pt>
    <dgm:pt modelId="{C627005B-25E5-4A88-AAEB-390FED41CDDA}" type="pres">
      <dgm:prSet presAssocID="{E4796CEE-9BC3-4C50-AEBC-C2AE9C51098F}" presName="Name0" presStyleCnt="0">
        <dgm:presLayoutVars>
          <dgm:chPref val="3"/>
          <dgm:dir/>
          <dgm:animLvl val="lvl"/>
          <dgm:resizeHandles/>
        </dgm:presLayoutVars>
      </dgm:prSet>
      <dgm:spPr/>
    </dgm:pt>
    <dgm:pt modelId="{836F31FD-C063-4B0F-B4DD-490995C93440}" type="pres">
      <dgm:prSet presAssocID="{F80E2721-6397-46E0-8420-390432338BF2}" presName="horFlow" presStyleCnt="0"/>
      <dgm:spPr/>
    </dgm:pt>
    <dgm:pt modelId="{FC620AA4-FDC6-49A1-BB65-D80935CA8FA7}" type="pres">
      <dgm:prSet presAssocID="{F80E2721-6397-46E0-8420-390432338BF2}" presName="bigChev" presStyleLbl="node1" presStyleIdx="0" presStyleCnt="3" custScaleX="62018" custLinFactNeighborX="-62884" custLinFactNeighborY="272"/>
      <dgm:spPr/>
    </dgm:pt>
    <dgm:pt modelId="{46C62398-CA13-4079-9EEF-C401EC739CA5}" type="pres">
      <dgm:prSet presAssocID="{A28920B2-9AC2-43DD-8C62-C79E99E4E380}" presName="parTrans" presStyleCnt="0"/>
      <dgm:spPr/>
    </dgm:pt>
    <dgm:pt modelId="{0DA9EC92-A00B-47DE-A1EC-AE7D4D7BBA16}" type="pres">
      <dgm:prSet presAssocID="{777BBB27-E5C7-42C4-888A-473AD93AD5CB}" presName="node" presStyleLbl="alignAccFollowNode1" presStyleIdx="0" presStyleCnt="3" custScaleX="130848" custLinFactNeighborX="-68088" custLinFactNeighborY="0">
        <dgm:presLayoutVars>
          <dgm:bulletEnabled val="1"/>
        </dgm:presLayoutVars>
      </dgm:prSet>
      <dgm:spPr/>
    </dgm:pt>
    <dgm:pt modelId="{9FCDAEA3-F1CB-4672-ACFA-4840AE777F86}" type="pres">
      <dgm:prSet presAssocID="{F80E2721-6397-46E0-8420-390432338BF2}" presName="vSp" presStyleCnt="0"/>
      <dgm:spPr/>
    </dgm:pt>
    <dgm:pt modelId="{59DD9A04-3A1D-4F01-A8D8-318EBE5491C0}" type="pres">
      <dgm:prSet presAssocID="{BC566BBF-0DA0-4FE7-884D-4CBE9282973D}" presName="horFlow" presStyleCnt="0"/>
      <dgm:spPr/>
    </dgm:pt>
    <dgm:pt modelId="{35FC4AF7-5EF1-4432-A19B-3BEAB9FB7CCD}" type="pres">
      <dgm:prSet presAssocID="{BC566BBF-0DA0-4FE7-884D-4CBE9282973D}" presName="bigChev" presStyleLbl="node1" presStyleIdx="1" presStyleCnt="3" custScaleX="61035" custLinFactNeighborX="-62884" custLinFactNeighborY="-2012"/>
      <dgm:spPr/>
    </dgm:pt>
    <dgm:pt modelId="{C67E38A9-2CC7-4A59-B40F-5FB59822C632}" type="pres">
      <dgm:prSet presAssocID="{3E0FA81F-205F-4B73-9DAF-59C9ACD832C7}" presName="parTrans" presStyleCnt="0"/>
      <dgm:spPr/>
    </dgm:pt>
    <dgm:pt modelId="{8B627ED5-7AA8-47F0-B130-50C6DB87E8E1}" type="pres">
      <dgm:prSet presAssocID="{CC4E0303-EA50-4094-BCF2-95D298165865}" presName="node" presStyleLbl="alignAccFollowNode1" presStyleIdx="1" presStyleCnt="3" custScaleX="135082" custLinFactNeighborX="-61898" custLinFactNeighborY="-4848">
        <dgm:presLayoutVars>
          <dgm:bulletEnabled val="1"/>
        </dgm:presLayoutVars>
      </dgm:prSet>
      <dgm:spPr/>
    </dgm:pt>
    <dgm:pt modelId="{63CD8177-50B4-4D11-9EBF-C497CBB0B264}" type="pres">
      <dgm:prSet presAssocID="{BC566BBF-0DA0-4FE7-884D-4CBE9282973D}" presName="vSp" presStyleCnt="0"/>
      <dgm:spPr/>
    </dgm:pt>
    <dgm:pt modelId="{29BF252C-ED2C-433F-9647-527879E22F73}" type="pres">
      <dgm:prSet presAssocID="{ED3DF98A-D901-404B-A987-E50EAABB5759}" presName="horFlow" presStyleCnt="0"/>
      <dgm:spPr/>
    </dgm:pt>
    <dgm:pt modelId="{09D5921D-E019-40EA-B50D-EB4F0D6DB555}" type="pres">
      <dgm:prSet presAssocID="{ED3DF98A-D901-404B-A987-E50EAABB5759}" presName="bigChev" presStyleLbl="node1" presStyleIdx="2" presStyleCnt="3" custScaleX="63438" custLinFactNeighborX="-62884" custLinFactNeighborY="-1006"/>
      <dgm:spPr/>
    </dgm:pt>
    <dgm:pt modelId="{E460769B-F0E1-41A0-A0A8-CBA5D58B74E7}" type="pres">
      <dgm:prSet presAssocID="{C987AAC8-3749-416A-99DB-16B67995B40D}" presName="parTrans" presStyleCnt="0"/>
      <dgm:spPr/>
    </dgm:pt>
    <dgm:pt modelId="{8C2BF5A3-7383-4045-8FE0-3E2A4E543A4A}" type="pres">
      <dgm:prSet presAssocID="{0C0B114D-09B8-4A08-A061-6CBF806B2579}" presName="node" presStyleLbl="alignAccFollowNode1" presStyleIdx="2" presStyleCnt="3" custScaleX="128308" custLinFactNeighborX="-64993" custLinFactNeighborY="-1212">
        <dgm:presLayoutVars>
          <dgm:bulletEnabled val="1"/>
        </dgm:presLayoutVars>
      </dgm:prSet>
      <dgm:spPr/>
    </dgm:pt>
  </dgm:ptLst>
  <dgm:cxnLst>
    <dgm:cxn modelId="{F8D05B1A-721F-40E7-AE01-CCE4CEAEA023}" type="presOf" srcId="{ED3DF98A-D901-404B-A987-E50EAABB5759}" destId="{09D5921D-E019-40EA-B50D-EB4F0D6DB555}" srcOrd="0" destOrd="0" presId="urn:microsoft.com/office/officeart/2005/8/layout/lProcess3"/>
    <dgm:cxn modelId="{0705A86C-3C87-4028-9AD0-7E14E95FF212}" type="presOf" srcId="{BC566BBF-0DA0-4FE7-884D-4CBE9282973D}" destId="{35FC4AF7-5EF1-4432-A19B-3BEAB9FB7CCD}" srcOrd="0" destOrd="0" presId="urn:microsoft.com/office/officeart/2005/8/layout/lProcess3"/>
    <dgm:cxn modelId="{6B81854F-CDFA-426C-BF04-0EFE190CC19A}" srcId="{F80E2721-6397-46E0-8420-390432338BF2}" destId="{777BBB27-E5C7-42C4-888A-473AD93AD5CB}" srcOrd="0" destOrd="0" parTransId="{A28920B2-9AC2-43DD-8C62-C79E99E4E380}" sibTransId="{518955EE-5197-4013-A9EB-C343B0D145CF}"/>
    <dgm:cxn modelId="{77C96B9E-2CEA-4AD0-A592-C59464AD1564}" type="presOf" srcId="{F80E2721-6397-46E0-8420-390432338BF2}" destId="{FC620AA4-FDC6-49A1-BB65-D80935CA8FA7}" srcOrd="0" destOrd="0" presId="urn:microsoft.com/office/officeart/2005/8/layout/lProcess3"/>
    <dgm:cxn modelId="{28DFCC9E-E2A2-4FDE-932E-67B92EC77639}" type="presOf" srcId="{0C0B114D-09B8-4A08-A061-6CBF806B2579}" destId="{8C2BF5A3-7383-4045-8FE0-3E2A4E543A4A}" srcOrd="0" destOrd="0" presId="urn:microsoft.com/office/officeart/2005/8/layout/lProcess3"/>
    <dgm:cxn modelId="{966969B9-E700-4243-A36D-E4B01C024E46}" srcId="{E4796CEE-9BC3-4C50-AEBC-C2AE9C51098F}" destId="{F80E2721-6397-46E0-8420-390432338BF2}" srcOrd="0" destOrd="0" parTransId="{B1598367-3676-43A5-A03B-BED479F3B931}" sibTransId="{64E1C396-98B5-46EF-A8F8-14ADCCD566BE}"/>
    <dgm:cxn modelId="{7310C9BE-9C8B-4A98-9462-17F098242BAD}" type="presOf" srcId="{E4796CEE-9BC3-4C50-AEBC-C2AE9C51098F}" destId="{C627005B-25E5-4A88-AAEB-390FED41CDDA}" srcOrd="0" destOrd="0" presId="urn:microsoft.com/office/officeart/2005/8/layout/lProcess3"/>
    <dgm:cxn modelId="{6585C2C5-E724-4F32-9F50-BBE7266C5DE7}" srcId="{ED3DF98A-D901-404B-A987-E50EAABB5759}" destId="{0C0B114D-09B8-4A08-A061-6CBF806B2579}" srcOrd="0" destOrd="0" parTransId="{C987AAC8-3749-416A-99DB-16B67995B40D}" sibTransId="{778E37F7-197F-4AA5-8056-44AA1A34DDC2}"/>
    <dgm:cxn modelId="{53618DC8-B1B8-43CE-A26B-94209BA27D64}" type="presOf" srcId="{777BBB27-E5C7-42C4-888A-473AD93AD5CB}" destId="{0DA9EC92-A00B-47DE-A1EC-AE7D4D7BBA16}" srcOrd="0" destOrd="0" presId="urn:microsoft.com/office/officeart/2005/8/layout/lProcess3"/>
    <dgm:cxn modelId="{058551CC-A483-47C4-BD17-7E428224D76C}" srcId="{BC566BBF-0DA0-4FE7-884D-4CBE9282973D}" destId="{CC4E0303-EA50-4094-BCF2-95D298165865}" srcOrd="0" destOrd="0" parTransId="{3E0FA81F-205F-4B73-9DAF-59C9ACD832C7}" sibTransId="{8167D420-885F-4E58-9AD3-AA7492C93717}"/>
    <dgm:cxn modelId="{BDA139D1-F366-463A-AC72-298BE0A07BC2}" type="presOf" srcId="{CC4E0303-EA50-4094-BCF2-95D298165865}" destId="{8B627ED5-7AA8-47F0-B130-50C6DB87E8E1}" srcOrd="0" destOrd="0" presId="urn:microsoft.com/office/officeart/2005/8/layout/lProcess3"/>
    <dgm:cxn modelId="{06309ED6-D9D7-4CA3-B9BD-4E4163C01EB0}" srcId="{E4796CEE-9BC3-4C50-AEBC-C2AE9C51098F}" destId="{BC566BBF-0DA0-4FE7-884D-4CBE9282973D}" srcOrd="1" destOrd="0" parTransId="{F75A31AF-DF45-4D75-90C0-DD032B813B14}" sibTransId="{E1696331-7597-43B7-AD5A-4D52AB24E381}"/>
    <dgm:cxn modelId="{8F5413FB-E38D-4ACC-A79C-C46D36E766FD}" srcId="{E4796CEE-9BC3-4C50-AEBC-C2AE9C51098F}" destId="{ED3DF98A-D901-404B-A987-E50EAABB5759}" srcOrd="2" destOrd="0" parTransId="{3C6BBAD1-E2BB-42EC-AFF2-4AF3AD8F1FEA}" sibTransId="{668F2407-398E-4636-82FF-81DA70C6B058}"/>
    <dgm:cxn modelId="{341B9AD0-F6AC-4100-B99F-604372FEEE2E}" type="presParOf" srcId="{C627005B-25E5-4A88-AAEB-390FED41CDDA}" destId="{836F31FD-C063-4B0F-B4DD-490995C93440}" srcOrd="0" destOrd="0" presId="urn:microsoft.com/office/officeart/2005/8/layout/lProcess3"/>
    <dgm:cxn modelId="{9D856CBA-D805-4282-B7E9-68F8633E05E8}" type="presParOf" srcId="{836F31FD-C063-4B0F-B4DD-490995C93440}" destId="{FC620AA4-FDC6-49A1-BB65-D80935CA8FA7}" srcOrd="0" destOrd="0" presId="urn:microsoft.com/office/officeart/2005/8/layout/lProcess3"/>
    <dgm:cxn modelId="{EEE3EABA-ABB1-473F-84E3-ED2311460C0B}" type="presParOf" srcId="{836F31FD-C063-4B0F-B4DD-490995C93440}" destId="{46C62398-CA13-4079-9EEF-C401EC739CA5}" srcOrd="1" destOrd="0" presId="urn:microsoft.com/office/officeart/2005/8/layout/lProcess3"/>
    <dgm:cxn modelId="{FA2619A0-1B1C-4837-989A-E45F43BEBF3D}" type="presParOf" srcId="{836F31FD-C063-4B0F-B4DD-490995C93440}" destId="{0DA9EC92-A00B-47DE-A1EC-AE7D4D7BBA16}" srcOrd="2" destOrd="0" presId="urn:microsoft.com/office/officeart/2005/8/layout/lProcess3"/>
    <dgm:cxn modelId="{163D321F-A3DE-4920-8D7B-BA6C67500FF2}" type="presParOf" srcId="{C627005B-25E5-4A88-AAEB-390FED41CDDA}" destId="{9FCDAEA3-F1CB-4672-ACFA-4840AE777F86}" srcOrd="1" destOrd="0" presId="urn:microsoft.com/office/officeart/2005/8/layout/lProcess3"/>
    <dgm:cxn modelId="{84938962-8D79-49C7-B494-A87687FC4F6A}" type="presParOf" srcId="{C627005B-25E5-4A88-AAEB-390FED41CDDA}" destId="{59DD9A04-3A1D-4F01-A8D8-318EBE5491C0}" srcOrd="2" destOrd="0" presId="urn:microsoft.com/office/officeart/2005/8/layout/lProcess3"/>
    <dgm:cxn modelId="{0A7AFBF2-8047-461E-A9C7-68B4129F016A}" type="presParOf" srcId="{59DD9A04-3A1D-4F01-A8D8-318EBE5491C0}" destId="{35FC4AF7-5EF1-4432-A19B-3BEAB9FB7CCD}" srcOrd="0" destOrd="0" presId="urn:microsoft.com/office/officeart/2005/8/layout/lProcess3"/>
    <dgm:cxn modelId="{3A149E97-FA2C-475C-A64C-6511B98AC323}" type="presParOf" srcId="{59DD9A04-3A1D-4F01-A8D8-318EBE5491C0}" destId="{C67E38A9-2CC7-4A59-B40F-5FB59822C632}" srcOrd="1" destOrd="0" presId="urn:microsoft.com/office/officeart/2005/8/layout/lProcess3"/>
    <dgm:cxn modelId="{3153C3C6-4184-4F02-8DFF-BF9AC82EDAF8}" type="presParOf" srcId="{59DD9A04-3A1D-4F01-A8D8-318EBE5491C0}" destId="{8B627ED5-7AA8-47F0-B130-50C6DB87E8E1}" srcOrd="2" destOrd="0" presId="urn:microsoft.com/office/officeart/2005/8/layout/lProcess3"/>
    <dgm:cxn modelId="{B9AE0F2A-F2DC-4708-B0D1-29423A4626AE}" type="presParOf" srcId="{C627005B-25E5-4A88-AAEB-390FED41CDDA}" destId="{63CD8177-50B4-4D11-9EBF-C497CBB0B264}" srcOrd="3" destOrd="0" presId="urn:microsoft.com/office/officeart/2005/8/layout/lProcess3"/>
    <dgm:cxn modelId="{1CE1CFE7-1002-4EA3-B31D-D49969F6B1C4}" type="presParOf" srcId="{C627005B-25E5-4A88-AAEB-390FED41CDDA}" destId="{29BF252C-ED2C-433F-9647-527879E22F73}" srcOrd="4" destOrd="0" presId="urn:microsoft.com/office/officeart/2005/8/layout/lProcess3"/>
    <dgm:cxn modelId="{6A6CC600-78DC-4CCF-84A7-8FB8C886C9CA}" type="presParOf" srcId="{29BF252C-ED2C-433F-9647-527879E22F73}" destId="{09D5921D-E019-40EA-B50D-EB4F0D6DB555}" srcOrd="0" destOrd="0" presId="urn:microsoft.com/office/officeart/2005/8/layout/lProcess3"/>
    <dgm:cxn modelId="{8DF49088-2918-45B4-B0DA-37E7063421EE}" type="presParOf" srcId="{29BF252C-ED2C-433F-9647-527879E22F73}" destId="{E460769B-F0E1-41A0-A0A8-CBA5D58B74E7}" srcOrd="1" destOrd="0" presId="urn:microsoft.com/office/officeart/2005/8/layout/lProcess3"/>
    <dgm:cxn modelId="{7677CC12-D95D-402C-A255-5B73CC15EDDD}" type="presParOf" srcId="{29BF252C-ED2C-433F-9647-527879E22F73}" destId="{8C2BF5A3-7383-4045-8FE0-3E2A4E543A4A}" srcOrd="2" destOrd="0" presId="urn:microsoft.com/office/officeart/2005/8/layout/lProcess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855A033-7764-4F65-9D32-6FC9C305666E}" type="doc">
      <dgm:prSet loTypeId="urn:microsoft.com/office/officeart/2005/8/layout/hList6" loCatId="list" qsTypeId="urn:microsoft.com/office/officeart/2005/8/quickstyle/simple2" qsCatId="simple" csTypeId="urn:microsoft.com/office/officeart/2005/8/colors/accent2_5" csCatId="accent2" phldr="1"/>
      <dgm:spPr/>
      <dgm:t>
        <a:bodyPr/>
        <a:lstStyle/>
        <a:p>
          <a:endParaRPr lang="en-US"/>
        </a:p>
      </dgm:t>
    </dgm:pt>
    <dgm:pt modelId="{DAE06C20-4CC7-4ABF-BAD8-C8F1E421D3D4}">
      <dgm:prSet phldrT="[Text]" custT="1">
        <dgm:style>
          <a:lnRef idx="1">
            <a:schemeClr val="accent2"/>
          </a:lnRef>
          <a:fillRef idx="2">
            <a:schemeClr val="accent2"/>
          </a:fillRef>
          <a:effectRef idx="1">
            <a:schemeClr val="accent2"/>
          </a:effectRef>
          <a:fontRef idx="minor">
            <a:schemeClr val="dk1"/>
          </a:fontRef>
        </dgm:style>
      </dgm:prSet>
      <dgm:spPr/>
      <dgm:t>
        <a:bodyPr/>
        <a:lstStyle/>
        <a:p>
          <a:pPr>
            <a:lnSpc>
              <a:spcPct val="90000"/>
            </a:lnSpc>
          </a:pPr>
          <a:r>
            <a:rPr lang="en-US" sz="2300" dirty="0">
              <a:latin typeface="Times New Roman" pitchFamily="18" charset="0"/>
              <a:cs typeface="Times New Roman" pitchFamily="18" charset="0"/>
              <a:sym typeface="Wingdings"/>
            </a:rPr>
            <a:t></a:t>
          </a:r>
          <a:r>
            <a:rPr lang="en-US" sz="2300" dirty="0" err="1">
              <a:latin typeface="Times New Roman" pitchFamily="18" charset="0"/>
              <a:cs typeface="Times New Roman" pitchFamily="18" charset="0"/>
            </a:rPr>
            <a:t>Để</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phát</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triển</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thành</a:t>
          </a:r>
          <a:r>
            <a:rPr lang="en-US" sz="2300" dirty="0">
              <a:latin typeface="Times New Roman" pitchFamily="18" charset="0"/>
              <a:cs typeface="Times New Roman" pitchFamily="18" charset="0"/>
            </a:rPr>
            <a:t> TVTM </a:t>
          </a:r>
          <a:r>
            <a:rPr lang="en-US" sz="2300" dirty="0" err="1">
              <a:latin typeface="Times New Roman" pitchFamily="18" charset="0"/>
              <a:cs typeface="Times New Roman" pitchFamily="18" charset="0"/>
            </a:rPr>
            <a:t>thì</a:t>
          </a:r>
          <a:r>
            <a:rPr lang="en-US" sz="2300" dirty="0">
              <a:latin typeface="Times New Roman" pitchFamily="18" charset="0"/>
              <a:cs typeface="Times New Roman" pitchFamily="18" charset="0"/>
            </a:rPr>
            <a:t> TV </a:t>
          </a:r>
          <a:r>
            <a:rPr lang="en-US" sz="2300" dirty="0" err="1">
              <a:latin typeface="Times New Roman" pitchFamily="18" charset="0"/>
              <a:cs typeface="Times New Roman" pitchFamily="18" charset="0"/>
            </a:rPr>
            <a:t>còn</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những</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hạn</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chế</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sau</a:t>
          </a:r>
          <a:r>
            <a:rPr lang="en-US" sz="2300" dirty="0">
              <a:latin typeface="Times New Roman" pitchFamily="18" charset="0"/>
              <a:cs typeface="Times New Roman" pitchFamily="18" charset="0"/>
            </a:rPr>
            <a:t>:</a:t>
          </a:r>
        </a:p>
      </dgm:t>
    </dgm:pt>
    <dgm:pt modelId="{774B4B19-D45E-4335-8EE2-DAA09948ABA7}" type="parTrans" cxnId="{451B206C-9D67-47CE-AB1F-BCD1C3571B52}">
      <dgm:prSet/>
      <dgm:spPr/>
      <dgm:t>
        <a:bodyPr/>
        <a:lstStyle/>
        <a:p>
          <a:endParaRPr lang="en-US"/>
        </a:p>
      </dgm:t>
    </dgm:pt>
    <dgm:pt modelId="{D36F5C88-0F21-4DD7-8966-B3C33EFE7B1A}" type="sibTrans" cxnId="{451B206C-9D67-47CE-AB1F-BCD1C3571B52}">
      <dgm:prSet/>
      <dgm:spPr/>
      <dgm:t>
        <a:bodyPr/>
        <a:lstStyle/>
        <a:p>
          <a:endParaRPr lang="en-US"/>
        </a:p>
      </dgm:t>
    </dgm:pt>
    <dgm:pt modelId="{5DFB4A53-9936-4EC0-B79A-858EBC257EAA}">
      <dgm:prSet phldrT="[Text]" custT="1">
        <dgm:style>
          <a:lnRef idx="1">
            <a:schemeClr val="accent2"/>
          </a:lnRef>
          <a:fillRef idx="2">
            <a:schemeClr val="accent2"/>
          </a:fillRef>
          <a:effectRef idx="1">
            <a:schemeClr val="accent2"/>
          </a:effectRef>
          <a:fontRef idx="minor">
            <a:schemeClr val="dk1"/>
          </a:fontRef>
        </dgm:style>
      </dgm:prSet>
      <dgm:spPr/>
      <dgm:t>
        <a:bodyPr/>
        <a:lstStyle/>
        <a:p>
          <a:pPr>
            <a:lnSpc>
              <a:spcPct val="150000"/>
            </a:lnSpc>
          </a:pPr>
          <a:r>
            <a:rPr lang="en-US" sz="2300" dirty="0" err="1">
              <a:latin typeface="Times New Roman" pitchFamily="18" charset="0"/>
              <a:cs typeface="Times New Roman" pitchFamily="18" charset="0"/>
            </a:rPr>
            <a:t>Về</a:t>
          </a:r>
          <a:r>
            <a:rPr lang="en-US" sz="2300" dirty="0">
              <a:latin typeface="Times New Roman" pitchFamily="18" charset="0"/>
              <a:cs typeface="Times New Roman" pitchFamily="18" charset="0"/>
            </a:rPr>
            <a:t> CSVC: DT </a:t>
          </a:r>
          <a:r>
            <a:rPr lang="en-US" sz="2300" dirty="0" err="1">
              <a:latin typeface="Times New Roman" pitchFamily="18" charset="0"/>
              <a:cs typeface="Times New Roman" pitchFamily="18" charset="0"/>
            </a:rPr>
            <a:t>tuy</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rộng</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nhưng</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chưa</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có</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các</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phòng</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chức</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năng</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chuyên</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biệt</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dành</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cho</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từng</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đối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tượng</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sử</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dụng</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Bàn</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ghế</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chưa</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đa</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dạng</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và</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màu</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sắc</a:t>
          </a:r>
          <a:r>
            <a:rPr lang="en-US" sz="2300" dirty="0">
              <a:latin typeface="Times New Roman" pitchFamily="18" charset="0"/>
              <a:cs typeface="Times New Roman" pitchFamily="18" charset="0"/>
            </a:rPr>
            <a:t>.</a:t>
          </a:r>
          <a:endParaRPr lang="en-US" sz="2300" dirty="0"/>
        </a:p>
      </dgm:t>
    </dgm:pt>
    <dgm:pt modelId="{B6A15372-EACC-4258-BBDB-86C59AA7ABFF}" type="parTrans" cxnId="{96E0DCA7-6BB8-44C8-AD9F-EC92B6BBD0FE}">
      <dgm:prSet/>
      <dgm:spPr/>
      <dgm:t>
        <a:bodyPr/>
        <a:lstStyle/>
        <a:p>
          <a:endParaRPr lang="en-US"/>
        </a:p>
      </dgm:t>
    </dgm:pt>
    <dgm:pt modelId="{B6187DA3-8373-4E9A-8893-7E3637D53063}" type="sibTrans" cxnId="{96E0DCA7-6BB8-44C8-AD9F-EC92B6BBD0FE}">
      <dgm:prSet/>
      <dgm:spPr/>
      <dgm:t>
        <a:bodyPr/>
        <a:lstStyle/>
        <a:p>
          <a:endParaRPr lang="en-US"/>
        </a:p>
      </dgm:t>
    </dgm:pt>
    <dgm:pt modelId="{3C9E588D-A5B3-44A0-8D7E-0252E1BBC1A5}">
      <dgm:prSet custT="1">
        <dgm:style>
          <a:lnRef idx="1">
            <a:schemeClr val="accent2"/>
          </a:lnRef>
          <a:fillRef idx="2">
            <a:schemeClr val="accent2"/>
          </a:fillRef>
          <a:effectRef idx="1">
            <a:schemeClr val="accent2"/>
          </a:effectRef>
          <a:fontRef idx="minor">
            <a:schemeClr val="dk1"/>
          </a:fontRef>
        </dgm:style>
      </dgm:prSet>
      <dgm:spPr/>
      <dgm:t>
        <a:bodyPr/>
        <a:lstStyle/>
        <a:p>
          <a:pPr>
            <a:lnSpc>
              <a:spcPct val="150000"/>
            </a:lnSpc>
          </a:pPr>
          <a:r>
            <a:rPr lang="en-US" sz="2300" dirty="0" err="1">
              <a:latin typeface="Times New Roman" pitchFamily="18" charset="0"/>
              <a:cs typeface="Times New Roman" pitchFamily="18" charset="0"/>
            </a:rPr>
            <a:t>Chưa</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có</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phần</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mềm</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quản</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lý</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thư</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viện</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truyền</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thống</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tất</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cả</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các</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quy</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trình</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quản</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lý</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thư</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viện</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và</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quản</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lý</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bạn</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đọc</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đều</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được</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thực</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hiện</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thủ</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công</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Điều</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này</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gây</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khó</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khăn</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cho</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quá</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trình</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tự</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động</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hóa</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thư</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viện</a:t>
          </a:r>
          <a:r>
            <a:rPr lang="en-US" sz="2300" dirty="0">
              <a:latin typeface="Times New Roman" pitchFamily="18" charset="0"/>
              <a:cs typeface="Times New Roman" pitchFamily="18" charset="0"/>
            </a:rPr>
            <a:t>.</a:t>
          </a:r>
        </a:p>
      </dgm:t>
    </dgm:pt>
    <dgm:pt modelId="{543A5C51-3FA7-405F-AD2F-AFB2345CA6AF}" type="parTrans" cxnId="{3AF83756-DF06-4326-9939-5AF52DCDB19E}">
      <dgm:prSet/>
      <dgm:spPr/>
      <dgm:t>
        <a:bodyPr/>
        <a:lstStyle/>
        <a:p>
          <a:endParaRPr lang="en-US"/>
        </a:p>
      </dgm:t>
    </dgm:pt>
    <dgm:pt modelId="{5E5DE7C1-C277-4951-8218-851CDEFFA270}" type="sibTrans" cxnId="{3AF83756-DF06-4326-9939-5AF52DCDB19E}">
      <dgm:prSet/>
      <dgm:spPr/>
      <dgm:t>
        <a:bodyPr/>
        <a:lstStyle/>
        <a:p>
          <a:endParaRPr lang="en-US"/>
        </a:p>
      </dgm:t>
    </dgm:pt>
    <dgm:pt modelId="{4EB2E5DA-80E0-45F7-8DDE-C7614F627520}">
      <dgm:prSet phldrT="[Text]" custT="1">
        <dgm:style>
          <a:lnRef idx="1">
            <a:schemeClr val="accent2"/>
          </a:lnRef>
          <a:fillRef idx="2">
            <a:schemeClr val="accent2"/>
          </a:fillRef>
          <a:effectRef idx="1">
            <a:schemeClr val="accent2"/>
          </a:effectRef>
          <a:fontRef idx="minor">
            <a:schemeClr val="dk1"/>
          </a:fontRef>
        </dgm:style>
      </dgm:prSet>
      <dgm:spPr/>
      <dgm:t>
        <a:bodyPr/>
        <a:lstStyle/>
        <a:p>
          <a:pPr>
            <a:lnSpc>
              <a:spcPct val="150000"/>
            </a:lnSpc>
          </a:pPr>
          <a:r>
            <a:rPr lang="en-US" sz="2300" dirty="0" err="1">
              <a:latin typeface="Times New Roman" pitchFamily="18" charset="0"/>
              <a:cs typeface="Times New Roman" pitchFamily="18" charset="0"/>
            </a:rPr>
            <a:t>Về</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Hạ</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tầng</a:t>
          </a:r>
          <a:r>
            <a:rPr lang="en-US" sz="2300" dirty="0">
              <a:latin typeface="Times New Roman" pitchFamily="18" charset="0"/>
              <a:cs typeface="Times New Roman" pitchFamily="18" charset="0"/>
            </a:rPr>
            <a:t> CNTT: </a:t>
          </a:r>
          <a:r>
            <a:rPr lang="en-US" sz="2300" dirty="0" err="1">
              <a:latin typeface="Times New Roman" pitchFamily="18" charset="0"/>
              <a:cs typeface="Times New Roman" pitchFamily="18" charset="0"/>
            </a:rPr>
            <a:t>Số</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lượng</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máy</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tính</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còn</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ít</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cả</a:t>
          </a:r>
          <a:r>
            <a:rPr lang="en-US" sz="2300" dirty="0">
              <a:latin typeface="Times New Roman" pitchFamily="18" charset="0"/>
              <a:cs typeface="Times New Roman" pitchFamily="18" charset="0"/>
            </a:rPr>
            <a:t> TV </a:t>
          </a:r>
          <a:r>
            <a:rPr lang="en-US" sz="2300" dirty="0" err="1">
              <a:latin typeface="Times New Roman" pitchFamily="18" charset="0"/>
              <a:cs typeface="Times New Roman" pitchFamily="18" charset="0"/>
            </a:rPr>
            <a:t>chỉ</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có</a:t>
          </a:r>
          <a:r>
            <a:rPr lang="en-US" sz="2300" dirty="0">
              <a:latin typeface="Times New Roman" pitchFamily="18" charset="0"/>
              <a:cs typeface="Times New Roman" pitchFamily="18" charset="0"/>
            </a:rPr>
            <a:t> 19 </a:t>
          </a:r>
          <a:r>
            <a:rPr lang="en-US" sz="2300" dirty="0" err="1">
              <a:latin typeface="Times New Roman" pitchFamily="18" charset="0"/>
              <a:cs typeface="Times New Roman" pitchFamily="18" charset="0"/>
            </a:rPr>
            <a:t>máy</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chưa</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đủ</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phục</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vụ</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nhu</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cầu</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của</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người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dùng</a:t>
          </a:r>
          <a:r>
            <a:rPr lang="en-US" sz="2300" dirty="0">
              <a:latin typeface="Times New Roman" pitchFamily="18" charset="0"/>
              <a:cs typeface="Times New Roman" pitchFamily="18" charset="0"/>
            </a:rPr>
            <a:t> tin. </a:t>
          </a:r>
          <a:r>
            <a:rPr lang="en-US" sz="2300" dirty="0" err="1">
              <a:latin typeface="Times New Roman" pitchFamily="18" charset="0"/>
              <a:cs typeface="Times New Roman" pitchFamily="18" charset="0"/>
            </a:rPr>
            <a:t>Cấu</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hình</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chậm</a:t>
          </a:r>
          <a:r>
            <a:rPr lang="en-US" sz="2300" dirty="0">
              <a:latin typeface="Times New Roman" pitchFamily="18" charset="0"/>
              <a:cs typeface="Times New Roman" pitchFamily="18" charset="0"/>
            </a:rPr>
            <a:t>, dung </a:t>
          </a:r>
          <a:r>
            <a:rPr lang="en-US" sz="2300" dirty="0" err="1">
              <a:latin typeface="Times New Roman" pitchFamily="18" charset="0"/>
              <a:cs typeface="Times New Roman" pitchFamily="18" charset="0"/>
            </a:rPr>
            <a:t>lượng</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thấp</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gây</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khó</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khăn</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cho</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quá</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trình</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ứng</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dụng</a:t>
          </a:r>
          <a:r>
            <a:rPr lang="en-US" sz="2300" dirty="0">
              <a:latin typeface="Times New Roman" pitchFamily="18" charset="0"/>
              <a:cs typeface="Times New Roman" pitchFamily="18" charset="0"/>
            </a:rPr>
            <a:t> CNTT.</a:t>
          </a:r>
          <a:endParaRPr lang="en-US" sz="2300" dirty="0"/>
        </a:p>
      </dgm:t>
    </dgm:pt>
    <dgm:pt modelId="{76FD92D6-29CE-414A-A519-897E57396384}" type="parTrans" cxnId="{AC798C25-B8B1-45C9-AD6A-DBC5DB32A5EA}">
      <dgm:prSet/>
      <dgm:spPr/>
      <dgm:t>
        <a:bodyPr/>
        <a:lstStyle/>
        <a:p>
          <a:endParaRPr lang="en-US"/>
        </a:p>
      </dgm:t>
    </dgm:pt>
    <dgm:pt modelId="{03AD5DEB-68DD-4BE9-9DD3-D762F669104D}" type="sibTrans" cxnId="{AC798C25-B8B1-45C9-AD6A-DBC5DB32A5EA}">
      <dgm:prSet/>
      <dgm:spPr/>
      <dgm:t>
        <a:bodyPr/>
        <a:lstStyle/>
        <a:p>
          <a:endParaRPr lang="en-US"/>
        </a:p>
      </dgm:t>
    </dgm:pt>
    <dgm:pt modelId="{92F3E29C-0A8B-4C7C-855E-94C40B4538F1}" type="pres">
      <dgm:prSet presAssocID="{8855A033-7764-4F65-9D32-6FC9C305666E}" presName="Name0" presStyleCnt="0">
        <dgm:presLayoutVars>
          <dgm:dir/>
          <dgm:resizeHandles val="exact"/>
        </dgm:presLayoutVars>
      </dgm:prSet>
      <dgm:spPr/>
    </dgm:pt>
    <dgm:pt modelId="{3CF057EF-0440-4131-94B2-D9D016938858}" type="pres">
      <dgm:prSet presAssocID="{DAE06C20-4CC7-4ABF-BAD8-C8F1E421D3D4}" presName="node" presStyleLbl="node1" presStyleIdx="0" presStyleCnt="1" custLinFactNeighborX="-1430" custLinFactNeighborY="-1824">
        <dgm:presLayoutVars>
          <dgm:bulletEnabled val="1"/>
        </dgm:presLayoutVars>
      </dgm:prSet>
      <dgm:spPr/>
    </dgm:pt>
  </dgm:ptLst>
  <dgm:cxnLst>
    <dgm:cxn modelId="{AC798C25-B8B1-45C9-AD6A-DBC5DB32A5EA}" srcId="{DAE06C20-4CC7-4ABF-BAD8-C8F1E421D3D4}" destId="{4EB2E5DA-80E0-45F7-8DDE-C7614F627520}" srcOrd="1" destOrd="0" parTransId="{76FD92D6-29CE-414A-A519-897E57396384}" sibTransId="{03AD5DEB-68DD-4BE9-9DD3-D762F669104D}"/>
    <dgm:cxn modelId="{451B206C-9D67-47CE-AB1F-BCD1C3571B52}" srcId="{8855A033-7764-4F65-9D32-6FC9C305666E}" destId="{DAE06C20-4CC7-4ABF-BAD8-C8F1E421D3D4}" srcOrd="0" destOrd="0" parTransId="{774B4B19-D45E-4335-8EE2-DAA09948ABA7}" sibTransId="{D36F5C88-0F21-4DD7-8966-B3C33EFE7B1A}"/>
    <dgm:cxn modelId="{3AF83756-DF06-4326-9939-5AF52DCDB19E}" srcId="{DAE06C20-4CC7-4ABF-BAD8-C8F1E421D3D4}" destId="{3C9E588D-A5B3-44A0-8D7E-0252E1BBC1A5}" srcOrd="2" destOrd="0" parTransId="{543A5C51-3FA7-405F-AD2F-AFB2345CA6AF}" sibTransId="{5E5DE7C1-C277-4951-8218-851CDEFFA270}"/>
    <dgm:cxn modelId="{6E80EA57-015F-46A9-8778-CF545A1B5CA5}" type="presOf" srcId="{DAE06C20-4CC7-4ABF-BAD8-C8F1E421D3D4}" destId="{3CF057EF-0440-4131-94B2-D9D016938858}" srcOrd="0" destOrd="0" presId="urn:microsoft.com/office/officeart/2005/8/layout/hList6"/>
    <dgm:cxn modelId="{30AEEB97-DEB7-4985-91BB-F309B7AE4FBB}" type="presOf" srcId="{8855A033-7764-4F65-9D32-6FC9C305666E}" destId="{92F3E29C-0A8B-4C7C-855E-94C40B4538F1}" srcOrd="0" destOrd="0" presId="urn:microsoft.com/office/officeart/2005/8/layout/hList6"/>
    <dgm:cxn modelId="{96E0DCA7-6BB8-44C8-AD9F-EC92B6BBD0FE}" srcId="{DAE06C20-4CC7-4ABF-BAD8-C8F1E421D3D4}" destId="{5DFB4A53-9936-4EC0-B79A-858EBC257EAA}" srcOrd="0" destOrd="0" parTransId="{B6A15372-EACC-4258-BBDB-86C59AA7ABFF}" sibTransId="{B6187DA3-8373-4E9A-8893-7E3637D53063}"/>
    <dgm:cxn modelId="{072AA5B6-088D-4DEB-9C6B-8B512D1CC89D}" type="presOf" srcId="{4EB2E5DA-80E0-45F7-8DDE-C7614F627520}" destId="{3CF057EF-0440-4131-94B2-D9D016938858}" srcOrd="0" destOrd="2" presId="urn:microsoft.com/office/officeart/2005/8/layout/hList6"/>
    <dgm:cxn modelId="{5329AFDA-02AA-4EAB-8792-64F425751232}" type="presOf" srcId="{3C9E588D-A5B3-44A0-8D7E-0252E1BBC1A5}" destId="{3CF057EF-0440-4131-94B2-D9D016938858}" srcOrd="0" destOrd="3" presId="urn:microsoft.com/office/officeart/2005/8/layout/hList6"/>
    <dgm:cxn modelId="{566749E1-AC10-4134-882F-22689343FB9E}" type="presOf" srcId="{5DFB4A53-9936-4EC0-B79A-858EBC257EAA}" destId="{3CF057EF-0440-4131-94B2-D9D016938858}" srcOrd="0" destOrd="1" presId="urn:microsoft.com/office/officeart/2005/8/layout/hList6"/>
    <dgm:cxn modelId="{FDCA5BC0-A40F-40BE-A2D8-F2EA5B6DBC4E}" type="presParOf" srcId="{92F3E29C-0A8B-4C7C-855E-94C40B4538F1}" destId="{3CF057EF-0440-4131-94B2-D9D016938858}" srcOrd="0" destOrd="0" presId="urn:microsoft.com/office/officeart/2005/8/layout/hList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855A033-7764-4F65-9D32-6FC9C305666E}" type="doc">
      <dgm:prSet loTypeId="urn:microsoft.com/office/officeart/2005/8/layout/vList5" loCatId="list" qsTypeId="urn:microsoft.com/office/officeart/2005/8/quickstyle/simple2" qsCatId="simple" csTypeId="urn:microsoft.com/office/officeart/2005/8/colors/accent2_3" csCatId="accent2" phldr="1"/>
      <dgm:spPr/>
      <dgm:t>
        <a:bodyPr/>
        <a:lstStyle/>
        <a:p>
          <a:endParaRPr lang="en-US"/>
        </a:p>
      </dgm:t>
    </dgm:pt>
    <dgm:pt modelId="{DAE06C20-4CC7-4ABF-BAD8-C8F1E421D3D4}">
      <dgm:prSet phldrT="[Text]" custT="1">
        <dgm:style>
          <a:lnRef idx="1">
            <a:schemeClr val="accent2"/>
          </a:lnRef>
          <a:fillRef idx="2">
            <a:schemeClr val="accent2"/>
          </a:fillRef>
          <a:effectRef idx="1">
            <a:schemeClr val="accent2"/>
          </a:effectRef>
          <a:fontRef idx="minor">
            <a:schemeClr val="dk1"/>
          </a:fontRef>
        </dgm:style>
      </dgm:prSet>
      <dgm:spPr/>
      <dgm:t>
        <a:bodyPr/>
        <a:lstStyle/>
        <a:p>
          <a:pPr>
            <a:lnSpc>
              <a:spcPct val="150000"/>
            </a:lnSpc>
          </a:pPr>
          <a:r>
            <a:rPr lang="en-US" sz="2400" dirty="0" err="1">
              <a:latin typeface="Times New Roman" pitchFamily="18" charset="0"/>
              <a:cs typeface="Times New Roman" pitchFamily="18" charset="0"/>
            </a:rPr>
            <a:t>Hạn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chế</a:t>
          </a:r>
          <a:endParaRPr lang="en-US" sz="2400" dirty="0">
            <a:latin typeface="Times New Roman" pitchFamily="18" charset="0"/>
            <a:cs typeface="Times New Roman" pitchFamily="18" charset="0"/>
          </a:endParaRPr>
        </a:p>
      </dgm:t>
    </dgm:pt>
    <dgm:pt modelId="{D36F5C88-0F21-4DD7-8966-B3C33EFE7B1A}" type="sibTrans" cxnId="{451B206C-9D67-47CE-AB1F-BCD1C3571B52}">
      <dgm:prSet/>
      <dgm:spPr/>
      <dgm:t>
        <a:bodyPr/>
        <a:lstStyle/>
        <a:p>
          <a:endParaRPr lang="en-US"/>
        </a:p>
      </dgm:t>
    </dgm:pt>
    <dgm:pt modelId="{774B4B19-D45E-4335-8EE2-DAA09948ABA7}" type="parTrans" cxnId="{451B206C-9D67-47CE-AB1F-BCD1C3571B52}">
      <dgm:prSet/>
      <dgm:spPr/>
      <dgm:t>
        <a:bodyPr/>
        <a:lstStyle/>
        <a:p>
          <a:endParaRPr lang="en-US"/>
        </a:p>
      </dgm:t>
    </dgm:pt>
    <dgm:pt modelId="{5DFB4A53-9936-4EC0-B79A-858EBC257EAA}">
      <dgm:prSet phldrT="[Text]" custT="1">
        <dgm:style>
          <a:lnRef idx="1">
            <a:schemeClr val="accent2"/>
          </a:lnRef>
          <a:fillRef idx="2">
            <a:schemeClr val="accent2"/>
          </a:fillRef>
          <a:effectRef idx="1">
            <a:schemeClr val="accent2"/>
          </a:effectRef>
          <a:fontRef idx="minor">
            <a:schemeClr val="dk1"/>
          </a:fontRef>
        </dgm:style>
      </dgm:prSet>
      <dgm:spPr/>
      <dgm:t>
        <a:bodyPr/>
        <a:lstStyle/>
        <a:p>
          <a:pPr>
            <a:lnSpc>
              <a:spcPct val="150000"/>
            </a:lnSpc>
          </a:pPr>
          <a:r>
            <a:rPr lang="en-US" sz="2300" dirty="0" err="1">
              <a:latin typeface="Times New Roman" pitchFamily="18" charset="0"/>
              <a:cs typeface="Times New Roman" pitchFamily="18" charset="0"/>
            </a:rPr>
            <a:t>Nguồn</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học</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liệu</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điện</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tử</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còn</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hạn</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chế</a:t>
          </a:r>
          <a:r>
            <a:rPr lang="en-US" sz="2300" dirty="0">
              <a:latin typeface="Times New Roman" pitchFamily="18" charset="0"/>
              <a:cs typeface="Times New Roman" pitchFamily="18" charset="0"/>
            </a:rPr>
            <a:t>.</a:t>
          </a:r>
          <a:endParaRPr lang="en-US" sz="2300" dirty="0"/>
        </a:p>
      </dgm:t>
    </dgm:pt>
    <dgm:pt modelId="{B6187DA3-8373-4E9A-8893-7E3637D53063}" type="sibTrans" cxnId="{96E0DCA7-6BB8-44C8-AD9F-EC92B6BBD0FE}">
      <dgm:prSet/>
      <dgm:spPr/>
      <dgm:t>
        <a:bodyPr/>
        <a:lstStyle/>
        <a:p>
          <a:endParaRPr lang="en-US"/>
        </a:p>
      </dgm:t>
    </dgm:pt>
    <dgm:pt modelId="{B6A15372-EACC-4258-BBDB-86C59AA7ABFF}" type="parTrans" cxnId="{96E0DCA7-6BB8-44C8-AD9F-EC92B6BBD0FE}">
      <dgm:prSet/>
      <dgm:spPr/>
      <dgm:t>
        <a:bodyPr/>
        <a:lstStyle/>
        <a:p>
          <a:endParaRPr lang="en-US"/>
        </a:p>
      </dgm:t>
    </dgm:pt>
    <dgm:pt modelId="{CBC7BA60-6972-4700-9A81-7C08CCEF4F8C}">
      <dgm:prSet phldrT="[Text]" custT="1">
        <dgm:style>
          <a:lnRef idx="1">
            <a:schemeClr val="accent2"/>
          </a:lnRef>
          <a:fillRef idx="2">
            <a:schemeClr val="accent2"/>
          </a:fillRef>
          <a:effectRef idx="1">
            <a:schemeClr val="accent2"/>
          </a:effectRef>
          <a:fontRef idx="minor">
            <a:schemeClr val="dk1"/>
          </a:fontRef>
        </dgm:style>
      </dgm:prSet>
      <dgm:spPr/>
      <dgm:t>
        <a:bodyPr/>
        <a:lstStyle/>
        <a:p>
          <a:pPr>
            <a:lnSpc>
              <a:spcPct val="150000"/>
            </a:lnSpc>
          </a:pPr>
          <a:r>
            <a:rPr lang="en-US" sz="2300" dirty="0" err="1">
              <a:latin typeface="Times New Roman" pitchFamily="18" charset="0"/>
              <a:cs typeface="Times New Roman" pitchFamily="18" charset="0"/>
            </a:rPr>
            <a:t>Phần</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mềm</a:t>
          </a:r>
          <a:r>
            <a:rPr lang="en-US" sz="2300" dirty="0">
              <a:latin typeface="Times New Roman" pitchFamily="18" charset="0"/>
              <a:cs typeface="Times New Roman" pitchFamily="18" charset="0"/>
            </a:rPr>
            <a:t> TVS: Sau </a:t>
          </a:r>
          <a:r>
            <a:rPr lang="en-US" sz="2300" dirty="0" err="1">
              <a:latin typeface="Times New Roman" pitchFamily="18" charset="0"/>
              <a:cs typeface="Times New Roman" pitchFamily="18" charset="0"/>
            </a:rPr>
            <a:t>thời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gian</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vận</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hành</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phần</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mềm</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thường</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xuyên</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xảy</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ra</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lỗi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giao</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diện</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chưa</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được</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thân</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thiện</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và</a:t>
          </a:r>
          <a:r>
            <a:rPr lang="en-US" sz="2300" dirty="0">
              <a:latin typeface="Times New Roman" pitchFamily="18" charset="0"/>
              <a:cs typeface="Times New Roman" pitchFamily="18" charset="0"/>
            </a:rPr>
            <a:t> </a:t>
          </a:r>
          <a:r>
            <a:rPr lang="vi-VN" sz="2300" dirty="0">
              <a:latin typeface="Times New Roman" pitchFamily="18" charset="0"/>
              <a:cs typeface="Times New Roman" pitchFamily="18" charset="0"/>
            </a:rPr>
            <a:t>cần phải hoàn thiện trong thời gian tới</a:t>
          </a:r>
          <a:r>
            <a:rPr lang="en-US" sz="2300" dirty="0">
              <a:latin typeface="Times New Roman" pitchFamily="18" charset="0"/>
              <a:cs typeface="Times New Roman" pitchFamily="18" charset="0"/>
            </a:rPr>
            <a:t>.</a:t>
          </a:r>
          <a:endParaRPr lang="en-US" sz="2300" dirty="0"/>
        </a:p>
      </dgm:t>
    </dgm:pt>
    <dgm:pt modelId="{AB683A0D-BF46-4DFD-903F-56D1263FE153}" type="sibTrans" cxnId="{6CAAEB6B-17C0-41F9-B048-0BECCFFF8DF6}">
      <dgm:prSet/>
      <dgm:spPr/>
      <dgm:t>
        <a:bodyPr/>
        <a:lstStyle/>
        <a:p>
          <a:endParaRPr lang="en-US"/>
        </a:p>
      </dgm:t>
    </dgm:pt>
    <dgm:pt modelId="{1A56FBD3-DBFB-44B4-83D5-B5CB15BB87D2}" type="parTrans" cxnId="{6CAAEB6B-17C0-41F9-B048-0BECCFFF8DF6}">
      <dgm:prSet/>
      <dgm:spPr/>
      <dgm:t>
        <a:bodyPr/>
        <a:lstStyle/>
        <a:p>
          <a:endParaRPr lang="en-US"/>
        </a:p>
      </dgm:t>
    </dgm:pt>
    <dgm:pt modelId="{AD497DF4-A408-4545-BD0D-38AE22F019A4}">
      <dgm:prSet custT="1">
        <dgm:style>
          <a:lnRef idx="1">
            <a:schemeClr val="accent2"/>
          </a:lnRef>
          <a:fillRef idx="2">
            <a:schemeClr val="accent2"/>
          </a:fillRef>
          <a:effectRef idx="1">
            <a:schemeClr val="accent2"/>
          </a:effectRef>
          <a:fontRef idx="minor">
            <a:schemeClr val="dk1"/>
          </a:fontRef>
        </dgm:style>
      </dgm:prSet>
      <dgm:spPr/>
      <dgm:t>
        <a:bodyPr/>
        <a:lstStyle/>
        <a:p>
          <a:pPr>
            <a:lnSpc>
              <a:spcPct val="150000"/>
            </a:lnSpc>
          </a:pPr>
          <a:r>
            <a:rPr lang="en-US" sz="2300" dirty="0" err="1">
              <a:latin typeface="Times New Roman" pitchFamily="18" charset="0"/>
              <a:cs typeface="Times New Roman" pitchFamily="18" charset="0"/>
            </a:rPr>
            <a:t>Nguồn</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nhân</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lực</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có</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trình</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độ</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chuyên</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môn</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về</a:t>
          </a:r>
          <a:r>
            <a:rPr lang="en-US" sz="2300" dirty="0">
              <a:latin typeface="Times New Roman" pitchFamily="18" charset="0"/>
              <a:cs typeface="Times New Roman" pitchFamily="18" charset="0"/>
            </a:rPr>
            <a:t> CNTT </a:t>
          </a:r>
          <a:r>
            <a:rPr lang="en-US" sz="2300" dirty="0" err="1">
              <a:latin typeface="Times New Roman" pitchFamily="18" charset="0"/>
              <a:cs typeface="Times New Roman" pitchFamily="18" charset="0"/>
            </a:rPr>
            <a:t>còn</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thiếu</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Đây</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là</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hạn</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chế</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khi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ứng</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dụng</a:t>
          </a:r>
          <a:r>
            <a:rPr lang="en-US" sz="2300" dirty="0">
              <a:latin typeface="Times New Roman" pitchFamily="18" charset="0"/>
              <a:cs typeface="Times New Roman" pitchFamily="18" charset="0"/>
            </a:rPr>
            <a:t> CNTT </a:t>
          </a:r>
          <a:r>
            <a:rPr lang="en-US" sz="2300" dirty="0" err="1">
              <a:latin typeface="Times New Roman" pitchFamily="18" charset="0"/>
              <a:cs typeface="Times New Roman" pitchFamily="18" charset="0"/>
            </a:rPr>
            <a:t>vào</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thư</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viện</a:t>
          </a:r>
          <a:r>
            <a:rPr lang="en-US" sz="2300" dirty="0">
              <a:latin typeface="Times New Roman" pitchFamily="18" charset="0"/>
              <a:cs typeface="Times New Roman" pitchFamily="18" charset="0"/>
            </a:rPr>
            <a:t>.</a:t>
          </a:r>
        </a:p>
      </dgm:t>
    </dgm:pt>
    <dgm:pt modelId="{9B3E1627-06B2-424C-B1C5-FAEDA6AC8DE3}" type="sibTrans" cxnId="{468223F3-D6E2-41F7-BC35-7998DBB990A8}">
      <dgm:prSet/>
      <dgm:spPr/>
      <dgm:t>
        <a:bodyPr/>
        <a:lstStyle/>
        <a:p>
          <a:endParaRPr lang="en-US"/>
        </a:p>
      </dgm:t>
    </dgm:pt>
    <dgm:pt modelId="{A514CB5F-6234-40A1-ACA9-5DF2F5731ED7}" type="parTrans" cxnId="{468223F3-D6E2-41F7-BC35-7998DBB990A8}">
      <dgm:prSet/>
      <dgm:spPr/>
      <dgm:t>
        <a:bodyPr/>
        <a:lstStyle/>
        <a:p>
          <a:endParaRPr lang="en-US"/>
        </a:p>
      </dgm:t>
    </dgm:pt>
    <dgm:pt modelId="{75C46146-12A2-4403-86AB-65173116C2B3}">
      <dgm:prSet custT="1">
        <dgm:style>
          <a:lnRef idx="1">
            <a:schemeClr val="accent2"/>
          </a:lnRef>
          <a:fillRef idx="2">
            <a:schemeClr val="accent2"/>
          </a:fillRef>
          <a:effectRef idx="1">
            <a:schemeClr val="accent2"/>
          </a:effectRef>
          <a:fontRef idx="minor">
            <a:schemeClr val="dk1"/>
          </a:fontRef>
        </dgm:style>
      </dgm:prSet>
      <dgm:spPr/>
      <dgm:t>
        <a:bodyPr/>
        <a:lstStyle/>
        <a:p>
          <a:pPr>
            <a:lnSpc>
              <a:spcPct val="150000"/>
            </a:lnSpc>
          </a:pPr>
          <a:r>
            <a:rPr lang="en-US" sz="2300" dirty="0" err="1">
              <a:latin typeface="Times New Roman" pitchFamily="18" charset="0"/>
              <a:cs typeface="Times New Roman" pitchFamily="18" charset="0"/>
            </a:rPr>
            <a:t>Người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dùng</a:t>
          </a:r>
          <a:r>
            <a:rPr lang="en-US" sz="2300" dirty="0">
              <a:latin typeface="Times New Roman" pitchFamily="18" charset="0"/>
              <a:cs typeface="Times New Roman" pitchFamily="18" charset="0"/>
            </a:rPr>
            <a:t> tin: </a:t>
          </a:r>
          <a:r>
            <a:rPr lang="en-US" sz="2300" dirty="0" err="1">
              <a:latin typeface="Times New Roman" pitchFamily="18" charset="0"/>
              <a:cs typeface="Times New Roman" pitchFamily="18" charset="0"/>
            </a:rPr>
            <a:t>khả</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năng</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khai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thác</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tài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liệu</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còn</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ít</a:t>
          </a:r>
          <a:r>
            <a:rPr lang="en-US" sz="2300" dirty="0">
              <a:latin typeface="Times New Roman" pitchFamily="18" charset="0"/>
              <a:cs typeface="Times New Roman" pitchFamily="18" charset="0"/>
            </a:rPr>
            <a:t>. Do </a:t>
          </a:r>
          <a:r>
            <a:rPr lang="en-US" sz="2300" dirty="0" err="1">
              <a:latin typeface="Times New Roman" pitchFamily="18" charset="0"/>
              <a:cs typeface="Times New Roman" pitchFamily="18" charset="0"/>
            </a:rPr>
            <a:t>còn</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thiếu</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năng</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lực</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tìm</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kiếm</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thông</a:t>
          </a:r>
          <a:r>
            <a:rPr lang="en-US" sz="2300" dirty="0">
              <a:latin typeface="Times New Roman" pitchFamily="18" charset="0"/>
              <a:cs typeface="Times New Roman" pitchFamily="18" charset="0"/>
            </a:rPr>
            <a:t> tin.</a:t>
          </a:r>
        </a:p>
      </dgm:t>
    </dgm:pt>
    <dgm:pt modelId="{0C402E5A-3640-4F1C-9716-428F16F65892}" type="sibTrans" cxnId="{50875761-DC23-4380-AFC8-F6D11568D7D8}">
      <dgm:prSet/>
      <dgm:spPr/>
      <dgm:t>
        <a:bodyPr/>
        <a:lstStyle/>
        <a:p>
          <a:endParaRPr lang="en-US"/>
        </a:p>
      </dgm:t>
    </dgm:pt>
    <dgm:pt modelId="{148FDE5D-DF61-4749-BC18-1DE7C622F6D7}" type="parTrans" cxnId="{50875761-DC23-4380-AFC8-F6D11568D7D8}">
      <dgm:prSet/>
      <dgm:spPr/>
      <dgm:t>
        <a:bodyPr/>
        <a:lstStyle/>
        <a:p>
          <a:endParaRPr lang="en-US"/>
        </a:p>
      </dgm:t>
    </dgm:pt>
    <dgm:pt modelId="{8A4522B6-DABC-4604-8A78-433641B3AA52}">
      <dgm:prSet custT="1">
        <dgm:style>
          <a:lnRef idx="1">
            <a:schemeClr val="accent2"/>
          </a:lnRef>
          <a:fillRef idx="2">
            <a:schemeClr val="accent2"/>
          </a:fillRef>
          <a:effectRef idx="1">
            <a:schemeClr val="accent2"/>
          </a:effectRef>
          <a:fontRef idx="minor">
            <a:schemeClr val="dk1"/>
          </a:fontRef>
        </dgm:style>
      </dgm:prSet>
      <dgm:spPr/>
      <dgm:t>
        <a:bodyPr/>
        <a:lstStyle/>
        <a:p>
          <a:pPr>
            <a:lnSpc>
              <a:spcPct val="150000"/>
            </a:lnSpc>
          </a:pPr>
          <a:r>
            <a:rPr lang="en-US" sz="2300" dirty="0" err="1">
              <a:latin typeface="Times New Roman" pitchFamily="18" charset="0"/>
              <a:cs typeface="Times New Roman" pitchFamily="18" charset="0"/>
            </a:rPr>
            <a:t>Các</a:t>
          </a:r>
          <a:r>
            <a:rPr lang="en-US" sz="2300" dirty="0">
              <a:latin typeface="Times New Roman" pitchFamily="18" charset="0"/>
              <a:cs typeface="Times New Roman" pitchFamily="18" charset="0"/>
            </a:rPr>
            <a:t> SP – DV TT </a:t>
          </a:r>
          <a:r>
            <a:rPr lang="en-US" sz="2300" dirty="0" err="1">
              <a:latin typeface="Times New Roman" pitchFamily="18" charset="0"/>
              <a:cs typeface="Times New Roman" pitchFamily="18" charset="0"/>
            </a:rPr>
            <a:t>chưa</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đa</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dạng</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và</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phong</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phú</a:t>
          </a:r>
          <a:r>
            <a:rPr lang="en-US" sz="2300" dirty="0">
              <a:latin typeface="Times New Roman" pitchFamily="18" charset="0"/>
              <a:cs typeface="Times New Roman" pitchFamily="18" charset="0"/>
            </a:rPr>
            <a:t>.</a:t>
          </a:r>
        </a:p>
      </dgm:t>
    </dgm:pt>
    <dgm:pt modelId="{991B424F-C0AF-449B-B47B-AAEB64A13ACF}" type="sibTrans" cxnId="{BDD67BF0-0CC7-49DB-A6D2-CBD58897E433}">
      <dgm:prSet/>
      <dgm:spPr/>
      <dgm:t>
        <a:bodyPr/>
        <a:lstStyle/>
        <a:p>
          <a:endParaRPr lang="en-US"/>
        </a:p>
      </dgm:t>
    </dgm:pt>
    <dgm:pt modelId="{83F9AF83-4056-4549-AED2-B7CA2B11C60F}" type="parTrans" cxnId="{BDD67BF0-0CC7-49DB-A6D2-CBD58897E433}">
      <dgm:prSet/>
      <dgm:spPr/>
      <dgm:t>
        <a:bodyPr/>
        <a:lstStyle/>
        <a:p>
          <a:endParaRPr lang="en-US"/>
        </a:p>
      </dgm:t>
    </dgm:pt>
    <dgm:pt modelId="{D67B16A0-24CC-4674-A13F-9C1783A6A8D7}" type="pres">
      <dgm:prSet presAssocID="{8855A033-7764-4F65-9D32-6FC9C305666E}" presName="Name0" presStyleCnt="0">
        <dgm:presLayoutVars>
          <dgm:dir/>
          <dgm:animLvl val="lvl"/>
          <dgm:resizeHandles val="exact"/>
        </dgm:presLayoutVars>
      </dgm:prSet>
      <dgm:spPr/>
    </dgm:pt>
    <dgm:pt modelId="{3FD5A589-ACFC-4633-903C-F850C4EB4848}" type="pres">
      <dgm:prSet presAssocID="{DAE06C20-4CC7-4ABF-BAD8-C8F1E421D3D4}" presName="linNode" presStyleCnt="0"/>
      <dgm:spPr/>
    </dgm:pt>
    <dgm:pt modelId="{344EBE14-D36A-4554-98F5-F0473C8A0AE8}" type="pres">
      <dgm:prSet presAssocID="{DAE06C20-4CC7-4ABF-BAD8-C8F1E421D3D4}" presName="parentText" presStyleLbl="node1" presStyleIdx="0" presStyleCnt="1" custScaleX="78862" custScaleY="76567">
        <dgm:presLayoutVars>
          <dgm:chMax val="1"/>
          <dgm:bulletEnabled val="1"/>
        </dgm:presLayoutVars>
      </dgm:prSet>
      <dgm:spPr/>
    </dgm:pt>
    <dgm:pt modelId="{6E4D8A9D-0D8E-4F05-A19A-3C923D79852A}" type="pres">
      <dgm:prSet presAssocID="{DAE06C20-4CC7-4ABF-BAD8-C8F1E421D3D4}" presName="descendantText" presStyleLbl="alignAccFollowNode1" presStyleIdx="0" presStyleCnt="1" custScaleY="110642">
        <dgm:presLayoutVars>
          <dgm:bulletEnabled val="1"/>
        </dgm:presLayoutVars>
      </dgm:prSet>
      <dgm:spPr/>
    </dgm:pt>
  </dgm:ptLst>
  <dgm:cxnLst>
    <dgm:cxn modelId="{B93DD611-B93C-486E-9F48-492DDEFE8D53}" type="presOf" srcId="{AD497DF4-A408-4545-BD0D-38AE22F019A4}" destId="{6E4D8A9D-0D8E-4F05-A19A-3C923D79852A}" srcOrd="0" destOrd="2" presId="urn:microsoft.com/office/officeart/2005/8/layout/vList5"/>
    <dgm:cxn modelId="{6DC8B612-F7A1-4571-9A29-E6FC035C6BD8}" type="presOf" srcId="{8855A033-7764-4F65-9D32-6FC9C305666E}" destId="{D67B16A0-24CC-4674-A13F-9C1783A6A8D7}" srcOrd="0" destOrd="0" presId="urn:microsoft.com/office/officeart/2005/8/layout/vList5"/>
    <dgm:cxn modelId="{D3AC0B60-75E1-42D0-87B6-F48F3D7437FD}" type="presOf" srcId="{DAE06C20-4CC7-4ABF-BAD8-C8F1E421D3D4}" destId="{344EBE14-D36A-4554-98F5-F0473C8A0AE8}" srcOrd="0" destOrd="0" presId="urn:microsoft.com/office/officeart/2005/8/layout/vList5"/>
    <dgm:cxn modelId="{50875761-DC23-4380-AFC8-F6D11568D7D8}" srcId="{DAE06C20-4CC7-4ABF-BAD8-C8F1E421D3D4}" destId="{75C46146-12A2-4403-86AB-65173116C2B3}" srcOrd="3" destOrd="0" parTransId="{148FDE5D-DF61-4749-BC18-1DE7C622F6D7}" sibTransId="{0C402E5A-3640-4F1C-9716-428F16F65892}"/>
    <dgm:cxn modelId="{C71DE163-EAF5-423D-B6AA-ED29EBAED710}" type="presOf" srcId="{75C46146-12A2-4403-86AB-65173116C2B3}" destId="{6E4D8A9D-0D8E-4F05-A19A-3C923D79852A}" srcOrd="0" destOrd="3" presId="urn:microsoft.com/office/officeart/2005/8/layout/vList5"/>
    <dgm:cxn modelId="{6CAAEB6B-17C0-41F9-B048-0BECCFFF8DF6}" srcId="{DAE06C20-4CC7-4ABF-BAD8-C8F1E421D3D4}" destId="{CBC7BA60-6972-4700-9A81-7C08CCEF4F8C}" srcOrd="1" destOrd="0" parTransId="{1A56FBD3-DBFB-44B4-83D5-B5CB15BB87D2}" sibTransId="{AB683A0D-BF46-4DFD-903F-56D1263FE153}"/>
    <dgm:cxn modelId="{451B206C-9D67-47CE-AB1F-BCD1C3571B52}" srcId="{8855A033-7764-4F65-9D32-6FC9C305666E}" destId="{DAE06C20-4CC7-4ABF-BAD8-C8F1E421D3D4}" srcOrd="0" destOrd="0" parTransId="{774B4B19-D45E-4335-8EE2-DAA09948ABA7}" sibTransId="{D36F5C88-0F21-4DD7-8966-B3C33EFE7B1A}"/>
    <dgm:cxn modelId="{78CD2F8A-42E3-4386-BEA2-7A487AFB1BB6}" type="presOf" srcId="{CBC7BA60-6972-4700-9A81-7C08CCEF4F8C}" destId="{6E4D8A9D-0D8E-4F05-A19A-3C923D79852A}" srcOrd="0" destOrd="1" presId="urn:microsoft.com/office/officeart/2005/8/layout/vList5"/>
    <dgm:cxn modelId="{96E0DCA7-6BB8-44C8-AD9F-EC92B6BBD0FE}" srcId="{DAE06C20-4CC7-4ABF-BAD8-C8F1E421D3D4}" destId="{5DFB4A53-9936-4EC0-B79A-858EBC257EAA}" srcOrd="0" destOrd="0" parTransId="{B6A15372-EACC-4258-BBDB-86C59AA7ABFF}" sibTransId="{B6187DA3-8373-4E9A-8893-7E3637D53063}"/>
    <dgm:cxn modelId="{3CE099E4-5EF8-462F-8F01-E45843A1A4DE}" type="presOf" srcId="{5DFB4A53-9936-4EC0-B79A-858EBC257EAA}" destId="{6E4D8A9D-0D8E-4F05-A19A-3C923D79852A}" srcOrd="0" destOrd="0" presId="urn:microsoft.com/office/officeart/2005/8/layout/vList5"/>
    <dgm:cxn modelId="{BDD67BF0-0CC7-49DB-A6D2-CBD58897E433}" srcId="{DAE06C20-4CC7-4ABF-BAD8-C8F1E421D3D4}" destId="{8A4522B6-DABC-4604-8A78-433641B3AA52}" srcOrd="4" destOrd="0" parTransId="{83F9AF83-4056-4549-AED2-B7CA2B11C60F}" sibTransId="{991B424F-C0AF-449B-B47B-AAEB64A13ACF}"/>
    <dgm:cxn modelId="{9AF64AF1-F158-4ED1-8E21-3CD0043A03F9}" type="presOf" srcId="{8A4522B6-DABC-4604-8A78-433641B3AA52}" destId="{6E4D8A9D-0D8E-4F05-A19A-3C923D79852A}" srcOrd="0" destOrd="4" presId="urn:microsoft.com/office/officeart/2005/8/layout/vList5"/>
    <dgm:cxn modelId="{468223F3-D6E2-41F7-BC35-7998DBB990A8}" srcId="{DAE06C20-4CC7-4ABF-BAD8-C8F1E421D3D4}" destId="{AD497DF4-A408-4545-BD0D-38AE22F019A4}" srcOrd="2" destOrd="0" parTransId="{A514CB5F-6234-40A1-ACA9-5DF2F5731ED7}" sibTransId="{9B3E1627-06B2-424C-B1C5-FAEDA6AC8DE3}"/>
    <dgm:cxn modelId="{753EB72A-9EFA-4348-9FBE-BE3F92D1E010}" type="presParOf" srcId="{D67B16A0-24CC-4674-A13F-9C1783A6A8D7}" destId="{3FD5A589-ACFC-4633-903C-F850C4EB4848}" srcOrd="0" destOrd="0" presId="urn:microsoft.com/office/officeart/2005/8/layout/vList5"/>
    <dgm:cxn modelId="{7929DFC4-D39A-4012-BDEF-00CAED4EC140}" type="presParOf" srcId="{3FD5A589-ACFC-4633-903C-F850C4EB4848}" destId="{344EBE14-D36A-4554-98F5-F0473C8A0AE8}" srcOrd="0" destOrd="0" presId="urn:microsoft.com/office/officeart/2005/8/layout/vList5"/>
    <dgm:cxn modelId="{DEB30D14-781F-426E-A692-EDAC06191FBB}" type="presParOf" srcId="{3FD5A589-ACFC-4633-903C-F850C4EB4848}" destId="{6E4D8A9D-0D8E-4F05-A19A-3C923D79852A}" srcOrd="1" destOrd="0" presId="urn:microsoft.com/office/officeart/2005/8/layout/vList5"/>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7BEED929-449D-4712-A776-DB1E33D9E978}" type="doc">
      <dgm:prSet loTypeId="urn:microsoft.com/office/officeart/2005/8/layout/hierarchy4" loCatId="list" qsTypeId="urn:microsoft.com/office/officeart/2005/8/quickstyle/simple2" qsCatId="simple" csTypeId="urn:microsoft.com/office/officeart/2005/8/colors/accent2_1" csCatId="accent2" phldr="1"/>
      <dgm:spPr/>
      <dgm:t>
        <a:bodyPr/>
        <a:lstStyle/>
        <a:p>
          <a:endParaRPr lang="en-US"/>
        </a:p>
      </dgm:t>
    </dgm:pt>
    <dgm:pt modelId="{56E4D052-40AE-43CE-8812-CC15D717BB20}">
      <dgm:prSet phldrT="[Text]" custT="1"/>
      <dgm:spPr/>
      <dgm:t>
        <a:bodyPr/>
        <a:lstStyle/>
        <a:p>
          <a:r>
            <a:rPr lang="en-US" sz="2800" b="1" dirty="0">
              <a:latin typeface="Times New Roman" pitchFamily="18" charset="0"/>
              <a:cs typeface="Times New Roman" pitchFamily="18" charset="0"/>
            </a:rPr>
            <a:t>2. CÁC GIẢI PHÁP</a:t>
          </a:r>
          <a:endParaRPr lang="en-US" sz="2800" dirty="0"/>
        </a:p>
      </dgm:t>
    </dgm:pt>
    <dgm:pt modelId="{1CB46A84-B93E-4E40-AE80-70F5FE656887}" type="parTrans" cxnId="{24086D3F-983C-403A-8332-D417D748F9F4}">
      <dgm:prSet/>
      <dgm:spPr/>
      <dgm:t>
        <a:bodyPr/>
        <a:lstStyle/>
        <a:p>
          <a:endParaRPr lang="en-US"/>
        </a:p>
      </dgm:t>
    </dgm:pt>
    <dgm:pt modelId="{82BB9252-13D3-47DF-A2A6-E30287BCF48E}" type="sibTrans" cxnId="{24086D3F-983C-403A-8332-D417D748F9F4}">
      <dgm:prSet/>
      <dgm:spPr/>
      <dgm:t>
        <a:bodyPr/>
        <a:lstStyle/>
        <a:p>
          <a:endParaRPr lang="en-US"/>
        </a:p>
      </dgm:t>
    </dgm:pt>
    <dgm:pt modelId="{8A068A49-E677-4894-9FED-BE36C258AD77}">
      <dgm:prSet phldrT="[Text]" custT="1"/>
      <dgm:spPr/>
      <dgm:t>
        <a:bodyPr/>
        <a:lstStyle/>
        <a:p>
          <a:r>
            <a:rPr lang="en-US" sz="2600" dirty="0" err="1">
              <a:latin typeface="Times New Roman" pitchFamily="18" charset="0"/>
              <a:cs typeface="Times New Roman" pitchFamily="18" charset="0"/>
            </a:rPr>
            <a:t>Đầu</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tư</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Cơ</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sở</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vật</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chất</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kĩ</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thuật</a:t>
          </a:r>
          <a:endParaRPr lang="en-US" sz="2600" dirty="0">
            <a:latin typeface="Times New Roman" pitchFamily="18" charset="0"/>
            <a:cs typeface="Times New Roman" pitchFamily="18" charset="0"/>
          </a:endParaRPr>
        </a:p>
      </dgm:t>
    </dgm:pt>
    <dgm:pt modelId="{8D06D7F0-1B2D-4FF3-90AA-1CC1F3ECAAEB}" type="parTrans" cxnId="{62A0C4B6-0508-4744-8D26-7FE3BFF37575}">
      <dgm:prSet/>
      <dgm:spPr/>
      <dgm:t>
        <a:bodyPr/>
        <a:lstStyle/>
        <a:p>
          <a:endParaRPr lang="en-US"/>
        </a:p>
      </dgm:t>
    </dgm:pt>
    <dgm:pt modelId="{61574341-AF55-432F-A827-09BD03D66905}" type="sibTrans" cxnId="{62A0C4B6-0508-4744-8D26-7FE3BFF37575}">
      <dgm:prSet/>
      <dgm:spPr/>
      <dgm:t>
        <a:bodyPr/>
        <a:lstStyle/>
        <a:p>
          <a:endParaRPr lang="en-US"/>
        </a:p>
      </dgm:t>
    </dgm:pt>
    <dgm:pt modelId="{1F110A32-D6B5-4681-9403-B0DA3FBD2AFB}">
      <dgm:prSet phldrT="[Text]" custT="1"/>
      <dgm:spPr/>
      <dgm:t>
        <a:bodyPr/>
        <a:lstStyle/>
        <a:p>
          <a:r>
            <a:rPr lang="en-US" sz="2600" dirty="0" err="1">
              <a:latin typeface="Times New Roman" pitchFamily="18" charset="0"/>
              <a:cs typeface="Times New Roman" pitchFamily="18" charset="0"/>
            </a:rPr>
            <a:t>Phát</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triển</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nguồn</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học</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liệu</a:t>
          </a:r>
          <a:endParaRPr lang="en-US" sz="2600" dirty="0">
            <a:latin typeface="Times New Roman" pitchFamily="18" charset="0"/>
            <a:cs typeface="Times New Roman" pitchFamily="18" charset="0"/>
          </a:endParaRPr>
        </a:p>
      </dgm:t>
    </dgm:pt>
    <dgm:pt modelId="{7CD3FD41-DA65-4B0D-B70C-02F026CC866B}" type="parTrans" cxnId="{F5EE767B-D737-47B8-AE31-E7976733982E}">
      <dgm:prSet/>
      <dgm:spPr/>
      <dgm:t>
        <a:bodyPr/>
        <a:lstStyle/>
        <a:p>
          <a:endParaRPr lang="en-US"/>
        </a:p>
      </dgm:t>
    </dgm:pt>
    <dgm:pt modelId="{D374DE9D-7BEE-4A57-8D29-D3C1618DD9DF}" type="sibTrans" cxnId="{F5EE767B-D737-47B8-AE31-E7976733982E}">
      <dgm:prSet/>
      <dgm:spPr/>
      <dgm:t>
        <a:bodyPr/>
        <a:lstStyle/>
        <a:p>
          <a:endParaRPr lang="en-US"/>
        </a:p>
      </dgm:t>
    </dgm:pt>
    <dgm:pt modelId="{AED0CFF8-1033-4B37-BE34-F17E1ACB153F}">
      <dgm:prSet phldrT="[Text]" custT="1"/>
      <dgm:spPr/>
      <dgm:t>
        <a:bodyPr/>
        <a:lstStyle/>
        <a:p>
          <a:r>
            <a:rPr lang="en-US" sz="2600" dirty="0" err="1">
              <a:latin typeface="Times New Roman" pitchFamily="18" charset="0"/>
              <a:cs typeface="Times New Roman" pitchFamily="18" charset="0"/>
            </a:rPr>
            <a:t>Đào</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tạo</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người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dùng</a:t>
          </a:r>
          <a:r>
            <a:rPr lang="en-US" sz="2600" dirty="0">
              <a:latin typeface="Times New Roman" pitchFamily="18" charset="0"/>
              <a:cs typeface="Times New Roman" pitchFamily="18" charset="0"/>
            </a:rPr>
            <a:t> tin</a:t>
          </a:r>
        </a:p>
      </dgm:t>
    </dgm:pt>
    <dgm:pt modelId="{A2FC2111-5C29-4023-A540-A07941985975}" type="parTrans" cxnId="{DFE029B8-1707-4A27-B65F-9F822A73A946}">
      <dgm:prSet/>
      <dgm:spPr/>
      <dgm:t>
        <a:bodyPr/>
        <a:lstStyle/>
        <a:p>
          <a:endParaRPr lang="en-US"/>
        </a:p>
      </dgm:t>
    </dgm:pt>
    <dgm:pt modelId="{BAC0B34C-7D18-46C0-B15A-BEBF1F85FEB7}" type="sibTrans" cxnId="{DFE029B8-1707-4A27-B65F-9F822A73A946}">
      <dgm:prSet/>
      <dgm:spPr/>
      <dgm:t>
        <a:bodyPr/>
        <a:lstStyle/>
        <a:p>
          <a:endParaRPr lang="en-US"/>
        </a:p>
      </dgm:t>
    </dgm:pt>
    <dgm:pt modelId="{82EA8D27-C471-4369-8522-53A0E7F04A85}">
      <dgm:prSet custT="1"/>
      <dgm:spPr/>
      <dgm:t>
        <a:bodyPr/>
        <a:lstStyle/>
        <a:p>
          <a:r>
            <a:rPr lang="en-US" sz="2600" dirty="0" err="1">
              <a:latin typeface="Times New Roman" pitchFamily="18" charset="0"/>
              <a:cs typeface="Times New Roman" pitchFamily="18" charset="0"/>
            </a:rPr>
            <a:t>Phát</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triển</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nguồn</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nhân</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lực</a:t>
          </a:r>
          <a:endParaRPr lang="en-US" sz="2600" dirty="0">
            <a:latin typeface="Times New Roman" pitchFamily="18" charset="0"/>
            <a:cs typeface="Times New Roman" pitchFamily="18" charset="0"/>
          </a:endParaRPr>
        </a:p>
      </dgm:t>
    </dgm:pt>
    <dgm:pt modelId="{C5FB6D1B-0DD6-482E-9C97-1086370A9DF9}" type="parTrans" cxnId="{4F4CAC9A-6F3C-45E6-B618-466AE1D5F38E}">
      <dgm:prSet/>
      <dgm:spPr/>
      <dgm:t>
        <a:bodyPr/>
        <a:lstStyle/>
        <a:p>
          <a:endParaRPr lang="en-US"/>
        </a:p>
      </dgm:t>
    </dgm:pt>
    <dgm:pt modelId="{4F611E1C-CC15-4E00-B943-4B254A713199}" type="sibTrans" cxnId="{4F4CAC9A-6F3C-45E6-B618-466AE1D5F38E}">
      <dgm:prSet/>
      <dgm:spPr/>
      <dgm:t>
        <a:bodyPr/>
        <a:lstStyle/>
        <a:p>
          <a:endParaRPr lang="en-US"/>
        </a:p>
      </dgm:t>
    </dgm:pt>
    <dgm:pt modelId="{3FAE3BDB-F3B7-442F-ADF1-AA17C126F5E8}">
      <dgm:prSet custT="1"/>
      <dgm:spPr/>
      <dgm:t>
        <a:bodyPr/>
        <a:lstStyle/>
        <a:p>
          <a:r>
            <a:rPr lang="en-US" sz="2600" dirty="0" err="1">
              <a:latin typeface="Times New Roman" pitchFamily="18" charset="0"/>
              <a:cs typeface="Times New Roman" pitchFamily="18" charset="0"/>
            </a:rPr>
            <a:t>Đa</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dạng</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các</a:t>
          </a:r>
          <a:r>
            <a:rPr lang="en-US" sz="2600" dirty="0">
              <a:latin typeface="Times New Roman" pitchFamily="18" charset="0"/>
              <a:cs typeface="Times New Roman" pitchFamily="18" charset="0"/>
            </a:rPr>
            <a:t> SP – DV TTTV</a:t>
          </a:r>
        </a:p>
      </dgm:t>
    </dgm:pt>
    <dgm:pt modelId="{5FA4CBFD-6F05-43BD-A9E2-708B56AD825B}" type="parTrans" cxnId="{63CD1428-0D0C-4112-9A05-1887DD08FF09}">
      <dgm:prSet/>
      <dgm:spPr/>
      <dgm:t>
        <a:bodyPr/>
        <a:lstStyle/>
        <a:p>
          <a:endParaRPr lang="en-US"/>
        </a:p>
      </dgm:t>
    </dgm:pt>
    <dgm:pt modelId="{5D908ABD-6B41-4CF9-9B1E-DA9467989ECE}" type="sibTrans" cxnId="{63CD1428-0D0C-4112-9A05-1887DD08FF09}">
      <dgm:prSet/>
      <dgm:spPr/>
      <dgm:t>
        <a:bodyPr/>
        <a:lstStyle/>
        <a:p>
          <a:endParaRPr lang="en-US"/>
        </a:p>
      </dgm:t>
    </dgm:pt>
    <dgm:pt modelId="{E4FD2D14-37F0-4084-B047-1A530D207FE0}" type="pres">
      <dgm:prSet presAssocID="{7BEED929-449D-4712-A776-DB1E33D9E978}" presName="Name0" presStyleCnt="0">
        <dgm:presLayoutVars>
          <dgm:chPref val="1"/>
          <dgm:dir/>
          <dgm:animOne val="branch"/>
          <dgm:animLvl val="lvl"/>
          <dgm:resizeHandles/>
        </dgm:presLayoutVars>
      </dgm:prSet>
      <dgm:spPr/>
    </dgm:pt>
    <dgm:pt modelId="{B8A2A8E5-0EF1-45AB-8E4A-5C8954914D42}" type="pres">
      <dgm:prSet presAssocID="{56E4D052-40AE-43CE-8812-CC15D717BB20}" presName="vertOne" presStyleCnt="0"/>
      <dgm:spPr/>
    </dgm:pt>
    <dgm:pt modelId="{9C9DA8A6-8B9C-4E61-9CA8-E8FEF990697A}" type="pres">
      <dgm:prSet presAssocID="{56E4D052-40AE-43CE-8812-CC15D717BB20}" presName="txOne" presStyleLbl="node0" presStyleIdx="0" presStyleCnt="1">
        <dgm:presLayoutVars>
          <dgm:chPref val="3"/>
        </dgm:presLayoutVars>
      </dgm:prSet>
      <dgm:spPr/>
    </dgm:pt>
    <dgm:pt modelId="{7C8BA786-A066-4905-9C78-FA896B81067E}" type="pres">
      <dgm:prSet presAssocID="{56E4D052-40AE-43CE-8812-CC15D717BB20}" presName="parTransOne" presStyleCnt="0"/>
      <dgm:spPr/>
    </dgm:pt>
    <dgm:pt modelId="{E954290B-A376-4B68-A6BD-16B99BD03C4F}" type="pres">
      <dgm:prSet presAssocID="{56E4D052-40AE-43CE-8812-CC15D717BB20}" presName="horzOne" presStyleCnt="0"/>
      <dgm:spPr/>
    </dgm:pt>
    <dgm:pt modelId="{FB0567C2-50BC-47E7-BF72-344346EB0262}" type="pres">
      <dgm:prSet presAssocID="{8A068A49-E677-4894-9FED-BE36C258AD77}" presName="vertTwo" presStyleCnt="0"/>
      <dgm:spPr/>
    </dgm:pt>
    <dgm:pt modelId="{A548EEE8-6643-42F1-A378-6DCC420A5110}" type="pres">
      <dgm:prSet presAssocID="{8A068A49-E677-4894-9FED-BE36C258AD77}" presName="txTwo" presStyleLbl="node2" presStyleIdx="0" presStyleCnt="5">
        <dgm:presLayoutVars>
          <dgm:chPref val="3"/>
        </dgm:presLayoutVars>
      </dgm:prSet>
      <dgm:spPr/>
    </dgm:pt>
    <dgm:pt modelId="{A0FF46C6-42D8-4C96-B360-1BF497FD2936}" type="pres">
      <dgm:prSet presAssocID="{8A068A49-E677-4894-9FED-BE36C258AD77}" presName="horzTwo" presStyleCnt="0"/>
      <dgm:spPr/>
    </dgm:pt>
    <dgm:pt modelId="{52AA37C5-AFFC-4FA0-8933-30F745AC7436}" type="pres">
      <dgm:prSet presAssocID="{61574341-AF55-432F-A827-09BD03D66905}" presName="sibSpaceTwo" presStyleCnt="0"/>
      <dgm:spPr/>
    </dgm:pt>
    <dgm:pt modelId="{5A8A2B0D-72F0-4439-893C-802912F48001}" type="pres">
      <dgm:prSet presAssocID="{1F110A32-D6B5-4681-9403-B0DA3FBD2AFB}" presName="vertTwo" presStyleCnt="0"/>
      <dgm:spPr/>
    </dgm:pt>
    <dgm:pt modelId="{49643A5D-57E5-4F4D-93E0-F6F98BD14439}" type="pres">
      <dgm:prSet presAssocID="{1F110A32-D6B5-4681-9403-B0DA3FBD2AFB}" presName="txTwo" presStyleLbl="node2" presStyleIdx="1" presStyleCnt="5">
        <dgm:presLayoutVars>
          <dgm:chPref val="3"/>
        </dgm:presLayoutVars>
      </dgm:prSet>
      <dgm:spPr/>
    </dgm:pt>
    <dgm:pt modelId="{31AAAE6F-54C7-4FC2-B51A-E8ED8417AB06}" type="pres">
      <dgm:prSet presAssocID="{1F110A32-D6B5-4681-9403-B0DA3FBD2AFB}" presName="horzTwo" presStyleCnt="0"/>
      <dgm:spPr/>
    </dgm:pt>
    <dgm:pt modelId="{B28A42FB-D371-4FBF-BE69-A91D03EE8E25}" type="pres">
      <dgm:prSet presAssocID="{D374DE9D-7BEE-4A57-8D29-D3C1618DD9DF}" presName="sibSpaceTwo" presStyleCnt="0"/>
      <dgm:spPr/>
    </dgm:pt>
    <dgm:pt modelId="{BC31583E-DAB7-4B0B-B5FF-2BD97C6E51E1}" type="pres">
      <dgm:prSet presAssocID="{82EA8D27-C471-4369-8522-53A0E7F04A85}" presName="vertTwo" presStyleCnt="0"/>
      <dgm:spPr/>
    </dgm:pt>
    <dgm:pt modelId="{65DF4AA2-5D91-4298-AE27-5F7097DF99A8}" type="pres">
      <dgm:prSet presAssocID="{82EA8D27-C471-4369-8522-53A0E7F04A85}" presName="txTwo" presStyleLbl="node2" presStyleIdx="2" presStyleCnt="5">
        <dgm:presLayoutVars>
          <dgm:chPref val="3"/>
        </dgm:presLayoutVars>
      </dgm:prSet>
      <dgm:spPr/>
    </dgm:pt>
    <dgm:pt modelId="{344FA623-BC26-43CF-B4C8-7B5723BEB5B5}" type="pres">
      <dgm:prSet presAssocID="{82EA8D27-C471-4369-8522-53A0E7F04A85}" presName="horzTwo" presStyleCnt="0"/>
      <dgm:spPr/>
    </dgm:pt>
    <dgm:pt modelId="{53F3B077-F9BC-478C-AED4-D73E74A38F75}" type="pres">
      <dgm:prSet presAssocID="{4F611E1C-CC15-4E00-B943-4B254A713199}" presName="sibSpaceTwo" presStyleCnt="0"/>
      <dgm:spPr/>
    </dgm:pt>
    <dgm:pt modelId="{08992FF0-6756-4B74-9E89-57AB96825CA3}" type="pres">
      <dgm:prSet presAssocID="{AED0CFF8-1033-4B37-BE34-F17E1ACB153F}" presName="vertTwo" presStyleCnt="0"/>
      <dgm:spPr/>
    </dgm:pt>
    <dgm:pt modelId="{F4665CC8-1D86-40AA-B840-A0A6989813B7}" type="pres">
      <dgm:prSet presAssocID="{AED0CFF8-1033-4B37-BE34-F17E1ACB153F}" presName="txTwo" presStyleLbl="node2" presStyleIdx="3" presStyleCnt="5">
        <dgm:presLayoutVars>
          <dgm:chPref val="3"/>
        </dgm:presLayoutVars>
      </dgm:prSet>
      <dgm:spPr/>
    </dgm:pt>
    <dgm:pt modelId="{AAC2BAD3-DEDF-4C2B-842F-EFA8D8A9ED0A}" type="pres">
      <dgm:prSet presAssocID="{AED0CFF8-1033-4B37-BE34-F17E1ACB153F}" presName="horzTwo" presStyleCnt="0"/>
      <dgm:spPr/>
    </dgm:pt>
    <dgm:pt modelId="{E7D927DC-B54E-432D-8112-1B190131CADA}" type="pres">
      <dgm:prSet presAssocID="{BAC0B34C-7D18-46C0-B15A-BEBF1F85FEB7}" presName="sibSpaceTwo" presStyleCnt="0"/>
      <dgm:spPr/>
    </dgm:pt>
    <dgm:pt modelId="{B7D44F68-AD11-45C7-9B2A-D2B5B5315BBB}" type="pres">
      <dgm:prSet presAssocID="{3FAE3BDB-F3B7-442F-ADF1-AA17C126F5E8}" presName="vertTwo" presStyleCnt="0"/>
      <dgm:spPr/>
    </dgm:pt>
    <dgm:pt modelId="{4C133F35-BB53-406B-8B50-4EC335C5F06E}" type="pres">
      <dgm:prSet presAssocID="{3FAE3BDB-F3B7-442F-ADF1-AA17C126F5E8}" presName="txTwo" presStyleLbl="node2" presStyleIdx="4" presStyleCnt="5">
        <dgm:presLayoutVars>
          <dgm:chPref val="3"/>
        </dgm:presLayoutVars>
      </dgm:prSet>
      <dgm:spPr/>
    </dgm:pt>
    <dgm:pt modelId="{C70C45C6-6B9E-4839-A935-2D6FB3B2E7E0}" type="pres">
      <dgm:prSet presAssocID="{3FAE3BDB-F3B7-442F-ADF1-AA17C126F5E8}" presName="horzTwo" presStyleCnt="0"/>
      <dgm:spPr/>
    </dgm:pt>
  </dgm:ptLst>
  <dgm:cxnLst>
    <dgm:cxn modelId="{EEB7FF0F-41B0-4826-BD97-A5A56EAD46A1}" type="presOf" srcId="{82EA8D27-C471-4369-8522-53A0E7F04A85}" destId="{65DF4AA2-5D91-4298-AE27-5F7097DF99A8}" srcOrd="0" destOrd="0" presId="urn:microsoft.com/office/officeart/2005/8/layout/hierarchy4"/>
    <dgm:cxn modelId="{67548315-2E22-4CCA-AAC2-B552C25AD3B1}" type="presOf" srcId="{8A068A49-E677-4894-9FED-BE36C258AD77}" destId="{A548EEE8-6643-42F1-A378-6DCC420A5110}" srcOrd="0" destOrd="0" presId="urn:microsoft.com/office/officeart/2005/8/layout/hierarchy4"/>
    <dgm:cxn modelId="{63CD1428-0D0C-4112-9A05-1887DD08FF09}" srcId="{56E4D052-40AE-43CE-8812-CC15D717BB20}" destId="{3FAE3BDB-F3B7-442F-ADF1-AA17C126F5E8}" srcOrd="4" destOrd="0" parTransId="{5FA4CBFD-6F05-43BD-A9E2-708B56AD825B}" sibTransId="{5D908ABD-6B41-4CF9-9B1E-DA9467989ECE}"/>
    <dgm:cxn modelId="{24086D3F-983C-403A-8332-D417D748F9F4}" srcId="{7BEED929-449D-4712-A776-DB1E33D9E978}" destId="{56E4D052-40AE-43CE-8812-CC15D717BB20}" srcOrd="0" destOrd="0" parTransId="{1CB46A84-B93E-4E40-AE80-70F5FE656887}" sibTransId="{82BB9252-13D3-47DF-A2A6-E30287BCF48E}"/>
    <dgm:cxn modelId="{89E2C145-B523-4B54-8EE3-B03C6B2E148B}" type="presOf" srcId="{AED0CFF8-1033-4B37-BE34-F17E1ACB153F}" destId="{F4665CC8-1D86-40AA-B840-A0A6989813B7}" srcOrd="0" destOrd="0" presId="urn:microsoft.com/office/officeart/2005/8/layout/hierarchy4"/>
    <dgm:cxn modelId="{01875F6E-5E71-4AD1-B01A-13B9DC840A22}" type="presOf" srcId="{3FAE3BDB-F3B7-442F-ADF1-AA17C126F5E8}" destId="{4C133F35-BB53-406B-8B50-4EC335C5F06E}" srcOrd="0" destOrd="0" presId="urn:microsoft.com/office/officeart/2005/8/layout/hierarchy4"/>
    <dgm:cxn modelId="{F5EE767B-D737-47B8-AE31-E7976733982E}" srcId="{56E4D052-40AE-43CE-8812-CC15D717BB20}" destId="{1F110A32-D6B5-4681-9403-B0DA3FBD2AFB}" srcOrd="1" destOrd="0" parTransId="{7CD3FD41-DA65-4B0D-B70C-02F026CC866B}" sibTransId="{D374DE9D-7BEE-4A57-8D29-D3C1618DD9DF}"/>
    <dgm:cxn modelId="{8DBF4991-D182-43DC-B091-20A2DA02E88C}" type="presOf" srcId="{1F110A32-D6B5-4681-9403-B0DA3FBD2AFB}" destId="{49643A5D-57E5-4F4D-93E0-F6F98BD14439}" srcOrd="0" destOrd="0" presId="urn:microsoft.com/office/officeart/2005/8/layout/hierarchy4"/>
    <dgm:cxn modelId="{4F4CAC9A-6F3C-45E6-B618-466AE1D5F38E}" srcId="{56E4D052-40AE-43CE-8812-CC15D717BB20}" destId="{82EA8D27-C471-4369-8522-53A0E7F04A85}" srcOrd="2" destOrd="0" parTransId="{C5FB6D1B-0DD6-482E-9C97-1086370A9DF9}" sibTransId="{4F611E1C-CC15-4E00-B943-4B254A713199}"/>
    <dgm:cxn modelId="{62A0C4B6-0508-4744-8D26-7FE3BFF37575}" srcId="{56E4D052-40AE-43CE-8812-CC15D717BB20}" destId="{8A068A49-E677-4894-9FED-BE36C258AD77}" srcOrd="0" destOrd="0" parTransId="{8D06D7F0-1B2D-4FF3-90AA-1CC1F3ECAAEB}" sibTransId="{61574341-AF55-432F-A827-09BD03D66905}"/>
    <dgm:cxn modelId="{DFE029B8-1707-4A27-B65F-9F822A73A946}" srcId="{56E4D052-40AE-43CE-8812-CC15D717BB20}" destId="{AED0CFF8-1033-4B37-BE34-F17E1ACB153F}" srcOrd="3" destOrd="0" parTransId="{A2FC2111-5C29-4023-A540-A07941985975}" sibTransId="{BAC0B34C-7D18-46C0-B15A-BEBF1F85FEB7}"/>
    <dgm:cxn modelId="{55BEC2D0-A185-4E24-9D42-32614FB27126}" type="presOf" srcId="{56E4D052-40AE-43CE-8812-CC15D717BB20}" destId="{9C9DA8A6-8B9C-4E61-9CA8-E8FEF990697A}" srcOrd="0" destOrd="0" presId="urn:microsoft.com/office/officeart/2005/8/layout/hierarchy4"/>
    <dgm:cxn modelId="{5FCAACF9-B5C6-4991-A212-BFCAA441C3A8}" type="presOf" srcId="{7BEED929-449D-4712-A776-DB1E33D9E978}" destId="{E4FD2D14-37F0-4084-B047-1A530D207FE0}" srcOrd="0" destOrd="0" presId="urn:microsoft.com/office/officeart/2005/8/layout/hierarchy4"/>
    <dgm:cxn modelId="{7AACDB3C-23F5-4403-9349-497B406FE1EB}" type="presParOf" srcId="{E4FD2D14-37F0-4084-B047-1A530D207FE0}" destId="{B8A2A8E5-0EF1-45AB-8E4A-5C8954914D42}" srcOrd="0" destOrd="0" presId="urn:microsoft.com/office/officeart/2005/8/layout/hierarchy4"/>
    <dgm:cxn modelId="{5FCFB9FE-B219-4D3B-B853-BF4A088FE639}" type="presParOf" srcId="{B8A2A8E5-0EF1-45AB-8E4A-5C8954914D42}" destId="{9C9DA8A6-8B9C-4E61-9CA8-E8FEF990697A}" srcOrd="0" destOrd="0" presId="urn:microsoft.com/office/officeart/2005/8/layout/hierarchy4"/>
    <dgm:cxn modelId="{E3BF4F2D-7EC9-4BA2-9D5E-F9BC454D05FC}" type="presParOf" srcId="{B8A2A8E5-0EF1-45AB-8E4A-5C8954914D42}" destId="{7C8BA786-A066-4905-9C78-FA896B81067E}" srcOrd="1" destOrd="0" presId="urn:microsoft.com/office/officeart/2005/8/layout/hierarchy4"/>
    <dgm:cxn modelId="{E1E933F1-EAB6-44CB-97CE-81B2E93095D8}" type="presParOf" srcId="{B8A2A8E5-0EF1-45AB-8E4A-5C8954914D42}" destId="{E954290B-A376-4B68-A6BD-16B99BD03C4F}" srcOrd="2" destOrd="0" presId="urn:microsoft.com/office/officeart/2005/8/layout/hierarchy4"/>
    <dgm:cxn modelId="{C5BA74E4-0CF4-459B-B964-D426D461D1D3}" type="presParOf" srcId="{E954290B-A376-4B68-A6BD-16B99BD03C4F}" destId="{FB0567C2-50BC-47E7-BF72-344346EB0262}" srcOrd="0" destOrd="0" presId="urn:microsoft.com/office/officeart/2005/8/layout/hierarchy4"/>
    <dgm:cxn modelId="{40B237D2-A1EC-4653-88A4-9107118DA43C}" type="presParOf" srcId="{FB0567C2-50BC-47E7-BF72-344346EB0262}" destId="{A548EEE8-6643-42F1-A378-6DCC420A5110}" srcOrd="0" destOrd="0" presId="urn:microsoft.com/office/officeart/2005/8/layout/hierarchy4"/>
    <dgm:cxn modelId="{6129FB23-E71B-4FA7-A92E-3570322D4924}" type="presParOf" srcId="{FB0567C2-50BC-47E7-BF72-344346EB0262}" destId="{A0FF46C6-42D8-4C96-B360-1BF497FD2936}" srcOrd="1" destOrd="0" presId="urn:microsoft.com/office/officeart/2005/8/layout/hierarchy4"/>
    <dgm:cxn modelId="{A312C07B-952B-4D3E-B2DD-51B5962A4F17}" type="presParOf" srcId="{E954290B-A376-4B68-A6BD-16B99BD03C4F}" destId="{52AA37C5-AFFC-4FA0-8933-30F745AC7436}" srcOrd="1" destOrd="0" presId="urn:microsoft.com/office/officeart/2005/8/layout/hierarchy4"/>
    <dgm:cxn modelId="{3A2B751A-9BC2-4E9E-B764-ACF8B2A36B33}" type="presParOf" srcId="{E954290B-A376-4B68-A6BD-16B99BD03C4F}" destId="{5A8A2B0D-72F0-4439-893C-802912F48001}" srcOrd="2" destOrd="0" presId="urn:microsoft.com/office/officeart/2005/8/layout/hierarchy4"/>
    <dgm:cxn modelId="{84F60DAF-98FD-46F2-B6FA-F80A08BF56F5}" type="presParOf" srcId="{5A8A2B0D-72F0-4439-893C-802912F48001}" destId="{49643A5D-57E5-4F4D-93E0-F6F98BD14439}" srcOrd="0" destOrd="0" presId="urn:microsoft.com/office/officeart/2005/8/layout/hierarchy4"/>
    <dgm:cxn modelId="{CCB434C1-5B4C-4598-A6E7-9AD8F8012A15}" type="presParOf" srcId="{5A8A2B0D-72F0-4439-893C-802912F48001}" destId="{31AAAE6F-54C7-4FC2-B51A-E8ED8417AB06}" srcOrd="1" destOrd="0" presId="urn:microsoft.com/office/officeart/2005/8/layout/hierarchy4"/>
    <dgm:cxn modelId="{87967FFA-1D51-470C-A756-038967B3E913}" type="presParOf" srcId="{E954290B-A376-4B68-A6BD-16B99BD03C4F}" destId="{B28A42FB-D371-4FBF-BE69-A91D03EE8E25}" srcOrd="3" destOrd="0" presId="urn:microsoft.com/office/officeart/2005/8/layout/hierarchy4"/>
    <dgm:cxn modelId="{0747044A-4192-499B-BF67-4E2AC1643C5A}" type="presParOf" srcId="{E954290B-A376-4B68-A6BD-16B99BD03C4F}" destId="{BC31583E-DAB7-4B0B-B5FF-2BD97C6E51E1}" srcOrd="4" destOrd="0" presId="urn:microsoft.com/office/officeart/2005/8/layout/hierarchy4"/>
    <dgm:cxn modelId="{984B5C83-3BB1-4243-A43D-FECFB2479DFA}" type="presParOf" srcId="{BC31583E-DAB7-4B0B-B5FF-2BD97C6E51E1}" destId="{65DF4AA2-5D91-4298-AE27-5F7097DF99A8}" srcOrd="0" destOrd="0" presId="urn:microsoft.com/office/officeart/2005/8/layout/hierarchy4"/>
    <dgm:cxn modelId="{EAC72265-4659-4711-BE47-5ED5A841420E}" type="presParOf" srcId="{BC31583E-DAB7-4B0B-B5FF-2BD97C6E51E1}" destId="{344FA623-BC26-43CF-B4C8-7B5723BEB5B5}" srcOrd="1" destOrd="0" presId="urn:microsoft.com/office/officeart/2005/8/layout/hierarchy4"/>
    <dgm:cxn modelId="{29CB4D08-EE4F-45D7-909E-1243041FC5BB}" type="presParOf" srcId="{E954290B-A376-4B68-A6BD-16B99BD03C4F}" destId="{53F3B077-F9BC-478C-AED4-D73E74A38F75}" srcOrd="5" destOrd="0" presId="urn:microsoft.com/office/officeart/2005/8/layout/hierarchy4"/>
    <dgm:cxn modelId="{E9CBECBF-DF00-4559-88DA-57C00C7E7A71}" type="presParOf" srcId="{E954290B-A376-4B68-A6BD-16B99BD03C4F}" destId="{08992FF0-6756-4B74-9E89-57AB96825CA3}" srcOrd="6" destOrd="0" presId="urn:microsoft.com/office/officeart/2005/8/layout/hierarchy4"/>
    <dgm:cxn modelId="{A4D34702-964F-47F4-A1F5-D8BC3204C3DA}" type="presParOf" srcId="{08992FF0-6756-4B74-9E89-57AB96825CA3}" destId="{F4665CC8-1D86-40AA-B840-A0A6989813B7}" srcOrd="0" destOrd="0" presId="urn:microsoft.com/office/officeart/2005/8/layout/hierarchy4"/>
    <dgm:cxn modelId="{8A54FABD-BADF-4084-8339-D1BF10BBF7BD}" type="presParOf" srcId="{08992FF0-6756-4B74-9E89-57AB96825CA3}" destId="{AAC2BAD3-DEDF-4C2B-842F-EFA8D8A9ED0A}" srcOrd="1" destOrd="0" presId="urn:microsoft.com/office/officeart/2005/8/layout/hierarchy4"/>
    <dgm:cxn modelId="{F9E59952-B3AC-4D4E-BB91-8F0BC0030F7A}" type="presParOf" srcId="{E954290B-A376-4B68-A6BD-16B99BD03C4F}" destId="{E7D927DC-B54E-432D-8112-1B190131CADA}" srcOrd="7" destOrd="0" presId="urn:microsoft.com/office/officeart/2005/8/layout/hierarchy4"/>
    <dgm:cxn modelId="{80CE2865-35FB-4CB9-B12C-30ABABF0EE58}" type="presParOf" srcId="{E954290B-A376-4B68-A6BD-16B99BD03C4F}" destId="{B7D44F68-AD11-45C7-9B2A-D2B5B5315BBB}" srcOrd="8" destOrd="0" presId="urn:microsoft.com/office/officeart/2005/8/layout/hierarchy4"/>
    <dgm:cxn modelId="{245580A9-1CD0-4EC9-B457-456D326AB986}" type="presParOf" srcId="{B7D44F68-AD11-45C7-9B2A-D2B5B5315BBB}" destId="{4C133F35-BB53-406B-8B50-4EC335C5F06E}" srcOrd="0" destOrd="0" presId="urn:microsoft.com/office/officeart/2005/8/layout/hierarchy4"/>
    <dgm:cxn modelId="{93FF0204-7C56-41DA-81A3-752348A66362}" type="presParOf" srcId="{B7D44F68-AD11-45C7-9B2A-D2B5B5315BBB}" destId="{C70C45C6-6B9E-4839-A935-2D6FB3B2E7E0}" srcOrd="1" destOrd="0" presId="urn:microsoft.com/office/officeart/2005/8/layout/hierarchy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C620AA4-FDC6-49A1-BB65-D80935CA8FA7}">
      <dsp:nvSpPr>
        <dsp:cNvPr id="0" name=""/>
        <dsp:cNvSpPr/>
      </dsp:nvSpPr>
      <dsp:spPr>
        <a:xfrm>
          <a:off x="0" y="3858"/>
          <a:ext cx="1830511" cy="1180632"/>
        </a:xfrm>
        <a:prstGeom prst="chevron">
          <a:avLst/>
        </a:prstGeom>
        <a:gradFill rotWithShape="0">
          <a:gsLst>
            <a:gs pos="0">
              <a:schemeClr val="accent2">
                <a:hueOff val="0"/>
                <a:satOff val="0"/>
                <a:lumOff val="0"/>
                <a:alphaOff val="0"/>
                <a:lumMod val="110000"/>
                <a:satMod val="105000"/>
                <a:tint val="67000"/>
              </a:schemeClr>
            </a:gs>
            <a:gs pos="50000">
              <a:schemeClr val="accent2">
                <a:hueOff val="0"/>
                <a:satOff val="0"/>
                <a:lumOff val="0"/>
                <a:alphaOff val="0"/>
                <a:lumMod val="105000"/>
                <a:satMod val="103000"/>
                <a:tint val="73000"/>
              </a:schemeClr>
            </a:gs>
            <a:gs pos="100000">
              <a:schemeClr val="accent2">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2550" tIns="41275" rIns="0" bIns="41275" numCol="1" spcCol="1270" anchor="ctr" anchorCtr="0">
          <a:noAutofit/>
        </a:bodyPr>
        <a:lstStyle/>
        <a:p>
          <a:pPr marL="0" lvl="0" indent="0" algn="ctr" defTabSz="2889250">
            <a:lnSpc>
              <a:spcPct val="90000"/>
            </a:lnSpc>
            <a:spcBef>
              <a:spcPct val="0"/>
            </a:spcBef>
            <a:spcAft>
              <a:spcPct val="35000"/>
            </a:spcAft>
            <a:buNone/>
          </a:pPr>
          <a:r>
            <a:rPr lang="en-US" sz="6500" kern="1200" dirty="0">
              <a:latin typeface="Times New Roman" pitchFamily="18" charset="0"/>
              <a:cs typeface="Times New Roman" pitchFamily="18" charset="0"/>
            </a:rPr>
            <a:t>1</a:t>
          </a:r>
        </a:p>
      </dsp:txBody>
      <dsp:txXfrm>
        <a:off x="590316" y="3858"/>
        <a:ext cx="649879" cy="1180632"/>
      </dsp:txXfrm>
    </dsp:sp>
    <dsp:sp modelId="{0DA9EC92-A00B-47DE-A1EC-AE7D4D7BBA16}">
      <dsp:nvSpPr>
        <dsp:cNvPr id="0" name=""/>
        <dsp:cNvSpPr/>
      </dsp:nvSpPr>
      <dsp:spPr>
        <a:xfrm>
          <a:off x="1418604" y="101001"/>
          <a:ext cx="3205530" cy="979924"/>
        </a:xfrm>
        <a:prstGeom prst="chevron">
          <a:avLst/>
        </a:prstGeom>
        <a:solidFill>
          <a:schemeClr val="accent6">
            <a:lumMod val="60000"/>
            <a:lumOff val="40000"/>
          </a:schemeClr>
        </a:solidFill>
        <a:ln w="6350" cap="flat" cmpd="sng" algn="ctr">
          <a:solidFill>
            <a:schemeClr val="accent2">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38100" tIns="19050" rIns="0" bIns="19050" numCol="1" spcCol="1270" anchor="ctr" anchorCtr="0">
          <a:noAutofit/>
        </a:bodyPr>
        <a:lstStyle/>
        <a:p>
          <a:pPr marL="0" lvl="0" indent="0" algn="ctr" defTabSz="1333500">
            <a:lnSpc>
              <a:spcPct val="90000"/>
            </a:lnSpc>
            <a:spcBef>
              <a:spcPct val="0"/>
            </a:spcBef>
            <a:spcAft>
              <a:spcPct val="35000"/>
            </a:spcAft>
            <a:buNone/>
          </a:pPr>
          <a:r>
            <a:rPr lang="en-US" sz="3000" kern="1200" dirty="0" err="1">
              <a:latin typeface="Times New Roman" panose="02020603050405020304" pitchFamily="18" charset="0"/>
              <a:cs typeface="Times New Roman" panose="02020603050405020304" pitchFamily="18" charset="0"/>
            </a:rPr>
            <a:t>Giới</a:t>
          </a:r>
          <a:r>
            <a:rPr lang="en-US" sz="3000" kern="1200" dirty="0">
              <a:latin typeface="Times New Roman" panose="02020603050405020304" pitchFamily="18" charset="0"/>
              <a:cs typeface="Times New Roman" panose="02020603050405020304" pitchFamily="18" charset="0"/>
            </a:rPr>
            <a:t> </a:t>
          </a:r>
          <a:r>
            <a:rPr lang="en-US" sz="3000" kern="1200" dirty="0" err="1">
              <a:latin typeface="Times New Roman" panose="02020603050405020304" pitchFamily="18" charset="0"/>
              <a:cs typeface="Times New Roman" panose="02020603050405020304" pitchFamily="18" charset="0"/>
            </a:rPr>
            <a:t>thiệu</a:t>
          </a:r>
          <a:r>
            <a:rPr lang="en-US" sz="3000" kern="1200" dirty="0">
              <a:latin typeface="Times New Roman" panose="02020603050405020304" pitchFamily="18" charset="0"/>
              <a:cs typeface="Times New Roman" panose="02020603050405020304" pitchFamily="18" charset="0"/>
            </a:rPr>
            <a:t> </a:t>
          </a:r>
          <a:r>
            <a:rPr lang="en-US" sz="3000" kern="1200" dirty="0" err="1">
              <a:latin typeface="Times New Roman" panose="02020603050405020304" pitchFamily="18" charset="0"/>
              <a:cs typeface="Times New Roman" panose="02020603050405020304" pitchFamily="18" charset="0"/>
            </a:rPr>
            <a:t>và</a:t>
          </a:r>
          <a:r>
            <a:rPr lang="en-US" sz="3000" kern="1200" dirty="0">
              <a:latin typeface="Times New Roman" panose="02020603050405020304" pitchFamily="18" charset="0"/>
              <a:cs typeface="Times New Roman" panose="02020603050405020304" pitchFamily="18" charset="0"/>
            </a:rPr>
            <a:t> </a:t>
          </a:r>
          <a:r>
            <a:rPr lang="en-US" sz="3000" kern="1200" dirty="0" err="1">
              <a:latin typeface="Times New Roman" panose="02020603050405020304" pitchFamily="18" charset="0"/>
              <a:cs typeface="Times New Roman" panose="02020603050405020304" pitchFamily="18" charset="0"/>
            </a:rPr>
            <a:t>hiện</a:t>
          </a:r>
          <a:r>
            <a:rPr lang="en-US" sz="3000" kern="1200" dirty="0">
              <a:latin typeface="Times New Roman" panose="02020603050405020304" pitchFamily="18" charset="0"/>
              <a:cs typeface="Times New Roman" panose="02020603050405020304" pitchFamily="18" charset="0"/>
            </a:rPr>
            <a:t> </a:t>
          </a:r>
          <a:r>
            <a:rPr lang="en-US" sz="3000" kern="1200" dirty="0" err="1">
              <a:latin typeface="Times New Roman" panose="02020603050405020304" pitchFamily="18" charset="0"/>
              <a:cs typeface="Times New Roman" panose="02020603050405020304" pitchFamily="18" charset="0"/>
            </a:rPr>
            <a:t>trạng</a:t>
          </a:r>
          <a:r>
            <a:rPr lang="en-US" sz="3000" kern="1200" dirty="0">
              <a:latin typeface="Times New Roman" panose="02020603050405020304" pitchFamily="18" charset="0"/>
              <a:cs typeface="Times New Roman" panose="02020603050405020304" pitchFamily="18" charset="0"/>
            </a:rPr>
            <a:t> TV</a:t>
          </a:r>
        </a:p>
      </dsp:txBody>
      <dsp:txXfrm>
        <a:off x="1908566" y="101001"/>
        <a:ext cx="2225606" cy="979924"/>
      </dsp:txXfrm>
    </dsp:sp>
    <dsp:sp modelId="{35FC4AF7-5EF1-4432-A19B-3BEAB9FB7CCD}">
      <dsp:nvSpPr>
        <dsp:cNvPr id="0" name=""/>
        <dsp:cNvSpPr/>
      </dsp:nvSpPr>
      <dsp:spPr>
        <a:xfrm>
          <a:off x="0" y="1322813"/>
          <a:ext cx="1801497" cy="1180632"/>
        </a:xfrm>
        <a:prstGeom prst="chevron">
          <a:avLst/>
        </a:prstGeom>
        <a:gradFill rotWithShape="0">
          <a:gsLst>
            <a:gs pos="0">
              <a:schemeClr val="accent2">
                <a:hueOff val="0"/>
                <a:satOff val="0"/>
                <a:lumOff val="0"/>
                <a:alphaOff val="0"/>
                <a:lumMod val="110000"/>
                <a:satMod val="105000"/>
                <a:tint val="67000"/>
              </a:schemeClr>
            </a:gs>
            <a:gs pos="50000">
              <a:schemeClr val="accent2">
                <a:hueOff val="0"/>
                <a:satOff val="0"/>
                <a:lumOff val="0"/>
                <a:alphaOff val="0"/>
                <a:lumMod val="105000"/>
                <a:satMod val="103000"/>
                <a:tint val="73000"/>
              </a:schemeClr>
            </a:gs>
            <a:gs pos="100000">
              <a:schemeClr val="accent2">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2550" tIns="41275" rIns="0" bIns="41275" numCol="1" spcCol="1270" anchor="ctr" anchorCtr="0">
          <a:noAutofit/>
        </a:bodyPr>
        <a:lstStyle/>
        <a:p>
          <a:pPr marL="0" lvl="0" indent="0" algn="ctr" defTabSz="2889250">
            <a:lnSpc>
              <a:spcPct val="90000"/>
            </a:lnSpc>
            <a:spcBef>
              <a:spcPct val="0"/>
            </a:spcBef>
            <a:spcAft>
              <a:spcPct val="35000"/>
            </a:spcAft>
            <a:buNone/>
          </a:pPr>
          <a:r>
            <a:rPr lang="en-US" sz="6500" kern="1200" dirty="0">
              <a:latin typeface="Times New Roman" pitchFamily="18" charset="0"/>
              <a:cs typeface="Times New Roman" pitchFamily="18" charset="0"/>
            </a:rPr>
            <a:t>2</a:t>
          </a:r>
        </a:p>
      </dsp:txBody>
      <dsp:txXfrm>
        <a:off x="590316" y="1322813"/>
        <a:ext cx="620865" cy="1180632"/>
      </dsp:txXfrm>
    </dsp:sp>
    <dsp:sp modelId="{8B627ED5-7AA8-47F0-B130-50C6DB87E8E1}">
      <dsp:nvSpPr>
        <dsp:cNvPr id="0" name=""/>
        <dsp:cNvSpPr/>
      </dsp:nvSpPr>
      <dsp:spPr>
        <a:xfrm>
          <a:off x="1413342" y="1399415"/>
          <a:ext cx="3309255" cy="979924"/>
        </a:xfrm>
        <a:prstGeom prst="chevron">
          <a:avLst/>
        </a:prstGeom>
        <a:solidFill>
          <a:schemeClr val="accent3">
            <a:lumMod val="60000"/>
            <a:lumOff val="40000"/>
          </a:schemeClr>
        </a:solidFill>
        <a:ln w="6350" cap="flat" cmpd="sng" algn="ctr">
          <a:solidFill>
            <a:schemeClr val="accent2">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38100" tIns="19050" rIns="0" bIns="19050" numCol="1" spcCol="1270" anchor="ctr" anchorCtr="0">
          <a:noAutofit/>
        </a:bodyPr>
        <a:lstStyle/>
        <a:p>
          <a:pPr marL="0" lvl="0" indent="0" algn="ctr" defTabSz="1333500">
            <a:lnSpc>
              <a:spcPct val="90000"/>
            </a:lnSpc>
            <a:spcBef>
              <a:spcPct val="0"/>
            </a:spcBef>
            <a:spcAft>
              <a:spcPct val="35000"/>
            </a:spcAft>
            <a:buNone/>
          </a:pPr>
          <a:r>
            <a:rPr lang="en-US" sz="3000" kern="1200" dirty="0" err="1">
              <a:latin typeface="Times New Roman" panose="02020603050405020304" pitchFamily="18" charset="0"/>
              <a:cs typeface="Times New Roman" panose="02020603050405020304" pitchFamily="18" charset="0"/>
            </a:rPr>
            <a:t>Giải</a:t>
          </a:r>
          <a:r>
            <a:rPr lang="en-US" sz="3000" kern="1200" dirty="0">
              <a:latin typeface="Times New Roman" panose="02020603050405020304" pitchFamily="18" charset="0"/>
              <a:cs typeface="Times New Roman" panose="02020603050405020304" pitchFamily="18" charset="0"/>
            </a:rPr>
            <a:t> </a:t>
          </a:r>
          <a:r>
            <a:rPr lang="en-US" sz="3000" kern="1200" dirty="0" err="1">
              <a:latin typeface="Times New Roman" panose="02020603050405020304" pitchFamily="18" charset="0"/>
              <a:cs typeface="Times New Roman" panose="02020603050405020304" pitchFamily="18" charset="0"/>
            </a:rPr>
            <a:t>pháp</a:t>
          </a:r>
          <a:endParaRPr lang="en-US" sz="3000" kern="1200" dirty="0">
            <a:latin typeface="Times New Roman" panose="02020603050405020304" pitchFamily="18" charset="0"/>
            <a:cs typeface="Times New Roman" panose="02020603050405020304" pitchFamily="18" charset="0"/>
          </a:endParaRPr>
        </a:p>
      </dsp:txBody>
      <dsp:txXfrm>
        <a:off x="1903304" y="1399415"/>
        <a:ext cx="2329331" cy="979924"/>
      </dsp:txXfrm>
    </dsp:sp>
    <dsp:sp modelId="{09D5921D-E019-40EA-B50D-EB4F0D6DB555}">
      <dsp:nvSpPr>
        <dsp:cNvPr id="0" name=""/>
        <dsp:cNvSpPr/>
      </dsp:nvSpPr>
      <dsp:spPr>
        <a:xfrm>
          <a:off x="0" y="2680612"/>
          <a:ext cx="1872424" cy="1180632"/>
        </a:xfrm>
        <a:prstGeom prst="chevron">
          <a:avLst/>
        </a:prstGeom>
        <a:gradFill rotWithShape="0">
          <a:gsLst>
            <a:gs pos="0">
              <a:schemeClr val="accent2">
                <a:hueOff val="0"/>
                <a:satOff val="0"/>
                <a:lumOff val="0"/>
                <a:alphaOff val="0"/>
                <a:lumMod val="110000"/>
                <a:satMod val="105000"/>
                <a:tint val="67000"/>
              </a:schemeClr>
            </a:gs>
            <a:gs pos="50000">
              <a:schemeClr val="accent2">
                <a:hueOff val="0"/>
                <a:satOff val="0"/>
                <a:lumOff val="0"/>
                <a:alphaOff val="0"/>
                <a:lumMod val="105000"/>
                <a:satMod val="103000"/>
                <a:tint val="73000"/>
              </a:schemeClr>
            </a:gs>
            <a:gs pos="100000">
              <a:schemeClr val="accent2">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2550" tIns="41275" rIns="0" bIns="41275" numCol="1" spcCol="1270" anchor="ctr" anchorCtr="0">
          <a:noAutofit/>
        </a:bodyPr>
        <a:lstStyle/>
        <a:p>
          <a:pPr marL="0" lvl="0" indent="0" algn="ctr" defTabSz="2889250">
            <a:lnSpc>
              <a:spcPct val="90000"/>
            </a:lnSpc>
            <a:spcBef>
              <a:spcPct val="0"/>
            </a:spcBef>
            <a:spcAft>
              <a:spcPct val="35000"/>
            </a:spcAft>
            <a:buNone/>
          </a:pPr>
          <a:r>
            <a:rPr lang="en-US" sz="6500" kern="1200" dirty="0">
              <a:latin typeface="Times New Roman" pitchFamily="18" charset="0"/>
              <a:cs typeface="Times New Roman" pitchFamily="18" charset="0"/>
            </a:rPr>
            <a:t>3</a:t>
          </a:r>
        </a:p>
      </dsp:txBody>
      <dsp:txXfrm>
        <a:off x="590316" y="2680612"/>
        <a:ext cx="691792" cy="1180632"/>
      </dsp:txXfrm>
    </dsp:sp>
    <dsp:sp modelId="{8C2BF5A3-7383-4045-8FE0-3E2A4E543A4A}">
      <dsp:nvSpPr>
        <dsp:cNvPr id="0" name=""/>
        <dsp:cNvSpPr/>
      </dsp:nvSpPr>
      <dsp:spPr>
        <a:xfrm>
          <a:off x="1472392" y="2780966"/>
          <a:ext cx="3143305" cy="979924"/>
        </a:xfrm>
        <a:prstGeom prst="chevron">
          <a:avLst/>
        </a:prstGeom>
        <a:solidFill>
          <a:srgbClr val="FFC000"/>
        </a:solidFill>
        <a:ln w="6350" cap="flat" cmpd="sng" algn="ctr">
          <a:solidFill>
            <a:schemeClr val="accent2">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38100" tIns="19050" rIns="0" bIns="19050" numCol="1" spcCol="1270" anchor="ctr" anchorCtr="0">
          <a:noAutofit/>
        </a:bodyPr>
        <a:lstStyle/>
        <a:p>
          <a:pPr marL="0" lvl="0" indent="0" algn="ctr" defTabSz="1333500">
            <a:lnSpc>
              <a:spcPct val="90000"/>
            </a:lnSpc>
            <a:spcBef>
              <a:spcPct val="0"/>
            </a:spcBef>
            <a:spcAft>
              <a:spcPct val="35000"/>
            </a:spcAft>
            <a:buNone/>
          </a:pPr>
          <a:r>
            <a:rPr lang="en-US" sz="3000" kern="1200" dirty="0" err="1">
              <a:latin typeface="Times New Roman" panose="02020603050405020304" pitchFamily="18" charset="0"/>
              <a:cs typeface="Times New Roman" panose="02020603050405020304" pitchFamily="18" charset="0"/>
            </a:rPr>
            <a:t>Kết</a:t>
          </a:r>
          <a:r>
            <a:rPr lang="en-US" sz="3000" kern="1200" dirty="0">
              <a:latin typeface="Times New Roman" panose="02020603050405020304" pitchFamily="18" charset="0"/>
              <a:cs typeface="Times New Roman" panose="02020603050405020304" pitchFamily="18" charset="0"/>
            </a:rPr>
            <a:t> </a:t>
          </a:r>
          <a:r>
            <a:rPr lang="en-US" sz="3000" kern="1200" dirty="0" err="1">
              <a:latin typeface="Times New Roman" panose="02020603050405020304" pitchFamily="18" charset="0"/>
              <a:cs typeface="Times New Roman" panose="02020603050405020304" pitchFamily="18" charset="0"/>
            </a:rPr>
            <a:t>luận</a:t>
          </a:r>
          <a:endParaRPr lang="en-US" sz="3000" kern="1200" dirty="0">
            <a:latin typeface="Times New Roman" panose="02020603050405020304" pitchFamily="18" charset="0"/>
            <a:cs typeface="Times New Roman" panose="02020603050405020304" pitchFamily="18" charset="0"/>
          </a:endParaRPr>
        </a:p>
      </dsp:txBody>
      <dsp:txXfrm>
        <a:off x="1962354" y="2780966"/>
        <a:ext cx="2163381" cy="97992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CF057EF-0440-4131-94B2-D9D016938858}">
      <dsp:nvSpPr>
        <dsp:cNvPr id="0" name=""/>
        <dsp:cNvSpPr/>
      </dsp:nvSpPr>
      <dsp:spPr>
        <a:xfrm rot="16200000">
          <a:off x="3275451" y="-3275451"/>
          <a:ext cx="5418306" cy="11969209"/>
        </a:xfrm>
        <a:prstGeom prst="flowChartManualOperation">
          <a:avLst/>
        </a:prstGeom>
        <a:gradFill rotWithShape="1">
          <a:gsLst>
            <a:gs pos="0">
              <a:schemeClr val="accent2">
                <a:lumMod val="110000"/>
                <a:satMod val="105000"/>
                <a:tint val="67000"/>
              </a:schemeClr>
            </a:gs>
            <a:gs pos="50000">
              <a:schemeClr val="accent2">
                <a:lumMod val="105000"/>
                <a:satMod val="103000"/>
                <a:tint val="73000"/>
              </a:schemeClr>
            </a:gs>
            <a:gs pos="100000">
              <a:schemeClr val="accent2">
                <a:lumMod val="105000"/>
                <a:satMod val="109000"/>
                <a:tint val="81000"/>
              </a:schemeClr>
            </a:gs>
          </a:gsLst>
          <a:lin ang="5400000" scaled="0"/>
        </a:gradFill>
        <a:ln w="6350" cap="flat" cmpd="sng" algn="ctr">
          <a:solidFill>
            <a:schemeClr val="accent2"/>
          </a:solidFill>
          <a:prstDash val="solid"/>
          <a:miter lim="800000"/>
        </a:ln>
        <a:effectLst/>
      </dsp:spPr>
      <dsp:style>
        <a:lnRef idx="1">
          <a:schemeClr val="accent2"/>
        </a:lnRef>
        <a:fillRef idx="2">
          <a:schemeClr val="accent2"/>
        </a:fillRef>
        <a:effectRef idx="1">
          <a:schemeClr val="accent2"/>
        </a:effectRef>
        <a:fontRef idx="minor">
          <a:schemeClr val="dk1"/>
        </a:fontRef>
      </dsp:style>
      <dsp:txBody>
        <a:bodyPr spcFirstLastPara="0" vert="horz" wrap="square" lIns="146050" tIns="0" rIns="146050" bIns="0" numCol="1" spcCol="1270" anchor="t" anchorCtr="0">
          <a:noAutofit/>
        </a:bodyPr>
        <a:lstStyle/>
        <a:p>
          <a:pPr marL="0" lvl="0" indent="0" algn="l" defTabSz="1022350">
            <a:lnSpc>
              <a:spcPct val="90000"/>
            </a:lnSpc>
            <a:spcBef>
              <a:spcPct val="0"/>
            </a:spcBef>
            <a:spcAft>
              <a:spcPct val="35000"/>
            </a:spcAft>
            <a:buNone/>
          </a:pPr>
          <a:r>
            <a:rPr lang="en-US" sz="2300" kern="1200" dirty="0">
              <a:latin typeface="Times New Roman" pitchFamily="18" charset="0"/>
              <a:cs typeface="Times New Roman" pitchFamily="18" charset="0"/>
              <a:sym typeface="Wingdings"/>
            </a:rPr>
            <a:t></a:t>
          </a:r>
          <a:r>
            <a:rPr lang="en-US" sz="2300" kern="1200" dirty="0" err="1">
              <a:latin typeface="Times New Roman" pitchFamily="18" charset="0"/>
              <a:cs typeface="Times New Roman" pitchFamily="18" charset="0"/>
            </a:rPr>
            <a:t>Để</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phát</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triển</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thành</a:t>
          </a:r>
          <a:r>
            <a:rPr lang="en-US" sz="2300" kern="1200" dirty="0">
              <a:latin typeface="Times New Roman" pitchFamily="18" charset="0"/>
              <a:cs typeface="Times New Roman" pitchFamily="18" charset="0"/>
            </a:rPr>
            <a:t> TVTM </a:t>
          </a:r>
          <a:r>
            <a:rPr lang="en-US" sz="2300" kern="1200" dirty="0" err="1">
              <a:latin typeface="Times New Roman" pitchFamily="18" charset="0"/>
              <a:cs typeface="Times New Roman" pitchFamily="18" charset="0"/>
            </a:rPr>
            <a:t>thì</a:t>
          </a:r>
          <a:r>
            <a:rPr lang="en-US" sz="2300" kern="1200" dirty="0">
              <a:latin typeface="Times New Roman" pitchFamily="18" charset="0"/>
              <a:cs typeface="Times New Roman" pitchFamily="18" charset="0"/>
            </a:rPr>
            <a:t> TV </a:t>
          </a:r>
          <a:r>
            <a:rPr lang="en-US" sz="2300" kern="1200" dirty="0" err="1">
              <a:latin typeface="Times New Roman" pitchFamily="18" charset="0"/>
              <a:cs typeface="Times New Roman" pitchFamily="18" charset="0"/>
            </a:rPr>
            <a:t>còn</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những</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hạn</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chế</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sau</a:t>
          </a:r>
          <a:r>
            <a:rPr lang="en-US" sz="2300" kern="1200" dirty="0">
              <a:latin typeface="Times New Roman" pitchFamily="18" charset="0"/>
              <a:cs typeface="Times New Roman" pitchFamily="18" charset="0"/>
            </a:rPr>
            <a:t>:</a:t>
          </a:r>
        </a:p>
        <a:p>
          <a:pPr marL="228600" lvl="1" indent="-228600" algn="l" defTabSz="1022350">
            <a:lnSpc>
              <a:spcPct val="150000"/>
            </a:lnSpc>
            <a:spcBef>
              <a:spcPct val="0"/>
            </a:spcBef>
            <a:spcAft>
              <a:spcPct val="15000"/>
            </a:spcAft>
            <a:buChar char="•"/>
          </a:pPr>
          <a:r>
            <a:rPr lang="en-US" sz="2300" kern="1200" dirty="0" err="1">
              <a:latin typeface="Times New Roman" pitchFamily="18" charset="0"/>
              <a:cs typeface="Times New Roman" pitchFamily="18" charset="0"/>
            </a:rPr>
            <a:t>Về</a:t>
          </a:r>
          <a:r>
            <a:rPr lang="en-US" sz="2300" kern="1200" dirty="0">
              <a:latin typeface="Times New Roman" pitchFamily="18" charset="0"/>
              <a:cs typeface="Times New Roman" pitchFamily="18" charset="0"/>
            </a:rPr>
            <a:t> CSVC: DT </a:t>
          </a:r>
          <a:r>
            <a:rPr lang="en-US" sz="2300" kern="1200" dirty="0" err="1">
              <a:latin typeface="Times New Roman" pitchFamily="18" charset="0"/>
              <a:cs typeface="Times New Roman" pitchFamily="18" charset="0"/>
            </a:rPr>
            <a:t>tuy</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rộng</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nhưng</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chưa</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có</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các</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phòng</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chức</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năng</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chuyên</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biệt</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dành</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cho</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từng</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đối</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tượng</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sử</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dụng</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Bàn</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ghế</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chưa</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đa</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dạng</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và</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màu</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sắc</a:t>
          </a:r>
          <a:r>
            <a:rPr lang="en-US" sz="2300" kern="1200" dirty="0">
              <a:latin typeface="Times New Roman" pitchFamily="18" charset="0"/>
              <a:cs typeface="Times New Roman" pitchFamily="18" charset="0"/>
            </a:rPr>
            <a:t>.</a:t>
          </a:r>
          <a:endParaRPr lang="en-US" sz="2300" kern="1200" dirty="0"/>
        </a:p>
        <a:p>
          <a:pPr marL="228600" lvl="1" indent="-228600" algn="l" defTabSz="1022350">
            <a:lnSpc>
              <a:spcPct val="150000"/>
            </a:lnSpc>
            <a:spcBef>
              <a:spcPct val="0"/>
            </a:spcBef>
            <a:spcAft>
              <a:spcPct val="15000"/>
            </a:spcAft>
            <a:buChar char="•"/>
          </a:pPr>
          <a:r>
            <a:rPr lang="en-US" sz="2300" kern="1200" dirty="0" err="1">
              <a:latin typeface="Times New Roman" pitchFamily="18" charset="0"/>
              <a:cs typeface="Times New Roman" pitchFamily="18" charset="0"/>
            </a:rPr>
            <a:t>Về</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Hạ</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tầng</a:t>
          </a:r>
          <a:r>
            <a:rPr lang="en-US" sz="2300" kern="1200" dirty="0">
              <a:latin typeface="Times New Roman" pitchFamily="18" charset="0"/>
              <a:cs typeface="Times New Roman" pitchFamily="18" charset="0"/>
            </a:rPr>
            <a:t> CNTT: </a:t>
          </a:r>
          <a:r>
            <a:rPr lang="en-US" sz="2300" kern="1200" dirty="0" err="1">
              <a:latin typeface="Times New Roman" pitchFamily="18" charset="0"/>
              <a:cs typeface="Times New Roman" pitchFamily="18" charset="0"/>
            </a:rPr>
            <a:t>Số</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lượng</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máy</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tính</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còn</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ít</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cả</a:t>
          </a:r>
          <a:r>
            <a:rPr lang="en-US" sz="2300" kern="1200" dirty="0">
              <a:latin typeface="Times New Roman" pitchFamily="18" charset="0"/>
              <a:cs typeface="Times New Roman" pitchFamily="18" charset="0"/>
            </a:rPr>
            <a:t> TV </a:t>
          </a:r>
          <a:r>
            <a:rPr lang="en-US" sz="2300" kern="1200" dirty="0" err="1">
              <a:latin typeface="Times New Roman" pitchFamily="18" charset="0"/>
              <a:cs typeface="Times New Roman" pitchFamily="18" charset="0"/>
            </a:rPr>
            <a:t>chỉ</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có</a:t>
          </a:r>
          <a:r>
            <a:rPr lang="en-US" sz="2300" kern="1200" dirty="0">
              <a:latin typeface="Times New Roman" pitchFamily="18" charset="0"/>
              <a:cs typeface="Times New Roman" pitchFamily="18" charset="0"/>
            </a:rPr>
            <a:t> 19 </a:t>
          </a:r>
          <a:r>
            <a:rPr lang="en-US" sz="2300" kern="1200" dirty="0" err="1">
              <a:latin typeface="Times New Roman" pitchFamily="18" charset="0"/>
              <a:cs typeface="Times New Roman" pitchFamily="18" charset="0"/>
            </a:rPr>
            <a:t>máy</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chưa</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đủ</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phục</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vụ</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nhu</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cầu</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của</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người</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dùng</a:t>
          </a:r>
          <a:r>
            <a:rPr lang="en-US" sz="2300" kern="1200" dirty="0">
              <a:latin typeface="Times New Roman" pitchFamily="18" charset="0"/>
              <a:cs typeface="Times New Roman" pitchFamily="18" charset="0"/>
            </a:rPr>
            <a:t> tin. </a:t>
          </a:r>
          <a:r>
            <a:rPr lang="en-US" sz="2300" kern="1200" dirty="0" err="1">
              <a:latin typeface="Times New Roman" pitchFamily="18" charset="0"/>
              <a:cs typeface="Times New Roman" pitchFamily="18" charset="0"/>
            </a:rPr>
            <a:t>Cấu</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hình</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chậm</a:t>
          </a:r>
          <a:r>
            <a:rPr lang="en-US" sz="2300" kern="1200" dirty="0">
              <a:latin typeface="Times New Roman" pitchFamily="18" charset="0"/>
              <a:cs typeface="Times New Roman" pitchFamily="18" charset="0"/>
            </a:rPr>
            <a:t>, dung </a:t>
          </a:r>
          <a:r>
            <a:rPr lang="en-US" sz="2300" kern="1200" dirty="0" err="1">
              <a:latin typeface="Times New Roman" pitchFamily="18" charset="0"/>
              <a:cs typeface="Times New Roman" pitchFamily="18" charset="0"/>
            </a:rPr>
            <a:t>lượng</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thấp</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gây</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khó</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khăn</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cho</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quá</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trình</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ứng</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dụng</a:t>
          </a:r>
          <a:r>
            <a:rPr lang="en-US" sz="2300" kern="1200" dirty="0">
              <a:latin typeface="Times New Roman" pitchFamily="18" charset="0"/>
              <a:cs typeface="Times New Roman" pitchFamily="18" charset="0"/>
            </a:rPr>
            <a:t> CNTT.</a:t>
          </a:r>
          <a:endParaRPr lang="en-US" sz="2300" kern="1200" dirty="0"/>
        </a:p>
        <a:p>
          <a:pPr marL="228600" lvl="1" indent="-228600" algn="l" defTabSz="1022350">
            <a:lnSpc>
              <a:spcPct val="150000"/>
            </a:lnSpc>
            <a:spcBef>
              <a:spcPct val="0"/>
            </a:spcBef>
            <a:spcAft>
              <a:spcPct val="15000"/>
            </a:spcAft>
            <a:buChar char="•"/>
          </a:pPr>
          <a:r>
            <a:rPr lang="en-US" sz="2300" kern="1200" dirty="0" err="1">
              <a:latin typeface="Times New Roman" pitchFamily="18" charset="0"/>
              <a:cs typeface="Times New Roman" pitchFamily="18" charset="0"/>
            </a:rPr>
            <a:t>Chưa</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có</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phần</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mềm</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quản</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lý</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thư</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viện</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truyền</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thống</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tất</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cả</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các</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quy</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trình</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quản</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lý</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thư</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viện</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và</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quản</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lý</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bạn</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đọc</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đều</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được</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thực</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hiện</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thủ</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công</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Điều</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này</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gây</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khó</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khăn</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cho</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quá</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trình</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tự</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động</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hóa</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thư</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viện</a:t>
          </a:r>
          <a:r>
            <a:rPr lang="en-US" sz="2300" kern="1200" dirty="0">
              <a:latin typeface="Times New Roman" pitchFamily="18" charset="0"/>
              <a:cs typeface="Times New Roman" pitchFamily="18" charset="0"/>
            </a:rPr>
            <a:t>.</a:t>
          </a:r>
        </a:p>
      </dsp:txBody>
      <dsp:txXfrm rot="5400000">
        <a:off x="0" y="1083661"/>
        <a:ext cx="11969209" cy="325098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E4D8A9D-0D8E-4F05-A19A-3C923D79852A}">
      <dsp:nvSpPr>
        <dsp:cNvPr id="0" name=""/>
        <dsp:cNvSpPr/>
      </dsp:nvSpPr>
      <dsp:spPr>
        <a:xfrm rot="5400000">
          <a:off x="5418900" y="-1197111"/>
          <a:ext cx="4756847" cy="7773619"/>
        </a:xfrm>
        <a:prstGeom prst="round2SameRect">
          <a:avLst/>
        </a:prstGeom>
        <a:gradFill rotWithShape="1">
          <a:gsLst>
            <a:gs pos="0">
              <a:schemeClr val="accent2">
                <a:lumMod val="110000"/>
                <a:satMod val="105000"/>
                <a:tint val="67000"/>
              </a:schemeClr>
            </a:gs>
            <a:gs pos="50000">
              <a:schemeClr val="accent2">
                <a:lumMod val="105000"/>
                <a:satMod val="103000"/>
                <a:tint val="73000"/>
              </a:schemeClr>
            </a:gs>
            <a:gs pos="100000">
              <a:schemeClr val="accent2">
                <a:lumMod val="105000"/>
                <a:satMod val="109000"/>
                <a:tint val="81000"/>
              </a:schemeClr>
            </a:gs>
          </a:gsLst>
          <a:lin ang="5400000" scaled="0"/>
        </a:gradFill>
        <a:ln w="6350" cap="flat" cmpd="sng" algn="ctr">
          <a:solidFill>
            <a:schemeClr val="accent2"/>
          </a:solidFill>
          <a:prstDash val="solid"/>
          <a:miter lim="800000"/>
        </a:ln>
        <a:effectLst/>
      </dsp:spPr>
      <dsp:style>
        <a:lnRef idx="1">
          <a:schemeClr val="accent2"/>
        </a:lnRef>
        <a:fillRef idx="2">
          <a:schemeClr val="accent2"/>
        </a:fillRef>
        <a:effectRef idx="1">
          <a:schemeClr val="accent2"/>
        </a:effectRef>
        <a:fontRef idx="minor">
          <a:schemeClr val="dk1"/>
        </a:fontRef>
      </dsp:style>
      <dsp:txBody>
        <a:bodyPr spcFirstLastPara="0" vert="horz" wrap="square" lIns="247650" tIns="123825" rIns="247650" bIns="123825" numCol="1" spcCol="1270" anchor="ctr" anchorCtr="0">
          <a:noAutofit/>
        </a:bodyPr>
        <a:lstStyle/>
        <a:p>
          <a:pPr marL="228600" lvl="1" indent="-228600" algn="l" defTabSz="1022350">
            <a:lnSpc>
              <a:spcPct val="150000"/>
            </a:lnSpc>
            <a:spcBef>
              <a:spcPct val="0"/>
            </a:spcBef>
            <a:spcAft>
              <a:spcPct val="15000"/>
            </a:spcAft>
            <a:buChar char="•"/>
          </a:pPr>
          <a:r>
            <a:rPr lang="en-US" sz="2300" kern="1200" dirty="0" err="1">
              <a:latin typeface="Times New Roman" pitchFamily="18" charset="0"/>
              <a:cs typeface="Times New Roman" pitchFamily="18" charset="0"/>
            </a:rPr>
            <a:t>Nguồn</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học</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liệu</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điện</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tử</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còn</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hạn</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chế</a:t>
          </a:r>
          <a:r>
            <a:rPr lang="en-US" sz="2300" kern="1200" dirty="0">
              <a:latin typeface="Times New Roman" pitchFamily="18" charset="0"/>
              <a:cs typeface="Times New Roman" pitchFamily="18" charset="0"/>
            </a:rPr>
            <a:t>.</a:t>
          </a:r>
          <a:endParaRPr lang="en-US" sz="2300" kern="1200" dirty="0"/>
        </a:p>
        <a:p>
          <a:pPr marL="228600" lvl="1" indent="-228600" algn="l" defTabSz="1022350">
            <a:lnSpc>
              <a:spcPct val="150000"/>
            </a:lnSpc>
            <a:spcBef>
              <a:spcPct val="0"/>
            </a:spcBef>
            <a:spcAft>
              <a:spcPct val="15000"/>
            </a:spcAft>
            <a:buChar char="•"/>
          </a:pPr>
          <a:r>
            <a:rPr lang="en-US" sz="2300" kern="1200" dirty="0" err="1">
              <a:latin typeface="Times New Roman" pitchFamily="18" charset="0"/>
              <a:cs typeface="Times New Roman" pitchFamily="18" charset="0"/>
            </a:rPr>
            <a:t>Phần</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mềm</a:t>
          </a:r>
          <a:r>
            <a:rPr lang="en-US" sz="2300" kern="1200" dirty="0">
              <a:latin typeface="Times New Roman" pitchFamily="18" charset="0"/>
              <a:cs typeface="Times New Roman" pitchFamily="18" charset="0"/>
            </a:rPr>
            <a:t> TVS: Sau </a:t>
          </a:r>
          <a:r>
            <a:rPr lang="en-US" sz="2300" kern="1200" dirty="0" err="1">
              <a:latin typeface="Times New Roman" pitchFamily="18" charset="0"/>
              <a:cs typeface="Times New Roman" pitchFamily="18" charset="0"/>
            </a:rPr>
            <a:t>thời</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gian</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vận</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hành</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phần</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mềm</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thường</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xuyên</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xảy</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ra</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lỗi</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giao</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diện</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chưa</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được</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thân</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thiện</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và</a:t>
          </a:r>
          <a:r>
            <a:rPr lang="en-US" sz="2300" kern="1200" dirty="0">
              <a:latin typeface="Times New Roman" pitchFamily="18" charset="0"/>
              <a:cs typeface="Times New Roman" pitchFamily="18" charset="0"/>
            </a:rPr>
            <a:t> </a:t>
          </a:r>
          <a:r>
            <a:rPr lang="vi-VN" sz="2300" kern="1200" dirty="0">
              <a:latin typeface="Times New Roman" pitchFamily="18" charset="0"/>
              <a:cs typeface="Times New Roman" pitchFamily="18" charset="0"/>
            </a:rPr>
            <a:t>cần phải hoàn thiện trong thời gian tới</a:t>
          </a:r>
          <a:r>
            <a:rPr lang="en-US" sz="2300" kern="1200" dirty="0">
              <a:latin typeface="Times New Roman" pitchFamily="18" charset="0"/>
              <a:cs typeface="Times New Roman" pitchFamily="18" charset="0"/>
            </a:rPr>
            <a:t>.</a:t>
          </a:r>
          <a:endParaRPr lang="en-US" sz="2300" kern="1200" dirty="0"/>
        </a:p>
        <a:p>
          <a:pPr marL="228600" lvl="1" indent="-228600" algn="l" defTabSz="1022350">
            <a:lnSpc>
              <a:spcPct val="150000"/>
            </a:lnSpc>
            <a:spcBef>
              <a:spcPct val="0"/>
            </a:spcBef>
            <a:spcAft>
              <a:spcPct val="15000"/>
            </a:spcAft>
            <a:buChar char="•"/>
          </a:pPr>
          <a:r>
            <a:rPr lang="en-US" sz="2300" kern="1200" dirty="0" err="1">
              <a:latin typeface="Times New Roman" pitchFamily="18" charset="0"/>
              <a:cs typeface="Times New Roman" pitchFamily="18" charset="0"/>
            </a:rPr>
            <a:t>Nguồn</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nhân</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lực</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có</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trình</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độ</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chuyên</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môn</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về</a:t>
          </a:r>
          <a:r>
            <a:rPr lang="en-US" sz="2300" kern="1200" dirty="0">
              <a:latin typeface="Times New Roman" pitchFamily="18" charset="0"/>
              <a:cs typeface="Times New Roman" pitchFamily="18" charset="0"/>
            </a:rPr>
            <a:t> CNTT </a:t>
          </a:r>
          <a:r>
            <a:rPr lang="en-US" sz="2300" kern="1200" dirty="0" err="1">
              <a:latin typeface="Times New Roman" pitchFamily="18" charset="0"/>
              <a:cs typeface="Times New Roman" pitchFamily="18" charset="0"/>
            </a:rPr>
            <a:t>còn</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thiếu</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Đây</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là</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hạn</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chế</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khi</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ứng</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dụng</a:t>
          </a:r>
          <a:r>
            <a:rPr lang="en-US" sz="2300" kern="1200" dirty="0">
              <a:latin typeface="Times New Roman" pitchFamily="18" charset="0"/>
              <a:cs typeface="Times New Roman" pitchFamily="18" charset="0"/>
            </a:rPr>
            <a:t> CNTT </a:t>
          </a:r>
          <a:r>
            <a:rPr lang="en-US" sz="2300" kern="1200" dirty="0" err="1">
              <a:latin typeface="Times New Roman" pitchFamily="18" charset="0"/>
              <a:cs typeface="Times New Roman" pitchFamily="18" charset="0"/>
            </a:rPr>
            <a:t>vào</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thư</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viện</a:t>
          </a:r>
          <a:r>
            <a:rPr lang="en-US" sz="2300" kern="1200" dirty="0">
              <a:latin typeface="Times New Roman" pitchFamily="18" charset="0"/>
              <a:cs typeface="Times New Roman" pitchFamily="18" charset="0"/>
            </a:rPr>
            <a:t>.</a:t>
          </a:r>
        </a:p>
        <a:p>
          <a:pPr marL="228600" lvl="1" indent="-228600" algn="l" defTabSz="1022350">
            <a:lnSpc>
              <a:spcPct val="150000"/>
            </a:lnSpc>
            <a:spcBef>
              <a:spcPct val="0"/>
            </a:spcBef>
            <a:spcAft>
              <a:spcPct val="15000"/>
            </a:spcAft>
            <a:buChar char="•"/>
          </a:pPr>
          <a:r>
            <a:rPr lang="en-US" sz="2300" kern="1200" dirty="0" err="1">
              <a:latin typeface="Times New Roman" pitchFamily="18" charset="0"/>
              <a:cs typeface="Times New Roman" pitchFamily="18" charset="0"/>
            </a:rPr>
            <a:t>Người</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dùng</a:t>
          </a:r>
          <a:r>
            <a:rPr lang="en-US" sz="2300" kern="1200" dirty="0">
              <a:latin typeface="Times New Roman" pitchFamily="18" charset="0"/>
              <a:cs typeface="Times New Roman" pitchFamily="18" charset="0"/>
            </a:rPr>
            <a:t> tin: </a:t>
          </a:r>
          <a:r>
            <a:rPr lang="en-US" sz="2300" kern="1200" dirty="0" err="1">
              <a:latin typeface="Times New Roman" pitchFamily="18" charset="0"/>
              <a:cs typeface="Times New Roman" pitchFamily="18" charset="0"/>
            </a:rPr>
            <a:t>khả</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năng</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khai</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thác</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tài</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liệu</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còn</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ít</a:t>
          </a:r>
          <a:r>
            <a:rPr lang="en-US" sz="2300" kern="1200" dirty="0">
              <a:latin typeface="Times New Roman" pitchFamily="18" charset="0"/>
              <a:cs typeface="Times New Roman" pitchFamily="18" charset="0"/>
            </a:rPr>
            <a:t>. Do </a:t>
          </a:r>
          <a:r>
            <a:rPr lang="en-US" sz="2300" kern="1200" dirty="0" err="1">
              <a:latin typeface="Times New Roman" pitchFamily="18" charset="0"/>
              <a:cs typeface="Times New Roman" pitchFamily="18" charset="0"/>
            </a:rPr>
            <a:t>còn</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thiếu</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năng</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lực</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tìm</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kiếm</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thông</a:t>
          </a:r>
          <a:r>
            <a:rPr lang="en-US" sz="2300" kern="1200" dirty="0">
              <a:latin typeface="Times New Roman" pitchFamily="18" charset="0"/>
              <a:cs typeface="Times New Roman" pitchFamily="18" charset="0"/>
            </a:rPr>
            <a:t> tin.</a:t>
          </a:r>
        </a:p>
        <a:p>
          <a:pPr marL="228600" lvl="1" indent="-228600" algn="l" defTabSz="1022350">
            <a:lnSpc>
              <a:spcPct val="150000"/>
            </a:lnSpc>
            <a:spcBef>
              <a:spcPct val="0"/>
            </a:spcBef>
            <a:spcAft>
              <a:spcPct val="15000"/>
            </a:spcAft>
            <a:buChar char="•"/>
          </a:pPr>
          <a:r>
            <a:rPr lang="en-US" sz="2300" kern="1200" dirty="0" err="1">
              <a:latin typeface="Times New Roman" pitchFamily="18" charset="0"/>
              <a:cs typeface="Times New Roman" pitchFamily="18" charset="0"/>
            </a:rPr>
            <a:t>Các</a:t>
          </a:r>
          <a:r>
            <a:rPr lang="en-US" sz="2300" kern="1200" dirty="0">
              <a:latin typeface="Times New Roman" pitchFamily="18" charset="0"/>
              <a:cs typeface="Times New Roman" pitchFamily="18" charset="0"/>
            </a:rPr>
            <a:t> SP – DV TT </a:t>
          </a:r>
          <a:r>
            <a:rPr lang="en-US" sz="2300" kern="1200" dirty="0" err="1">
              <a:latin typeface="Times New Roman" pitchFamily="18" charset="0"/>
              <a:cs typeface="Times New Roman" pitchFamily="18" charset="0"/>
            </a:rPr>
            <a:t>chưa</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đa</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dạng</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và</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phong</a:t>
          </a:r>
          <a:r>
            <a:rPr lang="en-US" sz="2300" kern="1200" dirty="0">
              <a:latin typeface="Times New Roman" pitchFamily="18" charset="0"/>
              <a:cs typeface="Times New Roman" pitchFamily="18" charset="0"/>
            </a:rPr>
            <a:t> </a:t>
          </a:r>
          <a:r>
            <a:rPr lang="en-US" sz="2300" kern="1200" dirty="0" err="1">
              <a:latin typeface="Times New Roman" pitchFamily="18" charset="0"/>
              <a:cs typeface="Times New Roman" pitchFamily="18" charset="0"/>
            </a:rPr>
            <a:t>phú</a:t>
          </a:r>
          <a:r>
            <a:rPr lang="en-US" sz="2300" kern="1200" dirty="0">
              <a:latin typeface="Times New Roman" pitchFamily="18" charset="0"/>
              <a:cs typeface="Times New Roman" pitchFamily="18" charset="0"/>
            </a:rPr>
            <a:t>.</a:t>
          </a:r>
        </a:p>
      </dsp:txBody>
      <dsp:txXfrm rot="-5400000">
        <a:off x="3910514" y="543485"/>
        <a:ext cx="7541409" cy="4292427"/>
      </dsp:txXfrm>
    </dsp:sp>
    <dsp:sp modelId="{344EBE14-D36A-4554-98F5-F0473C8A0AE8}">
      <dsp:nvSpPr>
        <dsp:cNvPr id="0" name=""/>
        <dsp:cNvSpPr/>
      </dsp:nvSpPr>
      <dsp:spPr>
        <a:xfrm>
          <a:off x="462146" y="632288"/>
          <a:ext cx="3448367" cy="4114819"/>
        </a:xfrm>
        <a:prstGeom prst="roundRect">
          <a:avLst/>
        </a:prstGeom>
        <a:gradFill rotWithShape="1">
          <a:gsLst>
            <a:gs pos="0">
              <a:schemeClr val="accent2">
                <a:lumMod val="110000"/>
                <a:satMod val="105000"/>
                <a:tint val="67000"/>
              </a:schemeClr>
            </a:gs>
            <a:gs pos="50000">
              <a:schemeClr val="accent2">
                <a:lumMod val="105000"/>
                <a:satMod val="103000"/>
                <a:tint val="73000"/>
              </a:schemeClr>
            </a:gs>
            <a:gs pos="100000">
              <a:schemeClr val="accent2">
                <a:lumMod val="105000"/>
                <a:satMod val="109000"/>
                <a:tint val="81000"/>
              </a:schemeClr>
            </a:gs>
          </a:gsLst>
          <a:lin ang="5400000" scaled="0"/>
        </a:gradFill>
        <a:ln w="6350" cap="flat" cmpd="sng" algn="ctr">
          <a:solidFill>
            <a:schemeClr val="accent2"/>
          </a:solidFill>
          <a:prstDash val="solid"/>
          <a:miter lim="800000"/>
        </a:ln>
        <a:effectLst/>
      </dsp:spPr>
      <dsp:style>
        <a:lnRef idx="1">
          <a:schemeClr val="accent2"/>
        </a:lnRef>
        <a:fillRef idx="2">
          <a:schemeClr val="accent2"/>
        </a:fillRef>
        <a:effectRef idx="1">
          <a:schemeClr val="accent2"/>
        </a:effectRef>
        <a:fontRef idx="minor">
          <a:schemeClr val="dk1"/>
        </a:fontRef>
      </dsp:style>
      <dsp:txBody>
        <a:bodyPr spcFirstLastPara="0" vert="horz" wrap="square" lIns="91440" tIns="45720" rIns="91440" bIns="45720" numCol="1" spcCol="1270" anchor="ctr" anchorCtr="0">
          <a:noAutofit/>
        </a:bodyPr>
        <a:lstStyle/>
        <a:p>
          <a:pPr marL="0" lvl="0" indent="0" algn="ctr" defTabSz="1066800">
            <a:lnSpc>
              <a:spcPct val="150000"/>
            </a:lnSpc>
            <a:spcBef>
              <a:spcPct val="0"/>
            </a:spcBef>
            <a:spcAft>
              <a:spcPct val="35000"/>
            </a:spcAft>
            <a:buNone/>
          </a:pPr>
          <a:r>
            <a:rPr lang="en-US" sz="2400" kern="1200" dirty="0" err="1">
              <a:latin typeface="Times New Roman" pitchFamily="18" charset="0"/>
              <a:cs typeface="Times New Roman" pitchFamily="18" charset="0"/>
            </a:rPr>
            <a:t>Hạn</a:t>
          </a:r>
          <a:r>
            <a:rPr lang="en-US" sz="2400" kern="1200" dirty="0">
              <a:latin typeface="Times New Roman" pitchFamily="18" charset="0"/>
              <a:cs typeface="Times New Roman" pitchFamily="18" charset="0"/>
            </a:rPr>
            <a:t> </a:t>
          </a:r>
          <a:r>
            <a:rPr lang="en-US" sz="2400" kern="1200" dirty="0" err="1">
              <a:latin typeface="Times New Roman" pitchFamily="18" charset="0"/>
              <a:cs typeface="Times New Roman" pitchFamily="18" charset="0"/>
            </a:rPr>
            <a:t>chế</a:t>
          </a:r>
          <a:endParaRPr lang="en-US" sz="2400" kern="1200" dirty="0">
            <a:latin typeface="Times New Roman" pitchFamily="18" charset="0"/>
            <a:cs typeface="Times New Roman" pitchFamily="18" charset="0"/>
          </a:endParaRPr>
        </a:p>
      </dsp:txBody>
      <dsp:txXfrm>
        <a:off x="630481" y="800623"/>
        <a:ext cx="3111697" cy="3778149"/>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C9DA8A6-8B9C-4E61-9CA8-E8FEF990697A}">
      <dsp:nvSpPr>
        <dsp:cNvPr id="0" name=""/>
        <dsp:cNvSpPr/>
      </dsp:nvSpPr>
      <dsp:spPr>
        <a:xfrm>
          <a:off x="3574" y="2618"/>
          <a:ext cx="8899343" cy="2587625"/>
        </a:xfrm>
        <a:prstGeom prst="roundRect">
          <a:avLst>
            <a:gd name="adj" fmla="val 10000"/>
          </a:avLst>
        </a:prstGeom>
        <a:solidFill>
          <a:schemeClr val="lt1">
            <a:hueOff val="0"/>
            <a:satOff val="0"/>
            <a:lumOff val="0"/>
            <a:alphaOff val="0"/>
          </a:schemeClr>
        </a:solidFill>
        <a:ln w="19050" cap="flat" cmpd="sng" algn="ctr">
          <a:solidFill>
            <a:schemeClr val="accent2">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b="1" kern="1200" dirty="0">
              <a:latin typeface="Times New Roman" pitchFamily="18" charset="0"/>
              <a:cs typeface="Times New Roman" pitchFamily="18" charset="0"/>
            </a:rPr>
            <a:t>2. CÁC GIẢI PHÁP</a:t>
          </a:r>
          <a:endParaRPr lang="en-US" sz="2800" kern="1200" dirty="0"/>
        </a:p>
      </dsp:txBody>
      <dsp:txXfrm>
        <a:off x="79363" y="78407"/>
        <a:ext cx="8747765" cy="2436047"/>
      </dsp:txXfrm>
    </dsp:sp>
    <dsp:sp modelId="{A548EEE8-6643-42F1-A378-6DCC420A5110}">
      <dsp:nvSpPr>
        <dsp:cNvPr id="0" name=""/>
        <dsp:cNvSpPr/>
      </dsp:nvSpPr>
      <dsp:spPr>
        <a:xfrm>
          <a:off x="3574" y="2828423"/>
          <a:ext cx="1667793" cy="2587625"/>
        </a:xfrm>
        <a:prstGeom prst="roundRect">
          <a:avLst>
            <a:gd name="adj" fmla="val 10000"/>
          </a:avLst>
        </a:prstGeom>
        <a:solidFill>
          <a:schemeClr val="lt1">
            <a:hueOff val="0"/>
            <a:satOff val="0"/>
            <a:lumOff val="0"/>
            <a:alphaOff val="0"/>
          </a:schemeClr>
        </a:solidFill>
        <a:ln w="19050" cap="flat" cmpd="sng" algn="ctr">
          <a:solidFill>
            <a:schemeClr val="accent2">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US" sz="2600" kern="1200" dirty="0" err="1">
              <a:latin typeface="Times New Roman" pitchFamily="18" charset="0"/>
              <a:cs typeface="Times New Roman" pitchFamily="18" charset="0"/>
            </a:rPr>
            <a:t>Đầu</a:t>
          </a:r>
          <a:r>
            <a:rPr lang="en-US" sz="2600" kern="1200" dirty="0">
              <a:latin typeface="Times New Roman" pitchFamily="18" charset="0"/>
              <a:cs typeface="Times New Roman" pitchFamily="18" charset="0"/>
            </a:rPr>
            <a:t> </a:t>
          </a:r>
          <a:r>
            <a:rPr lang="en-US" sz="2600" kern="1200" dirty="0" err="1">
              <a:latin typeface="Times New Roman" pitchFamily="18" charset="0"/>
              <a:cs typeface="Times New Roman" pitchFamily="18" charset="0"/>
            </a:rPr>
            <a:t>tư</a:t>
          </a:r>
          <a:r>
            <a:rPr lang="en-US" sz="2600" kern="1200" dirty="0">
              <a:latin typeface="Times New Roman" pitchFamily="18" charset="0"/>
              <a:cs typeface="Times New Roman" pitchFamily="18" charset="0"/>
            </a:rPr>
            <a:t> </a:t>
          </a:r>
          <a:r>
            <a:rPr lang="en-US" sz="2600" kern="1200" dirty="0" err="1">
              <a:latin typeface="Times New Roman" pitchFamily="18" charset="0"/>
              <a:cs typeface="Times New Roman" pitchFamily="18" charset="0"/>
            </a:rPr>
            <a:t>Cơ</a:t>
          </a:r>
          <a:r>
            <a:rPr lang="en-US" sz="2600" kern="1200" dirty="0">
              <a:latin typeface="Times New Roman" pitchFamily="18" charset="0"/>
              <a:cs typeface="Times New Roman" pitchFamily="18" charset="0"/>
            </a:rPr>
            <a:t> </a:t>
          </a:r>
          <a:r>
            <a:rPr lang="en-US" sz="2600" kern="1200" dirty="0" err="1">
              <a:latin typeface="Times New Roman" pitchFamily="18" charset="0"/>
              <a:cs typeface="Times New Roman" pitchFamily="18" charset="0"/>
            </a:rPr>
            <a:t>sở</a:t>
          </a:r>
          <a:r>
            <a:rPr lang="en-US" sz="2600" kern="1200" dirty="0">
              <a:latin typeface="Times New Roman" pitchFamily="18" charset="0"/>
              <a:cs typeface="Times New Roman" pitchFamily="18" charset="0"/>
            </a:rPr>
            <a:t> </a:t>
          </a:r>
          <a:r>
            <a:rPr lang="en-US" sz="2600" kern="1200" dirty="0" err="1">
              <a:latin typeface="Times New Roman" pitchFamily="18" charset="0"/>
              <a:cs typeface="Times New Roman" pitchFamily="18" charset="0"/>
            </a:rPr>
            <a:t>vật</a:t>
          </a:r>
          <a:r>
            <a:rPr lang="en-US" sz="2600" kern="1200" dirty="0">
              <a:latin typeface="Times New Roman" pitchFamily="18" charset="0"/>
              <a:cs typeface="Times New Roman" pitchFamily="18" charset="0"/>
            </a:rPr>
            <a:t> </a:t>
          </a:r>
          <a:r>
            <a:rPr lang="en-US" sz="2600" kern="1200" dirty="0" err="1">
              <a:latin typeface="Times New Roman" pitchFamily="18" charset="0"/>
              <a:cs typeface="Times New Roman" pitchFamily="18" charset="0"/>
            </a:rPr>
            <a:t>chất</a:t>
          </a:r>
          <a:r>
            <a:rPr lang="en-US" sz="2600" kern="1200" dirty="0">
              <a:latin typeface="Times New Roman" pitchFamily="18" charset="0"/>
              <a:cs typeface="Times New Roman" pitchFamily="18" charset="0"/>
            </a:rPr>
            <a:t> </a:t>
          </a:r>
          <a:r>
            <a:rPr lang="en-US" sz="2600" kern="1200" dirty="0" err="1">
              <a:latin typeface="Times New Roman" pitchFamily="18" charset="0"/>
              <a:cs typeface="Times New Roman" pitchFamily="18" charset="0"/>
            </a:rPr>
            <a:t>kĩ</a:t>
          </a:r>
          <a:r>
            <a:rPr lang="en-US" sz="2600" kern="1200" dirty="0">
              <a:latin typeface="Times New Roman" pitchFamily="18" charset="0"/>
              <a:cs typeface="Times New Roman" pitchFamily="18" charset="0"/>
            </a:rPr>
            <a:t> </a:t>
          </a:r>
          <a:r>
            <a:rPr lang="en-US" sz="2600" kern="1200" dirty="0" err="1">
              <a:latin typeface="Times New Roman" pitchFamily="18" charset="0"/>
              <a:cs typeface="Times New Roman" pitchFamily="18" charset="0"/>
            </a:rPr>
            <a:t>thuật</a:t>
          </a:r>
          <a:endParaRPr lang="en-US" sz="2600" kern="1200" dirty="0">
            <a:latin typeface="Times New Roman" pitchFamily="18" charset="0"/>
            <a:cs typeface="Times New Roman" pitchFamily="18" charset="0"/>
          </a:endParaRPr>
        </a:p>
      </dsp:txBody>
      <dsp:txXfrm>
        <a:off x="52422" y="2877271"/>
        <a:ext cx="1570097" cy="2489929"/>
      </dsp:txXfrm>
    </dsp:sp>
    <dsp:sp modelId="{49643A5D-57E5-4F4D-93E0-F6F98BD14439}">
      <dsp:nvSpPr>
        <dsp:cNvPr id="0" name=""/>
        <dsp:cNvSpPr/>
      </dsp:nvSpPr>
      <dsp:spPr>
        <a:xfrm>
          <a:off x="1811462" y="2828423"/>
          <a:ext cx="1667793" cy="2587625"/>
        </a:xfrm>
        <a:prstGeom prst="roundRect">
          <a:avLst>
            <a:gd name="adj" fmla="val 10000"/>
          </a:avLst>
        </a:prstGeom>
        <a:solidFill>
          <a:schemeClr val="lt1">
            <a:hueOff val="0"/>
            <a:satOff val="0"/>
            <a:lumOff val="0"/>
            <a:alphaOff val="0"/>
          </a:schemeClr>
        </a:solidFill>
        <a:ln w="19050" cap="flat" cmpd="sng" algn="ctr">
          <a:solidFill>
            <a:schemeClr val="accent2">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US" sz="2600" kern="1200" dirty="0" err="1">
              <a:latin typeface="Times New Roman" pitchFamily="18" charset="0"/>
              <a:cs typeface="Times New Roman" pitchFamily="18" charset="0"/>
            </a:rPr>
            <a:t>Phát</a:t>
          </a:r>
          <a:r>
            <a:rPr lang="en-US" sz="2600" kern="1200" dirty="0">
              <a:latin typeface="Times New Roman" pitchFamily="18" charset="0"/>
              <a:cs typeface="Times New Roman" pitchFamily="18" charset="0"/>
            </a:rPr>
            <a:t> </a:t>
          </a:r>
          <a:r>
            <a:rPr lang="en-US" sz="2600" kern="1200" dirty="0" err="1">
              <a:latin typeface="Times New Roman" pitchFamily="18" charset="0"/>
              <a:cs typeface="Times New Roman" pitchFamily="18" charset="0"/>
            </a:rPr>
            <a:t>triển</a:t>
          </a:r>
          <a:r>
            <a:rPr lang="en-US" sz="2600" kern="1200" dirty="0">
              <a:latin typeface="Times New Roman" pitchFamily="18" charset="0"/>
              <a:cs typeface="Times New Roman" pitchFamily="18" charset="0"/>
            </a:rPr>
            <a:t> </a:t>
          </a:r>
          <a:r>
            <a:rPr lang="en-US" sz="2600" kern="1200" dirty="0" err="1">
              <a:latin typeface="Times New Roman" pitchFamily="18" charset="0"/>
              <a:cs typeface="Times New Roman" pitchFamily="18" charset="0"/>
            </a:rPr>
            <a:t>nguồn</a:t>
          </a:r>
          <a:r>
            <a:rPr lang="en-US" sz="2600" kern="1200" dirty="0">
              <a:latin typeface="Times New Roman" pitchFamily="18" charset="0"/>
              <a:cs typeface="Times New Roman" pitchFamily="18" charset="0"/>
            </a:rPr>
            <a:t> </a:t>
          </a:r>
          <a:r>
            <a:rPr lang="en-US" sz="2600" kern="1200" dirty="0" err="1">
              <a:latin typeface="Times New Roman" pitchFamily="18" charset="0"/>
              <a:cs typeface="Times New Roman" pitchFamily="18" charset="0"/>
            </a:rPr>
            <a:t>học</a:t>
          </a:r>
          <a:r>
            <a:rPr lang="en-US" sz="2600" kern="1200" dirty="0">
              <a:latin typeface="Times New Roman" pitchFamily="18" charset="0"/>
              <a:cs typeface="Times New Roman" pitchFamily="18" charset="0"/>
            </a:rPr>
            <a:t> </a:t>
          </a:r>
          <a:r>
            <a:rPr lang="en-US" sz="2600" kern="1200" dirty="0" err="1">
              <a:latin typeface="Times New Roman" pitchFamily="18" charset="0"/>
              <a:cs typeface="Times New Roman" pitchFamily="18" charset="0"/>
            </a:rPr>
            <a:t>liệu</a:t>
          </a:r>
          <a:endParaRPr lang="en-US" sz="2600" kern="1200" dirty="0">
            <a:latin typeface="Times New Roman" pitchFamily="18" charset="0"/>
            <a:cs typeface="Times New Roman" pitchFamily="18" charset="0"/>
          </a:endParaRPr>
        </a:p>
      </dsp:txBody>
      <dsp:txXfrm>
        <a:off x="1860310" y="2877271"/>
        <a:ext cx="1570097" cy="2489929"/>
      </dsp:txXfrm>
    </dsp:sp>
    <dsp:sp modelId="{65DF4AA2-5D91-4298-AE27-5F7097DF99A8}">
      <dsp:nvSpPr>
        <dsp:cNvPr id="0" name=""/>
        <dsp:cNvSpPr/>
      </dsp:nvSpPr>
      <dsp:spPr>
        <a:xfrm>
          <a:off x="3619349" y="2828423"/>
          <a:ext cx="1667793" cy="2587625"/>
        </a:xfrm>
        <a:prstGeom prst="roundRect">
          <a:avLst>
            <a:gd name="adj" fmla="val 10000"/>
          </a:avLst>
        </a:prstGeom>
        <a:solidFill>
          <a:schemeClr val="lt1">
            <a:hueOff val="0"/>
            <a:satOff val="0"/>
            <a:lumOff val="0"/>
            <a:alphaOff val="0"/>
          </a:schemeClr>
        </a:solidFill>
        <a:ln w="19050" cap="flat" cmpd="sng" algn="ctr">
          <a:solidFill>
            <a:schemeClr val="accent2">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US" sz="2600" kern="1200" dirty="0" err="1">
              <a:latin typeface="Times New Roman" pitchFamily="18" charset="0"/>
              <a:cs typeface="Times New Roman" pitchFamily="18" charset="0"/>
            </a:rPr>
            <a:t>Phát</a:t>
          </a:r>
          <a:r>
            <a:rPr lang="en-US" sz="2600" kern="1200" dirty="0">
              <a:latin typeface="Times New Roman" pitchFamily="18" charset="0"/>
              <a:cs typeface="Times New Roman" pitchFamily="18" charset="0"/>
            </a:rPr>
            <a:t> </a:t>
          </a:r>
          <a:r>
            <a:rPr lang="en-US" sz="2600" kern="1200" dirty="0" err="1">
              <a:latin typeface="Times New Roman" pitchFamily="18" charset="0"/>
              <a:cs typeface="Times New Roman" pitchFamily="18" charset="0"/>
            </a:rPr>
            <a:t>triển</a:t>
          </a:r>
          <a:r>
            <a:rPr lang="en-US" sz="2600" kern="1200" dirty="0">
              <a:latin typeface="Times New Roman" pitchFamily="18" charset="0"/>
              <a:cs typeface="Times New Roman" pitchFamily="18" charset="0"/>
            </a:rPr>
            <a:t> </a:t>
          </a:r>
          <a:r>
            <a:rPr lang="en-US" sz="2600" kern="1200" dirty="0" err="1">
              <a:latin typeface="Times New Roman" pitchFamily="18" charset="0"/>
              <a:cs typeface="Times New Roman" pitchFamily="18" charset="0"/>
            </a:rPr>
            <a:t>nguồn</a:t>
          </a:r>
          <a:r>
            <a:rPr lang="en-US" sz="2600" kern="1200" dirty="0">
              <a:latin typeface="Times New Roman" pitchFamily="18" charset="0"/>
              <a:cs typeface="Times New Roman" pitchFamily="18" charset="0"/>
            </a:rPr>
            <a:t> </a:t>
          </a:r>
          <a:r>
            <a:rPr lang="en-US" sz="2600" kern="1200" dirty="0" err="1">
              <a:latin typeface="Times New Roman" pitchFamily="18" charset="0"/>
              <a:cs typeface="Times New Roman" pitchFamily="18" charset="0"/>
            </a:rPr>
            <a:t>nhân</a:t>
          </a:r>
          <a:r>
            <a:rPr lang="en-US" sz="2600" kern="1200" dirty="0">
              <a:latin typeface="Times New Roman" pitchFamily="18" charset="0"/>
              <a:cs typeface="Times New Roman" pitchFamily="18" charset="0"/>
            </a:rPr>
            <a:t> </a:t>
          </a:r>
          <a:r>
            <a:rPr lang="en-US" sz="2600" kern="1200" dirty="0" err="1">
              <a:latin typeface="Times New Roman" pitchFamily="18" charset="0"/>
              <a:cs typeface="Times New Roman" pitchFamily="18" charset="0"/>
            </a:rPr>
            <a:t>lực</a:t>
          </a:r>
          <a:endParaRPr lang="en-US" sz="2600" kern="1200" dirty="0">
            <a:latin typeface="Times New Roman" pitchFamily="18" charset="0"/>
            <a:cs typeface="Times New Roman" pitchFamily="18" charset="0"/>
          </a:endParaRPr>
        </a:p>
      </dsp:txBody>
      <dsp:txXfrm>
        <a:off x="3668197" y="2877271"/>
        <a:ext cx="1570097" cy="2489929"/>
      </dsp:txXfrm>
    </dsp:sp>
    <dsp:sp modelId="{F4665CC8-1D86-40AA-B840-A0A6989813B7}">
      <dsp:nvSpPr>
        <dsp:cNvPr id="0" name=""/>
        <dsp:cNvSpPr/>
      </dsp:nvSpPr>
      <dsp:spPr>
        <a:xfrm>
          <a:off x="5427237" y="2828423"/>
          <a:ext cx="1667793" cy="2587625"/>
        </a:xfrm>
        <a:prstGeom prst="roundRect">
          <a:avLst>
            <a:gd name="adj" fmla="val 10000"/>
          </a:avLst>
        </a:prstGeom>
        <a:solidFill>
          <a:schemeClr val="lt1">
            <a:hueOff val="0"/>
            <a:satOff val="0"/>
            <a:lumOff val="0"/>
            <a:alphaOff val="0"/>
          </a:schemeClr>
        </a:solidFill>
        <a:ln w="19050" cap="flat" cmpd="sng" algn="ctr">
          <a:solidFill>
            <a:schemeClr val="accent2">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US" sz="2600" kern="1200" dirty="0" err="1">
              <a:latin typeface="Times New Roman" pitchFamily="18" charset="0"/>
              <a:cs typeface="Times New Roman" pitchFamily="18" charset="0"/>
            </a:rPr>
            <a:t>Đào</a:t>
          </a:r>
          <a:r>
            <a:rPr lang="en-US" sz="2600" kern="1200" dirty="0">
              <a:latin typeface="Times New Roman" pitchFamily="18" charset="0"/>
              <a:cs typeface="Times New Roman" pitchFamily="18" charset="0"/>
            </a:rPr>
            <a:t> </a:t>
          </a:r>
          <a:r>
            <a:rPr lang="en-US" sz="2600" kern="1200" dirty="0" err="1">
              <a:latin typeface="Times New Roman" pitchFamily="18" charset="0"/>
              <a:cs typeface="Times New Roman" pitchFamily="18" charset="0"/>
            </a:rPr>
            <a:t>tạo</a:t>
          </a:r>
          <a:r>
            <a:rPr lang="en-US" sz="2600" kern="1200" dirty="0">
              <a:latin typeface="Times New Roman" pitchFamily="18" charset="0"/>
              <a:cs typeface="Times New Roman" pitchFamily="18" charset="0"/>
            </a:rPr>
            <a:t> </a:t>
          </a:r>
          <a:r>
            <a:rPr lang="en-US" sz="2600" kern="1200" dirty="0" err="1">
              <a:latin typeface="Times New Roman" pitchFamily="18" charset="0"/>
              <a:cs typeface="Times New Roman" pitchFamily="18" charset="0"/>
            </a:rPr>
            <a:t>người</a:t>
          </a:r>
          <a:r>
            <a:rPr lang="en-US" sz="2600" kern="1200" dirty="0">
              <a:latin typeface="Times New Roman" pitchFamily="18" charset="0"/>
              <a:cs typeface="Times New Roman" pitchFamily="18" charset="0"/>
            </a:rPr>
            <a:t> </a:t>
          </a:r>
          <a:r>
            <a:rPr lang="en-US" sz="2600" kern="1200" dirty="0" err="1">
              <a:latin typeface="Times New Roman" pitchFamily="18" charset="0"/>
              <a:cs typeface="Times New Roman" pitchFamily="18" charset="0"/>
            </a:rPr>
            <a:t>dùng</a:t>
          </a:r>
          <a:r>
            <a:rPr lang="en-US" sz="2600" kern="1200" dirty="0">
              <a:latin typeface="Times New Roman" pitchFamily="18" charset="0"/>
              <a:cs typeface="Times New Roman" pitchFamily="18" charset="0"/>
            </a:rPr>
            <a:t> tin</a:t>
          </a:r>
        </a:p>
      </dsp:txBody>
      <dsp:txXfrm>
        <a:off x="5476085" y="2877271"/>
        <a:ext cx="1570097" cy="2489929"/>
      </dsp:txXfrm>
    </dsp:sp>
    <dsp:sp modelId="{4C133F35-BB53-406B-8B50-4EC335C5F06E}">
      <dsp:nvSpPr>
        <dsp:cNvPr id="0" name=""/>
        <dsp:cNvSpPr/>
      </dsp:nvSpPr>
      <dsp:spPr>
        <a:xfrm>
          <a:off x="7235125" y="2828423"/>
          <a:ext cx="1667793" cy="2587625"/>
        </a:xfrm>
        <a:prstGeom prst="roundRect">
          <a:avLst>
            <a:gd name="adj" fmla="val 10000"/>
          </a:avLst>
        </a:prstGeom>
        <a:solidFill>
          <a:schemeClr val="lt1">
            <a:hueOff val="0"/>
            <a:satOff val="0"/>
            <a:lumOff val="0"/>
            <a:alphaOff val="0"/>
          </a:schemeClr>
        </a:solidFill>
        <a:ln w="19050" cap="flat" cmpd="sng" algn="ctr">
          <a:solidFill>
            <a:schemeClr val="accent2">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US" sz="2600" kern="1200" dirty="0" err="1">
              <a:latin typeface="Times New Roman" pitchFamily="18" charset="0"/>
              <a:cs typeface="Times New Roman" pitchFamily="18" charset="0"/>
            </a:rPr>
            <a:t>Đa</a:t>
          </a:r>
          <a:r>
            <a:rPr lang="en-US" sz="2600" kern="1200" dirty="0">
              <a:latin typeface="Times New Roman" pitchFamily="18" charset="0"/>
              <a:cs typeface="Times New Roman" pitchFamily="18" charset="0"/>
            </a:rPr>
            <a:t> </a:t>
          </a:r>
          <a:r>
            <a:rPr lang="en-US" sz="2600" kern="1200" dirty="0" err="1">
              <a:latin typeface="Times New Roman" pitchFamily="18" charset="0"/>
              <a:cs typeface="Times New Roman" pitchFamily="18" charset="0"/>
            </a:rPr>
            <a:t>dạng</a:t>
          </a:r>
          <a:r>
            <a:rPr lang="en-US" sz="2600" kern="1200" dirty="0">
              <a:latin typeface="Times New Roman" pitchFamily="18" charset="0"/>
              <a:cs typeface="Times New Roman" pitchFamily="18" charset="0"/>
            </a:rPr>
            <a:t> </a:t>
          </a:r>
          <a:r>
            <a:rPr lang="en-US" sz="2600" kern="1200" dirty="0" err="1">
              <a:latin typeface="Times New Roman" pitchFamily="18" charset="0"/>
              <a:cs typeface="Times New Roman" pitchFamily="18" charset="0"/>
            </a:rPr>
            <a:t>các</a:t>
          </a:r>
          <a:r>
            <a:rPr lang="en-US" sz="2600" kern="1200" dirty="0">
              <a:latin typeface="Times New Roman" pitchFamily="18" charset="0"/>
              <a:cs typeface="Times New Roman" pitchFamily="18" charset="0"/>
            </a:rPr>
            <a:t> SP – DV TTTV</a:t>
          </a:r>
        </a:p>
      </dsp:txBody>
      <dsp:txXfrm>
        <a:off x="7283973" y="2877271"/>
        <a:ext cx="1570097" cy="2489929"/>
      </dsp:txXfrm>
    </dsp:sp>
  </dsp:spTree>
</dsp:drawing>
</file>

<file path=ppt/diagrams/layout1.xml><?xml version="1.0" encoding="utf-8"?>
<dgm:layoutDef xmlns:dgm="http://schemas.openxmlformats.org/drawingml/2006/diagram" xmlns:a="http://schemas.openxmlformats.org/drawingml/2006/main" uniqueId="urn:microsoft.com/office/officeart/2005/8/layout/lProcess3">
  <dgm:title val=""/>
  <dgm:desc val=""/>
  <dgm:catLst>
    <dgm:cat type="process" pri="11000"/>
    <dgm:cat type="convert" pri="1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2"/>
      </dgm:ptLst>
      <dgm:cxnLst>
        <dgm:cxn modelId="4" srcId="0" destId="1" srcOrd="0" destOrd="0"/>
        <dgm:cxn modelId="5" srcId="1" destId="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chPref val="3"/>
      <dgm:dir/>
      <dgm:animLvl val="lvl"/>
      <dgm:resizeHandles/>
    </dgm:varLst>
    <dgm:choose name="Name1">
      <dgm:if name="Name2" func="var" arg="dir" op="equ" val="norm">
        <dgm:alg type="lin">
          <dgm:param type="linDir" val="fromT"/>
          <dgm:param type="vertAlign" val="mid"/>
          <dgm:param type="nodeHorzAlign" val="l"/>
          <dgm:param type="nodeVertAlign" val="t"/>
          <dgm:param type="fallback" val="2D"/>
        </dgm:alg>
      </dgm:if>
      <dgm:else name="Name3">
        <dgm:alg type="lin">
          <dgm:param type="linDir" val="fromT"/>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w" for="des" forName="bigChev" refType="w"/>
      <dgm:constr type="h" for="des" forName="bigChev" refType="w" refFor="des" refForName="bigChev" op="equ" fact="0.4"/>
      <dgm:constr type="w" for="des" forName="node" refType="w" refFor="des" refForName="bigChev" fact="0.83"/>
      <dgm:constr type="h" for="des" forName="node" refType="w" refFor="des" refForName="node" op="equ" fact="0.4"/>
      <dgm:constr type="w" for="des" forName="parTrans" refType="w" refFor="des" refForName="bigChev" op="equ" fact="-0.13"/>
      <dgm:constr type="w" for="des" forName="sibTrans" refType="w" refFor="des" refForName="node" op="equ" fact="-0.14"/>
      <dgm:constr type="h" for="ch" forName="vSp" refType="h" refFor="des" refForName="bigChev" op="equ" fact="0.14"/>
      <dgm:constr type="primFontSz" for="des" forName="node" op="equ"/>
      <dgm:constr type="primFontSz" for="des" forName="bigChev" op="equ"/>
    </dgm:constrLst>
    <dgm:ruleLst/>
    <dgm:forEach name="Name4" axis="ch" ptType="node">
      <dgm:layoutNode name="horFlow">
        <dgm:choose name="Name5">
          <dgm:if name="Name6" func="var" arg="dir" op="equ" val="norm">
            <dgm:alg type="lin">
              <dgm:param type="linDir" val="fromL"/>
              <dgm:param type="nodeHorzAlign" val="l"/>
              <dgm:param type="nodeVertAlign" val="mid"/>
              <dgm:param type="fallback" val="2D"/>
            </dgm:alg>
          </dgm:if>
          <dgm:else name="Name7">
            <dgm:alg type="lin">
              <dgm:param type="linDir" val="fromR"/>
              <dgm:param type="nodeHorzAlign" val="r"/>
              <dgm:param type="nodeVertAlign" val="mid"/>
              <dgm:param type="fallback" val="2D"/>
            </dgm:alg>
          </dgm:else>
        </dgm:choose>
        <dgm:shape xmlns:r="http://schemas.openxmlformats.org/officeDocument/2006/relationships" r:blip="">
          <dgm:adjLst/>
        </dgm:shape>
        <dgm:presOf/>
        <dgm:constrLst/>
        <dgm:ruleLst/>
        <dgm:layoutNode name="bigChev" styleLbl="node1">
          <dgm:alg type="tx"/>
          <dgm:choose name="Name8">
            <dgm:if name="Name9" func="var" arg="dir" op="equ" val="norm">
              <dgm:shape xmlns:r="http://schemas.openxmlformats.org/officeDocument/2006/relationships" type="chevron" r:blip="">
                <dgm:adjLst/>
              </dgm:shape>
              <dgm:presOf axis="self"/>
              <dgm:constrLst>
                <dgm:constr type="primFontSz" val="65"/>
                <dgm:constr type="rMarg"/>
                <dgm:constr type="lMarg" refType="primFontSz" fact="0.1"/>
                <dgm:constr type="tMarg" refType="primFontSz" fact="0.05"/>
                <dgm:constr type="bMarg" refType="primFontSz" fact="0.05"/>
              </dgm:constrLst>
            </dgm:if>
            <dgm:else name="Name10">
              <dgm:shape xmlns:r="http://schemas.openxmlformats.org/officeDocument/2006/relationships" rot="180" type="chevron" r:blip="">
                <dgm:adjLst/>
              </dgm:shape>
              <dgm:presOf axis="self"/>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parTransForEach" axis="ch" ptType="parTrans" cnt="1">
          <dgm:layoutNode name="parTrans">
            <dgm:alg type="sp"/>
            <dgm:shape xmlns:r="http://schemas.openxmlformats.org/officeDocument/2006/relationships" r:blip="">
              <dgm:adjLst/>
            </dgm:shape>
            <dgm:presOf/>
            <dgm:constrLst/>
            <dgm:ruleLst/>
          </dgm:layoutNode>
        </dgm:forEach>
        <dgm:forEach name="Name11" axis="ch" ptType="node">
          <dgm:layoutNode name="node" styleLbl="alignAccFollowNode1">
            <dgm:varLst>
              <dgm:bulletEnabled val="1"/>
            </dgm:varLst>
            <dgm:alg type="tx"/>
            <dgm:choose name="Name12">
              <dgm:if name="Name13" func="var" arg="dir" op="equ" val="norm">
                <dgm:shape xmlns:r="http://schemas.openxmlformats.org/officeDocument/2006/relationships" type="chevron" r:blip="">
                  <dgm:adjLst/>
                </dgm:shape>
                <dgm:presOf axis="desOrSelf" ptType="node"/>
                <dgm:constrLst>
                  <dgm:constr type="primFontSz" val="65"/>
                  <dgm:constr type="rMarg"/>
                  <dgm:constr type="lMarg" refType="primFontSz" fact="0.1"/>
                  <dgm:constr type="tMarg" refType="primFontSz" fact="0.05"/>
                  <dgm:constr type="bMarg" refType="primFontSz" fact="0.05"/>
                </dgm:constrLst>
              </dgm:if>
              <dgm:else name="Name14">
                <dgm:shape xmlns:r="http://schemas.openxmlformats.org/officeDocument/2006/relationships" rot="180" type="chevron" r:blip="">
                  <dgm:adjLst/>
                </dgm:shape>
                <dgm:presOf axis="desOrSelf" ptType="node"/>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choose name="Name15">
        <dgm:if name="Name16" axis="self" ptType="node" func="revPos" op="gte" val="2">
          <dgm:layoutNode name="vSp">
            <dgm:alg type="sp"/>
            <dgm:shape xmlns:r="http://schemas.openxmlformats.org/officeDocument/2006/relationships" r:blip="">
              <dgm:adjLst/>
            </dgm:shape>
            <dgm:presOf/>
            <dgm:constrLst/>
            <dgm:ruleLst/>
          </dgm:layoutNode>
        </dgm:if>
        <dgm:else name="Name17"/>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hierarchy4">
  <dgm:title val=""/>
  <dgm:desc val=""/>
  <dgm:catLst>
    <dgm:cat type="hierarchy" pri="4000"/>
    <dgm:cat type="list" pri="24000"/>
    <dgm:cat type="relationship" pri="10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dgm:animOne val="branch"/>
      <dgm:animLvl val="lvl"/>
      <dgm:resizeHandles/>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w" for="ch" forName="vertOne" refType="w"/>
      <dgm:constr type="w" for="des" forName="horzOne" refType="w"/>
      <dgm:constr type="w" for="des" forName="txOne" refType="w"/>
      <dgm:constr type="w" for="des" forName="vertTwo" refType="w"/>
      <dgm:constr type="w" for="des" forName="horzTwo" refType="w"/>
      <dgm:constr type="w" for="des" forName="txTwo" refType="w"/>
      <dgm:constr type="w" for="des" forName="vertThree" refType="w"/>
      <dgm:constr type="w" for="des" forName="horzThree" refType="w"/>
      <dgm:constr type="w" for="des" forName="txThree" refType="w"/>
      <dgm:constr type="w" for="des" forName="vertFour" refType="w"/>
      <dgm:constr type="w" for="des" forName="horzFour" refType="w"/>
      <dgm:constr type="w" for="des" forName="txFour" refType="w"/>
      <dgm:constr type="h" for="des" ptType="node" op="equ"/>
      <dgm:constr type="h" for="des" forName="txOne" refType="h"/>
      <dgm:constr type="userH" for="des" ptType="node" refType="h" refFor="des" refForName="txOne"/>
      <dgm:constr type="primFontSz" for="des" forName="txOne" val="65"/>
      <dgm:constr type="primFontSz" for="des" forName="txTwo" val="65"/>
      <dgm:constr type="primFontSz" for="des" forName="txTwo" refType="primFontSz" refFor="des" refForName="txOne" op="lte"/>
      <dgm:constr type="primFontSz" for="des" forName="txThree" val="65"/>
      <dgm:constr type="primFontSz" for="des" forName="txThree" refType="primFontSz" refFor="des" refForName="txOne" op="lte"/>
      <dgm:constr type="primFontSz" for="des" forName="txThree" refType="primFontSz" refFor="des" refForName="txTwo" op="lte"/>
      <dgm:constr type="primFontSz" for="des" forName="txFour" val="65"/>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ruleLst/>
    <dgm:forEach name="Name4" axis="ch" ptType="node">
      <dgm:layoutNode name="vertOne">
        <dgm:alg type="lin">
          <dgm:param type="linDir" val="fromT"/>
        </dgm:alg>
        <dgm:shape xmlns:r="http://schemas.openxmlformats.org/officeDocument/2006/relationships" r:blip="">
          <dgm:adjLst/>
        </dgm:shape>
        <dgm:presOf/>
        <dgm:constrLst>
          <dgm:constr type="w" for="ch" forName="txOne" refType="w" refFor="ch" refForName="horzOne" op="gte"/>
        </dgm:constrLst>
        <dgm:ruleLst/>
        <dgm:layoutNode name="txOn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5">
          <dgm:if name="Name6" axis="des" ptType="node" func="cnt" op="gt" val="0">
            <dgm:layoutNode name="parTransOne">
              <dgm:alg type="sp"/>
              <dgm:shape xmlns:r="http://schemas.openxmlformats.org/officeDocument/2006/relationships" r:blip="">
                <dgm:adjLst/>
              </dgm:shape>
              <dgm:presOf/>
              <dgm:constrLst/>
              <dgm:ruleLst/>
            </dgm:layoutNode>
          </dgm:if>
          <dgm:else name="Name7"/>
        </dgm:choose>
        <dgm:layoutNode name="horzOne">
          <dgm:choose name="Name8">
            <dgm:if name="Name9" func="var" arg="dir" op="equ" val="norm">
              <dgm:alg type="lin">
                <dgm:param type="linDir" val="fromL"/>
                <dgm:param type="nodeVertAlign" val="t"/>
              </dgm:alg>
            </dgm:if>
            <dgm:else name="Name1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1" axis="ch" ptType="node">
            <dgm:layoutNode name="vertTwo">
              <dgm:alg type="lin">
                <dgm:param type="linDir" val="fromT"/>
              </dgm:alg>
              <dgm:shape xmlns:r="http://schemas.openxmlformats.org/officeDocument/2006/relationships" r:blip="">
                <dgm:adjLst/>
              </dgm:shape>
              <dgm:presOf/>
              <dgm:constrLst>
                <dgm:constr type="w" for="ch" forName="txTwo" refType="w" refFor="ch" refForName="horzTwo" op="gte"/>
              </dgm:constrLst>
              <dgm:ruleLst/>
              <dgm:layoutNode name="txTwo">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2">
                <dgm:if name="Name13" axis="des" ptType="node" func="cnt" op="gt" val="0">
                  <dgm:layoutNode name="parTransTwo">
                    <dgm:alg type="sp"/>
                    <dgm:shape xmlns:r="http://schemas.openxmlformats.org/officeDocument/2006/relationships" r:blip="">
                      <dgm:adjLst/>
                    </dgm:shape>
                    <dgm:presOf/>
                    <dgm:constrLst/>
                    <dgm:ruleLst/>
                  </dgm:layoutNode>
                </dgm:if>
                <dgm:else name="Name14"/>
              </dgm:choose>
              <dgm:layoutNode name="horzTwo">
                <dgm:choose name="Name15">
                  <dgm:if name="Name16" func="var" arg="dir" op="equ" val="norm">
                    <dgm:alg type="lin">
                      <dgm:param type="linDir" val="fromL"/>
                      <dgm:param type="nodeVertAlign" val="t"/>
                    </dgm:alg>
                  </dgm:if>
                  <dgm:else name="Name17">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8" axis="ch" ptType="node">
                  <dgm:layoutNode name="vertThree">
                    <dgm:alg type="lin">
                      <dgm:param type="linDir" val="fromT"/>
                    </dgm:alg>
                    <dgm:shape xmlns:r="http://schemas.openxmlformats.org/officeDocument/2006/relationships" r:blip="">
                      <dgm:adjLst/>
                    </dgm:shape>
                    <dgm:presOf/>
                    <dgm:constrLst>
                      <dgm:constr type="w" for="ch" forName="txThree" refType="w" refFor="ch" refForName="horzThree" op="gte"/>
                    </dgm:constrLst>
                    <dgm:ruleLst/>
                    <dgm:layoutNode name="txThree">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9">
                      <dgm:if name="Name20" axis="des" ptType="node" func="cnt" op="gt" val="0">
                        <dgm:layoutNode name="parTransThree">
                          <dgm:alg type="sp"/>
                          <dgm:shape xmlns:r="http://schemas.openxmlformats.org/officeDocument/2006/relationships" r:blip="">
                            <dgm:adjLst/>
                          </dgm:shape>
                          <dgm:presOf/>
                          <dgm:constrLst/>
                          <dgm:ruleLst/>
                        </dgm:layoutNode>
                      </dgm:if>
                      <dgm:else name="Name21"/>
                    </dgm:choose>
                    <dgm:layoutNode name="horzThree">
                      <dgm:choose name="Name22">
                        <dgm:if name="Name23" func="var" arg="dir" op="equ" val="norm">
                          <dgm:alg type="lin">
                            <dgm:param type="linDir" val="fromL"/>
                            <dgm:param type="nodeVertAlign" val="t"/>
                          </dgm:alg>
                        </dgm:if>
                        <dgm:else name="Name24">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repeat" axis="ch" ptType="node">
                        <dgm:layoutNode name="vertFour">
                          <dgm:varLst>
                            <dgm:chPref val="3"/>
                          </dgm:varLst>
                          <dgm:alg type="lin">
                            <dgm:param type="linDir" val="fromT"/>
                          </dgm:alg>
                          <dgm:shape xmlns:r="http://schemas.openxmlformats.org/officeDocument/2006/relationships" r:blip="">
                            <dgm:adjLst/>
                          </dgm:shape>
                          <dgm:presOf/>
                          <dgm:constrLst>
                            <dgm:constr type="w" for="ch" forName="txFour" refType="w" refFor="ch" refForName="horzFour" op="gte"/>
                          </dgm:constrLst>
                          <dgm:ruleLst/>
                          <dgm:layoutNode name="txFour">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25">
                            <dgm:if name="Name26" axis="des" ptType="node" func="cnt" op="gt" val="0">
                              <dgm:layoutNode name="parTransFour">
                                <dgm:alg type="sp"/>
                                <dgm:shape xmlns:r="http://schemas.openxmlformats.org/officeDocument/2006/relationships" r:blip="">
                                  <dgm:adjLst/>
                                </dgm:shape>
                                <dgm:presOf/>
                                <dgm:constrLst/>
                                <dgm:ruleLst/>
                              </dgm:layoutNode>
                            </dgm:if>
                            <dgm:else name="Name27"/>
                          </dgm:choose>
                          <dgm:layoutNode name="horzFour">
                            <dgm:choose name="Name28">
                              <dgm:if name="Name29" func="var" arg="dir" op="equ" val="norm">
                                <dgm:alg type="lin">
                                  <dgm:param type="linDir" val="fromL"/>
                                  <dgm:param type="nodeVertAlign" val="t"/>
                                </dgm:alg>
                              </dgm:if>
                              <dgm:else name="Name3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31" ref="repeat"/>
                          </dgm:layoutNode>
                        </dgm:layoutNode>
                        <dgm:choose name="Name32">
                          <dgm:if name="Name33" axis="self" ptType="node" func="revPos" op="gte" val="2">
                            <dgm:forEach name="Name34" axis="followSib" ptType="sibTrans" cnt="1">
                              <dgm:layoutNode name="sibSpaceFour">
                                <dgm:alg type="sp"/>
                                <dgm:shape xmlns:r="http://schemas.openxmlformats.org/officeDocument/2006/relationships" r:blip="">
                                  <dgm:adjLst/>
                                </dgm:shape>
                                <dgm:presOf/>
                                <dgm:constrLst/>
                                <dgm:ruleLst/>
                              </dgm:layoutNode>
                            </dgm:forEach>
                          </dgm:if>
                          <dgm:else name="Name35"/>
                        </dgm:choose>
                      </dgm:forEach>
                    </dgm:layoutNode>
                  </dgm:layoutNode>
                  <dgm:choose name="Name36">
                    <dgm:if name="Name37" axis="self" ptType="node" func="revPos" op="gte" val="2">
                      <dgm:forEach name="Name38" axis="followSib" ptType="sibTrans" cnt="1">
                        <dgm:layoutNode name="sibSpaceThree">
                          <dgm:alg type="sp"/>
                          <dgm:shape xmlns:r="http://schemas.openxmlformats.org/officeDocument/2006/relationships" r:blip="">
                            <dgm:adjLst/>
                          </dgm:shape>
                          <dgm:presOf/>
                          <dgm:constrLst/>
                          <dgm:ruleLst/>
                        </dgm:layoutNode>
                      </dgm:forEach>
                    </dgm:if>
                    <dgm:else name="Name39"/>
                  </dgm:choose>
                </dgm:forEach>
              </dgm:layoutNode>
            </dgm:layoutNode>
            <dgm:choose name="Name40">
              <dgm:if name="Name41" axis="self" ptType="node" func="revPos" op="gte" val="2">
                <dgm:forEach name="Name42" axis="followSib" ptType="sibTrans" cnt="1">
                  <dgm:layoutNode name="sibSpaceTwo">
                    <dgm:alg type="sp"/>
                    <dgm:shape xmlns:r="http://schemas.openxmlformats.org/officeDocument/2006/relationships" r:blip="">
                      <dgm:adjLst/>
                    </dgm:shape>
                    <dgm:presOf/>
                    <dgm:constrLst/>
                    <dgm:ruleLst/>
                  </dgm:layoutNode>
                </dgm:forEach>
              </dgm:if>
              <dgm:else name="Name43"/>
            </dgm:choose>
          </dgm:forEach>
        </dgm:layoutNode>
      </dgm:layoutNode>
      <dgm:choose name="Name44">
        <dgm:if name="Name45" axis="self" ptType="node" func="revPos" op="gte" val="2">
          <dgm:forEach name="Name46" axis="followSib" ptType="sibTrans" cnt="1">
            <dgm:layoutNode name="sibSpaceOne">
              <dgm:alg type="sp"/>
              <dgm:shape xmlns:r="http://schemas.openxmlformats.org/officeDocument/2006/relationships" r:blip="">
                <dgm:adjLst/>
              </dgm:shape>
              <dgm:presOf/>
              <dgm:constrLst/>
              <dgm:ruleLst/>
            </dgm:layoutNode>
          </dgm:forEach>
        </dgm:if>
        <dgm:else name="Name47"/>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F72D83-F8B4-4FA1-9BCC-15486CB5B554}" type="datetimeFigureOut">
              <a:rPr lang="en-US" smtClean="0"/>
              <a:t>6/13/2022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B178486-19CD-46A2-B3F1-8283077A5B1C}" type="slidenum">
              <a:rPr lang="en-US" smtClean="0"/>
              <a:t>‹#›</a:t>
            </a:fld>
            <a:endParaRPr lang="en-US"/>
          </a:p>
        </p:txBody>
      </p:sp>
    </p:spTree>
    <p:extLst>
      <p:ext uri="{BB962C8B-B14F-4D97-AF65-F5344CB8AC3E}">
        <p14:creationId xmlns:p14="http://schemas.microsoft.com/office/powerpoint/2010/main" val="31926843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B178486-19CD-46A2-B3F1-8283077A5B1C}" type="slidenum">
              <a:rPr lang="en-US" smtClean="0"/>
              <a:t>3</a:t>
            </a:fld>
            <a:endParaRPr lang="en-US"/>
          </a:p>
        </p:txBody>
      </p:sp>
    </p:spTree>
    <p:extLst>
      <p:ext uri="{BB962C8B-B14F-4D97-AF65-F5344CB8AC3E}">
        <p14:creationId xmlns:p14="http://schemas.microsoft.com/office/powerpoint/2010/main" val="398902592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B178486-19CD-46A2-B3F1-8283077A5B1C}" type="slidenum">
              <a:rPr lang="en-US" smtClean="0"/>
              <a:t>4</a:t>
            </a:fld>
            <a:endParaRPr lang="en-US"/>
          </a:p>
        </p:txBody>
      </p:sp>
    </p:spTree>
    <p:extLst>
      <p:ext uri="{BB962C8B-B14F-4D97-AF65-F5344CB8AC3E}">
        <p14:creationId xmlns:p14="http://schemas.microsoft.com/office/powerpoint/2010/main" val="39890259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B178486-19CD-46A2-B3F1-8283077A5B1C}" type="slidenum">
              <a:rPr lang="en-US" smtClean="0"/>
              <a:t>5</a:t>
            </a:fld>
            <a:endParaRPr lang="en-US"/>
          </a:p>
        </p:txBody>
      </p:sp>
    </p:spTree>
    <p:extLst>
      <p:ext uri="{BB962C8B-B14F-4D97-AF65-F5344CB8AC3E}">
        <p14:creationId xmlns:p14="http://schemas.microsoft.com/office/powerpoint/2010/main" val="398902592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B178486-19CD-46A2-B3F1-8283077A5B1C}" type="slidenum">
              <a:rPr lang="en-US" smtClean="0"/>
              <a:t>6</a:t>
            </a:fld>
            <a:endParaRPr lang="en-US"/>
          </a:p>
        </p:txBody>
      </p:sp>
    </p:spTree>
    <p:extLst>
      <p:ext uri="{BB962C8B-B14F-4D97-AF65-F5344CB8AC3E}">
        <p14:creationId xmlns:p14="http://schemas.microsoft.com/office/powerpoint/2010/main" val="39890259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B178486-19CD-46A2-B3F1-8283077A5B1C}" type="slidenum">
              <a:rPr lang="en-US" smtClean="0"/>
              <a:t>7</a:t>
            </a:fld>
            <a:endParaRPr lang="en-US"/>
          </a:p>
        </p:txBody>
      </p:sp>
    </p:spTree>
    <p:extLst>
      <p:ext uri="{BB962C8B-B14F-4D97-AF65-F5344CB8AC3E}">
        <p14:creationId xmlns:p14="http://schemas.microsoft.com/office/powerpoint/2010/main" val="398902592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B178486-19CD-46A2-B3F1-8283077A5B1C}" type="slidenum">
              <a:rPr lang="en-US" smtClean="0"/>
              <a:t>11</a:t>
            </a:fld>
            <a:endParaRPr lang="en-US"/>
          </a:p>
        </p:txBody>
      </p:sp>
    </p:spTree>
    <p:extLst>
      <p:ext uri="{BB962C8B-B14F-4D97-AF65-F5344CB8AC3E}">
        <p14:creationId xmlns:p14="http://schemas.microsoft.com/office/powerpoint/2010/main" val="367511689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171450" indent="-171450">
              <a:buFontTx/>
              <a:buChar char="-"/>
            </a:pPr>
            <a:r>
              <a:rPr lang="en-US" dirty="0" err="1"/>
              <a:t>nguồn</a:t>
            </a:r>
            <a:r>
              <a:rPr lang="en-US" baseline="0" dirty="0"/>
              <a:t> </a:t>
            </a:r>
            <a:r>
              <a:rPr lang="en-US" baseline="0" dirty="0" err="1"/>
              <a:t>học</a:t>
            </a:r>
            <a:r>
              <a:rPr lang="en-US" baseline="0" dirty="0"/>
              <a:t> </a:t>
            </a:r>
            <a:r>
              <a:rPr lang="en-US" baseline="0" dirty="0" err="1"/>
              <a:t>liệu</a:t>
            </a:r>
            <a:r>
              <a:rPr lang="en-US" dirty="0"/>
              <a:t> </a:t>
            </a:r>
            <a:r>
              <a:rPr lang="en-US" dirty="0" err="1"/>
              <a:t>số</a:t>
            </a:r>
            <a:r>
              <a:rPr lang="en-US" dirty="0"/>
              <a:t>:</a:t>
            </a:r>
            <a:r>
              <a:rPr lang="en-US" baseline="0" dirty="0"/>
              <a:t> </a:t>
            </a:r>
            <a:r>
              <a:rPr lang="en-US" baseline="0" dirty="0" err="1"/>
              <a:t>chưa</a:t>
            </a:r>
            <a:r>
              <a:rPr lang="en-US" baseline="0" dirty="0"/>
              <a:t> </a:t>
            </a:r>
            <a:r>
              <a:rPr lang="en-US" baseline="0" dirty="0" err="1"/>
              <a:t>đa</a:t>
            </a:r>
            <a:r>
              <a:rPr lang="en-US" baseline="0" dirty="0"/>
              <a:t> </a:t>
            </a:r>
            <a:r>
              <a:rPr lang="en-US" baseline="0" dirty="0" err="1"/>
              <a:t>dạng</a:t>
            </a:r>
            <a:r>
              <a:rPr lang="en-US" baseline="0" dirty="0"/>
              <a:t> </a:t>
            </a:r>
            <a:r>
              <a:rPr lang="en-US" baseline="0" dirty="0" err="1"/>
              <a:t>phong</a:t>
            </a:r>
            <a:r>
              <a:rPr lang="en-US" baseline="0" dirty="0"/>
              <a:t> </a:t>
            </a:r>
            <a:r>
              <a:rPr lang="en-US" baseline="0" dirty="0" err="1"/>
              <a:t>phú</a:t>
            </a:r>
            <a:r>
              <a:rPr lang="en-US" baseline="0" dirty="0"/>
              <a:t> </a:t>
            </a:r>
            <a:r>
              <a:rPr lang="en-US" baseline="0" dirty="0" err="1"/>
              <a:t>về</a:t>
            </a:r>
            <a:r>
              <a:rPr lang="en-US" baseline="0" dirty="0"/>
              <a:t> </a:t>
            </a:r>
            <a:r>
              <a:rPr lang="en-US" baseline="0" dirty="0" err="1"/>
              <a:t>thể</a:t>
            </a:r>
            <a:r>
              <a:rPr lang="en-US" baseline="0" dirty="0"/>
              <a:t> </a:t>
            </a:r>
            <a:r>
              <a:rPr lang="en-US" baseline="0" dirty="0" err="1"/>
              <a:t>loại</a:t>
            </a:r>
            <a:r>
              <a:rPr lang="en-US" baseline="0" dirty="0"/>
              <a:t>, </a:t>
            </a:r>
            <a:r>
              <a:rPr lang="en-US" dirty="0" err="1"/>
              <a:t>sách</a:t>
            </a:r>
            <a:r>
              <a:rPr lang="en-US" baseline="0" dirty="0"/>
              <a:t> </a:t>
            </a:r>
            <a:r>
              <a:rPr lang="en-US" baseline="0" dirty="0" err="1"/>
              <a:t>nói</a:t>
            </a:r>
            <a:r>
              <a:rPr lang="en-US" baseline="0" dirty="0"/>
              <a:t>, video,</a:t>
            </a:r>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en-US" sz="1200" dirty="0" err="1">
                <a:latin typeface="Times New Roman" pitchFamily="18" charset="0"/>
                <a:cs typeface="Times New Roman" pitchFamily="18" charset="0"/>
              </a:rPr>
              <a:t>chưa</a:t>
            </a:r>
            <a:r>
              <a:rPr lang="en-US" sz="1200" dirty="0">
                <a:latin typeface="Times New Roman" pitchFamily="18" charset="0"/>
                <a:cs typeface="Times New Roman" pitchFamily="18" charset="0"/>
              </a:rPr>
              <a:t> </a:t>
            </a:r>
            <a:r>
              <a:rPr lang="en-US" sz="1200" dirty="0" err="1">
                <a:latin typeface="Times New Roman" pitchFamily="18" charset="0"/>
                <a:cs typeface="Times New Roman" pitchFamily="18" charset="0"/>
              </a:rPr>
              <a:t>biết</a:t>
            </a:r>
            <a:r>
              <a:rPr lang="en-US" sz="1200" dirty="0">
                <a:latin typeface="Times New Roman" pitchFamily="18" charset="0"/>
                <a:cs typeface="Times New Roman" pitchFamily="18" charset="0"/>
              </a:rPr>
              <a:t> </a:t>
            </a:r>
            <a:r>
              <a:rPr lang="en-US" sz="1200" dirty="0" err="1">
                <a:latin typeface="Times New Roman" pitchFamily="18" charset="0"/>
                <a:cs typeface="Times New Roman" pitchFamily="18" charset="0"/>
              </a:rPr>
              <a:t>cách</a:t>
            </a:r>
            <a:r>
              <a:rPr lang="en-US" sz="1200" dirty="0">
                <a:latin typeface="Times New Roman" pitchFamily="18" charset="0"/>
                <a:cs typeface="Times New Roman" pitchFamily="18" charset="0"/>
              </a:rPr>
              <a:t> </a:t>
            </a:r>
            <a:r>
              <a:rPr lang="en-US" sz="1200" dirty="0" err="1">
                <a:latin typeface="Times New Roman" pitchFamily="18" charset="0"/>
                <a:cs typeface="Times New Roman" pitchFamily="18" charset="0"/>
              </a:rPr>
              <a:t>khai</a:t>
            </a:r>
            <a:r>
              <a:rPr lang="en-US" sz="1200" dirty="0">
                <a:latin typeface="Times New Roman" pitchFamily="18" charset="0"/>
                <a:cs typeface="Times New Roman" pitchFamily="18" charset="0"/>
              </a:rPr>
              <a:t> </a:t>
            </a:r>
            <a:r>
              <a:rPr lang="en-US" sz="1200" dirty="0" err="1">
                <a:latin typeface="Times New Roman" pitchFamily="18" charset="0"/>
                <a:cs typeface="Times New Roman" pitchFamily="18" charset="0"/>
              </a:rPr>
              <a:t>thác</a:t>
            </a:r>
            <a:r>
              <a:rPr lang="en-US" sz="1200" dirty="0">
                <a:latin typeface="Times New Roman" pitchFamily="18" charset="0"/>
                <a:cs typeface="Times New Roman" pitchFamily="18" charset="0"/>
              </a:rPr>
              <a:t> </a:t>
            </a:r>
            <a:r>
              <a:rPr lang="en-US" sz="1200" dirty="0" err="1">
                <a:latin typeface="Times New Roman" pitchFamily="18" charset="0"/>
                <a:cs typeface="Times New Roman" pitchFamily="18" charset="0"/>
              </a:rPr>
              <a:t>nguồn</a:t>
            </a:r>
            <a:r>
              <a:rPr lang="en-US" sz="1200" dirty="0">
                <a:latin typeface="Times New Roman" pitchFamily="18" charset="0"/>
                <a:cs typeface="Times New Roman" pitchFamily="18" charset="0"/>
              </a:rPr>
              <a:t> </a:t>
            </a:r>
            <a:r>
              <a:rPr lang="en-US" sz="1200" dirty="0" err="1">
                <a:latin typeface="Times New Roman" pitchFamily="18" charset="0"/>
                <a:cs typeface="Times New Roman" pitchFamily="18" charset="0"/>
              </a:rPr>
              <a:t>tài</a:t>
            </a:r>
            <a:r>
              <a:rPr lang="en-US" sz="1200" dirty="0">
                <a:latin typeface="Times New Roman" pitchFamily="18" charset="0"/>
                <a:cs typeface="Times New Roman" pitchFamily="18" charset="0"/>
              </a:rPr>
              <a:t> </a:t>
            </a:r>
            <a:r>
              <a:rPr lang="en-US" sz="1200" dirty="0" err="1">
                <a:latin typeface="Times New Roman" pitchFamily="18" charset="0"/>
                <a:cs typeface="Times New Roman" pitchFamily="18" charset="0"/>
              </a:rPr>
              <a:t>liệu</a:t>
            </a:r>
            <a:r>
              <a:rPr lang="en-US" sz="1200" dirty="0">
                <a:latin typeface="Times New Roman" pitchFamily="18" charset="0"/>
                <a:cs typeface="Times New Roman" pitchFamily="18" charset="0"/>
              </a:rPr>
              <a:t> </a:t>
            </a:r>
            <a:r>
              <a:rPr lang="en-US" sz="1200" dirty="0" err="1">
                <a:latin typeface="Times New Roman" pitchFamily="18" charset="0"/>
                <a:cs typeface="Times New Roman" pitchFamily="18" charset="0"/>
              </a:rPr>
              <a:t>số</a:t>
            </a:r>
            <a:r>
              <a:rPr lang="en-US" sz="1200" dirty="0">
                <a:latin typeface="Times New Roman" pitchFamily="18" charset="0"/>
                <a:cs typeface="Times New Roman" pitchFamily="18" charset="0"/>
              </a:rPr>
              <a:t> </a:t>
            </a:r>
            <a:r>
              <a:rPr lang="en-US" sz="1200" dirty="0" err="1">
                <a:latin typeface="Times New Roman" pitchFamily="18" charset="0"/>
                <a:cs typeface="Times New Roman" pitchFamily="18" charset="0"/>
              </a:rPr>
              <a:t>mà</a:t>
            </a:r>
            <a:r>
              <a:rPr lang="en-US" sz="1200" dirty="0">
                <a:latin typeface="Times New Roman" pitchFamily="18" charset="0"/>
                <a:cs typeface="Times New Roman" pitchFamily="18" charset="0"/>
              </a:rPr>
              <a:t>, </a:t>
            </a:r>
            <a:r>
              <a:rPr lang="en-US" sz="1200" dirty="0" err="1">
                <a:latin typeface="Times New Roman" pitchFamily="18" charset="0"/>
                <a:cs typeface="Times New Roman" pitchFamily="18" charset="0"/>
              </a:rPr>
              <a:t>chú</a:t>
            </a:r>
            <a:r>
              <a:rPr lang="en-US" sz="1200" dirty="0">
                <a:latin typeface="Times New Roman" pitchFamily="18" charset="0"/>
                <a:cs typeface="Times New Roman" pitchFamily="18" charset="0"/>
              </a:rPr>
              <a:t> </a:t>
            </a:r>
            <a:r>
              <a:rPr lang="en-US" sz="1200" dirty="0" err="1">
                <a:latin typeface="Times New Roman" pitchFamily="18" charset="0"/>
                <a:cs typeface="Times New Roman" pitchFamily="18" charset="0"/>
              </a:rPr>
              <a:t>trọng</a:t>
            </a:r>
            <a:r>
              <a:rPr lang="en-US" sz="1200" dirty="0">
                <a:latin typeface="Times New Roman" pitchFamily="18" charset="0"/>
                <a:cs typeface="Times New Roman" pitchFamily="18" charset="0"/>
              </a:rPr>
              <a:t> </a:t>
            </a:r>
            <a:r>
              <a:rPr lang="en-US" sz="1200" dirty="0" err="1">
                <a:latin typeface="Times New Roman" pitchFamily="18" charset="0"/>
                <a:cs typeface="Times New Roman" pitchFamily="18" charset="0"/>
              </a:rPr>
              <a:t>vào</a:t>
            </a:r>
            <a:r>
              <a:rPr lang="en-US" sz="1200" dirty="0">
                <a:latin typeface="Times New Roman" pitchFamily="18" charset="0"/>
                <a:cs typeface="Times New Roman" pitchFamily="18" charset="0"/>
              </a:rPr>
              <a:t> </a:t>
            </a:r>
            <a:r>
              <a:rPr lang="en-US" sz="1200" dirty="0" err="1">
                <a:latin typeface="Times New Roman" pitchFamily="18" charset="0"/>
                <a:cs typeface="Times New Roman" pitchFamily="18" charset="0"/>
              </a:rPr>
              <a:t>các</a:t>
            </a:r>
            <a:r>
              <a:rPr lang="en-US" sz="1200" dirty="0">
                <a:latin typeface="Times New Roman" pitchFamily="18" charset="0"/>
                <a:cs typeface="Times New Roman" pitchFamily="18" charset="0"/>
              </a:rPr>
              <a:t> </a:t>
            </a:r>
            <a:r>
              <a:rPr lang="en-US" sz="1200" dirty="0" err="1">
                <a:latin typeface="Times New Roman" pitchFamily="18" charset="0"/>
                <a:cs typeface="Times New Roman" pitchFamily="18" charset="0"/>
              </a:rPr>
              <a:t>nguồn</a:t>
            </a:r>
            <a:r>
              <a:rPr lang="en-US" sz="1200" dirty="0">
                <a:latin typeface="Times New Roman" pitchFamily="18" charset="0"/>
                <a:cs typeface="Times New Roman" pitchFamily="18" charset="0"/>
              </a:rPr>
              <a:t> tin </a:t>
            </a:r>
            <a:r>
              <a:rPr lang="en-US" sz="1200" dirty="0" err="1">
                <a:latin typeface="Times New Roman" pitchFamily="18" charset="0"/>
                <a:cs typeface="Times New Roman" pitchFamily="18" charset="0"/>
              </a:rPr>
              <a:t>trên</a:t>
            </a:r>
            <a:r>
              <a:rPr lang="en-US" sz="1200" dirty="0">
                <a:latin typeface="Times New Roman" pitchFamily="18" charset="0"/>
                <a:cs typeface="Times New Roman" pitchFamily="18" charset="0"/>
              </a:rPr>
              <a:t> Internet,</a:t>
            </a:r>
            <a:r>
              <a:rPr lang="en-US" sz="1200" baseline="0" dirty="0">
                <a:latin typeface="Times New Roman" pitchFamily="18" charset="0"/>
                <a:cs typeface="Times New Roman" pitchFamily="18" charset="0"/>
              </a:rPr>
              <a:t> </a:t>
            </a:r>
            <a:r>
              <a:rPr lang="en-US" sz="1200" baseline="0" dirty="0" err="1">
                <a:latin typeface="Times New Roman" pitchFamily="18" charset="0"/>
                <a:cs typeface="Times New Roman" pitchFamily="18" charset="0"/>
              </a:rPr>
              <a:t>chưa</a:t>
            </a:r>
            <a:r>
              <a:rPr lang="en-US" sz="1200" baseline="0" dirty="0">
                <a:latin typeface="Times New Roman" pitchFamily="18" charset="0"/>
                <a:cs typeface="Times New Roman" pitchFamily="18" charset="0"/>
              </a:rPr>
              <a:t> </a:t>
            </a:r>
            <a:r>
              <a:rPr lang="en-US" sz="1200" baseline="0" dirty="0" err="1">
                <a:latin typeface="Times New Roman" pitchFamily="18" charset="0"/>
                <a:cs typeface="Times New Roman" pitchFamily="18" charset="0"/>
              </a:rPr>
              <a:t>quảng</a:t>
            </a:r>
            <a:r>
              <a:rPr lang="en-US" sz="1200" baseline="0" dirty="0">
                <a:latin typeface="Times New Roman" pitchFamily="18" charset="0"/>
                <a:cs typeface="Times New Roman" pitchFamily="18" charset="0"/>
              </a:rPr>
              <a:t> </a:t>
            </a:r>
            <a:r>
              <a:rPr lang="en-US" sz="1200" baseline="0" dirty="0" err="1">
                <a:latin typeface="Times New Roman" pitchFamily="18" charset="0"/>
                <a:cs typeface="Times New Roman" pitchFamily="18" charset="0"/>
              </a:rPr>
              <a:t>bá</a:t>
            </a:r>
            <a:r>
              <a:rPr lang="en-US" sz="1200" baseline="0" dirty="0">
                <a:latin typeface="Times New Roman" pitchFamily="18" charset="0"/>
                <a:cs typeface="Times New Roman" pitchFamily="18" charset="0"/>
              </a:rPr>
              <a:t> </a:t>
            </a:r>
            <a:r>
              <a:rPr lang="en-US" sz="1200" baseline="0" dirty="0" err="1">
                <a:latin typeface="Times New Roman" pitchFamily="18" charset="0"/>
                <a:cs typeface="Times New Roman" pitchFamily="18" charset="0"/>
              </a:rPr>
              <a:t>tL</a:t>
            </a:r>
            <a:r>
              <a:rPr lang="en-US" sz="1200" baseline="0" dirty="0">
                <a:latin typeface="Times New Roman" pitchFamily="18" charset="0"/>
                <a:cs typeface="Times New Roman" pitchFamily="18" charset="0"/>
              </a:rPr>
              <a:t> </a:t>
            </a:r>
            <a:r>
              <a:rPr lang="en-US" sz="1200" baseline="0" dirty="0" err="1">
                <a:latin typeface="Times New Roman" pitchFamily="18" charset="0"/>
                <a:cs typeface="Times New Roman" pitchFamily="18" charset="0"/>
              </a:rPr>
              <a:t>đến</a:t>
            </a:r>
            <a:r>
              <a:rPr lang="en-US" sz="1200" baseline="0" dirty="0">
                <a:latin typeface="Times New Roman" pitchFamily="18" charset="0"/>
                <a:cs typeface="Times New Roman" pitchFamily="18" charset="0"/>
              </a:rPr>
              <a:t> </a:t>
            </a:r>
            <a:r>
              <a:rPr lang="en-US" sz="1200" baseline="0" dirty="0" err="1">
                <a:latin typeface="Times New Roman" pitchFamily="18" charset="0"/>
                <a:cs typeface="Times New Roman" pitchFamily="18" charset="0"/>
              </a:rPr>
              <a:t>bạn</a:t>
            </a:r>
            <a:r>
              <a:rPr lang="en-US" sz="1200" baseline="0" dirty="0">
                <a:latin typeface="Times New Roman" pitchFamily="18" charset="0"/>
                <a:cs typeface="Times New Roman" pitchFamily="18" charset="0"/>
              </a:rPr>
              <a:t> </a:t>
            </a:r>
            <a:r>
              <a:rPr lang="en-US" sz="1200" baseline="0" dirty="0" err="1">
                <a:latin typeface="Times New Roman" pitchFamily="18" charset="0"/>
                <a:cs typeface="Times New Roman" pitchFamily="18" charset="0"/>
              </a:rPr>
              <a:t>đọc</a:t>
            </a:r>
            <a:r>
              <a:rPr lang="en-US" sz="1200" baseline="0" dirty="0">
                <a:latin typeface="Times New Roman" pitchFamily="18" charset="0"/>
                <a:cs typeface="Times New Roman" pitchFamily="18" charset="0"/>
              </a:rPr>
              <a:t>, </a:t>
            </a:r>
            <a:r>
              <a:rPr lang="en-US" sz="1200" baseline="0" dirty="0" err="1">
                <a:latin typeface="Times New Roman" pitchFamily="18" charset="0"/>
                <a:cs typeface="Times New Roman" pitchFamily="18" charset="0"/>
              </a:rPr>
              <a:t>sự</a:t>
            </a:r>
            <a:r>
              <a:rPr lang="en-US" sz="1200" baseline="0" dirty="0">
                <a:latin typeface="Times New Roman" pitchFamily="18" charset="0"/>
                <a:cs typeface="Times New Roman" pitchFamily="18" charset="0"/>
              </a:rPr>
              <a:t> </a:t>
            </a:r>
            <a:r>
              <a:rPr lang="en-US" sz="1200" baseline="0" dirty="0" err="1">
                <a:latin typeface="Times New Roman" pitchFamily="18" charset="0"/>
                <a:cs typeface="Times New Roman" pitchFamily="18" charset="0"/>
              </a:rPr>
              <a:t>liên</a:t>
            </a:r>
            <a:r>
              <a:rPr lang="en-US" sz="1200" baseline="0" dirty="0">
                <a:latin typeface="Times New Roman" pitchFamily="18" charset="0"/>
                <a:cs typeface="Times New Roman" pitchFamily="18" charset="0"/>
              </a:rPr>
              <a:t> </a:t>
            </a:r>
            <a:r>
              <a:rPr lang="en-US" sz="1200" baseline="0" dirty="0" err="1">
                <a:latin typeface="Times New Roman" pitchFamily="18" charset="0"/>
                <a:cs typeface="Times New Roman" pitchFamily="18" charset="0"/>
              </a:rPr>
              <a:t>kết</a:t>
            </a:r>
            <a:r>
              <a:rPr lang="en-US" sz="1200" baseline="0" dirty="0">
                <a:latin typeface="Times New Roman" pitchFamily="18" charset="0"/>
                <a:cs typeface="Times New Roman" pitchFamily="18" charset="0"/>
              </a:rPr>
              <a:t> </a:t>
            </a:r>
            <a:r>
              <a:rPr lang="en-US" sz="1200" baseline="0" dirty="0" err="1">
                <a:latin typeface="Times New Roman" pitchFamily="18" charset="0"/>
                <a:cs typeface="Times New Roman" pitchFamily="18" charset="0"/>
              </a:rPr>
              <a:t>với</a:t>
            </a:r>
            <a:r>
              <a:rPr lang="en-US" sz="1200" baseline="0" dirty="0">
                <a:latin typeface="Times New Roman" pitchFamily="18" charset="0"/>
                <a:cs typeface="Times New Roman" pitchFamily="18" charset="0"/>
              </a:rPr>
              <a:t> </a:t>
            </a:r>
            <a:r>
              <a:rPr lang="en-US" sz="1200" baseline="0" dirty="0" err="1">
                <a:latin typeface="Times New Roman" pitchFamily="18" charset="0"/>
                <a:cs typeface="Times New Roman" pitchFamily="18" charset="0"/>
              </a:rPr>
              <a:t>các</a:t>
            </a:r>
            <a:r>
              <a:rPr lang="en-US" sz="1200" baseline="0" dirty="0">
                <a:latin typeface="Times New Roman" pitchFamily="18" charset="0"/>
                <a:cs typeface="Times New Roman" pitchFamily="18" charset="0"/>
              </a:rPr>
              <a:t> </a:t>
            </a:r>
            <a:r>
              <a:rPr lang="en-US" sz="1200" baseline="0" dirty="0" err="1">
                <a:latin typeface="Times New Roman" pitchFamily="18" charset="0"/>
                <a:cs typeface="Times New Roman" pitchFamily="18" charset="0"/>
              </a:rPr>
              <a:t>khoa</a:t>
            </a:r>
            <a:r>
              <a:rPr lang="en-US" sz="1200" baseline="0" dirty="0">
                <a:latin typeface="Times New Roman" pitchFamily="18" charset="0"/>
                <a:cs typeface="Times New Roman" pitchFamily="18" charset="0"/>
              </a:rPr>
              <a:t> </a:t>
            </a:r>
            <a:r>
              <a:rPr lang="en-US" sz="1200" baseline="0" dirty="0" err="1">
                <a:latin typeface="Times New Roman" pitchFamily="18" charset="0"/>
                <a:cs typeface="Times New Roman" pitchFamily="18" charset="0"/>
              </a:rPr>
              <a:t>phòng</a:t>
            </a:r>
            <a:r>
              <a:rPr lang="en-US" sz="1200" baseline="0" dirty="0">
                <a:latin typeface="Times New Roman" pitchFamily="18" charset="0"/>
                <a:cs typeface="Times New Roman" pitchFamily="18" charset="0"/>
              </a:rPr>
              <a:t> ban </a:t>
            </a:r>
            <a:r>
              <a:rPr lang="en-US" sz="1200" baseline="0" dirty="0" err="1">
                <a:latin typeface="Times New Roman" pitchFamily="18" charset="0"/>
                <a:cs typeface="Times New Roman" pitchFamily="18" charset="0"/>
              </a:rPr>
              <a:t>còn</a:t>
            </a:r>
            <a:r>
              <a:rPr lang="en-US" sz="1200" baseline="0" dirty="0">
                <a:latin typeface="Times New Roman" pitchFamily="18" charset="0"/>
                <a:cs typeface="Times New Roman" pitchFamily="18" charset="0"/>
              </a:rPr>
              <a:t> </a:t>
            </a:r>
            <a:r>
              <a:rPr lang="en-US" sz="1200" baseline="0" dirty="0" err="1">
                <a:latin typeface="Times New Roman" pitchFamily="18" charset="0"/>
                <a:cs typeface="Times New Roman" pitchFamily="18" charset="0"/>
              </a:rPr>
              <a:t>rời</a:t>
            </a:r>
            <a:r>
              <a:rPr lang="en-US" sz="1200" baseline="0" dirty="0">
                <a:latin typeface="Times New Roman" pitchFamily="18" charset="0"/>
                <a:cs typeface="Times New Roman" pitchFamily="18" charset="0"/>
              </a:rPr>
              <a:t> </a:t>
            </a:r>
            <a:r>
              <a:rPr lang="en-US" sz="1200" baseline="0" dirty="0" err="1">
                <a:latin typeface="Times New Roman" pitchFamily="18" charset="0"/>
                <a:cs typeface="Times New Roman" pitchFamily="18" charset="0"/>
              </a:rPr>
              <a:t>rạc</a:t>
            </a:r>
            <a:r>
              <a:rPr lang="en-US" sz="1200" baseline="0" dirty="0">
                <a:latin typeface="Times New Roman" pitchFamily="18" charset="0"/>
                <a:cs typeface="Times New Roman" pitchFamily="18" charset="0"/>
              </a:rPr>
              <a:t> </a:t>
            </a:r>
            <a:r>
              <a:rPr lang="en-US" sz="1200" baseline="0" dirty="0" err="1">
                <a:latin typeface="Times New Roman" pitchFamily="18" charset="0"/>
                <a:cs typeface="Times New Roman" pitchFamily="18" charset="0"/>
              </a:rPr>
              <a:t>trong</a:t>
            </a:r>
            <a:r>
              <a:rPr lang="en-US" sz="1200" baseline="0" dirty="0">
                <a:latin typeface="Times New Roman" pitchFamily="18" charset="0"/>
                <a:cs typeface="Times New Roman" pitchFamily="18" charset="0"/>
              </a:rPr>
              <a:t> </a:t>
            </a:r>
            <a:r>
              <a:rPr lang="en-US" sz="1200" baseline="0" dirty="0" err="1">
                <a:latin typeface="Times New Roman" pitchFamily="18" charset="0"/>
                <a:cs typeface="Times New Roman" pitchFamily="18" charset="0"/>
              </a:rPr>
              <a:t>quá</a:t>
            </a:r>
            <a:r>
              <a:rPr lang="en-US" sz="1200" baseline="0" dirty="0">
                <a:latin typeface="Times New Roman" pitchFamily="18" charset="0"/>
                <a:cs typeface="Times New Roman" pitchFamily="18" charset="0"/>
              </a:rPr>
              <a:t> </a:t>
            </a:r>
            <a:r>
              <a:rPr lang="en-US" sz="1200" baseline="0" dirty="0" err="1">
                <a:latin typeface="Times New Roman" pitchFamily="18" charset="0"/>
                <a:cs typeface="Times New Roman" pitchFamily="18" charset="0"/>
              </a:rPr>
              <a:t>trình</a:t>
            </a:r>
            <a:r>
              <a:rPr lang="en-US" sz="1200" baseline="0" dirty="0">
                <a:latin typeface="Times New Roman" pitchFamily="18" charset="0"/>
                <a:cs typeface="Times New Roman" pitchFamily="18" charset="0"/>
              </a:rPr>
              <a:t> </a:t>
            </a:r>
            <a:r>
              <a:rPr lang="en-US" sz="1200" baseline="0" dirty="0" err="1">
                <a:latin typeface="Times New Roman" pitchFamily="18" charset="0"/>
                <a:cs typeface="Times New Roman" pitchFamily="18" charset="0"/>
              </a:rPr>
              <a:t>hướng</a:t>
            </a:r>
            <a:r>
              <a:rPr lang="en-US" sz="1200" baseline="0" dirty="0">
                <a:latin typeface="Times New Roman" pitchFamily="18" charset="0"/>
                <a:cs typeface="Times New Roman" pitchFamily="18" charset="0"/>
              </a:rPr>
              <a:t> </a:t>
            </a:r>
            <a:r>
              <a:rPr lang="en-US" sz="1200" baseline="0" dirty="0" err="1">
                <a:latin typeface="Times New Roman" pitchFamily="18" charset="0"/>
                <a:cs typeface="Times New Roman" pitchFamily="18" charset="0"/>
              </a:rPr>
              <a:t>dẫn</a:t>
            </a:r>
            <a:r>
              <a:rPr lang="en-US" sz="1200" baseline="0" dirty="0">
                <a:latin typeface="Times New Roman" pitchFamily="18" charset="0"/>
                <a:cs typeface="Times New Roman" pitchFamily="18" charset="0"/>
              </a:rPr>
              <a:t> SV </a:t>
            </a:r>
            <a:r>
              <a:rPr lang="en-US" sz="1200" baseline="0" dirty="0" err="1">
                <a:latin typeface="Times New Roman" pitchFamily="18" charset="0"/>
                <a:cs typeface="Times New Roman" pitchFamily="18" charset="0"/>
              </a:rPr>
              <a:t>sử</a:t>
            </a:r>
            <a:r>
              <a:rPr lang="en-US" sz="1200" baseline="0" dirty="0">
                <a:latin typeface="Times New Roman" pitchFamily="18" charset="0"/>
                <a:cs typeface="Times New Roman" pitchFamily="18" charset="0"/>
              </a:rPr>
              <a:t> </a:t>
            </a:r>
            <a:r>
              <a:rPr lang="en-US" sz="1200" baseline="0" dirty="0" err="1">
                <a:latin typeface="Times New Roman" pitchFamily="18" charset="0"/>
                <a:cs typeface="Times New Roman" pitchFamily="18" charset="0"/>
              </a:rPr>
              <a:t>dụng</a:t>
            </a:r>
            <a:r>
              <a:rPr lang="en-US" sz="1200" baseline="0" dirty="0">
                <a:latin typeface="Times New Roman" pitchFamily="18" charset="0"/>
                <a:cs typeface="Times New Roman" pitchFamily="18" charset="0"/>
              </a:rPr>
              <a:t> </a:t>
            </a:r>
            <a:r>
              <a:rPr lang="en-US" sz="1200" baseline="0" dirty="0" err="1">
                <a:latin typeface="Times New Roman" pitchFamily="18" charset="0"/>
                <a:cs typeface="Times New Roman" pitchFamily="18" charset="0"/>
              </a:rPr>
              <a:t>tài</a:t>
            </a:r>
            <a:r>
              <a:rPr lang="en-US" sz="1200" baseline="0" dirty="0">
                <a:latin typeface="Times New Roman" pitchFamily="18" charset="0"/>
                <a:cs typeface="Times New Roman" pitchFamily="18" charset="0"/>
              </a:rPr>
              <a:t> </a:t>
            </a:r>
            <a:r>
              <a:rPr lang="en-US" sz="1200" baseline="0" dirty="0" err="1">
                <a:latin typeface="Times New Roman" pitchFamily="18" charset="0"/>
                <a:cs typeface="Times New Roman" pitchFamily="18" charset="0"/>
              </a:rPr>
              <a:t>liệu</a:t>
            </a:r>
            <a:r>
              <a:rPr lang="en-US" sz="1200" baseline="0" dirty="0">
                <a:latin typeface="Times New Roman" pitchFamily="18" charset="0"/>
                <a:cs typeface="Times New Roman" pitchFamily="18" charset="0"/>
              </a:rPr>
              <a:t>.</a:t>
            </a:r>
            <a:endParaRPr lang="en-US" sz="1200" dirty="0">
              <a:latin typeface="Times New Roman" pitchFamily="18" charset="0"/>
              <a:cs typeface="Times New Roman" pitchFamily="18" charset="0"/>
            </a:endParaRPr>
          </a:p>
          <a:p>
            <a:pPr marL="171450" indent="-171450">
              <a:buFontTx/>
              <a:buChar char="-"/>
            </a:pPr>
            <a:endParaRPr lang="en-US" dirty="0"/>
          </a:p>
        </p:txBody>
      </p:sp>
      <p:sp>
        <p:nvSpPr>
          <p:cNvPr id="4" name="Slide Number Placeholder 3"/>
          <p:cNvSpPr>
            <a:spLocks noGrp="1"/>
          </p:cNvSpPr>
          <p:nvPr>
            <p:ph type="sldNum" sz="quarter" idx="10"/>
          </p:nvPr>
        </p:nvSpPr>
        <p:spPr/>
        <p:txBody>
          <a:bodyPr/>
          <a:lstStyle/>
          <a:p>
            <a:fld id="{6B178486-19CD-46A2-B3F1-8283077A5B1C}" type="slidenum">
              <a:rPr lang="en-US" smtClean="0"/>
              <a:t>13</a:t>
            </a:fld>
            <a:endParaRPr lang="en-US"/>
          </a:p>
        </p:txBody>
      </p:sp>
    </p:spTree>
    <p:extLst>
      <p:ext uri="{BB962C8B-B14F-4D97-AF65-F5344CB8AC3E}">
        <p14:creationId xmlns:p14="http://schemas.microsoft.com/office/powerpoint/2010/main" val="342981692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r>
              <a:rPr lang="en-US" dirty="0" err="1"/>
              <a:t>Bố</a:t>
            </a:r>
            <a:r>
              <a:rPr lang="en-US" baseline="0" dirty="0"/>
              <a:t> </a:t>
            </a:r>
            <a:r>
              <a:rPr lang="en-US" baseline="0" dirty="0" err="1"/>
              <a:t>trí</a:t>
            </a:r>
            <a:r>
              <a:rPr lang="en-US" baseline="0" dirty="0"/>
              <a:t> </a:t>
            </a:r>
            <a:r>
              <a:rPr lang="en-US" baseline="0" dirty="0" err="1"/>
              <a:t>lại</a:t>
            </a:r>
            <a:r>
              <a:rPr lang="en-US" baseline="0" dirty="0"/>
              <a:t> </a:t>
            </a:r>
            <a:r>
              <a:rPr lang="en-US" baseline="0" dirty="0" err="1"/>
              <a:t>không</a:t>
            </a:r>
            <a:r>
              <a:rPr lang="en-US" baseline="0" dirty="0"/>
              <a:t> </a:t>
            </a:r>
            <a:r>
              <a:rPr lang="en-US" baseline="0" dirty="0" err="1"/>
              <a:t>gian</a:t>
            </a:r>
            <a:r>
              <a:rPr lang="en-US" baseline="0" dirty="0"/>
              <a:t>, </a:t>
            </a:r>
            <a:r>
              <a:rPr lang="en-US" baseline="0" dirty="0" err="1"/>
              <a:t>tăng</a:t>
            </a:r>
            <a:r>
              <a:rPr lang="en-US" baseline="0" dirty="0"/>
              <a:t> </a:t>
            </a:r>
            <a:r>
              <a:rPr lang="en-US" baseline="0" dirty="0" err="1"/>
              <a:t>sự</a:t>
            </a:r>
            <a:r>
              <a:rPr lang="en-US" baseline="0" dirty="0"/>
              <a:t> </a:t>
            </a:r>
            <a:r>
              <a:rPr lang="en-US" baseline="0" dirty="0" err="1"/>
              <a:t>thích</a:t>
            </a:r>
            <a:r>
              <a:rPr lang="en-US" baseline="0" dirty="0"/>
              <a:t> </a:t>
            </a:r>
            <a:r>
              <a:rPr lang="en-US" baseline="0" dirty="0" err="1"/>
              <a:t>thú</a:t>
            </a:r>
            <a:r>
              <a:rPr lang="en-US" baseline="0" dirty="0"/>
              <a:t> </a:t>
            </a:r>
            <a:r>
              <a:rPr lang="en-US" baseline="0" dirty="0" err="1"/>
              <a:t>cho</a:t>
            </a:r>
            <a:r>
              <a:rPr lang="en-US" baseline="0" dirty="0"/>
              <a:t> SV</a:t>
            </a:r>
          </a:p>
          <a:p>
            <a:r>
              <a:rPr lang="en-US" baseline="0" dirty="0" err="1"/>
              <a:t>Cần</a:t>
            </a:r>
            <a:r>
              <a:rPr lang="en-US" baseline="0" dirty="0"/>
              <a:t> </a:t>
            </a:r>
            <a:r>
              <a:rPr lang="en-US" baseline="0" dirty="0" err="1"/>
              <a:t>bổ</a:t>
            </a:r>
            <a:r>
              <a:rPr lang="en-US" baseline="0" dirty="0"/>
              <a:t> sung </a:t>
            </a:r>
            <a:r>
              <a:rPr lang="en-US" baseline="0" dirty="0" err="1"/>
              <a:t>thêm</a:t>
            </a:r>
            <a:r>
              <a:rPr lang="en-US" baseline="0" dirty="0"/>
              <a:t> </a:t>
            </a:r>
            <a:r>
              <a:rPr lang="en-US" baseline="0" dirty="0" err="1"/>
              <a:t>các</a:t>
            </a:r>
            <a:r>
              <a:rPr lang="en-US" baseline="0" dirty="0"/>
              <a:t> </a:t>
            </a:r>
            <a:r>
              <a:rPr lang="en-US" baseline="0" dirty="0" err="1"/>
              <a:t>phòng</a:t>
            </a:r>
            <a:r>
              <a:rPr lang="en-US" baseline="0" dirty="0"/>
              <a:t> </a:t>
            </a:r>
            <a:r>
              <a:rPr lang="en-US" baseline="0" dirty="0" err="1"/>
              <a:t>chức</a:t>
            </a:r>
            <a:r>
              <a:rPr lang="en-US" baseline="0" dirty="0"/>
              <a:t> </a:t>
            </a:r>
            <a:r>
              <a:rPr lang="en-US" baseline="0" dirty="0" err="1"/>
              <a:t>năng</a:t>
            </a:r>
            <a:endParaRPr lang="en-US" baseline="0" dirty="0"/>
          </a:p>
          <a:p>
            <a:r>
              <a:rPr lang="en-US" baseline="0" dirty="0" err="1"/>
              <a:t>Trang</a:t>
            </a:r>
            <a:r>
              <a:rPr lang="en-US" baseline="0" dirty="0"/>
              <a:t> </a:t>
            </a:r>
            <a:r>
              <a:rPr lang="en-US" baseline="0" dirty="0" err="1"/>
              <a:t>thiết</a:t>
            </a:r>
            <a:r>
              <a:rPr lang="en-US" baseline="0" dirty="0"/>
              <a:t> </a:t>
            </a:r>
            <a:r>
              <a:rPr lang="en-US" baseline="0" dirty="0" err="1"/>
              <a:t>bị</a:t>
            </a:r>
            <a:r>
              <a:rPr lang="en-US" baseline="0" dirty="0"/>
              <a:t> </a:t>
            </a:r>
            <a:r>
              <a:rPr lang="en-US" baseline="0" dirty="0" err="1"/>
              <a:t>hiện</a:t>
            </a:r>
            <a:r>
              <a:rPr lang="en-US" baseline="0" dirty="0"/>
              <a:t> </a:t>
            </a:r>
            <a:r>
              <a:rPr lang="en-US" baseline="0" dirty="0" err="1"/>
              <a:t>đại</a:t>
            </a:r>
            <a:r>
              <a:rPr lang="en-US" baseline="0" dirty="0"/>
              <a:t> </a:t>
            </a:r>
            <a:r>
              <a:rPr lang="en-US" baseline="0" dirty="0" err="1"/>
              <a:t>hóa</a:t>
            </a:r>
            <a:endParaRPr lang="en-US" dirty="0"/>
          </a:p>
        </p:txBody>
      </p:sp>
      <p:sp>
        <p:nvSpPr>
          <p:cNvPr id="4" name="Slide Number Placeholder 3"/>
          <p:cNvSpPr>
            <a:spLocks noGrp="1"/>
          </p:cNvSpPr>
          <p:nvPr>
            <p:ph type="sldNum" sz="quarter" idx="10"/>
          </p:nvPr>
        </p:nvSpPr>
        <p:spPr/>
        <p:txBody>
          <a:bodyPr/>
          <a:lstStyle/>
          <a:p>
            <a:fld id="{6B178486-19CD-46A2-B3F1-8283077A5B1C}" type="slidenum">
              <a:rPr lang="en-US" smtClean="0"/>
              <a:t>15</a:t>
            </a:fld>
            <a:endParaRPr lang="en-US"/>
          </a:p>
        </p:txBody>
      </p:sp>
    </p:spTree>
    <p:extLst>
      <p:ext uri="{BB962C8B-B14F-4D97-AF65-F5344CB8AC3E}">
        <p14:creationId xmlns:p14="http://schemas.microsoft.com/office/powerpoint/2010/main" val="416920025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B178486-19CD-46A2-B3F1-8283077A5B1C}" type="slidenum">
              <a:rPr lang="en-US" smtClean="0"/>
              <a:t>20</a:t>
            </a:fld>
            <a:endParaRPr lang="en-US"/>
          </a:p>
        </p:txBody>
      </p:sp>
    </p:spTree>
    <p:extLst>
      <p:ext uri="{BB962C8B-B14F-4D97-AF65-F5344CB8AC3E}">
        <p14:creationId xmlns:p14="http://schemas.microsoft.com/office/powerpoint/2010/main" val="11645102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EEED09C-BF86-4221-A30C-9B61297B7BF1}" type="datetimeFigureOut">
              <a:rPr lang="en-US" smtClean="0"/>
              <a:t>6/13/2022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74A943C-1020-402E-A907-3012BB4125E1}" type="slidenum">
              <a:rPr lang="en-US" smtClean="0"/>
              <a:t>‹#›</a:t>
            </a:fld>
            <a:endParaRPr lang="en-US"/>
          </a:p>
        </p:txBody>
      </p:sp>
    </p:spTree>
    <p:extLst>
      <p:ext uri="{BB962C8B-B14F-4D97-AF65-F5344CB8AC3E}">
        <p14:creationId xmlns:p14="http://schemas.microsoft.com/office/powerpoint/2010/main" val="26183841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EEED09C-BF86-4221-A30C-9B61297B7BF1}" type="datetimeFigureOut">
              <a:rPr lang="en-US" smtClean="0"/>
              <a:t>6/13/2022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74A943C-1020-402E-A907-3012BB4125E1}" type="slidenum">
              <a:rPr lang="en-US" smtClean="0"/>
              <a:t>‹#›</a:t>
            </a:fld>
            <a:endParaRPr lang="en-US"/>
          </a:p>
        </p:txBody>
      </p:sp>
    </p:spTree>
    <p:extLst>
      <p:ext uri="{BB962C8B-B14F-4D97-AF65-F5344CB8AC3E}">
        <p14:creationId xmlns:p14="http://schemas.microsoft.com/office/powerpoint/2010/main" val="20196604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40"/>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1" y="4589465"/>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EEED09C-BF86-4221-A30C-9B61297B7BF1}" type="datetimeFigureOut">
              <a:rPr lang="en-US" smtClean="0"/>
              <a:t>6/13/2022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74A943C-1020-402E-A907-3012BB4125E1}" type="slidenum">
              <a:rPr lang="en-US" smtClean="0"/>
              <a:t>‹#›</a:t>
            </a:fld>
            <a:endParaRPr lang="en-US"/>
          </a:p>
        </p:txBody>
      </p:sp>
    </p:spTree>
    <p:extLst>
      <p:ext uri="{BB962C8B-B14F-4D97-AF65-F5344CB8AC3E}">
        <p14:creationId xmlns:p14="http://schemas.microsoft.com/office/powerpoint/2010/main" val="24969150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EEED09C-BF86-4221-A30C-9B61297B7BF1}" type="datetimeFigureOut">
              <a:rPr lang="en-US" smtClean="0"/>
              <a:t>6/13/2022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74A943C-1020-402E-A907-3012BB4125E1}" type="slidenum">
              <a:rPr lang="en-US" smtClean="0"/>
              <a:t>‹#›</a:t>
            </a:fld>
            <a:endParaRPr lang="en-US"/>
          </a:p>
        </p:txBody>
      </p:sp>
    </p:spTree>
    <p:extLst>
      <p:ext uri="{BB962C8B-B14F-4D97-AF65-F5344CB8AC3E}">
        <p14:creationId xmlns:p14="http://schemas.microsoft.com/office/powerpoint/2010/main" val="15564653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7"/>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9"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1"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1"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EEED09C-BF86-4221-A30C-9B61297B7BF1}" type="datetimeFigureOut">
              <a:rPr lang="en-US" smtClean="0"/>
              <a:t>6/13/2022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74A943C-1020-402E-A907-3012BB4125E1}" type="slidenum">
              <a:rPr lang="en-US" smtClean="0"/>
              <a:t>‹#›</a:t>
            </a:fld>
            <a:endParaRPr lang="en-US"/>
          </a:p>
        </p:txBody>
      </p:sp>
    </p:spTree>
    <p:extLst>
      <p:ext uri="{BB962C8B-B14F-4D97-AF65-F5344CB8AC3E}">
        <p14:creationId xmlns:p14="http://schemas.microsoft.com/office/powerpoint/2010/main" val="7673501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EEED09C-BF86-4221-A30C-9B61297B7BF1}" type="datetimeFigureOut">
              <a:rPr lang="en-US" smtClean="0"/>
              <a:t>6/13/2022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74A943C-1020-402E-A907-3012BB4125E1}" type="slidenum">
              <a:rPr lang="en-US" smtClean="0"/>
              <a:t>‹#›</a:t>
            </a:fld>
            <a:endParaRPr lang="en-US"/>
          </a:p>
        </p:txBody>
      </p:sp>
    </p:spTree>
    <p:extLst>
      <p:ext uri="{BB962C8B-B14F-4D97-AF65-F5344CB8AC3E}">
        <p14:creationId xmlns:p14="http://schemas.microsoft.com/office/powerpoint/2010/main" val="2263780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EEED09C-BF86-4221-A30C-9B61297B7BF1}" type="datetimeFigureOut">
              <a:rPr lang="en-US" smtClean="0"/>
              <a:t>6/13/2022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74A943C-1020-402E-A907-3012BB4125E1}" type="slidenum">
              <a:rPr lang="en-US" smtClean="0"/>
              <a:t>‹#›</a:t>
            </a:fld>
            <a:endParaRPr lang="en-US"/>
          </a:p>
        </p:txBody>
      </p:sp>
    </p:spTree>
    <p:extLst>
      <p:ext uri="{BB962C8B-B14F-4D97-AF65-F5344CB8AC3E}">
        <p14:creationId xmlns:p14="http://schemas.microsoft.com/office/powerpoint/2010/main" val="41300942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7"/>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EEED09C-BF86-4221-A30C-9B61297B7BF1}" type="datetimeFigureOut">
              <a:rPr lang="en-US" smtClean="0"/>
              <a:t>6/13/2022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74A943C-1020-402E-A907-3012BB4125E1}" type="slidenum">
              <a:rPr lang="en-US" smtClean="0"/>
              <a:t>‹#›</a:t>
            </a:fld>
            <a:endParaRPr lang="en-US"/>
          </a:p>
        </p:txBody>
      </p:sp>
    </p:spTree>
    <p:extLst>
      <p:ext uri="{BB962C8B-B14F-4D97-AF65-F5344CB8AC3E}">
        <p14:creationId xmlns:p14="http://schemas.microsoft.com/office/powerpoint/2010/main" val="28510057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7"/>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EEED09C-BF86-4221-A30C-9B61297B7BF1}" type="datetimeFigureOut">
              <a:rPr lang="en-US" smtClean="0"/>
              <a:t>6/13/2022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74A943C-1020-402E-A907-3012BB4125E1}" type="slidenum">
              <a:rPr lang="en-US" smtClean="0"/>
              <a:t>‹#›</a:t>
            </a:fld>
            <a:endParaRPr lang="en-US"/>
          </a:p>
        </p:txBody>
      </p:sp>
    </p:spTree>
    <p:extLst>
      <p:ext uri="{BB962C8B-B14F-4D97-AF65-F5344CB8AC3E}">
        <p14:creationId xmlns:p14="http://schemas.microsoft.com/office/powerpoint/2010/main" val="35911752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EEED09C-BF86-4221-A30C-9B61297B7BF1}" type="datetimeFigureOut">
              <a:rPr lang="en-US" smtClean="0"/>
              <a:t>6/13/2022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74A943C-1020-402E-A907-3012BB4125E1}" type="slidenum">
              <a:rPr lang="en-US" smtClean="0"/>
              <a:t>‹#›</a:t>
            </a:fld>
            <a:endParaRPr lang="en-US"/>
          </a:p>
        </p:txBody>
      </p:sp>
    </p:spTree>
    <p:extLst>
      <p:ext uri="{BB962C8B-B14F-4D97-AF65-F5344CB8AC3E}">
        <p14:creationId xmlns:p14="http://schemas.microsoft.com/office/powerpoint/2010/main" val="2302487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1"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EEED09C-BF86-4221-A30C-9B61297B7BF1}" type="datetimeFigureOut">
              <a:rPr lang="en-US" smtClean="0"/>
              <a:t>6/13/2022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74A943C-1020-402E-A907-3012BB4125E1}" type="slidenum">
              <a:rPr lang="en-US" smtClean="0"/>
              <a:t>‹#›</a:t>
            </a:fld>
            <a:endParaRPr lang="en-US"/>
          </a:p>
        </p:txBody>
      </p:sp>
    </p:spTree>
    <p:extLst>
      <p:ext uri="{BB962C8B-B14F-4D97-AF65-F5344CB8AC3E}">
        <p14:creationId xmlns:p14="http://schemas.microsoft.com/office/powerpoint/2010/main" val="3777901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7"/>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2"/>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EEED09C-BF86-4221-A30C-9B61297B7BF1}" type="datetimeFigureOut">
              <a:rPr lang="en-US" smtClean="0"/>
              <a:t>6/13/2022</a:t>
            </a:fld>
            <a:endParaRPr lang="en-US"/>
          </a:p>
        </p:txBody>
      </p:sp>
      <p:sp>
        <p:nvSpPr>
          <p:cNvPr id="5" name="Footer Placeholder 4"/>
          <p:cNvSpPr>
            <a:spLocks noGrp="1"/>
          </p:cNvSpPr>
          <p:nvPr>
            <p:ph type="ftr" sz="quarter" idx="3"/>
          </p:nvPr>
        </p:nvSpPr>
        <p:spPr>
          <a:xfrm>
            <a:off x="4038600" y="6356352"/>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2"/>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74A943C-1020-402E-A907-3012BB4125E1}" type="slidenum">
              <a:rPr lang="en-US" smtClean="0"/>
              <a:t>‹#›</a:t>
            </a:fld>
            <a:endParaRPr lang="en-US"/>
          </a:p>
        </p:txBody>
      </p:sp>
    </p:spTree>
    <p:extLst>
      <p:ext uri="{BB962C8B-B14F-4D97-AF65-F5344CB8AC3E}">
        <p14:creationId xmlns:p14="http://schemas.microsoft.com/office/powerpoint/2010/main" val="314846915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image" Target="../media/image2.jpe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1.jp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4.jpeg"/><Relationship Id="rId4" Type="http://schemas.openxmlformats.org/officeDocument/2006/relationships/image" Target="../media/image3.jpeg"/></Relationships>
</file>

<file path=ppt/slides/_rels/slide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9.jpeg"/><Relationship Id="rId4" Type="http://schemas.openxmlformats.org/officeDocument/2006/relationships/image" Target="../media/image8.jpg"/></Relationships>
</file>

<file path=ppt/slides/_rels/slide6.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jp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6.jpg"/></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1.jp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3.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1.jpg"/><Relationship Id="rId7" Type="http://schemas.openxmlformats.org/officeDocument/2006/relationships/diagramColors" Target="../diagrams/colors3.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1.jpg"/><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1.jpg"/><Relationship Id="rId7" Type="http://schemas.openxmlformats.org/officeDocument/2006/relationships/image" Target="../media/image20.jpe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19.jpeg"/><Relationship Id="rId5" Type="http://schemas.openxmlformats.org/officeDocument/2006/relationships/image" Target="../media/image18.jpeg"/><Relationship Id="rId4" Type="http://schemas.openxmlformats.org/officeDocument/2006/relationships/image" Target="../media/image17.jpeg"/></Relationships>
</file>

<file path=ppt/slides/_rels/slide16.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1.jpg"/><Relationship Id="rId1" Type="http://schemas.openxmlformats.org/officeDocument/2006/relationships/slideLayout" Target="../slideLayouts/slideLayout2.xml"/><Relationship Id="rId5" Type="http://schemas.openxmlformats.org/officeDocument/2006/relationships/image" Target="../media/image24.jpeg"/><Relationship Id="rId4" Type="http://schemas.openxmlformats.org/officeDocument/2006/relationships/image" Target="../media/image23.jpeg"/></Relationships>
</file>

<file path=ppt/slides/_rels/slide1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Content Placeholder 6">
            <a:extLst>
              <a:ext uri="{FF2B5EF4-FFF2-40B4-BE49-F238E27FC236}">
                <a16:creationId xmlns:a16="http://schemas.microsoft.com/office/drawing/2014/main" id="{A5D3B1F9-AC97-4CDD-BE3C-A23A68010D8B}"/>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 y="0"/>
            <a:ext cx="12192001" cy="6858000"/>
          </a:xfrm>
        </p:spPr>
      </p:pic>
      <p:sp>
        <p:nvSpPr>
          <p:cNvPr id="3" name="Rectangle 5"/>
          <p:cNvSpPr>
            <a:spLocks noChangeArrowheads="1"/>
          </p:cNvSpPr>
          <p:nvPr/>
        </p:nvSpPr>
        <p:spPr bwMode="auto">
          <a:xfrm>
            <a:off x="1353707" y="2454751"/>
            <a:ext cx="9888822" cy="3046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50000"/>
              </a:lnSpc>
              <a:spcBef>
                <a:spcPct val="0"/>
              </a:spcBef>
              <a:buNone/>
            </a:pPr>
            <a:r>
              <a:rPr lang="en-US" sz="3200" b="1" dirty="0">
                <a:solidFill>
                  <a:srgbClr val="002060"/>
                </a:solidFill>
                <a:latin typeface="Times New Roman" panose="02020603050405020304" pitchFamily="18" charset="0"/>
                <a:cs typeface="Times New Roman" panose="02020603050405020304" pitchFamily="18" charset="0"/>
              </a:rPr>
              <a:t>PHÁT TRIỂN THƯ VIỆN TRƯỜNG CAO ĐẲNG LÝ TỰ TRỌNG TP.HCM THÀNH THƯ VIỆN THÔNG MINH TRONG BỐI CẢNH CÁCH MẠNG CÔNG NGHIỆP LẦN THỨ 4</a:t>
            </a:r>
            <a:endParaRPr lang="en-US" altLang="en-US" sz="3200" b="1" dirty="0">
              <a:solidFill>
                <a:srgbClr val="002060"/>
              </a:solidFill>
              <a:latin typeface="Times New Roman" panose="02020603050405020304" pitchFamily="18" charset="0"/>
              <a:cs typeface="Times New Roman" panose="02020603050405020304" pitchFamily="18" charset="0"/>
            </a:endParaRPr>
          </a:p>
        </p:txBody>
      </p:sp>
      <p:sp>
        <p:nvSpPr>
          <p:cNvPr id="4" name="TextBox 6"/>
          <p:cNvSpPr txBox="1">
            <a:spLocks noChangeArrowheads="1"/>
          </p:cNvSpPr>
          <p:nvPr/>
        </p:nvSpPr>
        <p:spPr bwMode="auto">
          <a:xfrm>
            <a:off x="1434520" y="645207"/>
            <a:ext cx="10250487"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US" altLang="en-US" sz="2400" b="1" dirty="0">
                <a:solidFill>
                  <a:srgbClr val="FF0000"/>
                </a:solidFill>
                <a:latin typeface="Times New Roman" panose="02020603050405020304" pitchFamily="18" charset="0"/>
                <a:cs typeface="Times New Roman" panose="02020603050405020304" pitchFamily="18" charset="0"/>
              </a:rPr>
              <a:t>TRƯỜNG CAO ĐẲNG LÝ TỰ TRỌNG THÀNH PHỐ HỒ CHÍ MINH</a:t>
            </a:r>
          </a:p>
        </p:txBody>
      </p:sp>
      <p:sp>
        <p:nvSpPr>
          <p:cNvPr id="5" name="TextBox 7"/>
          <p:cNvSpPr txBox="1">
            <a:spLocks noChangeArrowheads="1"/>
          </p:cNvSpPr>
          <p:nvPr/>
        </p:nvSpPr>
        <p:spPr bwMode="auto">
          <a:xfrm>
            <a:off x="6096000" y="6074687"/>
            <a:ext cx="597264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US" altLang="en-US" sz="1800" i="1" dirty="0">
                <a:solidFill>
                  <a:srgbClr val="FF0000"/>
                </a:solidFill>
                <a:latin typeface="Times New Roman" panose="02020603050405020304" pitchFamily="18" charset="0"/>
                <a:cs typeface="Times New Roman" panose="02020603050405020304" pitchFamily="18" charset="0"/>
              </a:rPr>
              <a:t>Thành </a:t>
            </a:r>
            <a:r>
              <a:rPr lang="en-US" altLang="en-US" sz="1800" i="1" dirty="0" err="1">
                <a:solidFill>
                  <a:srgbClr val="FF0000"/>
                </a:solidFill>
                <a:latin typeface="Times New Roman" panose="02020603050405020304" pitchFamily="18" charset="0"/>
                <a:cs typeface="Times New Roman" panose="02020603050405020304" pitchFamily="18" charset="0"/>
              </a:rPr>
              <a:t>phố</a:t>
            </a:r>
            <a:r>
              <a:rPr lang="en-US" altLang="en-US" sz="1800" i="1" dirty="0">
                <a:solidFill>
                  <a:srgbClr val="FF0000"/>
                </a:solidFill>
                <a:latin typeface="Times New Roman" panose="02020603050405020304" pitchFamily="18" charset="0"/>
                <a:cs typeface="Times New Roman" panose="02020603050405020304" pitchFamily="18" charset="0"/>
              </a:rPr>
              <a:t> </a:t>
            </a:r>
            <a:r>
              <a:rPr lang="en-US" altLang="en-US" sz="1800" i="1" dirty="0" err="1">
                <a:solidFill>
                  <a:srgbClr val="FF0000"/>
                </a:solidFill>
                <a:latin typeface="Times New Roman" panose="02020603050405020304" pitchFamily="18" charset="0"/>
                <a:cs typeface="Times New Roman" panose="02020603050405020304" pitchFamily="18" charset="0"/>
              </a:rPr>
              <a:t>Hồ</a:t>
            </a:r>
            <a:r>
              <a:rPr lang="en-US" altLang="en-US" sz="1800" i="1" dirty="0">
                <a:solidFill>
                  <a:srgbClr val="FF0000"/>
                </a:solidFill>
                <a:latin typeface="Times New Roman" panose="02020603050405020304" pitchFamily="18" charset="0"/>
                <a:cs typeface="Times New Roman" panose="02020603050405020304" pitchFamily="18" charset="0"/>
              </a:rPr>
              <a:t> </a:t>
            </a:r>
            <a:r>
              <a:rPr lang="en-US" altLang="en-US" sz="1800" i="1" dirty="0" err="1">
                <a:solidFill>
                  <a:srgbClr val="FF0000"/>
                </a:solidFill>
                <a:latin typeface="Times New Roman" panose="02020603050405020304" pitchFamily="18" charset="0"/>
                <a:cs typeface="Times New Roman" panose="02020603050405020304" pitchFamily="18" charset="0"/>
              </a:rPr>
              <a:t>Chí</a:t>
            </a:r>
            <a:r>
              <a:rPr lang="en-US" altLang="en-US" sz="1800" i="1" dirty="0">
                <a:solidFill>
                  <a:srgbClr val="FF0000"/>
                </a:solidFill>
                <a:latin typeface="Times New Roman" panose="02020603050405020304" pitchFamily="18" charset="0"/>
                <a:cs typeface="Times New Roman" panose="02020603050405020304" pitchFamily="18" charset="0"/>
              </a:rPr>
              <a:t> Minh, </a:t>
            </a:r>
            <a:r>
              <a:rPr lang="en-US" altLang="en-US" sz="1800" i="1" dirty="0" err="1">
                <a:solidFill>
                  <a:srgbClr val="FF0000"/>
                </a:solidFill>
                <a:latin typeface="Times New Roman" panose="02020603050405020304" pitchFamily="18" charset="0"/>
                <a:cs typeface="Times New Roman" panose="02020603050405020304" pitchFamily="18" charset="0"/>
              </a:rPr>
              <a:t>ngày</a:t>
            </a:r>
            <a:r>
              <a:rPr lang="en-US" altLang="en-US" sz="1800" i="1" dirty="0">
                <a:solidFill>
                  <a:srgbClr val="FF0000"/>
                </a:solidFill>
                <a:latin typeface="Times New Roman" panose="02020603050405020304" pitchFamily="18" charset="0"/>
                <a:cs typeface="Times New Roman" panose="02020603050405020304" pitchFamily="18" charset="0"/>
              </a:rPr>
              <a:t> 14 </a:t>
            </a:r>
            <a:r>
              <a:rPr lang="en-US" altLang="en-US" sz="1800" i="1" dirty="0" err="1">
                <a:solidFill>
                  <a:srgbClr val="FF0000"/>
                </a:solidFill>
                <a:latin typeface="Times New Roman" panose="02020603050405020304" pitchFamily="18" charset="0"/>
                <a:cs typeface="Times New Roman" panose="02020603050405020304" pitchFamily="18" charset="0"/>
              </a:rPr>
              <a:t>tháng</a:t>
            </a:r>
            <a:r>
              <a:rPr lang="en-US" altLang="en-US" sz="1800" i="1" dirty="0">
                <a:solidFill>
                  <a:srgbClr val="FF0000"/>
                </a:solidFill>
                <a:latin typeface="Times New Roman" panose="02020603050405020304" pitchFamily="18" charset="0"/>
                <a:cs typeface="Times New Roman" panose="02020603050405020304" pitchFamily="18" charset="0"/>
              </a:rPr>
              <a:t> 6 </a:t>
            </a:r>
            <a:r>
              <a:rPr lang="en-US" altLang="en-US" sz="1800" i="1" dirty="0" err="1">
                <a:solidFill>
                  <a:srgbClr val="FF0000"/>
                </a:solidFill>
                <a:latin typeface="Times New Roman" panose="02020603050405020304" pitchFamily="18" charset="0"/>
                <a:cs typeface="Times New Roman" panose="02020603050405020304" pitchFamily="18" charset="0"/>
              </a:rPr>
              <a:t>năm</a:t>
            </a:r>
            <a:r>
              <a:rPr lang="en-US" altLang="en-US" sz="1800" i="1" dirty="0">
                <a:solidFill>
                  <a:srgbClr val="FF0000"/>
                </a:solidFill>
                <a:latin typeface="Times New Roman" panose="02020603050405020304" pitchFamily="18" charset="0"/>
                <a:cs typeface="Times New Roman" panose="02020603050405020304" pitchFamily="18" charset="0"/>
              </a:rPr>
              <a:t> 2022</a:t>
            </a:r>
          </a:p>
        </p:txBody>
      </p:sp>
      <p:sp>
        <p:nvSpPr>
          <p:cNvPr id="6" name="TextBox 8"/>
          <p:cNvSpPr txBox="1">
            <a:spLocks noChangeArrowheads="1"/>
          </p:cNvSpPr>
          <p:nvPr/>
        </p:nvSpPr>
        <p:spPr bwMode="auto">
          <a:xfrm>
            <a:off x="2904033" y="1015770"/>
            <a:ext cx="67691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US" altLang="en-US" sz="2000" b="1" dirty="0">
                <a:solidFill>
                  <a:schemeClr val="tx2">
                    <a:lumMod val="50000"/>
                  </a:schemeClr>
                </a:solidFill>
                <a:latin typeface="Times New Roman" panose="02020603050405020304" pitchFamily="18" charset="0"/>
                <a:cs typeface="Times New Roman" panose="02020603050405020304" pitchFamily="18" charset="0"/>
              </a:rPr>
              <a:t>TRUNG TÂM THƯ VIỆN</a:t>
            </a:r>
          </a:p>
        </p:txBody>
      </p:sp>
      <p:sp>
        <p:nvSpPr>
          <p:cNvPr id="8" name="Rectangle 5"/>
          <p:cNvSpPr>
            <a:spLocks noChangeArrowheads="1"/>
          </p:cNvSpPr>
          <p:nvPr/>
        </p:nvSpPr>
        <p:spPr bwMode="auto">
          <a:xfrm>
            <a:off x="1322274" y="1869978"/>
            <a:ext cx="9547451"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US" altLang="en-US" sz="3200" b="1" i="1" dirty="0" err="1">
                <a:solidFill>
                  <a:srgbClr val="FF0000"/>
                </a:solidFill>
                <a:latin typeface="Times New Roman" panose="02020603050405020304" pitchFamily="18" charset="0"/>
                <a:cs typeface="Times New Roman" panose="02020603050405020304" pitchFamily="18" charset="0"/>
              </a:rPr>
              <a:t>Chủ</a:t>
            </a:r>
            <a:r>
              <a:rPr lang="en-US" altLang="en-US" sz="3200" b="1" i="1" dirty="0">
                <a:solidFill>
                  <a:srgbClr val="FF0000"/>
                </a:solidFill>
                <a:latin typeface="Times New Roman" panose="02020603050405020304" pitchFamily="18" charset="0"/>
                <a:cs typeface="Times New Roman" panose="02020603050405020304" pitchFamily="18" charset="0"/>
              </a:rPr>
              <a:t> </a:t>
            </a:r>
            <a:r>
              <a:rPr lang="en-US" altLang="en-US" sz="3200" b="1" i="1" dirty="0" err="1">
                <a:solidFill>
                  <a:srgbClr val="FF0000"/>
                </a:solidFill>
                <a:latin typeface="Times New Roman" panose="02020603050405020304" pitchFamily="18" charset="0"/>
                <a:cs typeface="Times New Roman" panose="02020603050405020304" pitchFamily="18" charset="0"/>
              </a:rPr>
              <a:t>đề</a:t>
            </a:r>
            <a:endParaRPr lang="en-US" altLang="en-US" sz="3200" b="1" i="1"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93645941"/>
      </p:ext>
    </p:extLst>
  </p:cSld>
  <p:clrMapOvr>
    <a:masterClrMapping/>
  </p:clrMapOvr>
  <p:transition spd="slow">
    <p:randomBar dir="vert"/>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a:extLst>
              <a:ext uri="{FF2B5EF4-FFF2-40B4-BE49-F238E27FC236}">
                <a16:creationId xmlns:a16="http://schemas.microsoft.com/office/drawing/2014/main" id="{A5D3B1F9-AC97-4CDD-BE3C-A23A68010D8B}"/>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 y="0"/>
            <a:ext cx="12192001" cy="6858000"/>
          </a:xfrm>
        </p:spPr>
      </p:pic>
      <p:sp>
        <p:nvSpPr>
          <p:cNvPr id="10" name="Rectangle 9"/>
          <p:cNvSpPr/>
          <p:nvPr/>
        </p:nvSpPr>
        <p:spPr>
          <a:xfrm>
            <a:off x="1594021" y="1384117"/>
            <a:ext cx="9131643" cy="584775"/>
          </a:xfrm>
          <a:prstGeom prst="rect">
            <a:avLst/>
          </a:prstGeom>
        </p:spPr>
        <p:txBody>
          <a:bodyPr wrap="square">
            <a:spAutoFit/>
          </a:bodyPr>
          <a:lstStyle/>
          <a:p>
            <a:pPr algn="just"/>
            <a:endParaRPr lang="en-US" sz="3200" dirty="0">
              <a:latin typeface="Times New Roman" pitchFamily="18" charset="0"/>
              <a:cs typeface="Times New Roman" pitchFamily="18" charset="0"/>
            </a:endParaRPr>
          </a:p>
        </p:txBody>
      </p:sp>
      <p:graphicFrame>
        <p:nvGraphicFramePr>
          <p:cNvPr id="11" name="Diagram 10">
            <a:extLst>
              <a:ext uri="{FF2B5EF4-FFF2-40B4-BE49-F238E27FC236}">
                <a16:creationId xmlns:a16="http://schemas.microsoft.com/office/drawing/2014/main" id="{FAC5A6AE-970A-BE90-0433-8B22F8B5BF9C}"/>
              </a:ext>
            </a:extLst>
          </p:cNvPr>
          <p:cNvGraphicFramePr/>
          <p:nvPr>
            <p:extLst>
              <p:ext uri="{D42A27DB-BD31-4B8C-83A1-F6EECF244321}">
                <p14:modId xmlns:p14="http://schemas.microsoft.com/office/powerpoint/2010/main" val="2286096918"/>
              </p:ext>
            </p:extLst>
          </p:nvPr>
        </p:nvGraphicFramePr>
        <p:xfrm>
          <a:off x="281366" y="1962618"/>
          <a:ext cx="5193160" cy="387376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TextBox 4">
            <a:extLst>
              <a:ext uri="{FF2B5EF4-FFF2-40B4-BE49-F238E27FC236}">
                <a16:creationId xmlns:a16="http://schemas.microsoft.com/office/drawing/2014/main" id="{EB8C05AE-E833-DA63-3C87-C825C947DE37}"/>
              </a:ext>
            </a:extLst>
          </p:cNvPr>
          <p:cNvSpPr txBox="1"/>
          <p:nvPr/>
        </p:nvSpPr>
        <p:spPr>
          <a:xfrm>
            <a:off x="0" y="514597"/>
            <a:ext cx="4655126" cy="707886"/>
          </a:xfrm>
          <a:prstGeom prst="rect">
            <a:avLst/>
          </a:prstGeom>
        </p:spPr>
        <p:style>
          <a:lnRef idx="3">
            <a:schemeClr val="lt1"/>
          </a:lnRef>
          <a:fillRef idx="1">
            <a:schemeClr val="accent2"/>
          </a:fillRef>
          <a:effectRef idx="1">
            <a:schemeClr val="accent2"/>
          </a:effectRef>
          <a:fontRef idx="minor">
            <a:schemeClr val="lt1"/>
          </a:fontRef>
        </p:style>
        <p:txBody>
          <a:bodyPr wrap="square" rtlCol="0">
            <a:spAutoFit/>
          </a:bodyPr>
          <a:lstStyle/>
          <a:p>
            <a:pPr algn="ctr"/>
            <a:r>
              <a:rPr lang="en-US" sz="4000" b="1" dirty="0">
                <a:latin typeface="Times New Roman" panose="02020603050405020304" pitchFamily="18" charset="0"/>
                <a:cs typeface="Times New Roman" panose="02020603050405020304" pitchFamily="18" charset="0"/>
              </a:rPr>
              <a:t>NỘI DUNG</a:t>
            </a:r>
          </a:p>
        </p:txBody>
      </p:sp>
      <p:pic>
        <p:nvPicPr>
          <p:cNvPr id="2050" name="Picture 2" descr="D:\CONG VIEC\TRUNG TAM THƯ VIỆN\HINH WEB TV\HINH\DJI_0525-Pano copy.jp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5118267" y="1222483"/>
            <a:ext cx="7073735" cy="4394546"/>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7068940" y="5671665"/>
            <a:ext cx="3718854" cy="400110"/>
          </a:xfrm>
          <a:prstGeom prst="rect">
            <a:avLst/>
          </a:prstGeom>
        </p:spPr>
        <p:txBody>
          <a:bodyPr wrap="square">
            <a:spAutoFit/>
          </a:bodyPr>
          <a:lstStyle/>
          <a:p>
            <a:r>
              <a:rPr lang="en-US" sz="2000" b="1" i="1" dirty="0" err="1">
                <a:latin typeface="Times New Roman" pitchFamily="18" charset="0"/>
                <a:cs typeface="Times New Roman" pitchFamily="18" charset="0"/>
              </a:rPr>
              <a:t>Khuôn</a:t>
            </a:r>
            <a:r>
              <a:rPr lang="en-US" sz="2000" b="1" i="1" dirty="0">
                <a:latin typeface="Times New Roman" pitchFamily="18" charset="0"/>
                <a:cs typeface="Times New Roman" pitchFamily="18" charset="0"/>
              </a:rPr>
              <a:t> </a:t>
            </a:r>
            <a:r>
              <a:rPr lang="en-US" sz="2000" b="1" i="1" dirty="0" err="1">
                <a:latin typeface="Times New Roman" pitchFamily="18" charset="0"/>
                <a:cs typeface="Times New Roman" pitchFamily="18" charset="0"/>
              </a:rPr>
              <a:t>viên</a:t>
            </a:r>
            <a:r>
              <a:rPr lang="en-US" sz="2000" b="1" i="1" dirty="0">
                <a:latin typeface="Times New Roman" pitchFamily="18" charset="0"/>
                <a:cs typeface="Times New Roman" pitchFamily="18" charset="0"/>
              </a:rPr>
              <a:t> </a:t>
            </a:r>
            <a:r>
              <a:rPr lang="en-US" sz="2000" b="1" i="1" dirty="0" err="1">
                <a:latin typeface="Times New Roman" pitchFamily="18" charset="0"/>
                <a:cs typeface="Times New Roman" pitchFamily="18" charset="0"/>
              </a:rPr>
              <a:t>phía</a:t>
            </a:r>
            <a:r>
              <a:rPr lang="en-US" sz="2000" b="1" i="1" dirty="0">
                <a:latin typeface="Times New Roman" pitchFamily="18" charset="0"/>
                <a:cs typeface="Times New Roman" pitchFamily="18" charset="0"/>
              </a:rPr>
              <a:t> </a:t>
            </a:r>
            <a:r>
              <a:rPr lang="en-US" sz="2000" b="1" i="1" dirty="0" err="1">
                <a:latin typeface="Times New Roman" pitchFamily="18" charset="0"/>
                <a:cs typeface="Times New Roman" pitchFamily="18" charset="0"/>
              </a:rPr>
              <a:t>trước</a:t>
            </a:r>
            <a:r>
              <a:rPr lang="en-US" sz="2000" b="1" i="1" dirty="0">
                <a:latin typeface="Times New Roman" pitchFamily="18" charset="0"/>
                <a:cs typeface="Times New Roman" pitchFamily="18" charset="0"/>
              </a:rPr>
              <a:t> </a:t>
            </a:r>
            <a:r>
              <a:rPr lang="en-US" sz="2000" b="1" i="1" dirty="0" err="1">
                <a:latin typeface="Times New Roman" pitchFamily="18" charset="0"/>
                <a:cs typeface="Times New Roman" pitchFamily="18" charset="0"/>
              </a:rPr>
              <a:t>Thư</a:t>
            </a:r>
            <a:r>
              <a:rPr lang="en-US" sz="2000" b="1" i="1" dirty="0">
                <a:latin typeface="Times New Roman" pitchFamily="18" charset="0"/>
                <a:cs typeface="Times New Roman" pitchFamily="18" charset="0"/>
              </a:rPr>
              <a:t> </a:t>
            </a:r>
            <a:r>
              <a:rPr lang="en-US" sz="2000" b="1" i="1" dirty="0" err="1">
                <a:latin typeface="Times New Roman" pitchFamily="18" charset="0"/>
                <a:cs typeface="Times New Roman" pitchFamily="18" charset="0"/>
              </a:rPr>
              <a:t>viện</a:t>
            </a:r>
            <a:endParaRPr lang="en-US" sz="2000" b="1" i="1" dirty="0"/>
          </a:p>
        </p:txBody>
      </p:sp>
    </p:spTree>
    <p:extLst>
      <p:ext uri="{BB962C8B-B14F-4D97-AF65-F5344CB8AC3E}">
        <p14:creationId xmlns:p14="http://schemas.microsoft.com/office/powerpoint/2010/main" val="38758328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barn(inVertical)">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2050"/>
                                        </p:tgtEl>
                                        <p:attrNameLst>
                                          <p:attrName>style.visibility</p:attrName>
                                        </p:attrNameLst>
                                      </p:cBhvr>
                                      <p:to>
                                        <p:strVal val="visible"/>
                                      </p:to>
                                    </p:set>
                                    <p:animEffect transition="in" filter="circle(in)">
                                      <p:cBhvr>
                                        <p:cTn id="17" dur="2000"/>
                                        <p:tgtEl>
                                          <p:spTgt spid="2050"/>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4">
                                            <p:txEl>
                                              <p:pRg st="0" end="0"/>
                                            </p:txEl>
                                          </p:spTgt>
                                        </p:tgtEl>
                                        <p:attrNameLst>
                                          <p:attrName>style.visibility</p:attrName>
                                        </p:attrNameLst>
                                      </p:cBhvr>
                                      <p:to>
                                        <p:strVal val="visible"/>
                                      </p:to>
                                    </p:set>
                                    <p:animEffect transition="in" filter="barn(inVertical)">
                                      <p:cBhvr>
                                        <p:cTn id="22"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1" grpId="0">
        <p:bldAsOne/>
      </p:bldGraphic>
      <p:bldP spid="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Content Placeholder 6">
            <a:extLst>
              <a:ext uri="{FF2B5EF4-FFF2-40B4-BE49-F238E27FC236}">
                <a16:creationId xmlns:a16="http://schemas.microsoft.com/office/drawing/2014/main" id="{A5D3B1F9-AC97-4CDD-BE3C-A23A68010D8B}"/>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45722" y="0"/>
            <a:ext cx="12192001" cy="6858000"/>
          </a:xfrm>
        </p:spPr>
      </p:pic>
      <p:sp>
        <p:nvSpPr>
          <p:cNvPr id="3" name="TextBox 2">
            <a:extLst>
              <a:ext uri="{FF2B5EF4-FFF2-40B4-BE49-F238E27FC236}">
                <a16:creationId xmlns:a16="http://schemas.microsoft.com/office/drawing/2014/main" id="{78EB7377-1A83-4343-4A40-DB3702F0B8DC}"/>
              </a:ext>
            </a:extLst>
          </p:cNvPr>
          <p:cNvSpPr txBox="1"/>
          <p:nvPr/>
        </p:nvSpPr>
        <p:spPr>
          <a:xfrm>
            <a:off x="-63975" y="511014"/>
            <a:ext cx="7866063" cy="584775"/>
          </a:xfrm>
          <a:prstGeom prst="rect">
            <a:avLst/>
          </a:prstGeom>
        </p:spPr>
        <p:style>
          <a:lnRef idx="1">
            <a:schemeClr val="accent2"/>
          </a:lnRef>
          <a:fillRef idx="2">
            <a:schemeClr val="accent2"/>
          </a:fillRef>
          <a:effectRef idx="1">
            <a:schemeClr val="accent2"/>
          </a:effectRef>
          <a:fontRef idx="minor">
            <a:schemeClr val="dk1"/>
          </a:fontRef>
        </p:style>
        <p:txBody>
          <a:bodyPr wrap="square" rtlCol="0">
            <a:spAutoFit/>
          </a:bodyPr>
          <a:lstStyle/>
          <a:p>
            <a:pPr algn="just"/>
            <a:r>
              <a:rPr lang="en-US" sz="3200" b="1" dirty="0">
                <a:latin typeface="Times New Roman" pitchFamily="18" charset="0"/>
                <a:cs typeface="Times New Roman" pitchFamily="18" charset="0"/>
              </a:rPr>
              <a:t>1. </a:t>
            </a:r>
            <a:r>
              <a:rPr lang="en-US" sz="2800" b="1" dirty="0">
                <a:latin typeface="Times New Roman" pitchFamily="18" charset="0"/>
                <a:cs typeface="Times New Roman" pitchFamily="18" charset="0"/>
              </a:rPr>
              <a:t>GIỚI THIỆU VÀ HIỆN TRẠNG THƯ VIỆN</a:t>
            </a:r>
          </a:p>
        </p:txBody>
      </p:sp>
      <p:pic>
        <p:nvPicPr>
          <p:cNvPr id="8" name="Picture 7" descr="A group of people standing in front of a building&#10;&#10;Description automatically generated with medium confidence">
            <a:extLst>
              <a:ext uri="{FF2B5EF4-FFF2-40B4-BE49-F238E27FC236}">
                <a16:creationId xmlns:a16="http://schemas.microsoft.com/office/drawing/2014/main" id="{67B2FBCF-6DB5-26F2-34FD-E01A3C45ED2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802089" y="511012"/>
            <a:ext cx="4304868" cy="2632724"/>
          </a:xfrm>
          <a:prstGeom prst="rect">
            <a:avLst/>
          </a:prstGeom>
        </p:spPr>
      </p:pic>
      <p:sp>
        <p:nvSpPr>
          <p:cNvPr id="2" name="TextBox 1"/>
          <p:cNvSpPr txBox="1"/>
          <p:nvPr/>
        </p:nvSpPr>
        <p:spPr>
          <a:xfrm>
            <a:off x="-2" y="1204749"/>
            <a:ext cx="6709560" cy="5447645"/>
          </a:xfrm>
          <a:prstGeom prst="rect">
            <a:avLst/>
          </a:prstGeom>
          <a:noFill/>
        </p:spPr>
        <p:txBody>
          <a:bodyPr wrap="square" rtlCol="0">
            <a:spAutoFit/>
          </a:bodyPr>
          <a:lstStyle/>
          <a:p>
            <a:r>
              <a:rPr lang="en-US" sz="2400" b="1" dirty="0">
                <a:latin typeface="Times New Roman" pitchFamily="18" charset="0"/>
                <a:cs typeface="Times New Roman" pitchFamily="18" charset="0"/>
                <a:sym typeface="Wingdings"/>
              </a:rPr>
              <a:t> </a:t>
            </a:r>
            <a:r>
              <a:rPr lang="en-US" sz="2500" b="1" dirty="0">
                <a:solidFill>
                  <a:schemeClr val="accent2"/>
                </a:solidFill>
                <a:latin typeface="Times New Roman" pitchFamily="18" charset="0"/>
                <a:cs typeface="Times New Roman" pitchFamily="18" charset="0"/>
              </a:rPr>
              <a:t>GIỚI THIỆU</a:t>
            </a:r>
          </a:p>
          <a:p>
            <a:pPr marL="342900" indent="-342900" algn="just">
              <a:lnSpc>
                <a:spcPct val="150000"/>
              </a:lnSpc>
              <a:buFont typeface="Arial" pitchFamily="34" charset="0"/>
              <a:buChar char="•"/>
            </a:pPr>
            <a:r>
              <a:rPr lang="vi-VN" sz="2400" dirty="0">
                <a:latin typeface="Times New Roman" pitchFamily="18" charset="0"/>
                <a:cs typeface="Times New Roman" pitchFamily="18" charset="0"/>
              </a:rPr>
              <a:t>Thư viện Trường CĐ Lý Tự Trọng Tp. Hồ Chí Minh là đơn vị sự nghiệp thuộc khối phục vụ đào tạo của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nhà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Trường</a:t>
            </a:r>
            <a:r>
              <a:rPr lang="en-US" sz="2400" dirty="0">
                <a:latin typeface="Times New Roman" pitchFamily="18" charset="0"/>
                <a:cs typeface="Times New Roman" pitchFamily="18" charset="0"/>
              </a:rPr>
              <a:t>.</a:t>
            </a:r>
          </a:p>
          <a:p>
            <a:pPr marL="342900" indent="-342900" algn="just">
              <a:lnSpc>
                <a:spcPct val="150000"/>
              </a:lnSpc>
              <a:buFont typeface="Arial" pitchFamily="34" charset="0"/>
              <a:buChar char="•"/>
            </a:pPr>
            <a:r>
              <a:rPr lang="vi-VN" sz="2400" dirty="0">
                <a:latin typeface="Times New Roman" pitchFamily="18" charset="0"/>
                <a:cs typeface="Times New Roman" pitchFamily="18" charset="0"/>
              </a:rPr>
              <a:t>Thư viện trường có chức năng tổ chức thực hiện công tác lưu trữ, khai thác các tư liệu, sách báo, tạp chí, giáo trình, tài liệu in, tài liệu điện tử…  phục vụ cho công tác giảng dạy, học tập và nghiên cứu khoa học của </a:t>
            </a:r>
            <a:r>
              <a:rPr lang="en-US" sz="2400" dirty="0">
                <a:latin typeface="Times New Roman" pitchFamily="18" charset="0"/>
                <a:cs typeface="Times New Roman" pitchFamily="18" charset="0"/>
              </a:rPr>
              <a:t>CB – GV –NV </a:t>
            </a:r>
            <a:r>
              <a:rPr lang="vi-VN" sz="2400" dirty="0">
                <a:latin typeface="Times New Roman" pitchFamily="18" charset="0"/>
                <a:cs typeface="Times New Roman" pitchFamily="18" charset="0"/>
              </a:rPr>
              <a:t>và </a:t>
            </a:r>
            <a:r>
              <a:rPr lang="en-US" sz="2400" dirty="0">
                <a:latin typeface="Times New Roman" pitchFamily="18" charset="0"/>
                <a:cs typeface="Times New Roman" pitchFamily="18" charset="0"/>
              </a:rPr>
              <a:t>SV </a:t>
            </a:r>
            <a:r>
              <a:rPr lang="vi-VN" sz="2400" dirty="0">
                <a:latin typeface="Times New Roman" pitchFamily="18" charset="0"/>
                <a:cs typeface="Times New Roman" pitchFamily="18" charset="0"/>
              </a:rPr>
              <a:t>của trường</a:t>
            </a:r>
            <a:r>
              <a:rPr lang="en-US" sz="2400" dirty="0">
                <a:latin typeface="Times New Roman" pitchFamily="18" charset="0"/>
                <a:cs typeface="Times New Roman" pitchFamily="18" charset="0"/>
              </a:rPr>
              <a:t>.</a:t>
            </a:r>
            <a:endParaRPr lang="en-US" sz="2400" dirty="0"/>
          </a:p>
        </p:txBody>
      </p:sp>
      <p:pic>
        <p:nvPicPr>
          <p:cNvPr id="4098" name="Picture 2" descr="C:\Users\Trang-TV\Desktop\TON DUC THANG\phòng đọc\TV1.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802089" y="3322413"/>
            <a:ext cx="4304868" cy="29199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853744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75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
                                          </p:val>
                                        </p:tav>
                                        <p:tav tm="100000">
                                          <p:val>
                                            <p:strVal val="#ppt_x"/>
                                          </p:val>
                                        </p:tav>
                                      </p:tavLst>
                                    </p:anim>
                                    <p:anim calcmode="lin" valueType="num">
                                      <p:cBhvr>
                                        <p:cTn id="14"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1000"/>
                                        <p:tgtEl>
                                          <p:spTgt spid="8"/>
                                        </p:tgtEl>
                                      </p:cBhvr>
                                    </p:animEffect>
                                    <p:anim calcmode="lin" valueType="num">
                                      <p:cBhvr>
                                        <p:cTn id="20" dur="1000" fill="hold"/>
                                        <p:tgtEl>
                                          <p:spTgt spid="8"/>
                                        </p:tgtEl>
                                        <p:attrNameLst>
                                          <p:attrName>ppt_x</p:attrName>
                                        </p:attrNameLst>
                                      </p:cBhvr>
                                      <p:tavLst>
                                        <p:tav tm="0">
                                          <p:val>
                                            <p:strVal val="#ppt_x"/>
                                          </p:val>
                                        </p:tav>
                                        <p:tav tm="100000">
                                          <p:val>
                                            <p:strVal val="#ppt_x"/>
                                          </p:val>
                                        </p:tav>
                                      </p:tavLst>
                                    </p:anim>
                                    <p:anim calcmode="lin" valueType="num">
                                      <p:cBhvr>
                                        <p:cTn id="21"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2" presetClass="entr" presetSubtype="4" fill="hold" nodeType="clickEffect">
                                  <p:stCondLst>
                                    <p:cond delay="0"/>
                                  </p:stCondLst>
                                  <p:childTnLst>
                                    <p:set>
                                      <p:cBhvr>
                                        <p:cTn id="25" dur="1" fill="hold">
                                          <p:stCondLst>
                                            <p:cond delay="0"/>
                                          </p:stCondLst>
                                        </p:cTn>
                                        <p:tgtEl>
                                          <p:spTgt spid="4098"/>
                                        </p:tgtEl>
                                        <p:attrNameLst>
                                          <p:attrName>style.visibility</p:attrName>
                                        </p:attrNameLst>
                                      </p:cBhvr>
                                      <p:to>
                                        <p:strVal val="visible"/>
                                      </p:to>
                                    </p:set>
                                    <p:animEffect transition="in" filter="wipe(down)">
                                      <p:cBhvr>
                                        <p:cTn id="26" dur="500"/>
                                        <p:tgtEl>
                                          <p:spTgt spid="40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Content Placeholder 6">
            <a:extLst>
              <a:ext uri="{FF2B5EF4-FFF2-40B4-BE49-F238E27FC236}">
                <a16:creationId xmlns:a16="http://schemas.microsoft.com/office/drawing/2014/main" id="{A5D3B1F9-AC97-4CDD-BE3C-A23A68010D8B}"/>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45722" y="0"/>
            <a:ext cx="12192001" cy="6858000"/>
          </a:xfrm>
        </p:spPr>
      </p:pic>
      <p:sp>
        <p:nvSpPr>
          <p:cNvPr id="3" name="TextBox 2">
            <a:extLst>
              <a:ext uri="{FF2B5EF4-FFF2-40B4-BE49-F238E27FC236}">
                <a16:creationId xmlns:a16="http://schemas.microsoft.com/office/drawing/2014/main" id="{78EB7377-1A83-4343-4A40-DB3702F0B8DC}"/>
              </a:ext>
            </a:extLst>
          </p:cNvPr>
          <p:cNvSpPr txBox="1"/>
          <p:nvPr/>
        </p:nvSpPr>
        <p:spPr>
          <a:xfrm>
            <a:off x="-63974" y="511014"/>
            <a:ext cx="7680732" cy="584775"/>
          </a:xfrm>
          <a:prstGeom prst="rect">
            <a:avLst/>
          </a:prstGeom>
        </p:spPr>
        <p:style>
          <a:lnRef idx="1">
            <a:schemeClr val="accent2"/>
          </a:lnRef>
          <a:fillRef idx="2">
            <a:schemeClr val="accent2"/>
          </a:fillRef>
          <a:effectRef idx="1">
            <a:schemeClr val="accent2"/>
          </a:effectRef>
          <a:fontRef idx="minor">
            <a:schemeClr val="dk1"/>
          </a:fontRef>
        </p:style>
        <p:txBody>
          <a:bodyPr wrap="square" rtlCol="0">
            <a:spAutoFit/>
          </a:bodyPr>
          <a:lstStyle/>
          <a:p>
            <a:pPr algn="just"/>
            <a:r>
              <a:rPr lang="en-US" sz="3200" b="1" dirty="0">
                <a:latin typeface="Times New Roman" pitchFamily="18" charset="0"/>
                <a:cs typeface="Times New Roman" pitchFamily="18" charset="0"/>
              </a:rPr>
              <a:t>1. </a:t>
            </a:r>
            <a:r>
              <a:rPr lang="en-US" sz="2800" b="1" dirty="0">
                <a:latin typeface="Times New Roman" pitchFamily="18" charset="0"/>
                <a:cs typeface="Times New Roman" pitchFamily="18" charset="0"/>
              </a:rPr>
              <a:t>GIỚI THIỆU VÀ HIỆN TRẠNG THƯ VIỆN</a:t>
            </a:r>
          </a:p>
        </p:txBody>
      </p:sp>
      <p:sp>
        <p:nvSpPr>
          <p:cNvPr id="2" name="TextBox 1"/>
          <p:cNvSpPr txBox="1"/>
          <p:nvPr/>
        </p:nvSpPr>
        <p:spPr>
          <a:xfrm>
            <a:off x="-2" y="1204747"/>
            <a:ext cx="11210308" cy="2677656"/>
          </a:xfrm>
          <a:prstGeom prst="rect">
            <a:avLst/>
          </a:prstGeom>
          <a:noFill/>
        </p:spPr>
        <p:txBody>
          <a:bodyPr wrap="square" rtlCol="0">
            <a:spAutoFit/>
          </a:bodyPr>
          <a:lstStyle/>
          <a:p>
            <a:r>
              <a:rPr lang="en-US" sz="2400" b="1" dirty="0">
                <a:latin typeface="Times New Roman" pitchFamily="18" charset="0"/>
                <a:cs typeface="Times New Roman" pitchFamily="18" charset="0"/>
                <a:sym typeface="Wingdings"/>
              </a:rPr>
              <a:t> </a:t>
            </a:r>
            <a:r>
              <a:rPr lang="en-US" sz="2500" b="1" dirty="0">
                <a:solidFill>
                  <a:schemeClr val="accent2"/>
                </a:solidFill>
                <a:latin typeface="Times New Roman" pitchFamily="18" charset="0"/>
                <a:cs typeface="Times New Roman" pitchFamily="18" charset="0"/>
              </a:rPr>
              <a:t>HIỆN TRẠNG THƯ VIỆN</a:t>
            </a:r>
          </a:p>
          <a:p>
            <a:pPr>
              <a:lnSpc>
                <a:spcPct val="150000"/>
              </a:lnSpc>
            </a:pPr>
            <a:r>
              <a:rPr lang="en-US" sz="2400" b="1" dirty="0">
                <a:latin typeface="Times New Roman" pitchFamily="18" charset="0"/>
                <a:cs typeface="Times New Roman" pitchFamily="18" charset="0"/>
                <a:sym typeface="Wingdings 2"/>
              </a:rPr>
              <a:t></a:t>
            </a:r>
            <a:r>
              <a:rPr lang="en-US" sz="2400" b="1" dirty="0" err="1">
                <a:latin typeface="Times New Roman" pitchFamily="18" charset="0"/>
                <a:cs typeface="Times New Roman" pitchFamily="18" charset="0"/>
              </a:rPr>
              <a:t>Cơ</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sở</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vật</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chất</a:t>
            </a:r>
            <a:endParaRPr lang="en-US" sz="2400" b="1" dirty="0">
              <a:latin typeface="Times New Roman" pitchFamily="18" charset="0"/>
              <a:cs typeface="Times New Roman" pitchFamily="18" charset="0"/>
            </a:endParaRPr>
          </a:p>
          <a:p>
            <a:pPr>
              <a:lnSpc>
                <a:spcPct val="150000"/>
              </a:lnSpc>
            </a:pPr>
            <a:r>
              <a:rPr lang="vi-VN" sz="2400" dirty="0">
                <a:latin typeface="Times New Roman" pitchFamily="18" charset="0"/>
                <a:cs typeface="Times New Roman" pitchFamily="18" charset="0"/>
              </a:rPr>
              <a:t>Thư viện có diện tích 1.066m2 được bố trí gồm các khu vực </a:t>
            </a:r>
            <a:r>
              <a:rPr lang="en-US" sz="2400" dirty="0" err="1">
                <a:latin typeface="Times New Roman" pitchFamily="18" charset="0"/>
                <a:cs typeface="Times New Roman" pitchFamily="18" charset="0"/>
              </a:rPr>
              <a:t>phòng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đọc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phòng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nghỉ</a:t>
            </a:r>
            <a:r>
              <a:rPr lang="en-US" sz="2400" dirty="0">
                <a:latin typeface="Times New Roman" pitchFamily="18" charset="0"/>
                <a:cs typeface="Times New Roman" pitchFamily="18" charset="0"/>
              </a:rPr>
              <a:t>.</a:t>
            </a:r>
          </a:p>
          <a:p>
            <a:pPr marL="342900" indent="-342900">
              <a:lnSpc>
                <a:spcPct val="150000"/>
              </a:lnSpc>
              <a:buFont typeface="Arial" pitchFamily="34" charset="0"/>
              <a:buChar char="•"/>
            </a:pPr>
            <a:r>
              <a:rPr lang="en-US" sz="2400" dirty="0" err="1">
                <a:latin typeface="Times New Roman" pitchFamily="18" charset="0"/>
                <a:cs typeface="Times New Roman" pitchFamily="18" charset="0"/>
              </a:rPr>
              <a:t>Phòng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đọc</a:t>
            </a:r>
            <a:r>
              <a:rPr lang="en-US" sz="2400" dirty="0">
                <a:latin typeface="Times New Roman" pitchFamily="18" charset="0"/>
                <a:cs typeface="Times New Roman" pitchFamily="18" charset="0"/>
              </a:rPr>
              <a:t>: </a:t>
            </a:r>
            <a:r>
              <a:rPr lang="vi-VN" sz="2400" dirty="0">
                <a:latin typeface="Times New Roman" pitchFamily="18" charset="0"/>
                <a:cs typeface="Times New Roman" pitchFamily="18" charset="0"/>
              </a:rPr>
              <a:t>diện tích 668m2 sức chứa 700 </a:t>
            </a:r>
            <a:r>
              <a:rPr lang="vi-VN" sz="2400" dirty="0" err="1">
                <a:latin typeface="Times New Roman" pitchFamily="18" charset="0"/>
                <a:cs typeface="Times New Roman" pitchFamily="18" charset="0"/>
              </a:rPr>
              <a:t>chỗ</a:t>
            </a:r>
            <a:r>
              <a:rPr lang="vi-VN" sz="2400" dirty="0">
                <a:latin typeface="Times New Roman" pitchFamily="18" charset="0"/>
                <a:cs typeface="Times New Roman" pitchFamily="18" charset="0"/>
              </a:rPr>
              <a:t> </a:t>
            </a:r>
            <a:r>
              <a:rPr lang="vi-VN" sz="2400" dirty="0" err="1">
                <a:latin typeface="Times New Roman" pitchFamily="18" charset="0"/>
                <a:cs typeface="Times New Roman" pitchFamily="18" charset="0"/>
              </a:rPr>
              <a:t>ngồi</a:t>
            </a:r>
            <a:r>
              <a:rPr lang="en-US" sz="2400" dirty="0">
                <a:latin typeface="Times New Roman" pitchFamily="18" charset="0"/>
                <a:cs typeface="Times New Roman" pitchFamily="18" charset="0"/>
              </a:rPr>
              <a:t>.</a:t>
            </a:r>
          </a:p>
          <a:p>
            <a:pPr marL="342900" indent="-342900">
              <a:lnSpc>
                <a:spcPct val="150000"/>
              </a:lnSpc>
              <a:buFont typeface="Arial" pitchFamily="34" charset="0"/>
              <a:buChar char="•"/>
            </a:pPr>
            <a:r>
              <a:rPr lang="en-US" sz="2400" dirty="0" err="1">
                <a:latin typeface="Times New Roman" pitchFamily="18" charset="0"/>
                <a:cs typeface="Times New Roman" pitchFamily="18" charset="0"/>
              </a:rPr>
              <a:t>Phòng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nghỉ</a:t>
            </a:r>
            <a:r>
              <a:rPr lang="en-US" sz="2400" dirty="0">
                <a:latin typeface="Times New Roman" pitchFamily="18" charset="0"/>
                <a:cs typeface="Times New Roman" pitchFamily="18" charset="0"/>
              </a:rPr>
              <a:t>: </a:t>
            </a:r>
            <a:r>
              <a:rPr lang="vi-VN" sz="2400" dirty="0">
                <a:latin typeface="Times New Roman" pitchFamily="18" charset="0"/>
                <a:cs typeface="Times New Roman" pitchFamily="18" charset="0"/>
              </a:rPr>
              <a:t>diện tích 230m2, sức chứa 120 chỗ</a:t>
            </a:r>
            <a:r>
              <a:rPr lang="en-US" sz="2400" dirty="0">
                <a:latin typeface="Times New Roman" pitchFamily="18" charset="0"/>
                <a:cs typeface="Times New Roman" pitchFamily="18" charset="0"/>
              </a:rPr>
              <a:t>.</a:t>
            </a:r>
            <a:endParaRPr lang="en-US" sz="2400" dirty="0"/>
          </a:p>
        </p:txBody>
      </p:sp>
      <p:pic>
        <p:nvPicPr>
          <p:cNvPr id="3074" name="Picture 2" descr="D:\CONG VIEC\TRUNG TAM THƯ VIỆN\HINH WEB TV\HINH\IMG_3721.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975622" y="3908049"/>
            <a:ext cx="4216378" cy="2602461"/>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C:\Users\Trang-TV\Desktop\TON DUC THANG\phòng đọc\tv02.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061361" y="3908049"/>
            <a:ext cx="3854884" cy="2602461"/>
          </a:xfrm>
          <a:prstGeom prst="rect">
            <a:avLst/>
          </a:prstGeom>
          <a:noFill/>
          <a:extLst>
            <a:ext uri="{909E8E84-426E-40DD-AFC4-6F175D3DCCD1}">
              <a14:hiddenFill xmlns:a14="http://schemas.microsoft.com/office/drawing/2010/main">
                <a:solidFill>
                  <a:srgbClr val="FFFFFF"/>
                </a:solidFill>
              </a14:hiddenFill>
            </a:ext>
          </a:extLst>
        </p:spPr>
      </p:pic>
      <p:pic>
        <p:nvPicPr>
          <p:cNvPr id="5122" name="Picture 2" descr="C:\Users\Trang-TV\Desktop\TON DUC THANG\phòng đọc\pđ1.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0" y="3908049"/>
            <a:ext cx="3906982" cy="25645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313219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75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
                                          </p:val>
                                        </p:tav>
                                        <p:tav tm="100000">
                                          <p:val>
                                            <p:strVal val="#ppt_x"/>
                                          </p:val>
                                        </p:tav>
                                      </p:tavLst>
                                    </p:anim>
                                    <p:anim calcmode="lin" valueType="num">
                                      <p:cBhvr>
                                        <p:cTn id="14"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3074"/>
                                        </p:tgtEl>
                                        <p:attrNameLst>
                                          <p:attrName>style.visibility</p:attrName>
                                        </p:attrNameLst>
                                      </p:cBhvr>
                                      <p:to>
                                        <p:strVal val="visible"/>
                                      </p:to>
                                    </p:set>
                                    <p:animEffect transition="in" filter="fade">
                                      <p:cBhvr>
                                        <p:cTn id="19" dur="1000"/>
                                        <p:tgtEl>
                                          <p:spTgt spid="3074"/>
                                        </p:tgtEl>
                                      </p:cBhvr>
                                    </p:animEffect>
                                    <p:anim calcmode="lin" valueType="num">
                                      <p:cBhvr>
                                        <p:cTn id="20" dur="1000" fill="hold"/>
                                        <p:tgtEl>
                                          <p:spTgt spid="3074"/>
                                        </p:tgtEl>
                                        <p:attrNameLst>
                                          <p:attrName>ppt_x</p:attrName>
                                        </p:attrNameLst>
                                      </p:cBhvr>
                                      <p:tavLst>
                                        <p:tav tm="0">
                                          <p:val>
                                            <p:strVal val="#ppt_x"/>
                                          </p:val>
                                        </p:tav>
                                        <p:tav tm="100000">
                                          <p:val>
                                            <p:strVal val="#ppt_x"/>
                                          </p:val>
                                        </p:tav>
                                      </p:tavLst>
                                    </p:anim>
                                    <p:anim calcmode="lin" valueType="num">
                                      <p:cBhvr>
                                        <p:cTn id="21" dur="1000" fill="hold"/>
                                        <p:tgtEl>
                                          <p:spTgt spid="3074"/>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5122"/>
                                        </p:tgtEl>
                                        <p:attrNameLst>
                                          <p:attrName>style.visibility</p:attrName>
                                        </p:attrNameLst>
                                      </p:cBhvr>
                                      <p:to>
                                        <p:strVal val="visible"/>
                                      </p:to>
                                    </p:set>
                                    <p:animEffect transition="in" filter="fade">
                                      <p:cBhvr>
                                        <p:cTn id="26" dur="500"/>
                                        <p:tgtEl>
                                          <p:spTgt spid="5122"/>
                                        </p:tgtEl>
                                      </p:cBhvr>
                                    </p:animEffect>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500" fill="hold"/>
                                        <p:tgtEl>
                                          <p:spTgt spid="9"/>
                                        </p:tgtEl>
                                        <p:attrNameLst>
                                          <p:attrName>ppt_x</p:attrName>
                                        </p:attrNameLst>
                                      </p:cBhvr>
                                      <p:tavLst>
                                        <p:tav tm="0">
                                          <p:val>
                                            <p:strVal val="#ppt_x"/>
                                          </p:val>
                                        </p:tav>
                                        <p:tav tm="100000">
                                          <p:val>
                                            <p:strVal val="#ppt_x"/>
                                          </p:val>
                                        </p:tav>
                                      </p:tavLst>
                                    </p:anim>
                                    <p:anim calcmode="lin" valueType="num">
                                      <p:cBhvr additive="base">
                                        <p:cTn id="3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Content Placeholder 6">
            <a:extLst>
              <a:ext uri="{FF2B5EF4-FFF2-40B4-BE49-F238E27FC236}">
                <a16:creationId xmlns:a16="http://schemas.microsoft.com/office/drawing/2014/main" id="{A5D3B1F9-AC97-4CDD-BE3C-A23A68010D8B}"/>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75211" y="0"/>
            <a:ext cx="12192001" cy="6858000"/>
          </a:xfrm>
        </p:spPr>
      </p:pic>
      <p:sp>
        <p:nvSpPr>
          <p:cNvPr id="2" name="TextBox 1"/>
          <p:cNvSpPr txBox="1"/>
          <p:nvPr/>
        </p:nvSpPr>
        <p:spPr>
          <a:xfrm>
            <a:off x="0" y="1225038"/>
            <a:ext cx="6235430" cy="5447645"/>
          </a:xfrm>
          <a:prstGeom prst="rect">
            <a:avLst/>
          </a:prstGeom>
          <a:noFill/>
        </p:spPr>
        <p:txBody>
          <a:bodyPr wrap="square" rtlCol="0">
            <a:spAutoFit/>
          </a:bodyPr>
          <a:lstStyle/>
          <a:p>
            <a:pPr algn="just"/>
            <a:r>
              <a:rPr lang="en-US" sz="2500" b="1" dirty="0">
                <a:latin typeface="Times New Roman" pitchFamily="18" charset="0"/>
                <a:cs typeface="Times New Roman" pitchFamily="18" charset="0"/>
                <a:sym typeface="Wingdings"/>
              </a:rPr>
              <a:t> </a:t>
            </a:r>
            <a:r>
              <a:rPr lang="en-US" sz="2500" b="1" dirty="0">
                <a:solidFill>
                  <a:schemeClr val="accent2"/>
                </a:solidFill>
                <a:latin typeface="Times New Roman" pitchFamily="18" charset="0"/>
                <a:cs typeface="Times New Roman" pitchFamily="18" charset="0"/>
              </a:rPr>
              <a:t>HIỆN TRẠNG THƯ VIỆN</a:t>
            </a:r>
          </a:p>
          <a:p>
            <a:pPr algn="just"/>
            <a:r>
              <a:rPr lang="en-US" sz="3000" b="1" dirty="0">
                <a:latin typeface="Times New Roman" pitchFamily="18" charset="0"/>
                <a:cs typeface="Times New Roman" pitchFamily="18" charset="0"/>
                <a:sym typeface="Wingdings"/>
              </a:rPr>
              <a:t> </a:t>
            </a:r>
            <a:r>
              <a:rPr lang="en-US" sz="3000" b="1" dirty="0">
                <a:latin typeface="Times New Roman" pitchFamily="18" charset="0"/>
                <a:cs typeface="Times New Roman" pitchFamily="18" charset="0"/>
                <a:sym typeface="Wingdings 2"/>
              </a:rPr>
              <a:t></a:t>
            </a:r>
            <a:r>
              <a:rPr lang="en-US" sz="2400" b="1" dirty="0" err="1">
                <a:latin typeface="Times New Roman" pitchFamily="18" charset="0"/>
                <a:cs typeface="Times New Roman" pitchFamily="18" charset="0"/>
                <a:sym typeface="Wingdings"/>
              </a:rPr>
              <a:t>Trang</a:t>
            </a:r>
            <a:r>
              <a:rPr lang="en-US" sz="2400" b="1" dirty="0">
                <a:latin typeface="Times New Roman" pitchFamily="18" charset="0"/>
                <a:cs typeface="Times New Roman" pitchFamily="18" charset="0"/>
                <a:sym typeface="Wingdings"/>
              </a:rPr>
              <a:t> </a:t>
            </a:r>
            <a:r>
              <a:rPr lang="en-US" sz="2400" b="1" dirty="0" err="1">
                <a:latin typeface="Times New Roman" pitchFamily="18" charset="0"/>
                <a:cs typeface="Times New Roman" pitchFamily="18" charset="0"/>
                <a:sym typeface="Wingdings"/>
              </a:rPr>
              <a:t>thiết</a:t>
            </a:r>
            <a:r>
              <a:rPr lang="en-US" sz="2400" b="1" dirty="0">
                <a:latin typeface="Times New Roman" pitchFamily="18" charset="0"/>
                <a:cs typeface="Times New Roman" pitchFamily="18" charset="0"/>
                <a:sym typeface="Wingdings"/>
              </a:rPr>
              <a:t> </a:t>
            </a:r>
            <a:r>
              <a:rPr lang="en-US" sz="2400" b="1" dirty="0" err="1">
                <a:latin typeface="Times New Roman" pitchFamily="18" charset="0"/>
                <a:cs typeface="Times New Roman" pitchFamily="18" charset="0"/>
                <a:sym typeface="Wingdings"/>
              </a:rPr>
              <a:t>bị</a:t>
            </a:r>
            <a:endParaRPr lang="en-US" sz="2400" b="1" dirty="0">
              <a:latin typeface="Times New Roman" pitchFamily="18" charset="0"/>
              <a:cs typeface="Times New Roman" pitchFamily="18" charset="0"/>
            </a:endParaRPr>
          </a:p>
          <a:p>
            <a:pPr marL="342900" indent="-342900" algn="just">
              <a:buFont typeface="Arial" pitchFamily="34" charset="0"/>
              <a:buChar char="•"/>
            </a:pPr>
            <a:r>
              <a:rPr lang="vi-VN" sz="2400" dirty="0">
                <a:latin typeface="Times New Roman" pitchFamily="18" charset="0"/>
                <a:cs typeface="Times New Roman" pitchFamily="18" charset="0"/>
              </a:rPr>
              <a:t>Máy vi tính: 12 máy vi </a:t>
            </a:r>
            <a:r>
              <a:rPr lang="vi-VN" sz="2400" dirty="0" err="1">
                <a:latin typeface="Times New Roman" pitchFamily="18" charset="0"/>
                <a:cs typeface="Times New Roman" pitchFamily="18" charset="0"/>
              </a:rPr>
              <a:t>tính</a:t>
            </a:r>
            <a:r>
              <a:rPr lang="en-US" sz="2400" dirty="0">
                <a:latin typeface="Times New Roman" pitchFamily="18" charset="0"/>
                <a:cs typeface="Times New Roman" pitchFamily="18" charset="0"/>
              </a:rPr>
              <a:t>.</a:t>
            </a:r>
          </a:p>
          <a:p>
            <a:pPr marL="342900" indent="-342900" algn="just">
              <a:buFont typeface="Arial" pitchFamily="34" charset="0"/>
              <a:buChar char="•"/>
            </a:pPr>
            <a:r>
              <a:rPr lang="vi-VN" sz="2400" dirty="0">
                <a:latin typeface="Times New Roman" pitchFamily="18" charset="0"/>
                <a:cs typeface="Times New Roman" pitchFamily="18" charset="0"/>
              </a:rPr>
              <a:t>01 Máy tính </a:t>
            </a:r>
            <a:r>
              <a:rPr lang="en-US" sz="2400" dirty="0" err="1">
                <a:latin typeface="Times New Roman" pitchFamily="18" charset="0"/>
                <a:cs typeface="Times New Roman" pitchFamily="18" charset="0"/>
              </a:rPr>
              <a:t>bàn</a:t>
            </a:r>
            <a:r>
              <a:rPr lang="en-US" sz="2400" dirty="0">
                <a:latin typeface="Times New Roman" pitchFamily="18" charset="0"/>
                <a:cs typeface="Times New Roman" pitchFamily="18" charset="0"/>
              </a:rPr>
              <a:t> </a:t>
            </a:r>
            <a:r>
              <a:rPr lang="vi-VN" sz="2400" dirty="0">
                <a:latin typeface="Times New Roman" pitchFamily="18" charset="0"/>
                <a:cs typeface="Times New Roman" pitchFamily="18" charset="0"/>
              </a:rPr>
              <a:t>dùng để tra cứu </a:t>
            </a:r>
            <a:r>
              <a:rPr lang="vi-VN" sz="2400" dirty="0" err="1">
                <a:latin typeface="Times New Roman" pitchFamily="18" charset="0"/>
                <a:cs typeface="Times New Roman" pitchFamily="18" charset="0"/>
              </a:rPr>
              <a:t>tài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liệu</a:t>
            </a:r>
            <a:r>
              <a:rPr lang="en-US" sz="2400" dirty="0">
                <a:latin typeface="Times New Roman" pitchFamily="18" charset="0"/>
                <a:cs typeface="Times New Roman" pitchFamily="18" charset="0"/>
              </a:rPr>
              <a:t>.</a:t>
            </a:r>
          </a:p>
          <a:p>
            <a:pPr marL="342900" indent="-342900" algn="just">
              <a:buFont typeface="Arial" pitchFamily="34" charset="0"/>
              <a:buChar char="•"/>
            </a:pPr>
            <a:r>
              <a:rPr lang="vi-VN" sz="2400" dirty="0">
                <a:latin typeface="Times New Roman" pitchFamily="18" charset="0"/>
                <a:cs typeface="Times New Roman" pitchFamily="18" charset="0"/>
              </a:rPr>
              <a:t>02 Máy in văn </a:t>
            </a:r>
            <a:r>
              <a:rPr lang="vi-VN" sz="2400" dirty="0" err="1">
                <a:latin typeface="Times New Roman" pitchFamily="18" charset="0"/>
                <a:cs typeface="Times New Roman" pitchFamily="18" charset="0"/>
              </a:rPr>
              <a:t>phòng</a:t>
            </a:r>
            <a:r>
              <a:rPr lang="en-US" sz="2400" dirty="0">
                <a:latin typeface="Times New Roman" pitchFamily="18" charset="0"/>
                <a:cs typeface="Times New Roman" pitchFamily="18" charset="0"/>
              </a:rPr>
              <a:t>.</a:t>
            </a:r>
          </a:p>
          <a:p>
            <a:pPr marL="342900" indent="-342900" algn="just">
              <a:buFont typeface="Arial" pitchFamily="34" charset="0"/>
              <a:buChar char="•"/>
            </a:pPr>
            <a:r>
              <a:rPr lang="vi-VN" sz="2400" dirty="0">
                <a:latin typeface="Times New Roman" pitchFamily="18" charset="0"/>
                <a:cs typeface="Times New Roman" pitchFamily="18" charset="0"/>
              </a:rPr>
              <a:t>01 Máy Scan HP Scanjet 5590 </a:t>
            </a:r>
            <a:r>
              <a:rPr lang="en-US" sz="2400" dirty="0" err="1">
                <a:latin typeface="Times New Roman" pitchFamily="18" charset="0"/>
                <a:cs typeface="Times New Roman" pitchFamily="18" charset="0"/>
              </a:rPr>
              <a:t>phục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vụ</a:t>
            </a:r>
            <a:r>
              <a:rPr lang="en-US" sz="2400" dirty="0">
                <a:latin typeface="Times New Roman" pitchFamily="18" charset="0"/>
                <a:cs typeface="Times New Roman" pitchFamily="18" charset="0"/>
              </a:rPr>
              <a:t> </a:t>
            </a:r>
            <a:r>
              <a:rPr lang="vi-VN" sz="2400" dirty="0">
                <a:latin typeface="Times New Roman" pitchFamily="18" charset="0"/>
                <a:cs typeface="Times New Roman" pitchFamily="18" charset="0"/>
              </a:rPr>
              <a:t>số hóa tài liệu</a:t>
            </a:r>
            <a:r>
              <a:rPr lang="en-US" sz="2400" dirty="0">
                <a:latin typeface="Times New Roman" pitchFamily="18" charset="0"/>
                <a:cs typeface="Times New Roman" pitchFamily="18" charset="0"/>
              </a:rPr>
              <a:t>.</a:t>
            </a:r>
          </a:p>
          <a:p>
            <a:pPr marL="342900" indent="-342900" algn="just">
              <a:buFont typeface="Arial" pitchFamily="34" charset="0"/>
              <a:buChar char="•"/>
            </a:pPr>
            <a:r>
              <a:rPr lang="vi-VN" sz="2400" dirty="0">
                <a:latin typeface="Times New Roman" pitchFamily="18" charset="0"/>
                <a:cs typeface="Times New Roman" pitchFamily="18" charset="0"/>
              </a:rPr>
              <a:t>01 Máy quét mã vạch </a:t>
            </a:r>
            <a:r>
              <a:rPr lang="vi-VN" sz="2400" dirty="0" err="1">
                <a:latin typeface="Times New Roman" pitchFamily="18" charset="0"/>
                <a:cs typeface="Times New Roman" pitchFamily="18" charset="0"/>
              </a:rPr>
              <a:t>cầm</a:t>
            </a:r>
            <a:r>
              <a:rPr lang="vi-VN" sz="2400" dirty="0">
                <a:latin typeface="Times New Roman" pitchFamily="18" charset="0"/>
                <a:cs typeface="Times New Roman" pitchFamily="18" charset="0"/>
              </a:rPr>
              <a:t> tay</a:t>
            </a:r>
            <a:r>
              <a:rPr lang="en-US" sz="2400" dirty="0">
                <a:latin typeface="Times New Roman" pitchFamily="18" charset="0"/>
                <a:cs typeface="Times New Roman" pitchFamily="18" charset="0"/>
              </a:rPr>
              <a:t>.</a:t>
            </a:r>
          </a:p>
          <a:p>
            <a:pPr marL="342900" indent="-342900" algn="just">
              <a:buFont typeface="Arial" pitchFamily="34" charset="0"/>
              <a:buChar char="•"/>
            </a:pPr>
            <a:r>
              <a:rPr lang="en-US" sz="2400" dirty="0" err="1">
                <a:latin typeface="Times New Roman" pitchFamily="18" charset="0"/>
                <a:cs typeface="Times New Roman" pitchFamily="18" charset="0"/>
              </a:rPr>
              <a:t>Hệ</a:t>
            </a:r>
            <a:r>
              <a:rPr lang="en-US" sz="2400" dirty="0">
                <a:latin typeface="Times New Roman" pitchFamily="18" charset="0"/>
                <a:cs typeface="Times New Roman" pitchFamily="18" charset="0"/>
              </a:rPr>
              <a:t> </a:t>
            </a:r>
            <a:r>
              <a:rPr lang="vi-VN" sz="2400" dirty="0">
                <a:latin typeface="Times New Roman" pitchFamily="18" charset="0"/>
                <a:cs typeface="Times New Roman" pitchFamily="18" charset="0"/>
              </a:rPr>
              <a:t>thống máy lạnh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đèn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chiếu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sáng</a:t>
            </a:r>
            <a:r>
              <a:rPr lang="en-US" sz="2400" dirty="0">
                <a:latin typeface="Times New Roman" pitchFamily="18" charset="0"/>
                <a:cs typeface="Times New Roman" pitchFamily="18" charset="0"/>
              </a:rPr>
              <a:t> </a:t>
            </a:r>
            <a:r>
              <a:rPr lang="vi-VN" sz="2400" dirty="0" err="1">
                <a:latin typeface="Times New Roman" pitchFamily="18" charset="0"/>
                <a:cs typeface="Times New Roman" pitchFamily="18" charset="0"/>
              </a:rPr>
              <a:t>và</a:t>
            </a:r>
            <a:r>
              <a:rPr lang="vi-VN" sz="2400" dirty="0">
                <a:latin typeface="Times New Roman" pitchFamily="18" charset="0"/>
                <a:cs typeface="Times New Roman" pitchFamily="18" charset="0"/>
              </a:rPr>
              <a:t> camera giám sát an ninh</a:t>
            </a:r>
            <a:r>
              <a:rPr lang="en-US" sz="2400" dirty="0">
                <a:latin typeface="Times New Roman" pitchFamily="18" charset="0"/>
                <a:cs typeface="Times New Roman" pitchFamily="18" charset="0"/>
              </a:rPr>
              <a:t>.</a:t>
            </a:r>
          </a:p>
          <a:p>
            <a:pPr algn="just"/>
            <a:r>
              <a:rPr lang="en-US" sz="2400" dirty="0">
                <a:latin typeface="Times New Roman" pitchFamily="18" charset="0"/>
                <a:cs typeface="Times New Roman" pitchFamily="18" charset="0"/>
                <a:sym typeface="Wingdings" panose="05000000000000000000" pitchFamily="2" charset="2"/>
              </a:rPr>
              <a:t></a:t>
            </a:r>
            <a:r>
              <a:rPr lang="en-US" sz="2400" dirty="0" err="1">
                <a:latin typeface="Times New Roman" pitchFamily="18" charset="0"/>
                <a:cs typeface="Times New Roman" pitchFamily="18" charset="0"/>
                <a:sym typeface="Wingdings" panose="05000000000000000000" pitchFamily="2" charset="2"/>
              </a:rPr>
              <a:t>Hệ</a:t>
            </a:r>
            <a:r>
              <a:rPr lang="en-US" sz="2400" dirty="0">
                <a:latin typeface="Times New Roman" pitchFamily="18" charset="0"/>
                <a:cs typeface="Times New Roman" pitchFamily="18" charset="0"/>
                <a:sym typeface="Wingdings" panose="05000000000000000000" pitchFamily="2" charset="2"/>
              </a:rPr>
              <a:t> </a:t>
            </a:r>
            <a:r>
              <a:rPr lang="en-US" sz="2400" dirty="0" err="1">
                <a:latin typeface="Times New Roman" pitchFamily="18" charset="0"/>
                <a:cs typeface="Times New Roman" pitchFamily="18" charset="0"/>
                <a:sym typeface="Wingdings" panose="05000000000000000000" pitchFamily="2" charset="2"/>
              </a:rPr>
              <a:t>thống</a:t>
            </a:r>
            <a:r>
              <a:rPr lang="en-US" sz="2400" dirty="0">
                <a:latin typeface="Times New Roman" pitchFamily="18" charset="0"/>
                <a:cs typeface="Times New Roman" pitchFamily="18" charset="0"/>
                <a:sym typeface="Wingdings" panose="05000000000000000000" pitchFamily="2" charset="2"/>
              </a:rPr>
              <a:t> </a:t>
            </a:r>
            <a:r>
              <a:rPr lang="en-US" sz="2400" dirty="0" err="1">
                <a:latin typeface="Times New Roman" pitchFamily="18" charset="0"/>
                <a:cs typeface="Times New Roman" pitchFamily="18" charset="0"/>
                <a:sym typeface="Wingdings" panose="05000000000000000000" pitchFamily="2" charset="2"/>
              </a:rPr>
              <a:t>trang</a:t>
            </a:r>
            <a:r>
              <a:rPr lang="en-US" sz="2400" dirty="0">
                <a:latin typeface="Times New Roman" pitchFamily="18" charset="0"/>
                <a:cs typeface="Times New Roman" pitchFamily="18" charset="0"/>
                <a:sym typeface="Wingdings" panose="05000000000000000000" pitchFamily="2" charset="2"/>
              </a:rPr>
              <a:t> </a:t>
            </a:r>
            <a:r>
              <a:rPr lang="en-US" sz="2400" dirty="0" err="1">
                <a:latin typeface="Times New Roman" pitchFamily="18" charset="0"/>
                <a:cs typeface="Times New Roman" pitchFamily="18" charset="0"/>
                <a:sym typeface="Wingdings" panose="05000000000000000000" pitchFamily="2" charset="2"/>
              </a:rPr>
              <a:t>thiết</a:t>
            </a:r>
            <a:r>
              <a:rPr lang="en-US" sz="2400" dirty="0">
                <a:latin typeface="Times New Roman" pitchFamily="18" charset="0"/>
                <a:cs typeface="Times New Roman" pitchFamily="18" charset="0"/>
                <a:sym typeface="Wingdings" panose="05000000000000000000" pitchFamily="2" charset="2"/>
              </a:rPr>
              <a:t> </a:t>
            </a:r>
            <a:r>
              <a:rPr lang="en-US" sz="2400" dirty="0" err="1">
                <a:latin typeface="Times New Roman" pitchFamily="18" charset="0"/>
                <a:cs typeface="Times New Roman" pitchFamily="18" charset="0"/>
                <a:sym typeface="Wingdings" panose="05000000000000000000" pitchFamily="2" charset="2"/>
              </a:rPr>
              <a:t>bị</a:t>
            </a:r>
            <a:r>
              <a:rPr lang="en-US" sz="2400" dirty="0">
                <a:latin typeface="Times New Roman" pitchFamily="18" charset="0"/>
                <a:cs typeface="Times New Roman" pitchFamily="18" charset="0"/>
                <a:sym typeface="Wingdings" panose="05000000000000000000" pitchFamily="2" charset="2"/>
              </a:rPr>
              <a:t> </a:t>
            </a:r>
            <a:r>
              <a:rPr lang="en-US" sz="2400" dirty="0" err="1">
                <a:latin typeface="Times New Roman" pitchFamily="18" charset="0"/>
                <a:cs typeface="Times New Roman" pitchFamily="18" charset="0"/>
                <a:sym typeface="Wingdings" panose="05000000000000000000" pitchFamily="2" charset="2"/>
              </a:rPr>
              <a:t>của</a:t>
            </a:r>
            <a:r>
              <a:rPr lang="en-US" sz="2400" dirty="0">
                <a:latin typeface="Times New Roman" pitchFamily="18" charset="0"/>
                <a:cs typeface="Times New Roman" pitchFamily="18" charset="0"/>
                <a:sym typeface="Wingdings" panose="05000000000000000000" pitchFamily="2" charset="2"/>
              </a:rPr>
              <a:t> TV </a:t>
            </a:r>
            <a:r>
              <a:rPr lang="en-US" sz="2400" dirty="0" err="1">
                <a:latin typeface="Times New Roman" pitchFamily="18" charset="0"/>
                <a:cs typeface="Times New Roman" pitchFamily="18" charset="0"/>
                <a:sym typeface="Wingdings" panose="05000000000000000000" pitchFamily="2" charset="2"/>
              </a:rPr>
              <a:t>còn</a:t>
            </a:r>
            <a:r>
              <a:rPr lang="en-US" sz="2400" dirty="0">
                <a:latin typeface="Times New Roman" pitchFamily="18" charset="0"/>
                <a:cs typeface="Times New Roman" pitchFamily="18" charset="0"/>
                <a:sym typeface="Wingdings" panose="05000000000000000000" pitchFamily="2" charset="2"/>
              </a:rPr>
              <a:t> </a:t>
            </a:r>
            <a:r>
              <a:rPr lang="en-US" sz="2400" dirty="0" err="1">
                <a:latin typeface="Times New Roman" pitchFamily="18" charset="0"/>
                <a:cs typeface="Times New Roman" pitchFamily="18" charset="0"/>
                <a:sym typeface="Wingdings" panose="05000000000000000000" pitchFamily="2" charset="2"/>
              </a:rPr>
              <a:t>thiếu</a:t>
            </a:r>
            <a:r>
              <a:rPr lang="en-US" sz="2400" dirty="0">
                <a:latin typeface="Times New Roman" pitchFamily="18" charset="0"/>
                <a:cs typeface="Times New Roman" pitchFamily="18" charset="0"/>
                <a:sym typeface="Wingdings" panose="05000000000000000000" pitchFamily="2" charset="2"/>
              </a:rPr>
              <a:t> </a:t>
            </a:r>
            <a:r>
              <a:rPr lang="en-US" sz="2400" dirty="0" err="1">
                <a:latin typeface="Times New Roman" pitchFamily="18" charset="0"/>
                <a:cs typeface="Times New Roman" pitchFamily="18" charset="0"/>
                <a:sym typeface="Wingdings" panose="05000000000000000000" pitchFamily="2" charset="2"/>
              </a:rPr>
              <a:t>và</a:t>
            </a:r>
            <a:r>
              <a:rPr lang="en-US" sz="2400" dirty="0">
                <a:latin typeface="Times New Roman" pitchFamily="18" charset="0"/>
                <a:cs typeface="Times New Roman" pitchFamily="18" charset="0"/>
                <a:sym typeface="Wingdings" panose="05000000000000000000" pitchFamily="2" charset="2"/>
              </a:rPr>
              <a:t> </a:t>
            </a:r>
            <a:r>
              <a:rPr lang="en-US" sz="2400" dirty="0" err="1">
                <a:latin typeface="Times New Roman" pitchFamily="18" charset="0"/>
                <a:cs typeface="Times New Roman" pitchFamily="18" charset="0"/>
                <a:sym typeface="Wingdings" panose="05000000000000000000" pitchFamily="2" charset="2"/>
              </a:rPr>
              <a:t>chưa</a:t>
            </a:r>
            <a:r>
              <a:rPr lang="en-US" sz="2400" dirty="0">
                <a:latin typeface="Times New Roman" pitchFamily="18" charset="0"/>
                <a:cs typeface="Times New Roman" pitchFamily="18" charset="0"/>
                <a:sym typeface="Wingdings" panose="05000000000000000000" pitchFamily="2" charset="2"/>
              </a:rPr>
              <a:t> </a:t>
            </a:r>
            <a:r>
              <a:rPr lang="en-US" sz="2400" dirty="0" err="1">
                <a:latin typeface="Times New Roman" pitchFamily="18" charset="0"/>
                <a:cs typeface="Times New Roman" pitchFamily="18" charset="0"/>
                <a:sym typeface="Wingdings" panose="05000000000000000000" pitchFamily="2" charset="2"/>
              </a:rPr>
              <a:t>đồng</a:t>
            </a:r>
            <a:r>
              <a:rPr lang="en-US" sz="2400" dirty="0">
                <a:latin typeface="Times New Roman" pitchFamily="18" charset="0"/>
                <a:cs typeface="Times New Roman" pitchFamily="18" charset="0"/>
                <a:sym typeface="Wingdings" panose="05000000000000000000" pitchFamily="2" charset="2"/>
              </a:rPr>
              <a:t> </a:t>
            </a:r>
            <a:r>
              <a:rPr lang="en-US" sz="2400" dirty="0" err="1">
                <a:latin typeface="Times New Roman" pitchFamily="18" charset="0"/>
                <a:cs typeface="Times New Roman" pitchFamily="18" charset="0"/>
                <a:sym typeface="Wingdings" panose="05000000000000000000" pitchFamily="2" charset="2"/>
              </a:rPr>
              <a:t>bộ</a:t>
            </a:r>
            <a:r>
              <a:rPr lang="en-US" sz="2400" dirty="0">
                <a:latin typeface="Times New Roman" pitchFamily="18" charset="0"/>
                <a:cs typeface="Times New Roman" pitchFamily="18" charset="0"/>
                <a:sym typeface="Wingdings" panose="05000000000000000000" pitchFamily="2" charset="2"/>
              </a:rPr>
              <a:t>, </a:t>
            </a:r>
            <a:r>
              <a:rPr lang="en-US" sz="2400" dirty="0" err="1">
                <a:latin typeface="Times New Roman" pitchFamily="18" charset="0"/>
                <a:cs typeface="Times New Roman" pitchFamily="18" charset="0"/>
                <a:sym typeface="Wingdings" panose="05000000000000000000" pitchFamily="2" charset="2"/>
              </a:rPr>
              <a:t>sẽ</a:t>
            </a:r>
            <a:r>
              <a:rPr lang="en-US" sz="2400" dirty="0">
                <a:latin typeface="Times New Roman" pitchFamily="18" charset="0"/>
                <a:cs typeface="Times New Roman" pitchFamily="18" charset="0"/>
                <a:sym typeface="Wingdings" panose="05000000000000000000" pitchFamily="2" charset="2"/>
              </a:rPr>
              <a:t> </a:t>
            </a:r>
            <a:r>
              <a:rPr lang="en-US" sz="2400" dirty="0" err="1">
                <a:latin typeface="Times New Roman" pitchFamily="18" charset="0"/>
                <a:cs typeface="Times New Roman" pitchFamily="18" charset="0"/>
                <a:sym typeface="Wingdings" panose="05000000000000000000" pitchFamily="2" charset="2"/>
              </a:rPr>
              <a:t>gây</a:t>
            </a:r>
            <a:r>
              <a:rPr lang="en-US" sz="2400" dirty="0">
                <a:latin typeface="Times New Roman" pitchFamily="18" charset="0"/>
                <a:cs typeface="Times New Roman" pitchFamily="18" charset="0"/>
                <a:sym typeface="Wingdings" panose="05000000000000000000" pitchFamily="2" charset="2"/>
              </a:rPr>
              <a:t> </a:t>
            </a:r>
            <a:r>
              <a:rPr lang="en-US" sz="2400" dirty="0" err="1">
                <a:latin typeface="Times New Roman" pitchFamily="18" charset="0"/>
                <a:cs typeface="Times New Roman" pitchFamily="18" charset="0"/>
                <a:sym typeface="Wingdings" panose="05000000000000000000" pitchFamily="2" charset="2"/>
              </a:rPr>
              <a:t>khó</a:t>
            </a:r>
            <a:r>
              <a:rPr lang="en-US" sz="2400" dirty="0">
                <a:latin typeface="Times New Roman" pitchFamily="18" charset="0"/>
                <a:cs typeface="Times New Roman" pitchFamily="18" charset="0"/>
                <a:sym typeface="Wingdings" panose="05000000000000000000" pitchFamily="2" charset="2"/>
              </a:rPr>
              <a:t> </a:t>
            </a:r>
            <a:r>
              <a:rPr lang="en-US" sz="2400" dirty="0" err="1">
                <a:latin typeface="Times New Roman" pitchFamily="18" charset="0"/>
                <a:cs typeface="Times New Roman" pitchFamily="18" charset="0"/>
                <a:sym typeface="Wingdings" panose="05000000000000000000" pitchFamily="2" charset="2"/>
              </a:rPr>
              <a:t>khăn</a:t>
            </a:r>
            <a:r>
              <a:rPr lang="en-US" sz="2400" dirty="0">
                <a:latin typeface="Times New Roman" pitchFamily="18" charset="0"/>
                <a:cs typeface="Times New Roman" pitchFamily="18" charset="0"/>
                <a:sym typeface="Wingdings" panose="05000000000000000000" pitchFamily="2" charset="2"/>
              </a:rPr>
              <a:t> </a:t>
            </a:r>
            <a:r>
              <a:rPr lang="en-US" sz="2400" dirty="0" err="1">
                <a:latin typeface="Times New Roman" pitchFamily="18" charset="0"/>
                <a:cs typeface="Times New Roman" pitchFamily="18" charset="0"/>
                <a:sym typeface="Wingdings" panose="05000000000000000000" pitchFamily="2" charset="2"/>
              </a:rPr>
              <a:t>cho</a:t>
            </a:r>
            <a:r>
              <a:rPr lang="en-US" sz="2400" dirty="0">
                <a:latin typeface="Times New Roman" pitchFamily="18" charset="0"/>
                <a:cs typeface="Times New Roman" pitchFamily="18" charset="0"/>
                <a:sym typeface="Wingdings" panose="05000000000000000000" pitchFamily="2" charset="2"/>
              </a:rPr>
              <a:t> </a:t>
            </a:r>
            <a:r>
              <a:rPr lang="en-US" sz="2400" dirty="0" err="1">
                <a:latin typeface="Times New Roman" pitchFamily="18" charset="0"/>
                <a:cs typeface="Times New Roman" pitchFamily="18" charset="0"/>
                <a:sym typeface="Wingdings" panose="05000000000000000000" pitchFamily="2" charset="2"/>
              </a:rPr>
              <a:t>việc</a:t>
            </a:r>
            <a:r>
              <a:rPr lang="en-US" sz="2400" dirty="0">
                <a:latin typeface="Times New Roman" pitchFamily="18" charset="0"/>
                <a:cs typeface="Times New Roman" pitchFamily="18" charset="0"/>
                <a:sym typeface="Wingdings" panose="05000000000000000000" pitchFamily="2" charset="2"/>
              </a:rPr>
              <a:t> </a:t>
            </a:r>
            <a:r>
              <a:rPr lang="en-US" sz="2400" dirty="0" err="1">
                <a:latin typeface="Times New Roman" pitchFamily="18" charset="0"/>
                <a:cs typeface="Times New Roman" pitchFamily="18" charset="0"/>
                <a:sym typeface="Wingdings" panose="05000000000000000000" pitchFamily="2" charset="2"/>
              </a:rPr>
              <a:t>hiện</a:t>
            </a:r>
            <a:r>
              <a:rPr lang="en-US" sz="2400" dirty="0">
                <a:latin typeface="Times New Roman" pitchFamily="18" charset="0"/>
                <a:cs typeface="Times New Roman" pitchFamily="18" charset="0"/>
                <a:sym typeface="Wingdings" panose="05000000000000000000" pitchFamily="2" charset="2"/>
              </a:rPr>
              <a:t> </a:t>
            </a:r>
            <a:r>
              <a:rPr lang="en-US" sz="2400" dirty="0" err="1">
                <a:latin typeface="Times New Roman" pitchFamily="18" charset="0"/>
                <a:cs typeface="Times New Roman" pitchFamily="18" charset="0"/>
                <a:sym typeface="Wingdings" panose="05000000000000000000" pitchFamily="2" charset="2"/>
              </a:rPr>
              <a:t>đại</a:t>
            </a:r>
            <a:r>
              <a:rPr lang="en-US" sz="2400" dirty="0">
                <a:latin typeface="Times New Roman" pitchFamily="18" charset="0"/>
                <a:cs typeface="Times New Roman" pitchFamily="18" charset="0"/>
                <a:sym typeface="Wingdings" panose="05000000000000000000" pitchFamily="2" charset="2"/>
              </a:rPr>
              <a:t> </a:t>
            </a:r>
            <a:r>
              <a:rPr lang="en-US" sz="2400" dirty="0" err="1">
                <a:latin typeface="Times New Roman" pitchFamily="18" charset="0"/>
                <a:cs typeface="Times New Roman" pitchFamily="18" charset="0"/>
                <a:sym typeface="Wingdings" panose="05000000000000000000" pitchFamily="2" charset="2"/>
              </a:rPr>
              <a:t>hóa</a:t>
            </a:r>
            <a:r>
              <a:rPr lang="en-US" sz="2400" dirty="0">
                <a:latin typeface="Times New Roman" pitchFamily="18" charset="0"/>
                <a:cs typeface="Times New Roman" pitchFamily="18" charset="0"/>
                <a:sym typeface="Wingdings" panose="05000000000000000000" pitchFamily="2" charset="2"/>
              </a:rPr>
              <a:t> TV.</a:t>
            </a:r>
            <a:endParaRPr lang="en-US" sz="2400" dirty="0">
              <a:latin typeface="Times New Roman" pitchFamily="18" charset="0"/>
              <a:cs typeface="Times New Roman" pitchFamily="18" charset="0"/>
            </a:endParaRPr>
          </a:p>
          <a:p>
            <a:endParaRPr lang="en-US" sz="2200" dirty="0"/>
          </a:p>
        </p:txBody>
      </p:sp>
      <p:pic>
        <p:nvPicPr>
          <p:cNvPr id="9" name="Picture 8" descr="A picture containing indoor, white, appliance, electronic&#10;&#10;Description automatically generated">
            <a:extLst>
              <a:ext uri="{FF2B5EF4-FFF2-40B4-BE49-F238E27FC236}">
                <a16:creationId xmlns:a16="http://schemas.microsoft.com/office/drawing/2014/main" id="{07624DF4-D1A3-6822-9B17-2DA2F726584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228875" y="731136"/>
            <a:ext cx="4817223" cy="2856304"/>
          </a:xfrm>
          <a:prstGeom prst="rect">
            <a:avLst/>
          </a:prstGeom>
        </p:spPr>
      </p:pic>
      <p:pic>
        <p:nvPicPr>
          <p:cNvPr id="4098" name="Picture 2" descr="C:\Users\Trang-TV\Desktop\TON DUC THANG\mt1.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291450" y="3621975"/>
            <a:ext cx="4692070" cy="2909455"/>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78EB7377-1A83-4343-4A40-DB3702F0B8DC}"/>
              </a:ext>
            </a:extLst>
          </p:cNvPr>
          <p:cNvSpPr txBox="1"/>
          <p:nvPr/>
        </p:nvSpPr>
        <p:spPr>
          <a:xfrm>
            <a:off x="-75210" y="516501"/>
            <a:ext cx="7536326" cy="523220"/>
          </a:xfrm>
          <a:prstGeom prst="rect">
            <a:avLst/>
          </a:prstGeom>
        </p:spPr>
        <p:style>
          <a:lnRef idx="1">
            <a:schemeClr val="accent2"/>
          </a:lnRef>
          <a:fillRef idx="2">
            <a:schemeClr val="accent2"/>
          </a:fillRef>
          <a:effectRef idx="1">
            <a:schemeClr val="accent2"/>
          </a:effectRef>
          <a:fontRef idx="minor">
            <a:schemeClr val="dk1"/>
          </a:fontRef>
        </p:style>
        <p:txBody>
          <a:bodyPr wrap="square" rtlCol="0">
            <a:spAutoFit/>
          </a:bodyPr>
          <a:lstStyle/>
          <a:p>
            <a:pPr algn="just"/>
            <a:r>
              <a:rPr lang="en-US" sz="2800" b="1" dirty="0">
                <a:latin typeface="Times New Roman" pitchFamily="18" charset="0"/>
                <a:cs typeface="Times New Roman" pitchFamily="18" charset="0"/>
              </a:rPr>
              <a:t>1. GIỚI THIỆU VÀ HIỆN TRẠNG THƯ VIỆN</a:t>
            </a:r>
          </a:p>
        </p:txBody>
      </p:sp>
    </p:spTree>
    <p:extLst>
      <p:ext uri="{BB962C8B-B14F-4D97-AF65-F5344CB8AC3E}">
        <p14:creationId xmlns:p14="http://schemas.microsoft.com/office/powerpoint/2010/main" val="19980895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arn(inVertical)">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ipe(down)">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4098"/>
                                        </p:tgtEl>
                                        <p:attrNameLst>
                                          <p:attrName>style.visibility</p:attrName>
                                        </p:attrNameLst>
                                      </p:cBhvr>
                                      <p:to>
                                        <p:strVal val="visible"/>
                                      </p:to>
                                    </p:set>
                                    <p:animEffect transition="in" filter="wipe(down)">
                                      <p:cBhvr>
                                        <p:cTn id="22" dur="500"/>
                                        <p:tgtEl>
                                          <p:spTgt spid="40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Content Placeholder 6">
            <a:extLst>
              <a:ext uri="{FF2B5EF4-FFF2-40B4-BE49-F238E27FC236}">
                <a16:creationId xmlns:a16="http://schemas.microsoft.com/office/drawing/2014/main" id="{A5D3B1F9-AC97-4CDD-BE3C-A23A68010D8B}"/>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45722" y="30480"/>
            <a:ext cx="12192001" cy="6858000"/>
          </a:xfrm>
        </p:spPr>
      </p:pic>
      <p:sp>
        <p:nvSpPr>
          <p:cNvPr id="2" name="TextBox 1"/>
          <p:cNvSpPr txBox="1"/>
          <p:nvPr/>
        </p:nvSpPr>
        <p:spPr>
          <a:xfrm>
            <a:off x="0" y="1367617"/>
            <a:ext cx="4747098" cy="5139869"/>
          </a:xfrm>
          <a:prstGeom prst="rect">
            <a:avLst/>
          </a:prstGeom>
          <a:noFill/>
        </p:spPr>
        <p:txBody>
          <a:bodyPr wrap="square" rtlCol="0">
            <a:spAutoFit/>
          </a:bodyPr>
          <a:lstStyle/>
          <a:p>
            <a:pPr marL="457200" indent="-457200">
              <a:buFont typeface="Wingdings"/>
              <a:buChar char="Ø"/>
            </a:pPr>
            <a:r>
              <a:rPr lang="en-US" sz="2500" b="1" dirty="0">
                <a:solidFill>
                  <a:schemeClr val="accent2"/>
                </a:solidFill>
                <a:latin typeface="Times New Roman" pitchFamily="18" charset="0"/>
                <a:cs typeface="Times New Roman" pitchFamily="18" charset="0"/>
              </a:rPr>
              <a:t>HIỆN TRẠNG THƯ VIỆN</a:t>
            </a:r>
          </a:p>
          <a:p>
            <a:r>
              <a:rPr lang="en-US" sz="2800" b="1" dirty="0">
                <a:latin typeface="Times New Roman" pitchFamily="18" charset="0"/>
                <a:cs typeface="Times New Roman" pitchFamily="18" charset="0"/>
                <a:sym typeface="Wingdings 2"/>
              </a:rPr>
              <a:t></a:t>
            </a:r>
            <a:r>
              <a:rPr lang="en-US" sz="2400" b="1" dirty="0" err="1">
                <a:latin typeface="Times New Roman" pitchFamily="18" charset="0"/>
                <a:cs typeface="Times New Roman" pitchFamily="18" charset="0"/>
                <a:sym typeface="Wingdings"/>
              </a:rPr>
              <a:t>Phần</a:t>
            </a:r>
            <a:r>
              <a:rPr lang="en-US" sz="2400" b="1" dirty="0">
                <a:latin typeface="Times New Roman" pitchFamily="18" charset="0"/>
                <a:cs typeface="Times New Roman" pitchFamily="18" charset="0"/>
                <a:sym typeface="Wingdings"/>
              </a:rPr>
              <a:t> </a:t>
            </a:r>
            <a:r>
              <a:rPr lang="en-US" sz="2400" b="1" dirty="0" err="1">
                <a:latin typeface="Times New Roman" pitchFamily="18" charset="0"/>
                <a:cs typeface="Times New Roman" pitchFamily="18" charset="0"/>
                <a:sym typeface="Wingdings"/>
              </a:rPr>
              <a:t>mềm</a:t>
            </a:r>
            <a:r>
              <a:rPr lang="en-US" sz="2400" b="1" dirty="0">
                <a:latin typeface="Times New Roman" pitchFamily="18" charset="0"/>
                <a:cs typeface="Times New Roman" pitchFamily="18" charset="0"/>
                <a:sym typeface="Wingdings"/>
              </a:rPr>
              <a:t> </a:t>
            </a:r>
            <a:r>
              <a:rPr lang="en-US" sz="2400" b="1" dirty="0" err="1">
                <a:latin typeface="Times New Roman" pitchFamily="18" charset="0"/>
                <a:cs typeface="Times New Roman" pitchFamily="18" charset="0"/>
                <a:sym typeface="Wingdings"/>
              </a:rPr>
              <a:t>quản</a:t>
            </a:r>
            <a:r>
              <a:rPr lang="en-US" sz="2400" b="1" dirty="0">
                <a:latin typeface="Times New Roman" pitchFamily="18" charset="0"/>
                <a:cs typeface="Times New Roman" pitchFamily="18" charset="0"/>
                <a:sym typeface="Wingdings"/>
              </a:rPr>
              <a:t> </a:t>
            </a:r>
            <a:r>
              <a:rPr lang="en-US" sz="2400" b="1" dirty="0" err="1">
                <a:latin typeface="Times New Roman" pitchFamily="18" charset="0"/>
                <a:cs typeface="Times New Roman" pitchFamily="18" charset="0"/>
                <a:sym typeface="Wingdings"/>
              </a:rPr>
              <a:t>lý</a:t>
            </a:r>
            <a:r>
              <a:rPr lang="en-US" sz="2400" b="1" dirty="0">
                <a:latin typeface="Times New Roman" pitchFamily="18" charset="0"/>
                <a:cs typeface="Times New Roman" pitchFamily="18" charset="0"/>
                <a:sym typeface="Wingdings"/>
              </a:rPr>
              <a:t> </a:t>
            </a:r>
            <a:r>
              <a:rPr lang="en-US" sz="2400" b="1" dirty="0" err="1">
                <a:latin typeface="Times New Roman" pitchFamily="18" charset="0"/>
                <a:cs typeface="Times New Roman" pitchFamily="18" charset="0"/>
                <a:sym typeface="Wingdings"/>
              </a:rPr>
              <a:t>thư</a:t>
            </a:r>
            <a:r>
              <a:rPr lang="en-US" sz="2400" b="1" dirty="0">
                <a:latin typeface="Times New Roman" pitchFamily="18" charset="0"/>
                <a:cs typeface="Times New Roman" pitchFamily="18" charset="0"/>
                <a:sym typeface="Wingdings"/>
              </a:rPr>
              <a:t> </a:t>
            </a:r>
            <a:r>
              <a:rPr lang="en-US" sz="2400" b="1" dirty="0" err="1">
                <a:latin typeface="Times New Roman" pitchFamily="18" charset="0"/>
                <a:cs typeface="Times New Roman" pitchFamily="18" charset="0"/>
                <a:sym typeface="Wingdings"/>
              </a:rPr>
              <a:t>viện</a:t>
            </a:r>
            <a:endParaRPr lang="en-US" sz="2400" b="1" dirty="0">
              <a:latin typeface="Times New Roman" pitchFamily="18" charset="0"/>
              <a:cs typeface="Times New Roman" pitchFamily="18" charset="0"/>
            </a:endParaRPr>
          </a:p>
          <a:p>
            <a:pPr marL="342900" indent="-342900" algn="just">
              <a:buFont typeface="Arial" pitchFamily="34" charset="0"/>
              <a:buChar char="•"/>
            </a:pPr>
            <a:r>
              <a:rPr lang="vi-VN" sz="2500" dirty="0">
                <a:latin typeface="Times New Roman" pitchFamily="18" charset="0"/>
                <a:cs typeface="Times New Roman" pitchFamily="18" charset="0"/>
              </a:rPr>
              <a:t>Quản lý tài liệu in</a:t>
            </a:r>
            <a:r>
              <a:rPr lang="en-US" sz="2500" dirty="0">
                <a:latin typeface="Times New Roman" pitchFamily="18" charset="0"/>
                <a:cs typeface="Times New Roman" pitchFamily="18" charset="0"/>
              </a:rPr>
              <a:t>:</a:t>
            </a:r>
          </a:p>
          <a:p>
            <a:pPr algn="just"/>
            <a:r>
              <a:rPr lang="en-US" sz="2500" dirty="0">
                <a:latin typeface="Times New Roman" pitchFamily="18" charset="0"/>
                <a:cs typeface="Times New Roman" pitchFamily="18" charset="0"/>
              </a:rPr>
              <a:t>TV </a:t>
            </a:r>
            <a:r>
              <a:rPr lang="vi-VN" sz="2500" dirty="0" err="1">
                <a:latin typeface="Times New Roman" pitchFamily="18" charset="0"/>
                <a:cs typeface="Times New Roman" pitchFamily="18" charset="0"/>
              </a:rPr>
              <a:t>sử</a:t>
            </a:r>
            <a:r>
              <a:rPr lang="vi-VN" sz="2500" dirty="0">
                <a:latin typeface="Times New Roman" pitchFamily="18" charset="0"/>
                <a:cs typeface="Times New Roman" pitchFamily="18" charset="0"/>
              </a:rPr>
              <a:t> dụng phần mềm Microsoft Excel </a:t>
            </a:r>
            <a:r>
              <a:rPr lang="en-US" sz="2500" dirty="0" err="1">
                <a:latin typeface="Times New Roman" pitchFamily="18" charset="0"/>
                <a:cs typeface="Times New Roman" pitchFamily="18" charset="0"/>
              </a:rPr>
              <a:t>để</a:t>
            </a:r>
            <a:r>
              <a:rPr lang="en-US" sz="2500" dirty="0">
                <a:latin typeface="Times New Roman" pitchFamily="18" charset="0"/>
                <a:cs typeface="Times New Roman" pitchFamily="18" charset="0"/>
              </a:rPr>
              <a:t> </a:t>
            </a:r>
            <a:r>
              <a:rPr lang="vi-VN" sz="2500" dirty="0">
                <a:latin typeface="Times New Roman" pitchFamily="18" charset="0"/>
                <a:cs typeface="Times New Roman" pitchFamily="18" charset="0"/>
              </a:rPr>
              <a:t>quản lý mọi quy trình chuyên môn nghiệp </a:t>
            </a:r>
            <a:r>
              <a:rPr lang="vi-VN" sz="2500" dirty="0" err="1">
                <a:latin typeface="Times New Roman" pitchFamily="18" charset="0"/>
                <a:cs typeface="Times New Roman" pitchFamily="18" charset="0"/>
              </a:rPr>
              <a:t>vụ</a:t>
            </a:r>
            <a:r>
              <a:rPr lang="en-US" sz="2500" dirty="0">
                <a:latin typeface="Times New Roman" pitchFamily="18" charset="0"/>
                <a:cs typeface="Times New Roman" pitchFamily="18" charset="0"/>
              </a:rPr>
              <a:t>.</a:t>
            </a:r>
          </a:p>
          <a:p>
            <a:pPr algn="just"/>
            <a:r>
              <a:rPr lang="vi-VN" sz="2500" dirty="0">
                <a:latin typeface="Times New Roman" pitchFamily="18" charset="0"/>
                <a:cs typeface="Times New Roman" pitchFamily="18" charset="0"/>
                <a:sym typeface="Wingdings" panose="05000000000000000000" pitchFamily="2" charset="2"/>
              </a:rPr>
              <a:t></a:t>
            </a:r>
            <a:r>
              <a:rPr lang="vi-VN" sz="2500" dirty="0" err="1">
                <a:latin typeface="Times New Roman" pitchFamily="18" charset="0"/>
                <a:cs typeface="Times New Roman" pitchFamily="18" charset="0"/>
              </a:rPr>
              <a:t>Hạn</a:t>
            </a:r>
            <a:r>
              <a:rPr lang="vi-VN" sz="2500" dirty="0">
                <a:latin typeface="Times New Roman" pitchFamily="18" charset="0"/>
                <a:cs typeface="Times New Roman" pitchFamily="18" charset="0"/>
              </a:rPr>
              <a:t> </a:t>
            </a:r>
            <a:r>
              <a:rPr lang="vi-VN" sz="2500" dirty="0" err="1">
                <a:latin typeface="Times New Roman" pitchFamily="18" charset="0"/>
                <a:cs typeface="Times New Roman" pitchFamily="18" charset="0"/>
              </a:rPr>
              <a:t>chế</a:t>
            </a:r>
            <a:r>
              <a:rPr lang="vi-VN" sz="2500" dirty="0">
                <a:latin typeface="Times New Roman" pitchFamily="18" charset="0"/>
                <a:cs typeface="Times New Roman" pitchFamily="18" charset="0"/>
              </a:rPr>
              <a:t>: </a:t>
            </a:r>
            <a:r>
              <a:rPr lang="vi-VN" sz="2500" dirty="0" err="1">
                <a:latin typeface="Times New Roman" pitchFamily="18" charset="0"/>
                <a:cs typeface="Times New Roman" pitchFamily="18" charset="0"/>
              </a:rPr>
              <a:t>dễ</a:t>
            </a:r>
            <a:r>
              <a:rPr lang="vi-VN" sz="2500" dirty="0">
                <a:latin typeface="Times New Roman" pitchFamily="18" charset="0"/>
                <a:cs typeface="Times New Roman" pitchFamily="18" charset="0"/>
              </a:rPr>
              <a:t> </a:t>
            </a:r>
            <a:r>
              <a:rPr lang="vi-VN" sz="2500" dirty="0" err="1">
                <a:latin typeface="Times New Roman" pitchFamily="18" charset="0"/>
                <a:cs typeface="Times New Roman" pitchFamily="18" charset="0"/>
              </a:rPr>
              <a:t>mất</a:t>
            </a:r>
            <a:r>
              <a:rPr lang="vi-VN" sz="2500" dirty="0">
                <a:latin typeface="Times New Roman" pitchFamily="18" charset="0"/>
                <a:cs typeface="Times New Roman" pitchFamily="18" charset="0"/>
              </a:rPr>
              <a:t> </a:t>
            </a:r>
            <a:r>
              <a:rPr lang="vi-VN" sz="2500" dirty="0" err="1">
                <a:latin typeface="Times New Roman" pitchFamily="18" charset="0"/>
                <a:cs typeface="Times New Roman" pitchFamily="18" charset="0"/>
              </a:rPr>
              <a:t>dữ</a:t>
            </a:r>
            <a:r>
              <a:rPr lang="vi-VN" sz="2500" dirty="0">
                <a:latin typeface="Times New Roman" pitchFamily="18" charset="0"/>
                <a:cs typeface="Times New Roman" pitchFamily="18" charset="0"/>
              </a:rPr>
              <a:t> </a:t>
            </a:r>
            <a:r>
              <a:rPr lang="vi-VN" sz="2500" dirty="0" err="1">
                <a:latin typeface="Times New Roman" pitchFamily="18" charset="0"/>
                <a:cs typeface="Times New Roman" pitchFamily="18" charset="0"/>
              </a:rPr>
              <a:t>liệu</a:t>
            </a:r>
            <a:r>
              <a:rPr lang="vi-VN" sz="2500" dirty="0">
                <a:latin typeface="Times New Roman" pitchFamily="18" charset="0"/>
                <a:cs typeface="Times New Roman" pitchFamily="18" charset="0"/>
              </a:rPr>
              <a:t>; </a:t>
            </a:r>
            <a:r>
              <a:rPr lang="vi-VN" sz="2500" dirty="0" err="1">
                <a:latin typeface="Times New Roman" pitchFamily="18" charset="0"/>
                <a:cs typeface="Times New Roman" pitchFamily="18" charset="0"/>
              </a:rPr>
              <a:t>dễ</a:t>
            </a:r>
            <a:r>
              <a:rPr lang="vi-VN" sz="2500" dirty="0">
                <a:latin typeface="Times New Roman" pitchFamily="18" charset="0"/>
                <a:cs typeface="Times New Roman" pitchFamily="18" charset="0"/>
              </a:rPr>
              <a:t> </a:t>
            </a:r>
            <a:r>
              <a:rPr lang="vi-VN" sz="2500" dirty="0" err="1">
                <a:latin typeface="Times New Roman" pitchFamily="18" charset="0"/>
                <a:cs typeface="Times New Roman" pitchFamily="18" charset="0"/>
              </a:rPr>
              <a:t>xảy</a:t>
            </a:r>
            <a:r>
              <a:rPr lang="vi-VN" sz="2500" dirty="0">
                <a:latin typeface="Times New Roman" pitchFamily="18" charset="0"/>
                <a:cs typeface="Times New Roman" pitchFamily="18" charset="0"/>
              </a:rPr>
              <a:t> ra sai </a:t>
            </a:r>
            <a:r>
              <a:rPr lang="vi-VN" sz="2500" dirty="0" err="1">
                <a:latin typeface="Times New Roman" pitchFamily="18" charset="0"/>
                <a:cs typeface="Times New Roman" pitchFamily="18" charset="0"/>
              </a:rPr>
              <a:t>xót</a:t>
            </a:r>
            <a:r>
              <a:rPr lang="vi-VN" sz="2500" dirty="0">
                <a:latin typeface="Times New Roman" pitchFamily="18" charset="0"/>
                <a:cs typeface="Times New Roman" pitchFamily="18" charset="0"/>
              </a:rPr>
              <a:t> trong </a:t>
            </a:r>
            <a:r>
              <a:rPr lang="vi-VN" sz="2500" dirty="0" err="1">
                <a:latin typeface="Times New Roman" pitchFamily="18" charset="0"/>
                <a:cs typeface="Times New Roman" pitchFamily="18" charset="0"/>
              </a:rPr>
              <a:t>quá</a:t>
            </a:r>
            <a:r>
              <a:rPr lang="vi-VN" sz="2500" dirty="0">
                <a:latin typeface="Times New Roman" pitchFamily="18" charset="0"/>
                <a:cs typeface="Times New Roman" pitchFamily="18" charset="0"/>
              </a:rPr>
              <a:t> </a:t>
            </a:r>
            <a:r>
              <a:rPr lang="vi-VN" sz="2500" dirty="0" err="1">
                <a:latin typeface="Times New Roman" pitchFamily="18" charset="0"/>
                <a:cs typeface="Times New Roman" pitchFamily="18" charset="0"/>
              </a:rPr>
              <a:t>trình</a:t>
            </a:r>
            <a:r>
              <a:rPr lang="vi-VN" sz="2500" dirty="0">
                <a:latin typeface="Times New Roman" pitchFamily="18" charset="0"/>
                <a:cs typeface="Times New Roman" pitchFamily="18" charset="0"/>
              </a:rPr>
              <a:t> </a:t>
            </a:r>
            <a:r>
              <a:rPr lang="vi-VN" sz="2500" dirty="0" err="1">
                <a:latin typeface="Times New Roman" pitchFamily="18" charset="0"/>
                <a:cs typeface="Times New Roman" pitchFamily="18" charset="0"/>
              </a:rPr>
              <a:t>nhập</a:t>
            </a:r>
            <a:r>
              <a:rPr lang="vi-VN" sz="2500" dirty="0">
                <a:latin typeface="Times New Roman" pitchFamily="18" charset="0"/>
                <a:cs typeface="Times New Roman" pitchFamily="18" charset="0"/>
              </a:rPr>
              <a:t> </a:t>
            </a:r>
            <a:r>
              <a:rPr lang="vi-VN" sz="2500" dirty="0" err="1">
                <a:latin typeface="Times New Roman" pitchFamily="18" charset="0"/>
                <a:cs typeface="Times New Roman" pitchFamily="18" charset="0"/>
              </a:rPr>
              <a:t>dữ</a:t>
            </a:r>
            <a:r>
              <a:rPr lang="vi-VN" sz="2500" dirty="0">
                <a:latin typeface="Times New Roman" pitchFamily="18" charset="0"/>
                <a:cs typeface="Times New Roman" pitchFamily="18" charset="0"/>
              </a:rPr>
              <a:t> </a:t>
            </a:r>
            <a:r>
              <a:rPr lang="vi-VN" sz="2500" dirty="0" err="1">
                <a:latin typeface="Times New Roman" pitchFamily="18" charset="0"/>
                <a:cs typeface="Times New Roman" pitchFamily="18" charset="0"/>
              </a:rPr>
              <a:t>liệu</a:t>
            </a:r>
            <a:r>
              <a:rPr lang="vi-VN" sz="2500" dirty="0">
                <a:latin typeface="Times New Roman" pitchFamily="18" charset="0"/>
                <a:cs typeface="Times New Roman" pitchFamily="18" charset="0"/>
              </a:rPr>
              <a:t>; </a:t>
            </a:r>
            <a:r>
              <a:rPr lang="vi-VN" sz="2500" dirty="0" err="1">
                <a:latin typeface="Times New Roman" pitchFamily="18" charset="0"/>
                <a:cs typeface="Times New Roman" pitchFamily="18" charset="0"/>
              </a:rPr>
              <a:t>khó</a:t>
            </a:r>
            <a:r>
              <a:rPr lang="vi-VN" sz="2500" dirty="0">
                <a:latin typeface="Times New Roman" pitchFamily="18" charset="0"/>
                <a:cs typeface="Times New Roman" pitchFamily="18" charset="0"/>
              </a:rPr>
              <a:t> khăn trong công </a:t>
            </a:r>
            <a:r>
              <a:rPr lang="vi-VN" sz="2500" dirty="0" err="1">
                <a:latin typeface="Times New Roman" pitchFamily="18" charset="0"/>
                <a:cs typeface="Times New Roman" pitchFamily="18" charset="0"/>
              </a:rPr>
              <a:t>tác</a:t>
            </a:r>
            <a:r>
              <a:rPr lang="vi-VN" sz="2500" dirty="0">
                <a:latin typeface="Times New Roman" pitchFamily="18" charset="0"/>
                <a:cs typeface="Times New Roman" pitchFamily="18" charset="0"/>
              </a:rPr>
              <a:t> </a:t>
            </a:r>
            <a:r>
              <a:rPr lang="vi-VN" sz="2500" dirty="0" err="1">
                <a:latin typeface="Times New Roman" pitchFamily="18" charset="0"/>
                <a:cs typeface="Times New Roman" pitchFamily="18" charset="0"/>
              </a:rPr>
              <a:t>thống</a:t>
            </a:r>
            <a:r>
              <a:rPr lang="vi-VN" sz="2500" dirty="0">
                <a:latin typeface="Times New Roman" pitchFamily="18" charset="0"/>
                <a:cs typeface="Times New Roman" pitchFamily="18" charset="0"/>
              </a:rPr>
              <a:t> kê, </a:t>
            </a:r>
            <a:r>
              <a:rPr lang="vi-VN" sz="2500" dirty="0" err="1">
                <a:latin typeface="Times New Roman" pitchFamily="18" charset="0"/>
                <a:cs typeface="Times New Roman" pitchFamily="18" charset="0"/>
              </a:rPr>
              <a:t>báo</a:t>
            </a:r>
            <a:r>
              <a:rPr lang="vi-VN" sz="2500" dirty="0">
                <a:latin typeface="Times New Roman" pitchFamily="18" charset="0"/>
                <a:cs typeface="Times New Roman" pitchFamily="18" charset="0"/>
              </a:rPr>
              <a:t> </a:t>
            </a:r>
            <a:r>
              <a:rPr lang="vi-VN" sz="2500" dirty="0" err="1">
                <a:latin typeface="Times New Roman" pitchFamily="18" charset="0"/>
                <a:cs typeface="Times New Roman" pitchFamily="18" charset="0"/>
              </a:rPr>
              <a:t>cáo</a:t>
            </a:r>
            <a:r>
              <a:rPr lang="vi-VN" sz="2500" dirty="0">
                <a:latin typeface="Times New Roman" pitchFamily="18" charset="0"/>
                <a:cs typeface="Times New Roman" pitchFamily="18" charset="0"/>
              </a:rPr>
              <a:t>; gây </a:t>
            </a:r>
            <a:r>
              <a:rPr lang="vi-VN" sz="2500" dirty="0" err="1">
                <a:latin typeface="Times New Roman" pitchFamily="18" charset="0"/>
                <a:cs typeface="Times New Roman" pitchFamily="18" charset="0"/>
              </a:rPr>
              <a:t>mất</a:t>
            </a:r>
            <a:r>
              <a:rPr lang="vi-VN" sz="2500" dirty="0">
                <a:latin typeface="Times New Roman" pitchFamily="18" charset="0"/>
                <a:cs typeface="Times New Roman" pitchFamily="18" charset="0"/>
              </a:rPr>
              <a:t> </a:t>
            </a:r>
            <a:r>
              <a:rPr lang="vi-VN" sz="2500" dirty="0" err="1">
                <a:latin typeface="Times New Roman" pitchFamily="18" charset="0"/>
                <a:cs typeface="Times New Roman" pitchFamily="18" charset="0"/>
              </a:rPr>
              <a:t>thời</a:t>
            </a:r>
            <a:r>
              <a:rPr lang="vi-VN" sz="2500" dirty="0">
                <a:latin typeface="Times New Roman" pitchFamily="18" charset="0"/>
                <a:cs typeface="Times New Roman" pitchFamily="18" charset="0"/>
              </a:rPr>
              <a:t> gian </a:t>
            </a:r>
            <a:r>
              <a:rPr lang="vi-VN" sz="2500" dirty="0" err="1">
                <a:latin typeface="Times New Roman" pitchFamily="18" charset="0"/>
                <a:cs typeface="Times New Roman" pitchFamily="18" charset="0"/>
              </a:rPr>
              <a:t>và</a:t>
            </a:r>
            <a:r>
              <a:rPr lang="vi-VN" sz="2500" dirty="0">
                <a:latin typeface="Times New Roman" pitchFamily="18" charset="0"/>
                <a:cs typeface="Times New Roman" pitchFamily="18" charset="0"/>
              </a:rPr>
              <a:t> công </a:t>
            </a:r>
            <a:r>
              <a:rPr lang="vi-VN" sz="2500" dirty="0" err="1">
                <a:latin typeface="Times New Roman" pitchFamily="18" charset="0"/>
                <a:cs typeface="Times New Roman" pitchFamily="18" charset="0"/>
              </a:rPr>
              <a:t>sức</a:t>
            </a:r>
            <a:r>
              <a:rPr lang="vi-VN" sz="2500" dirty="0">
                <a:latin typeface="Times New Roman" pitchFamily="18" charset="0"/>
                <a:cs typeface="Times New Roman" pitchFamily="18" charset="0"/>
              </a:rPr>
              <a:t> trong </a:t>
            </a:r>
            <a:r>
              <a:rPr lang="en-US" sz="2500" dirty="0" err="1">
                <a:latin typeface="Times New Roman" pitchFamily="18" charset="0"/>
                <a:cs typeface="Times New Roman" pitchFamily="18" charset="0"/>
              </a:rPr>
              <a:t>công</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đoạn</a:t>
            </a:r>
            <a:r>
              <a:rPr lang="vi-VN" sz="2500" dirty="0">
                <a:latin typeface="Times New Roman" pitchFamily="18" charset="0"/>
                <a:cs typeface="Times New Roman" pitchFamily="18" charset="0"/>
              </a:rPr>
              <a:t> </a:t>
            </a:r>
            <a:r>
              <a:rPr lang="vi-VN" sz="2500" dirty="0" err="1">
                <a:latin typeface="Times New Roman" pitchFamily="18" charset="0"/>
                <a:cs typeface="Times New Roman" pitchFamily="18" charset="0"/>
              </a:rPr>
              <a:t>mượn</a:t>
            </a:r>
            <a:r>
              <a:rPr lang="vi-VN" sz="2500" dirty="0">
                <a:latin typeface="Times New Roman" pitchFamily="18" charset="0"/>
                <a:cs typeface="Times New Roman" pitchFamily="18" charset="0"/>
              </a:rPr>
              <a:t> </a:t>
            </a:r>
            <a:r>
              <a:rPr lang="vi-VN" sz="2500" dirty="0" err="1">
                <a:latin typeface="Times New Roman" pitchFamily="18" charset="0"/>
                <a:cs typeface="Times New Roman" pitchFamily="18" charset="0"/>
              </a:rPr>
              <a:t>trả</a:t>
            </a:r>
            <a:r>
              <a:rPr lang="vi-VN" sz="2500" dirty="0">
                <a:latin typeface="Times New Roman" pitchFamily="18" charset="0"/>
                <a:cs typeface="Times New Roman" pitchFamily="18" charset="0"/>
              </a:rPr>
              <a:t> </a:t>
            </a:r>
            <a:r>
              <a:rPr lang="vi-VN" sz="2500" dirty="0" err="1">
                <a:latin typeface="Times New Roman" pitchFamily="18" charset="0"/>
                <a:cs typeface="Times New Roman" pitchFamily="18" charset="0"/>
              </a:rPr>
              <a:t>tài</a:t>
            </a:r>
            <a:r>
              <a:rPr lang="vi-VN" sz="2500" dirty="0">
                <a:latin typeface="Times New Roman" pitchFamily="18" charset="0"/>
                <a:cs typeface="Times New Roman" pitchFamily="18" charset="0"/>
              </a:rPr>
              <a:t> </a:t>
            </a:r>
            <a:r>
              <a:rPr lang="vi-VN" sz="2500" dirty="0" err="1">
                <a:latin typeface="Times New Roman" pitchFamily="18" charset="0"/>
                <a:cs typeface="Times New Roman" pitchFamily="18" charset="0"/>
              </a:rPr>
              <a:t>liệu</a:t>
            </a:r>
            <a:r>
              <a:rPr lang="en-US" sz="2500" dirty="0">
                <a:latin typeface="Times New Roman" pitchFamily="18" charset="0"/>
                <a:cs typeface="Times New Roman" pitchFamily="18" charset="0"/>
              </a:rPr>
              <a:t>.</a:t>
            </a:r>
          </a:p>
          <a:p>
            <a:endParaRPr lang="en-US" sz="2200" dirty="0"/>
          </a:p>
        </p:txBody>
      </p:sp>
      <p:pic>
        <p:nvPicPr>
          <p:cNvPr id="5122" name="Picture 2" descr="C:\Users\Trang-TV\Desktop\TON DUC THANG\Untitled.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107655" y="1216311"/>
            <a:ext cx="6952210" cy="4795383"/>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78EB7377-1A83-4343-4A40-DB3702F0B8DC}"/>
              </a:ext>
            </a:extLst>
          </p:cNvPr>
          <p:cNvSpPr txBox="1"/>
          <p:nvPr/>
        </p:nvSpPr>
        <p:spPr>
          <a:xfrm>
            <a:off x="-45721" y="566631"/>
            <a:ext cx="7477654" cy="523220"/>
          </a:xfrm>
          <a:prstGeom prst="rect">
            <a:avLst/>
          </a:prstGeom>
        </p:spPr>
        <p:style>
          <a:lnRef idx="1">
            <a:schemeClr val="accent2"/>
          </a:lnRef>
          <a:fillRef idx="2">
            <a:schemeClr val="accent2"/>
          </a:fillRef>
          <a:effectRef idx="1">
            <a:schemeClr val="accent2"/>
          </a:effectRef>
          <a:fontRef idx="minor">
            <a:schemeClr val="dk1"/>
          </a:fontRef>
        </p:style>
        <p:txBody>
          <a:bodyPr wrap="square" rtlCol="0">
            <a:spAutoFit/>
          </a:bodyPr>
          <a:lstStyle/>
          <a:p>
            <a:pPr algn="just"/>
            <a:r>
              <a:rPr lang="en-US" sz="2800" b="1" dirty="0">
                <a:latin typeface="Times New Roman" pitchFamily="18" charset="0"/>
                <a:cs typeface="Times New Roman" pitchFamily="18" charset="0"/>
              </a:rPr>
              <a:t>1. GIỚI THIỆU VÀ HIỆN TRẠNG THƯ VIỆN</a:t>
            </a:r>
          </a:p>
        </p:txBody>
      </p:sp>
      <p:sp>
        <p:nvSpPr>
          <p:cNvPr id="4" name="TextBox 3">
            <a:extLst>
              <a:ext uri="{FF2B5EF4-FFF2-40B4-BE49-F238E27FC236}">
                <a16:creationId xmlns:a16="http://schemas.microsoft.com/office/drawing/2014/main" id="{706A82FD-762C-BC72-BE09-552FE8342F93}"/>
              </a:ext>
            </a:extLst>
          </p:cNvPr>
          <p:cNvSpPr txBox="1"/>
          <p:nvPr/>
        </p:nvSpPr>
        <p:spPr>
          <a:xfrm>
            <a:off x="6968968" y="6138154"/>
            <a:ext cx="3229583" cy="369332"/>
          </a:xfrm>
          <a:prstGeom prst="rect">
            <a:avLst/>
          </a:prstGeom>
          <a:noFill/>
        </p:spPr>
        <p:txBody>
          <a:bodyPr wrap="square" rtlCol="0">
            <a:spAutoFit/>
          </a:bodyPr>
          <a:lstStyle/>
          <a:p>
            <a:pPr algn="ctr"/>
            <a:r>
              <a:rPr lang="en-US" b="1" i="1" dirty="0" err="1">
                <a:latin typeface="Times New Roman" panose="02020603050405020304" pitchFamily="18" charset="0"/>
                <a:cs typeface="Times New Roman" panose="02020603050405020304" pitchFamily="18" charset="0"/>
              </a:rPr>
              <a:t>Phần</a:t>
            </a:r>
            <a:r>
              <a:rPr lang="en-US" b="1" i="1" dirty="0">
                <a:latin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cs typeface="Times New Roman" panose="02020603050405020304" pitchFamily="18" charset="0"/>
              </a:rPr>
              <a:t>mềm</a:t>
            </a:r>
            <a:r>
              <a:rPr lang="en-US" b="1" i="1" dirty="0">
                <a:latin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cs typeface="Times New Roman" panose="02020603050405020304" pitchFamily="18" charset="0"/>
              </a:rPr>
              <a:t>quản</a:t>
            </a:r>
            <a:r>
              <a:rPr lang="en-US" b="1" i="1" dirty="0">
                <a:latin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cs typeface="Times New Roman" panose="02020603050405020304" pitchFamily="18" charset="0"/>
              </a:rPr>
              <a:t>lý</a:t>
            </a:r>
            <a:r>
              <a:rPr lang="en-US" b="1" i="1" dirty="0">
                <a:latin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cs typeface="Times New Roman" panose="02020603050405020304" pitchFamily="18" charset="0"/>
              </a:rPr>
              <a:t>tài</a:t>
            </a:r>
            <a:r>
              <a:rPr lang="en-US" b="1" i="1" dirty="0">
                <a:latin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cs typeface="Times New Roman" panose="02020603050405020304" pitchFamily="18" charset="0"/>
              </a:rPr>
              <a:t>liệu</a:t>
            </a:r>
            <a:r>
              <a:rPr lang="en-US" b="1" i="1" dirty="0">
                <a:latin typeface="Times New Roman" panose="02020603050405020304" pitchFamily="18" charset="0"/>
                <a:cs typeface="Times New Roman" panose="02020603050405020304" pitchFamily="18" charset="0"/>
              </a:rPr>
              <a:t> in</a:t>
            </a:r>
          </a:p>
        </p:txBody>
      </p:sp>
    </p:spTree>
    <p:extLst>
      <p:ext uri="{BB962C8B-B14F-4D97-AF65-F5344CB8AC3E}">
        <p14:creationId xmlns:p14="http://schemas.microsoft.com/office/powerpoint/2010/main" val="8851182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75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
                                          </p:val>
                                        </p:tav>
                                        <p:tav tm="100000">
                                          <p:val>
                                            <p:strVal val="#ppt_x"/>
                                          </p:val>
                                        </p:tav>
                                      </p:tavLst>
                                    </p:anim>
                                    <p:anim calcmode="lin" valueType="num">
                                      <p:cBhvr>
                                        <p:cTn id="14"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5122"/>
                                        </p:tgtEl>
                                        <p:attrNameLst>
                                          <p:attrName>style.visibility</p:attrName>
                                        </p:attrNameLst>
                                      </p:cBhvr>
                                      <p:to>
                                        <p:strVal val="visible"/>
                                      </p:to>
                                    </p:set>
                                    <p:animEffect transition="in" filter="fade">
                                      <p:cBhvr>
                                        <p:cTn id="19" dur="1000"/>
                                        <p:tgtEl>
                                          <p:spTgt spid="5122"/>
                                        </p:tgtEl>
                                      </p:cBhvr>
                                    </p:animEffect>
                                    <p:anim calcmode="lin" valueType="num">
                                      <p:cBhvr>
                                        <p:cTn id="20" dur="1000" fill="hold"/>
                                        <p:tgtEl>
                                          <p:spTgt spid="5122"/>
                                        </p:tgtEl>
                                        <p:attrNameLst>
                                          <p:attrName>ppt_x</p:attrName>
                                        </p:attrNameLst>
                                      </p:cBhvr>
                                      <p:tavLst>
                                        <p:tav tm="0">
                                          <p:val>
                                            <p:strVal val="#ppt_x"/>
                                          </p:val>
                                        </p:tav>
                                        <p:tav tm="100000">
                                          <p:val>
                                            <p:strVal val="#ppt_x"/>
                                          </p:val>
                                        </p:tav>
                                      </p:tavLst>
                                    </p:anim>
                                    <p:anim calcmode="lin" valueType="num">
                                      <p:cBhvr>
                                        <p:cTn id="21" dur="1000" fill="hold"/>
                                        <p:tgtEl>
                                          <p:spTgt spid="5122"/>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16" presetClass="entr" presetSubtype="21" fill="hold" grpId="0" nodeType="click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barn(inVertical)">
                                      <p:cBhvr>
                                        <p:cTn id="26"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animBg="1"/>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Content Placeholder 6">
            <a:extLst>
              <a:ext uri="{FF2B5EF4-FFF2-40B4-BE49-F238E27FC236}">
                <a16:creationId xmlns:a16="http://schemas.microsoft.com/office/drawing/2014/main" id="{A5D3B1F9-AC97-4CDD-BE3C-A23A68010D8B}"/>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 y="37043"/>
            <a:ext cx="12192001" cy="6858000"/>
          </a:xfrm>
        </p:spPr>
      </p:pic>
      <p:sp>
        <p:nvSpPr>
          <p:cNvPr id="2" name="TextBox 1"/>
          <p:cNvSpPr txBox="1"/>
          <p:nvPr/>
        </p:nvSpPr>
        <p:spPr>
          <a:xfrm>
            <a:off x="137905" y="925530"/>
            <a:ext cx="6097525" cy="6063198"/>
          </a:xfrm>
          <a:prstGeom prst="rect">
            <a:avLst/>
          </a:prstGeom>
          <a:noFill/>
        </p:spPr>
        <p:txBody>
          <a:bodyPr wrap="square" rtlCol="0">
            <a:spAutoFit/>
          </a:bodyPr>
          <a:lstStyle/>
          <a:p>
            <a:pPr marL="457200" indent="-457200">
              <a:buFont typeface="Wingdings"/>
              <a:buChar char="Ø"/>
            </a:pPr>
            <a:r>
              <a:rPr lang="en-US" sz="2500" b="1" dirty="0">
                <a:solidFill>
                  <a:schemeClr val="accent2"/>
                </a:solidFill>
                <a:latin typeface="Times New Roman" pitchFamily="18" charset="0"/>
                <a:cs typeface="Times New Roman" pitchFamily="18" charset="0"/>
              </a:rPr>
              <a:t>HIỆN TRẠNG THƯ VIỆN</a:t>
            </a:r>
          </a:p>
          <a:p>
            <a:r>
              <a:rPr lang="en-US" sz="3200" b="1" dirty="0">
                <a:latin typeface="Times New Roman" pitchFamily="18" charset="0"/>
                <a:cs typeface="Times New Roman" pitchFamily="18" charset="0"/>
                <a:sym typeface="Wingdings 2"/>
              </a:rPr>
              <a:t></a:t>
            </a:r>
            <a:r>
              <a:rPr lang="en-US" sz="2500" b="1" dirty="0" err="1">
                <a:latin typeface="Times New Roman" pitchFamily="18" charset="0"/>
                <a:cs typeface="Times New Roman" pitchFamily="18" charset="0"/>
                <a:sym typeface="Wingdings"/>
              </a:rPr>
              <a:t>Phần</a:t>
            </a:r>
            <a:r>
              <a:rPr lang="en-US" sz="2500" b="1" dirty="0">
                <a:latin typeface="Times New Roman" pitchFamily="18" charset="0"/>
                <a:cs typeface="Times New Roman" pitchFamily="18" charset="0"/>
                <a:sym typeface="Wingdings"/>
              </a:rPr>
              <a:t> </a:t>
            </a:r>
            <a:r>
              <a:rPr lang="en-US" sz="2500" b="1" dirty="0" err="1">
                <a:latin typeface="Times New Roman" pitchFamily="18" charset="0"/>
                <a:cs typeface="Times New Roman" pitchFamily="18" charset="0"/>
                <a:sym typeface="Wingdings"/>
              </a:rPr>
              <a:t>mềm</a:t>
            </a:r>
            <a:r>
              <a:rPr lang="en-US" sz="2500" b="1" dirty="0">
                <a:latin typeface="Times New Roman" pitchFamily="18" charset="0"/>
                <a:cs typeface="Times New Roman" pitchFamily="18" charset="0"/>
                <a:sym typeface="Wingdings"/>
              </a:rPr>
              <a:t> </a:t>
            </a:r>
            <a:r>
              <a:rPr lang="en-US" sz="2500" b="1" dirty="0" err="1">
                <a:latin typeface="Times New Roman" pitchFamily="18" charset="0"/>
                <a:cs typeface="Times New Roman" pitchFamily="18" charset="0"/>
                <a:sym typeface="Wingdings"/>
              </a:rPr>
              <a:t>quản</a:t>
            </a:r>
            <a:r>
              <a:rPr lang="en-US" sz="2500" b="1" dirty="0">
                <a:latin typeface="Times New Roman" pitchFamily="18" charset="0"/>
                <a:cs typeface="Times New Roman" pitchFamily="18" charset="0"/>
                <a:sym typeface="Wingdings"/>
              </a:rPr>
              <a:t> </a:t>
            </a:r>
            <a:r>
              <a:rPr lang="en-US" sz="2500" b="1" dirty="0" err="1">
                <a:latin typeface="Times New Roman" pitchFamily="18" charset="0"/>
                <a:cs typeface="Times New Roman" pitchFamily="18" charset="0"/>
                <a:sym typeface="Wingdings"/>
              </a:rPr>
              <a:t>lý</a:t>
            </a:r>
            <a:r>
              <a:rPr lang="en-US" sz="2500" b="1" dirty="0">
                <a:latin typeface="Times New Roman" pitchFamily="18" charset="0"/>
                <a:cs typeface="Times New Roman" pitchFamily="18" charset="0"/>
                <a:sym typeface="Wingdings"/>
              </a:rPr>
              <a:t> </a:t>
            </a:r>
            <a:r>
              <a:rPr lang="en-US" sz="2500" b="1" dirty="0" err="1">
                <a:latin typeface="Times New Roman" pitchFamily="18" charset="0"/>
                <a:cs typeface="Times New Roman" pitchFamily="18" charset="0"/>
                <a:sym typeface="Wingdings"/>
              </a:rPr>
              <a:t>thư</a:t>
            </a:r>
            <a:r>
              <a:rPr lang="en-US" sz="2500" b="1" dirty="0">
                <a:latin typeface="Times New Roman" pitchFamily="18" charset="0"/>
                <a:cs typeface="Times New Roman" pitchFamily="18" charset="0"/>
                <a:sym typeface="Wingdings"/>
              </a:rPr>
              <a:t> </a:t>
            </a:r>
            <a:r>
              <a:rPr lang="en-US" sz="2500" b="1" dirty="0" err="1">
                <a:latin typeface="Times New Roman" pitchFamily="18" charset="0"/>
                <a:cs typeface="Times New Roman" pitchFamily="18" charset="0"/>
                <a:sym typeface="Wingdings"/>
              </a:rPr>
              <a:t>viện</a:t>
            </a:r>
            <a:endParaRPr lang="en-US" sz="2500" b="1" dirty="0">
              <a:latin typeface="Times New Roman" pitchFamily="18" charset="0"/>
              <a:cs typeface="Times New Roman" pitchFamily="18" charset="0"/>
            </a:endParaRPr>
          </a:p>
          <a:p>
            <a:pPr marL="342900" indent="-342900" algn="just">
              <a:lnSpc>
                <a:spcPct val="150000"/>
              </a:lnSpc>
              <a:buFont typeface="Arial" pitchFamily="34" charset="0"/>
              <a:buChar char="•"/>
            </a:pPr>
            <a:r>
              <a:rPr lang="vi-VN" sz="2500" dirty="0" err="1">
                <a:latin typeface="+mj-lt"/>
                <a:cs typeface="Times New Roman" pitchFamily="18" charset="0"/>
              </a:rPr>
              <a:t>Quản</a:t>
            </a:r>
            <a:r>
              <a:rPr lang="vi-VN" sz="2500" dirty="0">
                <a:latin typeface="+mj-lt"/>
                <a:cs typeface="Times New Roman" pitchFamily="18" charset="0"/>
              </a:rPr>
              <a:t> lý tài liệu </a:t>
            </a:r>
            <a:r>
              <a:rPr lang="en-US" sz="2500" dirty="0" err="1">
                <a:latin typeface="Times New Roman" pitchFamily="18" charset="0"/>
                <a:cs typeface="Times New Roman" pitchFamily="18" charset="0"/>
              </a:rPr>
              <a:t>điện</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tử</a:t>
            </a:r>
            <a:r>
              <a:rPr lang="en-US" sz="2500" dirty="0">
                <a:latin typeface="+mj-lt"/>
                <a:cs typeface="Times New Roman" pitchFamily="18" charset="0"/>
              </a:rPr>
              <a:t>:</a:t>
            </a:r>
          </a:p>
          <a:p>
            <a:pPr algn="just">
              <a:lnSpc>
                <a:spcPct val="150000"/>
              </a:lnSpc>
            </a:pPr>
            <a:r>
              <a:rPr lang="vi-VN" sz="2500" dirty="0">
                <a:latin typeface="+mj-lt"/>
                <a:cs typeface="Times New Roman" pitchFamily="18" charset="0"/>
              </a:rPr>
              <a:t>Thư viện đang sử dụng phần mềm thư viện số Azlib Digital Library </a:t>
            </a:r>
            <a:r>
              <a:rPr lang="en-US" sz="2500" dirty="0" err="1">
                <a:latin typeface="Times New Roman" pitchFamily="18" charset="0"/>
                <a:cs typeface="Times New Roman" pitchFamily="18" charset="0"/>
              </a:rPr>
              <a:t>của</a:t>
            </a:r>
            <a:r>
              <a:rPr lang="en-US" sz="2500" dirty="0">
                <a:latin typeface="+mj-lt"/>
                <a:cs typeface="Times New Roman" pitchFamily="18" charset="0"/>
              </a:rPr>
              <a:t> </a:t>
            </a:r>
            <a:r>
              <a:rPr lang="vi-VN" sz="2500" dirty="0">
                <a:latin typeface="+mj-lt"/>
                <a:cs typeface="Times New Roman" pitchFamily="18" charset="0"/>
              </a:rPr>
              <a:t>Công ty TNHH </a:t>
            </a:r>
            <a:r>
              <a:rPr lang="en-US" sz="2500" dirty="0">
                <a:latin typeface="Times New Roman" pitchFamily="18" charset="0"/>
                <a:cs typeface="Times New Roman" pitchFamily="18" charset="0"/>
              </a:rPr>
              <a:t>MTV TV </a:t>
            </a:r>
            <a:r>
              <a:rPr lang="vi-VN" sz="2500" dirty="0">
                <a:latin typeface="+mj-lt"/>
                <a:cs typeface="Times New Roman" pitchFamily="18" charset="0"/>
              </a:rPr>
              <a:t>CNTT Đắc Ngân</a:t>
            </a:r>
            <a:r>
              <a:rPr lang="en-US" sz="2500" dirty="0">
                <a:latin typeface="+mj-lt"/>
                <a:cs typeface="Times New Roman" pitchFamily="18" charset="0"/>
              </a:rPr>
              <a:t> </a:t>
            </a:r>
            <a:r>
              <a:rPr lang="vi-VN" sz="2500" dirty="0">
                <a:latin typeface="+mj-lt"/>
                <a:cs typeface="Times New Roman" pitchFamily="18" charset="0"/>
              </a:rPr>
              <a:t>để quản lý và biên mục các </a:t>
            </a:r>
            <a:r>
              <a:rPr lang="vi-VN" sz="2500" dirty="0" err="1">
                <a:latin typeface="+mj-lt"/>
                <a:cs typeface="Times New Roman" pitchFamily="18" charset="0"/>
              </a:rPr>
              <a:t>nguồn</a:t>
            </a:r>
            <a:r>
              <a:rPr lang="vi-VN" sz="2500" dirty="0">
                <a:latin typeface="+mj-lt"/>
                <a:cs typeface="Times New Roman" pitchFamily="18" charset="0"/>
              </a:rPr>
              <a:t> </a:t>
            </a:r>
            <a:r>
              <a:rPr lang="en-US" sz="2500" dirty="0">
                <a:latin typeface="Times New Roman" panose="02020603050405020304" pitchFamily="18" charset="0"/>
                <a:cs typeface="Times New Roman" panose="02020603050405020304" pitchFamily="18" charset="0"/>
              </a:rPr>
              <a:t>TLĐT</a:t>
            </a:r>
            <a:r>
              <a:rPr lang="en-US" sz="2500" dirty="0">
                <a:latin typeface="+mj-lt"/>
                <a:cs typeface="Times New Roman" pitchFamily="18" charset="0"/>
              </a:rPr>
              <a:t> </a:t>
            </a:r>
            <a:r>
              <a:rPr lang="vi-VN" sz="2500" dirty="0" err="1">
                <a:latin typeface="+mj-lt"/>
                <a:cs typeface="Times New Roman" pitchFamily="18" charset="0"/>
              </a:rPr>
              <a:t>của</a:t>
            </a:r>
            <a:r>
              <a:rPr lang="vi-VN" sz="2500" dirty="0">
                <a:latin typeface="+mj-lt"/>
                <a:cs typeface="Times New Roman" pitchFamily="18" charset="0"/>
              </a:rPr>
              <a:t> </a:t>
            </a:r>
            <a:r>
              <a:rPr lang="en-US" sz="2500" dirty="0">
                <a:latin typeface="Times New Roman" panose="02020603050405020304" pitchFamily="18" charset="0"/>
                <a:cs typeface="Times New Roman" panose="02020603050405020304" pitchFamily="18" charset="0"/>
              </a:rPr>
              <a:t>TV</a:t>
            </a:r>
            <a:r>
              <a:rPr lang="en-US" sz="2400" dirty="0">
                <a:latin typeface="+mj-lt"/>
                <a:cs typeface="Times New Roman" pitchFamily="18" charset="0"/>
              </a:rPr>
              <a:t>.</a:t>
            </a:r>
            <a:endParaRPr lang="en-US" sz="2400" dirty="0">
              <a:solidFill>
                <a:srgbClr val="FF0000"/>
              </a:solidFill>
              <a:latin typeface="+mj-lt"/>
            </a:endParaRPr>
          </a:p>
          <a:p>
            <a:pPr algn="just">
              <a:lnSpc>
                <a:spcPct val="150000"/>
              </a:lnSpc>
            </a:pPr>
            <a:r>
              <a:rPr lang="en-US" sz="2500" dirty="0">
                <a:latin typeface="Times New Roman" pitchFamily="18" charset="0"/>
                <a:cs typeface="Times New Roman" pitchFamily="18" charset="0"/>
                <a:sym typeface="Wingdings" panose="05000000000000000000" pitchFamily="2" charset="2"/>
              </a:rPr>
              <a:t></a:t>
            </a:r>
            <a:r>
              <a:rPr lang="en-US" sz="2500" dirty="0" err="1">
                <a:latin typeface="Times New Roman" pitchFamily="18" charset="0"/>
                <a:cs typeface="Times New Roman" pitchFamily="18" charset="0"/>
              </a:rPr>
              <a:t>Hạn</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chế</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Phần</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mềm</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chưa</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đủ</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để</a:t>
            </a:r>
            <a:r>
              <a:rPr lang="en-US" sz="2500" dirty="0">
                <a:latin typeface="Times New Roman" pitchFamily="18" charset="0"/>
                <a:cs typeface="Times New Roman" pitchFamily="18" charset="0"/>
              </a:rPr>
              <a:t> TV </a:t>
            </a:r>
            <a:r>
              <a:rPr lang="en-US" sz="2500" dirty="0" err="1">
                <a:latin typeface="Times New Roman" pitchFamily="18" charset="0"/>
                <a:cs typeface="Times New Roman" pitchFamily="18" charset="0"/>
              </a:rPr>
              <a:t>có</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thể</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tự</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động</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hóa</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các</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khâu</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công</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việc</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cũng</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như</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tạo</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lập</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được</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các</a:t>
            </a:r>
            <a:r>
              <a:rPr lang="en-US" sz="2500" dirty="0">
                <a:latin typeface="Times New Roman" pitchFamily="18" charset="0"/>
                <a:cs typeface="Times New Roman" pitchFamily="18" charset="0"/>
              </a:rPr>
              <a:t> BST </a:t>
            </a:r>
            <a:r>
              <a:rPr lang="en-US" sz="2500" dirty="0" err="1">
                <a:latin typeface="Times New Roman" pitchFamily="18" charset="0"/>
                <a:cs typeface="Times New Roman" pitchFamily="18" charset="0"/>
              </a:rPr>
              <a:t>số</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chất</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lượng</a:t>
            </a:r>
            <a:r>
              <a:rPr lang="en-US" sz="2500" dirty="0">
                <a:latin typeface="Times New Roman" pitchFamily="18" charset="0"/>
                <a:cs typeface="Times New Roman" pitchFamily="18" charset="0"/>
              </a:rPr>
              <a:t>. </a:t>
            </a:r>
          </a:p>
          <a:p>
            <a:endParaRPr lang="en-US" sz="2200" dirty="0"/>
          </a:p>
        </p:txBody>
      </p:sp>
      <p:sp>
        <p:nvSpPr>
          <p:cNvPr id="6" name="TextBox 5">
            <a:extLst>
              <a:ext uri="{FF2B5EF4-FFF2-40B4-BE49-F238E27FC236}">
                <a16:creationId xmlns:a16="http://schemas.microsoft.com/office/drawing/2014/main" id="{78EB7377-1A83-4343-4A40-DB3702F0B8DC}"/>
              </a:ext>
            </a:extLst>
          </p:cNvPr>
          <p:cNvSpPr txBox="1"/>
          <p:nvPr/>
        </p:nvSpPr>
        <p:spPr>
          <a:xfrm>
            <a:off x="1" y="332884"/>
            <a:ext cx="7484763" cy="523220"/>
          </a:xfrm>
          <a:prstGeom prst="rect">
            <a:avLst/>
          </a:prstGeom>
        </p:spPr>
        <p:style>
          <a:lnRef idx="1">
            <a:schemeClr val="accent2"/>
          </a:lnRef>
          <a:fillRef idx="2">
            <a:schemeClr val="accent2"/>
          </a:fillRef>
          <a:effectRef idx="1">
            <a:schemeClr val="accent2"/>
          </a:effectRef>
          <a:fontRef idx="minor">
            <a:schemeClr val="dk1"/>
          </a:fontRef>
        </p:style>
        <p:txBody>
          <a:bodyPr wrap="square" rtlCol="0">
            <a:spAutoFit/>
          </a:bodyPr>
          <a:lstStyle/>
          <a:p>
            <a:pPr algn="just"/>
            <a:r>
              <a:rPr lang="en-US" sz="2800" b="1" dirty="0">
                <a:latin typeface="Times New Roman" pitchFamily="18" charset="0"/>
                <a:cs typeface="Times New Roman" pitchFamily="18" charset="0"/>
              </a:rPr>
              <a:t>1. GIỚI THIỆU VÀ HIỆN TRẠNG THƯ VIỆN</a:t>
            </a:r>
          </a:p>
        </p:txBody>
      </p:sp>
      <p:pic>
        <p:nvPicPr>
          <p:cNvPr id="8" name="Picture 2" descr="D:\CONG VIEC\SKKN\SKKN 2021-2022\hinh\4.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484765" y="332884"/>
            <a:ext cx="4707237" cy="3133161"/>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3" descr="D:\CONG VIEC\SKKN\SKKN 2021-2022\hinh\5.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484765" y="3258430"/>
            <a:ext cx="4733803" cy="33148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486450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75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
                                          </p:val>
                                        </p:tav>
                                        <p:tav tm="100000">
                                          <p:val>
                                            <p:strVal val="#ppt_x"/>
                                          </p:val>
                                        </p:tav>
                                      </p:tavLst>
                                    </p:anim>
                                    <p:anim calcmode="lin" valueType="num">
                                      <p:cBhvr>
                                        <p:cTn id="14"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6" presetClass="entr" presetSubtype="16" fill="hold" nodeType="click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circle(in)">
                                      <p:cBhvr>
                                        <p:cTn id="19" dur="2000"/>
                                        <p:tgtEl>
                                          <p:spTgt spid="8"/>
                                        </p:tgtEl>
                                      </p:cBhvr>
                                    </p:animEffect>
                                  </p:childTnLst>
                                </p:cTn>
                              </p:par>
                            </p:childTnLst>
                          </p:cTn>
                        </p:par>
                      </p:childTnLst>
                    </p:cTn>
                  </p:par>
                  <p:par>
                    <p:cTn id="20" fill="hold">
                      <p:stCondLst>
                        <p:cond delay="indefinite"/>
                      </p:stCondLst>
                      <p:childTnLst>
                        <p:par>
                          <p:cTn id="21" fill="hold">
                            <p:stCondLst>
                              <p:cond delay="0"/>
                            </p:stCondLst>
                            <p:childTnLst>
                              <p:par>
                                <p:cTn id="22" presetID="6" presetClass="entr" presetSubtype="16" fill="hold" nodeType="click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circle(in)">
                                      <p:cBhvr>
                                        <p:cTn id="24"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a:extLst>
              <a:ext uri="{FF2B5EF4-FFF2-40B4-BE49-F238E27FC236}">
                <a16:creationId xmlns:a16="http://schemas.microsoft.com/office/drawing/2014/main" id="{A5D3B1F9-AC97-4CDD-BE3C-A23A68010D8B}"/>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 y="33478"/>
            <a:ext cx="12192001" cy="6858000"/>
          </a:xfrm>
        </p:spPr>
      </p:pic>
      <p:sp>
        <p:nvSpPr>
          <p:cNvPr id="10" name="Rectangle 9"/>
          <p:cNvSpPr/>
          <p:nvPr/>
        </p:nvSpPr>
        <p:spPr>
          <a:xfrm>
            <a:off x="-21684" y="1072124"/>
            <a:ext cx="6364118" cy="5486117"/>
          </a:xfrm>
          <a:prstGeom prst="rect">
            <a:avLst/>
          </a:prstGeom>
        </p:spPr>
        <p:txBody>
          <a:bodyPr wrap="square">
            <a:spAutoFit/>
          </a:bodyPr>
          <a:lstStyle/>
          <a:p>
            <a:pPr algn="just"/>
            <a:r>
              <a:rPr lang="en-US" sz="2500" b="1" dirty="0">
                <a:solidFill>
                  <a:schemeClr val="accent2"/>
                </a:solidFill>
                <a:latin typeface="Times New Roman" pitchFamily="18" charset="0"/>
                <a:cs typeface="Times New Roman" pitchFamily="18" charset="0"/>
                <a:sym typeface="Wingdings" panose="05000000000000000000" pitchFamily="2" charset="2"/>
              </a:rPr>
              <a:t></a:t>
            </a:r>
            <a:r>
              <a:rPr lang="en-US" sz="2500" b="1" dirty="0">
                <a:solidFill>
                  <a:schemeClr val="accent2"/>
                </a:solidFill>
                <a:latin typeface="Times New Roman" pitchFamily="18" charset="0"/>
                <a:cs typeface="Times New Roman" pitchFamily="18" charset="0"/>
              </a:rPr>
              <a:t>HIỆN TRẠNG THƯ VIỆN</a:t>
            </a:r>
            <a:endParaRPr lang="en-US" sz="2500" b="1" dirty="0">
              <a:latin typeface="Times New Roman" pitchFamily="18" charset="0"/>
              <a:cs typeface="Times New Roman" pitchFamily="18" charset="0"/>
              <a:sym typeface="Wingdings 2" panose="05020102010507070707" pitchFamily="18" charset="2"/>
            </a:endParaRPr>
          </a:p>
          <a:p>
            <a:pPr algn="just"/>
            <a:r>
              <a:rPr lang="en-US" sz="3200" b="1" dirty="0">
                <a:latin typeface="Times New Roman" pitchFamily="18" charset="0"/>
                <a:cs typeface="Times New Roman" pitchFamily="18" charset="0"/>
                <a:sym typeface="Wingdings 2" panose="05020102010507070707" pitchFamily="18" charset="2"/>
              </a:rPr>
              <a:t></a:t>
            </a:r>
            <a:r>
              <a:rPr lang="en-US" sz="2400" b="1" dirty="0" err="1">
                <a:latin typeface="Times New Roman" pitchFamily="18" charset="0"/>
                <a:cs typeface="Times New Roman" pitchFamily="18" charset="0"/>
              </a:rPr>
              <a:t>Nguồn</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học</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liệu</a:t>
            </a:r>
            <a:endParaRPr lang="vi-VN" sz="2400" b="1" dirty="0">
              <a:latin typeface="Times New Roman" pitchFamily="18" charset="0"/>
              <a:cs typeface="Times New Roman" pitchFamily="18" charset="0"/>
            </a:endParaRPr>
          </a:p>
          <a:p>
            <a:pPr marL="457200" indent="-457200" algn="just">
              <a:buFont typeface="Arial" pitchFamily="34" charset="0"/>
              <a:buChar char="•"/>
            </a:pPr>
            <a:r>
              <a:rPr lang="vi-VN" sz="2500" dirty="0">
                <a:latin typeface="Times New Roman" pitchFamily="18" charset="0"/>
                <a:cs typeface="Times New Roman" pitchFamily="18" charset="0"/>
              </a:rPr>
              <a:t>Tài liệu in</a:t>
            </a:r>
          </a:p>
          <a:p>
            <a:pPr marL="457200" indent="-457200" algn="just">
              <a:buFontTx/>
              <a:buChar char="-"/>
            </a:pPr>
            <a:r>
              <a:rPr lang="en-US" sz="2500" dirty="0">
                <a:latin typeface="Times New Roman" pitchFamily="18" charset="0"/>
                <a:cs typeface="Times New Roman" pitchFamily="18" charset="0"/>
                <a:sym typeface="Wingdings 2"/>
              </a:rPr>
              <a:t>T</a:t>
            </a:r>
            <a:r>
              <a:rPr lang="vi-VN" sz="2500" dirty="0">
                <a:latin typeface="Times New Roman" pitchFamily="18" charset="0"/>
                <a:cs typeface="Times New Roman" pitchFamily="18" charset="0"/>
              </a:rPr>
              <a:t>hư viện có gần 6.000 </a:t>
            </a:r>
            <a:r>
              <a:rPr lang="en-US" sz="2500" dirty="0" err="1">
                <a:latin typeface="Times New Roman" pitchFamily="18" charset="0"/>
                <a:cs typeface="Times New Roman" pitchFamily="18" charset="0"/>
              </a:rPr>
              <a:t>đầu</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sách</a:t>
            </a:r>
            <a:r>
              <a:rPr lang="en-US" sz="2500" dirty="0">
                <a:latin typeface="Times New Roman" pitchFamily="18" charset="0"/>
                <a:cs typeface="Times New Roman" pitchFamily="18" charset="0"/>
              </a:rPr>
              <a:t>, </a:t>
            </a:r>
            <a:r>
              <a:rPr lang="vi-VN" sz="2500" dirty="0">
                <a:latin typeface="Times New Roman" pitchFamily="18" charset="0"/>
                <a:cs typeface="Times New Roman" pitchFamily="18" charset="0"/>
              </a:rPr>
              <a:t>với </a:t>
            </a:r>
            <a:r>
              <a:rPr lang="en-US" sz="2500" dirty="0" err="1">
                <a:latin typeface="Times New Roman" pitchFamily="18" charset="0"/>
                <a:cs typeface="Times New Roman" pitchFamily="18" charset="0"/>
              </a:rPr>
              <a:t>số</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lượng</a:t>
            </a:r>
            <a:r>
              <a:rPr lang="vi-VN" sz="2500" dirty="0">
                <a:latin typeface="Times New Roman" pitchFamily="18" charset="0"/>
                <a:cs typeface="Times New Roman" pitchFamily="18" charset="0"/>
              </a:rPr>
              <a:t> 31.000 bản</a:t>
            </a:r>
            <a:r>
              <a:rPr lang="en-US" sz="2500" dirty="0">
                <a:latin typeface="Times New Roman" pitchFamily="18" charset="0"/>
                <a:cs typeface="Times New Roman" pitchFamily="18" charset="0"/>
              </a:rPr>
              <a:t>.</a:t>
            </a:r>
          </a:p>
          <a:p>
            <a:pPr marL="457200" indent="-457200" algn="just">
              <a:buFont typeface="Arial" pitchFamily="34" charset="0"/>
              <a:buChar char="•"/>
            </a:pPr>
            <a:r>
              <a:rPr lang="en-US" sz="2500" dirty="0" err="1">
                <a:latin typeface="Times New Roman" pitchFamily="18" charset="0"/>
                <a:cs typeface="Times New Roman" pitchFamily="18" charset="0"/>
              </a:rPr>
              <a:t>Tài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liệu</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điện</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tử</a:t>
            </a:r>
            <a:r>
              <a:rPr lang="en-US" sz="2500" b="1" dirty="0">
                <a:latin typeface="Times New Roman" pitchFamily="18" charset="0"/>
                <a:cs typeface="Times New Roman" pitchFamily="18" charset="0"/>
              </a:rPr>
              <a:t>: </a:t>
            </a:r>
            <a:r>
              <a:rPr lang="vi-VN" sz="2500" dirty="0">
                <a:latin typeface="Times New Roman" pitchFamily="18" charset="0"/>
                <a:cs typeface="Times New Roman" pitchFamily="18" charset="0"/>
              </a:rPr>
              <a:t>Được xây dựng từ công tác số </a:t>
            </a:r>
            <a:r>
              <a:rPr lang="vi-VN" sz="2500" dirty="0" err="1">
                <a:latin typeface="Times New Roman" pitchFamily="18" charset="0"/>
                <a:cs typeface="Times New Roman" pitchFamily="18" charset="0"/>
              </a:rPr>
              <a:t>hóa</a:t>
            </a:r>
            <a:r>
              <a:rPr lang="vi-VN"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nguồn</a:t>
            </a:r>
            <a:r>
              <a:rPr lang="en-US" sz="2500" dirty="0">
                <a:latin typeface="Times New Roman" pitchFamily="18" charset="0"/>
                <a:cs typeface="Times New Roman" pitchFamily="18" charset="0"/>
              </a:rPr>
              <a:t> TL </a:t>
            </a:r>
            <a:r>
              <a:rPr lang="en-US" sz="2500" dirty="0" err="1">
                <a:latin typeface="Times New Roman" pitchFamily="18" charset="0"/>
                <a:cs typeface="Times New Roman" pitchFamily="18" charset="0"/>
              </a:rPr>
              <a:t>có</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sẵn</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và</a:t>
            </a:r>
            <a:r>
              <a:rPr lang="en-US" sz="2500" dirty="0">
                <a:latin typeface="Times New Roman" pitchFamily="18" charset="0"/>
                <a:cs typeface="Times New Roman" pitchFamily="18" charset="0"/>
              </a:rPr>
              <a:t> </a:t>
            </a:r>
            <a:r>
              <a:rPr lang="vi-VN" sz="2500" dirty="0" err="1">
                <a:latin typeface="Times New Roman" pitchFamily="18" charset="0"/>
                <a:cs typeface="Times New Roman" pitchFamily="18" charset="0"/>
              </a:rPr>
              <a:t>nguồn</a:t>
            </a:r>
            <a:r>
              <a:rPr lang="vi-VN" sz="2500" dirty="0">
                <a:latin typeface="Times New Roman" pitchFamily="18" charset="0"/>
                <a:cs typeface="Times New Roman" pitchFamily="18" charset="0"/>
              </a:rPr>
              <a:t> </a:t>
            </a:r>
            <a:r>
              <a:rPr lang="en-US" sz="2500" dirty="0">
                <a:latin typeface="Times New Roman" pitchFamily="18" charset="0"/>
                <a:cs typeface="Times New Roman" pitchFamily="18" charset="0"/>
              </a:rPr>
              <a:t>TL </a:t>
            </a:r>
            <a:r>
              <a:rPr lang="vi-VN" sz="2500" dirty="0" err="1">
                <a:latin typeface="Times New Roman" pitchFamily="18" charset="0"/>
                <a:cs typeface="Times New Roman" pitchFamily="18" charset="0"/>
              </a:rPr>
              <a:t>nội</a:t>
            </a:r>
            <a:r>
              <a:rPr lang="vi-VN" sz="2500" dirty="0">
                <a:latin typeface="Times New Roman" pitchFamily="18" charset="0"/>
                <a:cs typeface="Times New Roman" pitchFamily="18" charset="0"/>
              </a:rPr>
              <a:t> sinh do giảng viên biên soạn</a:t>
            </a:r>
            <a:r>
              <a:rPr lang="en-US" sz="2500" dirty="0">
                <a:latin typeface="Times New Roman" pitchFamily="18" charset="0"/>
                <a:cs typeface="Times New Roman" pitchFamily="18" charset="0"/>
              </a:rPr>
              <a:t>.</a:t>
            </a:r>
          </a:p>
          <a:p>
            <a:pPr marL="342900" indent="-342900" algn="just">
              <a:lnSpc>
                <a:spcPct val="150000"/>
              </a:lnSpc>
              <a:buFontTx/>
              <a:buChar char="-"/>
            </a:pPr>
            <a:r>
              <a:rPr lang="vi-VN" sz="2500" dirty="0">
                <a:latin typeface="Times New Roman" pitchFamily="18" charset="0"/>
                <a:cs typeface="Times New Roman" pitchFamily="18" charset="0"/>
              </a:rPr>
              <a:t>CSDL giáo trình – bài giảng nội sinh: 646 đầu tài </a:t>
            </a:r>
            <a:r>
              <a:rPr lang="vi-VN" sz="2500" dirty="0" err="1">
                <a:latin typeface="Times New Roman" pitchFamily="18" charset="0"/>
                <a:cs typeface="Times New Roman" pitchFamily="18" charset="0"/>
              </a:rPr>
              <a:t>liệu</a:t>
            </a:r>
            <a:r>
              <a:rPr lang="vi-VN" sz="2500" dirty="0">
                <a:latin typeface="Times New Roman" pitchFamily="18" charset="0"/>
                <a:cs typeface="Times New Roman" pitchFamily="18" charset="0"/>
              </a:rPr>
              <a:t>.</a:t>
            </a:r>
            <a:endParaRPr lang="en-US" sz="2500" dirty="0">
              <a:latin typeface="Times New Roman" pitchFamily="18" charset="0"/>
              <a:cs typeface="Times New Roman" pitchFamily="18" charset="0"/>
            </a:endParaRPr>
          </a:p>
          <a:p>
            <a:pPr marL="342900" indent="-342900" algn="just">
              <a:lnSpc>
                <a:spcPct val="150000"/>
              </a:lnSpc>
              <a:buFontTx/>
              <a:buChar char="-"/>
            </a:pPr>
            <a:r>
              <a:rPr lang="vi-VN" sz="2500" dirty="0">
                <a:latin typeface="Times New Roman" pitchFamily="18" charset="0"/>
                <a:cs typeface="Times New Roman" pitchFamily="18" charset="0"/>
              </a:rPr>
              <a:t>CSDL sách tham khảo: 3.007 đầu </a:t>
            </a:r>
            <a:r>
              <a:rPr lang="vi-VN" sz="2500" dirty="0" err="1">
                <a:latin typeface="Times New Roman" pitchFamily="18" charset="0"/>
                <a:cs typeface="Times New Roman" pitchFamily="18" charset="0"/>
              </a:rPr>
              <a:t>tài</a:t>
            </a:r>
            <a:r>
              <a:rPr lang="vi-VN" sz="2500" dirty="0">
                <a:latin typeface="Times New Roman" pitchFamily="18" charset="0"/>
                <a:cs typeface="Times New Roman" pitchFamily="18" charset="0"/>
              </a:rPr>
              <a:t> </a:t>
            </a:r>
            <a:r>
              <a:rPr lang="vi-VN" sz="2500" dirty="0" err="1">
                <a:latin typeface="Times New Roman" pitchFamily="18" charset="0"/>
                <a:cs typeface="Times New Roman" pitchFamily="18" charset="0"/>
              </a:rPr>
              <a:t>liệu</a:t>
            </a:r>
            <a:r>
              <a:rPr lang="en-US" sz="2500" dirty="0">
                <a:latin typeface="Times New Roman" pitchFamily="18" charset="0"/>
                <a:cs typeface="Times New Roman" pitchFamily="18" charset="0"/>
              </a:rPr>
              <a:t>.</a:t>
            </a:r>
          </a:p>
          <a:p>
            <a:pPr algn="just"/>
            <a:endParaRPr lang="vi-VN" sz="2400" b="1" dirty="0">
              <a:latin typeface="Times New Roman" pitchFamily="18" charset="0"/>
              <a:cs typeface="Times New Roman" pitchFamily="18" charset="0"/>
            </a:endParaRPr>
          </a:p>
        </p:txBody>
      </p:sp>
      <p:pic>
        <p:nvPicPr>
          <p:cNvPr id="7170" name="Picture 2" descr="C:\Users\Trang-TV\Desktop\TON DUC THANG\vo-hieu-thien-0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958942" y="511227"/>
            <a:ext cx="5118265" cy="3094291"/>
          </a:xfrm>
          <a:prstGeom prst="rect">
            <a:avLst/>
          </a:prstGeom>
          <a:noFill/>
          <a:extLst>
            <a:ext uri="{909E8E84-426E-40DD-AFC4-6F175D3DCCD1}">
              <a14:hiddenFill xmlns:a14="http://schemas.microsoft.com/office/drawing/2010/main">
                <a:solidFill>
                  <a:srgbClr val="FFFFFF"/>
                </a:solidFill>
              </a14:hiddenFill>
            </a:ext>
          </a:extLst>
        </p:spPr>
      </p:pic>
      <p:pic>
        <p:nvPicPr>
          <p:cNvPr id="7171" name="Picture 3" descr="C:\Users\Trang-TV\Desktop\TON DUC THANG\1.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958941" y="3605518"/>
            <a:ext cx="5118265" cy="2925913"/>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75516D45-445E-65BA-1468-F2F584A7B897}"/>
              </a:ext>
            </a:extLst>
          </p:cNvPr>
          <p:cNvSpPr txBox="1"/>
          <p:nvPr/>
        </p:nvSpPr>
        <p:spPr>
          <a:xfrm>
            <a:off x="1" y="479206"/>
            <a:ext cx="6958940" cy="584775"/>
          </a:xfrm>
          <a:prstGeom prst="rect">
            <a:avLst/>
          </a:prstGeom>
        </p:spPr>
        <p:style>
          <a:lnRef idx="1">
            <a:schemeClr val="accent2"/>
          </a:lnRef>
          <a:fillRef idx="2">
            <a:schemeClr val="accent2"/>
          </a:fillRef>
          <a:effectRef idx="1">
            <a:schemeClr val="accent2"/>
          </a:effectRef>
          <a:fontRef idx="minor">
            <a:schemeClr val="dk1"/>
          </a:fontRef>
        </p:style>
        <p:txBody>
          <a:bodyPr wrap="square" rtlCol="0">
            <a:spAutoFit/>
          </a:bodyPr>
          <a:lstStyle/>
          <a:p>
            <a:pPr algn="just"/>
            <a:r>
              <a:rPr lang="en-US" sz="3200" b="1" dirty="0">
                <a:latin typeface="Times New Roman" pitchFamily="18" charset="0"/>
                <a:cs typeface="Times New Roman" pitchFamily="18" charset="0"/>
              </a:rPr>
              <a:t>1.</a:t>
            </a:r>
            <a:r>
              <a:rPr lang="en-US" sz="2600" b="1" dirty="0">
                <a:latin typeface="Times New Roman" pitchFamily="18" charset="0"/>
                <a:cs typeface="Times New Roman" pitchFamily="18" charset="0"/>
              </a:rPr>
              <a:t>GIỚI THIỆU VÀ HIỆN TRẠNG THƯ VIỆN</a:t>
            </a:r>
          </a:p>
        </p:txBody>
      </p:sp>
    </p:spTree>
    <p:extLst>
      <p:ext uri="{BB962C8B-B14F-4D97-AF65-F5344CB8AC3E}">
        <p14:creationId xmlns:p14="http://schemas.microsoft.com/office/powerpoint/2010/main" val="30710719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75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1000"/>
                                        <p:tgtEl>
                                          <p:spTgt spid="10"/>
                                        </p:tgtEl>
                                      </p:cBhvr>
                                    </p:animEffect>
                                    <p:anim calcmode="lin" valueType="num">
                                      <p:cBhvr>
                                        <p:cTn id="13" dur="1000" fill="hold"/>
                                        <p:tgtEl>
                                          <p:spTgt spid="10"/>
                                        </p:tgtEl>
                                        <p:attrNameLst>
                                          <p:attrName>ppt_x</p:attrName>
                                        </p:attrNameLst>
                                      </p:cBhvr>
                                      <p:tavLst>
                                        <p:tav tm="0">
                                          <p:val>
                                            <p:strVal val="#ppt_x"/>
                                          </p:val>
                                        </p:tav>
                                        <p:tav tm="100000">
                                          <p:val>
                                            <p:strVal val="#ppt_x"/>
                                          </p:val>
                                        </p:tav>
                                      </p:tavLst>
                                    </p:anim>
                                    <p:anim calcmode="lin" valueType="num">
                                      <p:cBhvr>
                                        <p:cTn id="14"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31" presetClass="entr" presetSubtype="0" fill="hold" nodeType="clickEffect">
                                  <p:stCondLst>
                                    <p:cond delay="0"/>
                                  </p:stCondLst>
                                  <p:childTnLst>
                                    <p:set>
                                      <p:cBhvr>
                                        <p:cTn id="18" dur="1" fill="hold">
                                          <p:stCondLst>
                                            <p:cond delay="0"/>
                                          </p:stCondLst>
                                        </p:cTn>
                                        <p:tgtEl>
                                          <p:spTgt spid="7170"/>
                                        </p:tgtEl>
                                        <p:attrNameLst>
                                          <p:attrName>style.visibility</p:attrName>
                                        </p:attrNameLst>
                                      </p:cBhvr>
                                      <p:to>
                                        <p:strVal val="visible"/>
                                      </p:to>
                                    </p:set>
                                    <p:anim calcmode="lin" valueType="num">
                                      <p:cBhvr>
                                        <p:cTn id="19" dur="1000" fill="hold"/>
                                        <p:tgtEl>
                                          <p:spTgt spid="7170"/>
                                        </p:tgtEl>
                                        <p:attrNameLst>
                                          <p:attrName>ppt_w</p:attrName>
                                        </p:attrNameLst>
                                      </p:cBhvr>
                                      <p:tavLst>
                                        <p:tav tm="0">
                                          <p:val>
                                            <p:fltVal val="0"/>
                                          </p:val>
                                        </p:tav>
                                        <p:tav tm="100000">
                                          <p:val>
                                            <p:strVal val="#ppt_w"/>
                                          </p:val>
                                        </p:tav>
                                      </p:tavLst>
                                    </p:anim>
                                    <p:anim calcmode="lin" valueType="num">
                                      <p:cBhvr>
                                        <p:cTn id="20" dur="1000" fill="hold"/>
                                        <p:tgtEl>
                                          <p:spTgt spid="7170"/>
                                        </p:tgtEl>
                                        <p:attrNameLst>
                                          <p:attrName>ppt_h</p:attrName>
                                        </p:attrNameLst>
                                      </p:cBhvr>
                                      <p:tavLst>
                                        <p:tav tm="0">
                                          <p:val>
                                            <p:fltVal val="0"/>
                                          </p:val>
                                        </p:tav>
                                        <p:tav tm="100000">
                                          <p:val>
                                            <p:strVal val="#ppt_h"/>
                                          </p:val>
                                        </p:tav>
                                      </p:tavLst>
                                    </p:anim>
                                    <p:anim calcmode="lin" valueType="num">
                                      <p:cBhvr>
                                        <p:cTn id="21" dur="1000" fill="hold"/>
                                        <p:tgtEl>
                                          <p:spTgt spid="7170"/>
                                        </p:tgtEl>
                                        <p:attrNameLst>
                                          <p:attrName>style.rotation</p:attrName>
                                        </p:attrNameLst>
                                      </p:cBhvr>
                                      <p:tavLst>
                                        <p:tav tm="0">
                                          <p:val>
                                            <p:fltVal val="90"/>
                                          </p:val>
                                        </p:tav>
                                        <p:tav tm="100000">
                                          <p:val>
                                            <p:fltVal val="0"/>
                                          </p:val>
                                        </p:tav>
                                      </p:tavLst>
                                    </p:anim>
                                    <p:animEffect transition="in" filter="fade">
                                      <p:cBhvr>
                                        <p:cTn id="22" dur="1000"/>
                                        <p:tgtEl>
                                          <p:spTgt spid="7170"/>
                                        </p:tgtEl>
                                      </p:cBhvr>
                                    </p:animEffect>
                                  </p:childTnLst>
                                </p:cTn>
                              </p:par>
                            </p:childTnLst>
                          </p:cTn>
                        </p:par>
                      </p:childTnLst>
                    </p:cTn>
                  </p:par>
                  <p:par>
                    <p:cTn id="23" fill="hold">
                      <p:stCondLst>
                        <p:cond delay="indefinite"/>
                      </p:stCondLst>
                      <p:childTnLst>
                        <p:par>
                          <p:cTn id="24" fill="hold">
                            <p:stCondLst>
                              <p:cond delay="0"/>
                            </p:stCondLst>
                            <p:childTnLst>
                              <p:par>
                                <p:cTn id="25" presetID="31" presetClass="entr" presetSubtype="0" fill="hold" nodeType="clickEffect">
                                  <p:stCondLst>
                                    <p:cond delay="0"/>
                                  </p:stCondLst>
                                  <p:childTnLst>
                                    <p:set>
                                      <p:cBhvr>
                                        <p:cTn id="26" dur="1" fill="hold">
                                          <p:stCondLst>
                                            <p:cond delay="0"/>
                                          </p:stCondLst>
                                        </p:cTn>
                                        <p:tgtEl>
                                          <p:spTgt spid="7171"/>
                                        </p:tgtEl>
                                        <p:attrNameLst>
                                          <p:attrName>style.visibility</p:attrName>
                                        </p:attrNameLst>
                                      </p:cBhvr>
                                      <p:to>
                                        <p:strVal val="visible"/>
                                      </p:to>
                                    </p:set>
                                    <p:anim calcmode="lin" valueType="num">
                                      <p:cBhvr>
                                        <p:cTn id="27" dur="1000" fill="hold"/>
                                        <p:tgtEl>
                                          <p:spTgt spid="7171"/>
                                        </p:tgtEl>
                                        <p:attrNameLst>
                                          <p:attrName>ppt_w</p:attrName>
                                        </p:attrNameLst>
                                      </p:cBhvr>
                                      <p:tavLst>
                                        <p:tav tm="0">
                                          <p:val>
                                            <p:fltVal val="0"/>
                                          </p:val>
                                        </p:tav>
                                        <p:tav tm="100000">
                                          <p:val>
                                            <p:strVal val="#ppt_w"/>
                                          </p:val>
                                        </p:tav>
                                      </p:tavLst>
                                    </p:anim>
                                    <p:anim calcmode="lin" valueType="num">
                                      <p:cBhvr>
                                        <p:cTn id="28" dur="1000" fill="hold"/>
                                        <p:tgtEl>
                                          <p:spTgt spid="7171"/>
                                        </p:tgtEl>
                                        <p:attrNameLst>
                                          <p:attrName>ppt_h</p:attrName>
                                        </p:attrNameLst>
                                      </p:cBhvr>
                                      <p:tavLst>
                                        <p:tav tm="0">
                                          <p:val>
                                            <p:fltVal val="0"/>
                                          </p:val>
                                        </p:tav>
                                        <p:tav tm="100000">
                                          <p:val>
                                            <p:strVal val="#ppt_h"/>
                                          </p:val>
                                        </p:tav>
                                      </p:tavLst>
                                    </p:anim>
                                    <p:anim calcmode="lin" valueType="num">
                                      <p:cBhvr>
                                        <p:cTn id="29" dur="1000" fill="hold"/>
                                        <p:tgtEl>
                                          <p:spTgt spid="7171"/>
                                        </p:tgtEl>
                                        <p:attrNameLst>
                                          <p:attrName>style.rotation</p:attrName>
                                        </p:attrNameLst>
                                      </p:cBhvr>
                                      <p:tavLst>
                                        <p:tav tm="0">
                                          <p:val>
                                            <p:fltVal val="90"/>
                                          </p:val>
                                        </p:tav>
                                        <p:tav tm="100000">
                                          <p:val>
                                            <p:fltVal val="0"/>
                                          </p:val>
                                        </p:tav>
                                      </p:tavLst>
                                    </p:anim>
                                    <p:animEffect transition="in" filter="fade">
                                      <p:cBhvr>
                                        <p:cTn id="30" dur="1000"/>
                                        <p:tgtEl>
                                          <p:spTgt spid="71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a:extLst>
              <a:ext uri="{FF2B5EF4-FFF2-40B4-BE49-F238E27FC236}">
                <a16:creationId xmlns:a16="http://schemas.microsoft.com/office/drawing/2014/main" id="{A5D3B1F9-AC97-4CDD-BE3C-A23A68010D8B}"/>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 y="-53171"/>
            <a:ext cx="12192001" cy="6858000"/>
          </a:xfrm>
        </p:spPr>
      </p:pic>
      <p:sp>
        <p:nvSpPr>
          <p:cNvPr id="10" name="Rectangle 9"/>
          <p:cNvSpPr/>
          <p:nvPr/>
        </p:nvSpPr>
        <p:spPr>
          <a:xfrm>
            <a:off x="188221" y="1256127"/>
            <a:ext cx="5678723" cy="4708981"/>
          </a:xfrm>
          <a:prstGeom prst="rect">
            <a:avLst/>
          </a:prstGeom>
        </p:spPr>
        <p:txBody>
          <a:bodyPr wrap="square">
            <a:spAutoFit/>
          </a:bodyPr>
          <a:lstStyle/>
          <a:p>
            <a:pPr algn="just"/>
            <a:r>
              <a:rPr lang="en-US" sz="2500" b="1" dirty="0">
                <a:solidFill>
                  <a:schemeClr val="accent2"/>
                </a:solidFill>
                <a:latin typeface="Times New Roman" pitchFamily="18" charset="0"/>
                <a:cs typeface="Times New Roman" pitchFamily="18" charset="0"/>
                <a:sym typeface="Wingdings" panose="05000000000000000000" pitchFamily="2" charset="2"/>
              </a:rPr>
              <a:t></a:t>
            </a:r>
            <a:r>
              <a:rPr lang="en-US" sz="2500" b="1" dirty="0">
                <a:solidFill>
                  <a:schemeClr val="accent2"/>
                </a:solidFill>
                <a:latin typeface="Times New Roman" pitchFamily="18" charset="0"/>
                <a:cs typeface="Times New Roman" pitchFamily="18" charset="0"/>
              </a:rPr>
              <a:t>HIỆN TRẠNG THƯ VIỆN</a:t>
            </a:r>
            <a:endParaRPr lang="en-US" sz="2500" b="1" dirty="0">
              <a:latin typeface="Times New Roman" pitchFamily="18" charset="0"/>
              <a:cs typeface="Times New Roman" pitchFamily="18" charset="0"/>
              <a:sym typeface="Wingdings 2" panose="05020102010507070707" pitchFamily="18" charset="2"/>
            </a:endParaRPr>
          </a:p>
          <a:p>
            <a:pPr algn="just"/>
            <a:r>
              <a:rPr lang="en-US" sz="2500" b="1" dirty="0">
                <a:latin typeface="Times New Roman" pitchFamily="18" charset="0"/>
                <a:cs typeface="Times New Roman" pitchFamily="18" charset="0"/>
                <a:sym typeface="Wingdings 2" panose="05020102010507070707" pitchFamily="18" charset="2"/>
              </a:rPr>
              <a:t></a:t>
            </a:r>
            <a:r>
              <a:rPr lang="en-US" sz="2500" b="1" dirty="0" err="1">
                <a:latin typeface="Times New Roman" pitchFamily="18" charset="0"/>
                <a:cs typeface="Times New Roman" pitchFamily="18" charset="0"/>
              </a:rPr>
              <a:t>Nguồn</a:t>
            </a:r>
            <a:r>
              <a:rPr lang="en-US" sz="2500" b="1" dirty="0">
                <a:latin typeface="Times New Roman" pitchFamily="18" charset="0"/>
                <a:cs typeface="Times New Roman" pitchFamily="18" charset="0"/>
              </a:rPr>
              <a:t> </a:t>
            </a:r>
            <a:r>
              <a:rPr lang="en-US" sz="2500" b="1" dirty="0" err="1">
                <a:latin typeface="Times New Roman" pitchFamily="18" charset="0"/>
                <a:cs typeface="Times New Roman" pitchFamily="18" charset="0"/>
              </a:rPr>
              <a:t>nhân</a:t>
            </a:r>
            <a:r>
              <a:rPr lang="en-US" sz="2500" b="1" dirty="0">
                <a:latin typeface="Times New Roman" pitchFamily="18" charset="0"/>
                <a:cs typeface="Times New Roman" pitchFamily="18" charset="0"/>
              </a:rPr>
              <a:t> </a:t>
            </a:r>
            <a:r>
              <a:rPr lang="en-US" sz="2500" b="1" dirty="0" err="1">
                <a:latin typeface="Times New Roman" pitchFamily="18" charset="0"/>
                <a:cs typeface="Times New Roman" pitchFamily="18" charset="0"/>
              </a:rPr>
              <a:t>lực</a:t>
            </a:r>
            <a:endParaRPr lang="vi-VN" sz="2500" b="1" dirty="0">
              <a:latin typeface="Times New Roman" pitchFamily="18" charset="0"/>
              <a:cs typeface="Times New Roman" pitchFamily="18" charset="0"/>
            </a:endParaRPr>
          </a:p>
          <a:p>
            <a:pPr marL="457200" indent="-457200" algn="just">
              <a:buFont typeface="Arial" pitchFamily="34" charset="0"/>
              <a:buChar char="•"/>
            </a:pPr>
            <a:r>
              <a:rPr lang="vi-VN" sz="2500" dirty="0">
                <a:latin typeface="Times New Roman" pitchFamily="18" charset="0"/>
                <a:cs typeface="Times New Roman" pitchFamily="18" charset="0"/>
              </a:rPr>
              <a:t>Thư viện có 07 người</a:t>
            </a:r>
            <a:endParaRPr lang="en-US" sz="2500" dirty="0">
              <a:latin typeface="Times New Roman" pitchFamily="18" charset="0"/>
              <a:cs typeface="Times New Roman" pitchFamily="18" charset="0"/>
            </a:endParaRPr>
          </a:p>
          <a:p>
            <a:pPr marL="457200" indent="-457200" algn="just">
              <a:buFont typeface="Wingdings" pitchFamily="2" charset="2"/>
              <a:buChar char="ü"/>
            </a:pPr>
            <a:r>
              <a:rPr lang="vi-VN" sz="2500" dirty="0">
                <a:latin typeface="Times New Roman" pitchFamily="18" charset="0"/>
                <a:cs typeface="Times New Roman" pitchFamily="18" charset="0"/>
              </a:rPr>
              <a:t>CBQL: 01 người </a:t>
            </a:r>
            <a:endParaRPr lang="en-US" sz="2500" dirty="0">
              <a:latin typeface="Times New Roman" pitchFamily="18" charset="0"/>
              <a:cs typeface="Times New Roman" pitchFamily="18" charset="0"/>
            </a:endParaRPr>
          </a:p>
          <a:p>
            <a:pPr marL="457200" indent="-457200" algn="just">
              <a:buFont typeface="Wingdings" pitchFamily="2" charset="2"/>
              <a:buChar char="ü"/>
            </a:pPr>
            <a:r>
              <a:rPr lang="vi-VN" sz="2500" dirty="0">
                <a:latin typeface="Times New Roman" pitchFamily="18" charset="0"/>
                <a:cs typeface="Times New Roman" pitchFamily="18" charset="0"/>
              </a:rPr>
              <a:t>Phụ trách công tác văn thư – hành chính: 01 người</a:t>
            </a:r>
            <a:endParaRPr lang="en-US" sz="2500" dirty="0">
              <a:latin typeface="Times New Roman" pitchFamily="18" charset="0"/>
              <a:cs typeface="Times New Roman" pitchFamily="18" charset="0"/>
            </a:endParaRPr>
          </a:p>
          <a:p>
            <a:pPr marL="457200" indent="-457200" algn="just">
              <a:buFont typeface="Wingdings" pitchFamily="2" charset="2"/>
              <a:buChar char="ü"/>
            </a:pPr>
            <a:r>
              <a:rPr lang="vi-VN" sz="2500" dirty="0">
                <a:latin typeface="Times New Roman" pitchFamily="18" charset="0"/>
                <a:cs typeface="Times New Roman" pitchFamily="18" charset="0"/>
              </a:rPr>
              <a:t>Phụ trách công tác chuyên môn nghiệp vụ: 02 người</a:t>
            </a:r>
            <a:endParaRPr lang="en-US" sz="2500" dirty="0">
              <a:latin typeface="Times New Roman" pitchFamily="18" charset="0"/>
              <a:cs typeface="Times New Roman" pitchFamily="18" charset="0"/>
            </a:endParaRPr>
          </a:p>
          <a:p>
            <a:pPr marL="457200" indent="-457200" algn="just">
              <a:buFont typeface="Wingdings" pitchFamily="2" charset="2"/>
              <a:buChar char="ü"/>
            </a:pPr>
            <a:r>
              <a:rPr lang="vi-VN" sz="2500" dirty="0">
                <a:latin typeface="Times New Roman" pitchFamily="18" charset="0"/>
                <a:cs typeface="Times New Roman" pitchFamily="18" charset="0"/>
              </a:rPr>
              <a:t>Phụ trách phòng đọc: 0</a:t>
            </a:r>
            <a:r>
              <a:rPr lang="en-US" sz="2500" dirty="0">
                <a:latin typeface="Times New Roman" pitchFamily="18" charset="0"/>
                <a:cs typeface="Times New Roman" pitchFamily="18" charset="0"/>
              </a:rPr>
              <a:t>3</a:t>
            </a:r>
            <a:r>
              <a:rPr lang="vi-VN" sz="2500" dirty="0">
                <a:latin typeface="Times New Roman" pitchFamily="18" charset="0"/>
                <a:cs typeface="Times New Roman" pitchFamily="18" charset="0"/>
              </a:rPr>
              <a:t> </a:t>
            </a:r>
            <a:r>
              <a:rPr lang="vi-VN" sz="2500" dirty="0" err="1">
                <a:latin typeface="Times New Roman" pitchFamily="18" charset="0"/>
                <a:cs typeface="Times New Roman" pitchFamily="18" charset="0"/>
              </a:rPr>
              <a:t>người</a:t>
            </a:r>
            <a:endParaRPr lang="en-US" sz="2500" dirty="0">
              <a:latin typeface="Times New Roman" pitchFamily="18" charset="0"/>
              <a:cs typeface="Times New Roman" pitchFamily="18" charset="0"/>
            </a:endParaRPr>
          </a:p>
          <a:p>
            <a:pPr algn="just"/>
            <a:r>
              <a:rPr lang="en-US" sz="2500" dirty="0">
                <a:latin typeface="Times New Roman" pitchFamily="18" charset="0"/>
                <a:cs typeface="Times New Roman" pitchFamily="18" charset="0"/>
                <a:sym typeface="Wingdings" panose="05000000000000000000" pitchFamily="2" charset="2"/>
              </a:rPr>
              <a:t> </a:t>
            </a:r>
            <a:r>
              <a:rPr lang="en-US" sz="2500" dirty="0" err="1">
                <a:latin typeface="Times New Roman" pitchFamily="18" charset="0"/>
                <a:cs typeface="Times New Roman" pitchFamily="18" charset="0"/>
                <a:sym typeface="Wingdings" panose="05000000000000000000" pitchFamily="2" charset="2"/>
              </a:rPr>
              <a:t>Hiện</a:t>
            </a:r>
            <a:r>
              <a:rPr lang="en-US" sz="2500" dirty="0">
                <a:latin typeface="Times New Roman" pitchFamily="18" charset="0"/>
                <a:cs typeface="Times New Roman" pitchFamily="18" charset="0"/>
                <a:sym typeface="Wingdings" panose="05000000000000000000" pitchFamily="2" charset="2"/>
              </a:rPr>
              <a:t> </a:t>
            </a:r>
            <a:r>
              <a:rPr lang="en-US" sz="2500" dirty="0" err="1">
                <a:latin typeface="Times New Roman" pitchFamily="18" charset="0"/>
                <a:cs typeface="Times New Roman" pitchFamily="18" charset="0"/>
                <a:sym typeface="Wingdings" panose="05000000000000000000" pitchFamily="2" charset="2"/>
              </a:rPr>
              <a:t>tại</a:t>
            </a:r>
            <a:r>
              <a:rPr lang="en-US" sz="2500" dirty="0">
                <a:latin typeface="Times New Roman" pitchFamily="18" charset="0"/>
                <a:cs typeface="Times New Roman" pitchFamily="18" charset="0"/>
                <a:sym typeface="Wingdings" panose="05000000000000000000" pitchFamily="2" charset="2"/>
              </a:rPr>
              <a:t>, </a:t>
            </a:r>
            <a:r>
              <a:rPr lang="en-US" sz="2500" dirty="0">
                <a:latin typeface="Times New Roman" pitchFamily="18" charset="0"/>
                <a:cs typeface="Times New Roman" pitchFamily="18" charset="0"/>
              </a:rPr>
              <a:t>TV </a:t>
            </a:r>
            <a:r>
              <a:rPr lang="en-US" sz="2500" dirty="0" err="1">
                <a:latin typeface="Times New Roman" pitchFamily="18" charset="0"/>
                <a:cs typeface="Times New Roman" pitchFamily="18" charset="0"/>
              </a:rPr>
              <a:t>còn</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thiếu</a:t>
            </a:r>
            <a:r>
              <a:rPr lang="en-US" sz="2500" dirty="0">
                <a:latin typeface="Times New Roman" pitchFamily="18" charset="0"/>
                <a:cs typeface="Times New Roman" pitchFamily="18" charset="0"/>
              </a:rPr>
              <a:t> CB </a:t>
            </a:r>
            <a:r>
              <a:rPr lang="en-US" sz="2500" dirty="0" err="1">
                <a:latin typeface="Times New Roman" pitchFamily="18" charset="0"/>
                <a:cs typeface="Times New Roman" pitchFamily="18" charset="0"/>
              </a:rPr>
              <a:t>có</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trình</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độ</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chuyên</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môn</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về</a:t>
            </a:r>
            <a:r>
              <a:rPr lang="en-US" sz="2500" dirty="0">
                <a:latin typeface="Times New Roman" pitchFamily="18" charset="0"/>
                <a:cs typeface="Times New Roman" pitchFamily="18" charset="0"/>
              </a:rPr>
              <a:t> CNTT. </a:t>
            </a:r>
            <a:r>
              <a:rPr lang="en-US" sz="2500" dirty="0" err="1">
                <a:latin typeface="Times New Roman" pitchFamily="18" charset="0"/>
                <a:cs typeface="Times New Roman" pitchFamily="18" charset="0"/>
              </a:rPr>
              <a:t>Đây</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sẽ</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là</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hạn</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chế</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khi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thực</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hiện</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công</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tác</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chuyển</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đổi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số</a:t>
            </a:r>
            <a:r>
              <a:rPr lang="en-US" sz="2500" dirty="0">
                <a:latin typeface="Times New Roman" pitchFamily="18" charset="0"/>
                <a:cs typeface="Times New Roman" pitchFamily="18" charset="0"/>
              </a:rPr>
              <a:t>. </a:t>
            </a:r>
            <a:endParaRPr lang="vi-VN" sz="2500" b="1" dirty="0">
              <a:latin typeface="Times New Roman" pitchFamily="18" charset="0"/>
              <a:cs typeface="Times New Roman" pitchFamily="18" charset="0"/>
            </a:endParaRPr>
          </a:p>
        </p:txBody>
      </p:sp>
      <p:sp>
        <p:nvSpPr>
          <p:cNvPr id="2" name="Rectangle 1"/>
          <p:cNvSpPr/>
          <p:nvPr/>
        </p:nvSpPr>
        <p:spPr>
          <a:xfrm>
            <a:off x="1989440" y="1848022"/>
            <a:ext cx="7895967" cy="584775"/>
          </a:xfrm>
          <a:prstGeom prst="rect">
            <a:avLst/>
          </a:prstGeom>
        </p:spPr>
        <p:txBody>
          <a:bodyPr wrap="square">
            <a:spAutoFit/>
          </a:bodyPr>
          <a:lstStyle/>
          <a:p>
            <a:pPr algn="just"/>
            <a:endParaRPr lang="en-US" sz="3200" dirty="0">
              <a:latin typeface="Times New Roman" pitchFamily="18" charset="0"/>
              <a:cs typeface="Times New Roman" pitchFamily="18" charset="0"/>
            </a:endParaRPr>
          </a:p>
        </p:txBody>
      </p:sp>
      <p:pic>
        <p:nvPicPr>
          <p:cNvPr id="8194" name="Picture 2" descr="C:\Users\Trang-TV\Desktop\TON DUC THANG\z3488346107592_53bb42013e86bdecd513f3ac4f4c2732.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958941" y="1002426"/>
            <a:ext cx="5150586" cy="4962682"/>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5F54FE62-6664-6767-B461-5E347BF19226}"/>
              </a:ext>
            </a:extLst>
          </p:cNvPr>
          <p:cNvSpPr txBox="1"/>
          <p:nvPr/>
        </p:nvSpPr>
        <p:spPr>
          <a:xfrm>
            <a:off x="0" y="479206"/>
            <a:ext cx="7714034" cy="523220"/>
          </a:xfrm>
          <a:prstGeom prst="rect">
            <a:avLst/>
          </a:prstGeom>
        </p:spPr>
        <p:style>
          <a:lnRef idx="1">
            <a:schemeClr val="accent2"/>
          </a:lnRef>
          <a:fillRef idx="2">
            <a:schemeClr val="accent2"/>
          </a:fillRef>
          <a:effectRef idx="1">
            <a:schemeClr val="accent2"/>
          </a:effectRef>
          <a:fontRef idx="minor">
            <a:schemeClr val="dk1"/>
          </a:fontRef>
        </p:style>
        <p:txBody>
          <a:bodyPr wrap="square" rtlCol="0">
            <a:spAutoFit/>
          </a:bodyPr>
          <a:lstStyle/>
          <a:p>
            <a:pPr algn="just"/>
            <a:r>
              <a:rPr lang="en-US" sz="2800" b="1" dirty="0">
                <a:latin typeface="Times New Roman" pitchFamily="18" charset="0"/>
                <a:cs typeface="Times New Roman" pitchFamily="18" charset="0"/>
              </a:rPr>
              <a:t>1. GIỚI THIỆU VÀ HIỆN TRẠNG THƯ VIỆN</a:t>
            </a:r>
          </a:p>
        </p:txBody>
      </p:sp>
      <p:sp>
        <p:nvSpPr>
          <p:cNvPr id="3" name="TextBox 2">
            <a:extLst>
              <a:ext uri="{FF2B5EF4-FFF2-40B4-BE49-F238E27FC236}">
                <a16:creationId xmlns:a16="http://schemas.microsoft.com/office/drawing/2014/main" id="{51BB802B-A615-7D8A-20AC-2DC4A3F564F2}"/>
              </a:ext>
            </a:extLst>
          </p:cNvPr>
          <p:cNvSpPr txBox="1"/>
          <p:nvPr/>
        </p:nvSpPr>
        <p:spPr>
          <a:xfrm>
            <a:off x="7714034" y="6006819"/>
            <a:ext cx="3939702" cy="430887"/>
          </a:xfrm>
          <a:prstGeom prst="rect">
            <a:avLst/>
          </a:prstGeom>
          <a:noFill/>
        </p:spPr>
        <p:txBody>
          <a:bodyPr wrap="square" rtlCol="0">
            <a:spAutoFit/>
          </a:bodyPr>
          <a:lstStyle/>
          <a:p>
            <a:pPr algn="ctr"/>
            <a:r>
              <a:rPr lang="en-US" sz="2200" b="1" i="1" dirty="0" err="1">
                <a:latin typeface="Times New Roman" panose="02020603050405020304" pitchFamily="18" charset="0"/>
                <a:cs typeface="Times New Roman" panose="02020603050405020304" pitchFamily="18" charset="0"/>
              </a:rPr>
              <a:t>Đội</a:t>
            </a:r>
            <a:r>
              <a:rPr lang="en-US" sz="2200" b="1" i="1" dirty="0">
                <a:latin typeface="Times New Roman" panose="02020603050405020304" pitchFamily="18" charset="0"/>
                <a:cs typeface="Times New Roman" panose="02020603050405020304" pitchFamily="18" charset="0"/>
              </a:rPr>
              <a:t> </a:t>
            </a:r>
            <a:r>
              <a:rPr lang="en-US" sz="2200" b="1" i="1" dirty="0" err="1">
                <a:latin typeface="Times New Roman" panose="02020603050405020304" pitchFamily="18" charset="0"/>
                <a:cs typeface="Times New Roman" panose="02020603050405020304" pitchFamily="18" charset="0"/>
              </a:rPr>
              <a:t>ngũ</a:t>
            </a:r>
            <a:r>
              <a:rPr lang="en-US" sz="2200" b="1" i="1" dirty="0">
                <a:latin typeface="Times New Roman" panose="02020603050405020304" pitchFamily="18" charset="0"/>
                <a:cs typeface="Times New Roman" panose="02020603050405020304" pitchFamily="18" charset="0"/>
              </a:rPr>
              <a:t> </a:t>
            </a:r>
            <a:r>
              <a:rPr lang="en-US" sz="2200" b="1" i="1" dirty="0" err="1">
                <a:latin typeface="Times New Roman" panose="02020603050405020304" pitchFamily="18" charset="0"/>
                <a:cs typeface="Times New Roman" panose="02020603050405020304" pitchFamily="18" charset="0"/>
              </a:rPr>
              <a:t>cán</a:t>
            </a:r>
            <a:r>
              <a:rPr lang="en-US" sz="2200" b="1" i="1" dirty="0">
                <a:latin typeface="Times New Roman" panose="02020603050405020304" pitchFamily="18" charset="0"/>
                <a:cs typeface="Times New Roman" panose="02020603050405020304" pitchFamily="18" charset="0"/>
              </a:rPr>
              <a:t> </a:t>
            </a:r>
            <a:r>
              <a:rPr lang="en-US" sz="2200" b="1" i="1" dirty="0" err="1">
                <a:latin typeface="Times New Roman" panose="02020603050405020304" pitchFamily="18" charset="0"/>
                <a:cs typeface="Times New Roman" panose="02020603050405020304" pitchFamily="18" charset="0"/>
              </a:rPr>
              <a:t>bộ</a:t>
            </a:r>
            <a:r>
              <a:rPr lang="en-US" sz="2200" b="1" i="1" dirty="0">
                <a:latin typeface="Times New Roman" panose="02020603050405020304" pitchFamily="18" charset="0"/>
                <a:cs typeface="Times New Roman" panose="02020603050405020304" pitchFamily="18" charset="0"/>
              </a:rPr>
              <a:t> </a:t>
            </a:r>
            <a:r>
              <a:rPr lang="en-US" sz="2200" b="1" i="1" dirty="0" err="1">
                <a:latin typeface="Times New Roman" panose="02020603050405020304" pitchFamily="18" charset="0"/>
                <a:cs typeface="Times New Roman" panose="02020603050405020304" pitchFamily="18" charset="0"/>
              </a:rPr>
              <a:t>thư</a:t>
            </a:r>
            <a:r>
              <a:rPr lang="en-US" sz="2200" b="1" i="1" dirty="0">
                <a:latin typeface="Times New Roman" panose="02020603050405020304" pitchFamily="18" charset="0"/>
                <a:cs typeface="Times New Roman" panose="02020603050405020304" pitchFamily="18" charset="0"/>
              </a:rPr>
              <a:t> </a:t>
            </a:r>
            <a:r>
              <a:rPr lang="en-US" sz="2200" b="1" i="1" dirty="0" err="1">
                <a:latin typeface="Times New Roman" panose="02020603050405020304" pitchFamily="18" charset="0"/>
                <a:cs typeface="Times New Roman" panose="02020603050405020304" pitchFamily="18" charset="0"/>
              </a:rPr>
              <a:t>viện</a:t>
            </a:r>
            <a:endParaRPr lang="en-US" sz="2200" b="1"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883854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75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1000"/>
                                        <p:tgtEl>
                                          <p:spTgt spid="10"/>
                                        </p:tgtEl>
                                      </p:cBhvr>
                                    </p:animEffect>
                                    <p:anim calcmode="lin" valueType="num">
                                      <p:cBhvr>
                                        <p:cTn id="13" dur="1000" fill="hold"/>
                                        <p:tgtEl>
                                          <p:spTgt spid="10"/>
                                        </p:tgtEl>
                                        <p:attrNameLst>
                                          <p:attrName>ppt_x</p:attrName>
                                        </p:attrNameLst>
                                      </p:cBhvr>
                                      <p:tavLst>
                                        <p:tav tm="0">
                                          <p:val>
                                            <p:strVal val="#ppt_x"/>
                                          </p:val>
                                        </p:tav>
                                        <p:tav tm="100000">
                                          <p:val>
                                            <p:strVal val="#ppt_x"/>
                                          </p:val>
                                        </p:tav>
                                      </p:tavLst>
                                    </p:anim>
                                    <p:anim calcmode="lin" valueType="num">
                                      <p:cBhvr>
                                        <p:cTn id="14"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1" presetClass="entr" presetSubtype="1" fill="hold" nodeType="clickEffect">
                                  <p:stCondLst>
                                    <p:cond delay="0"/>
                                  </p:stCondLst>
                                  <p:childTnLst>
                                    <p:set>
                                      <p:cBhvr>
                                        <p:cTn id="18" dur="1" fill="hold">
                                          <p:stCondLst>
                                            <p:cond delay="0"/>
                                          </p:stCondLst>
                                        </p:cTn>
                                        <p:tgtEl>
                                          <p:spTgt spid="8194"/>
                                        </p:tgtEl>
                                        <p:attrNameLst>
                                          <p:attrName>style.visibility</p:attrName>
                                        </p:attrNameLst>
                                      </p:cBhvr>
                                      <p:to>
                                        <p:strVal val="visible"/>
                                      </p:to>
                                    </p:set>
                                    <p:animEffect transition="in" filter="wheel(1)">
                                      <p:cBhvr>
                                        <p:cTn id="19" dur="2000"/>
                                        <p:tgtEl>
                                          <p:spTgt spid="8194"/>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3"/>
                                        </p:tgtEl>
                                        <p:attrNameLst>
                                          <p:attrName>style.visibility</p:attrName>
                                        </p:attrNameLst>
                                      </p:cBhvr>
                                      <p:to>
                                        <p:strVal val="visible"/>
                                      </p:to>
                                    </p:set>
                                    <p:animEffect transition="in" filter="barn(inVertical)">
                                      <p:cBhvr>
                                        <p:cTn id="24"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animBg="1"/>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a:extLst>
              <a:ext uri="{FF2B5EF4-FFF2-40B4-BE49-F238E27FC236}">
                <a16:creationId xmlns:a16="http://schemas.microsoft.com/office/drawing/2014/main" id="{A5D3B1F9-AC97-4CDD-BE3C-A23A68010D8B}"/>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5721" y="0"/>
            <a:ext cx="12192001" cy="6858000"/>
          </a:xfrm>
        </p:spPr>
      </p:pic>
      <p:sp>
        <p:nvSpPr>
          <p:cNvPr id="10" name="Rectangle 9"/>
          <p:cNvSpPr/>
          <p:nvPr/>
        </p:nvSpPr>
        <p:spPr>
          <a:xfrm>
            <a:off x="45720" y="1077721"/>
            <a:ext cx="9947190" cy="4801443"/>
          </a:xfrm>
          <a:prstGeom prst="rect">
            <a:avLst/>
          </a:prstGeom>
        </p:spPr>
        <p:txBody>
          <a:bodyPr wrap="square">
            <a:spAutoFit/>
          </a:bodyPr>
          <a:lstStyle/>
          <a:p>
            <a:pPr algn="just"/>
            <a:r>
              <a:rPr lang="en-US" sz="2400" b="1" dirty="0">
                <a:solidFill>
                  <a:schemeClr val="accent2"/>
                </a:solidFill>
                <a:latin typeface="Times New Roman" pitchFamily="18" charset="0"/>
                <a:cs typeface="Times New Roman" pitchFamily="18" charset="0"/>
                <a:sym typeface="Wingdings" panose="05000000000000000000" pitchFamily="2" charset="2"/>
              </a:rPr>
              <a:t></a:t>
            </a:r>
            <a:r>
              <a:rPr lang="en-US" sz="2400" b="1" dirty="0">
                <a:solidFill>
                  <a:schemeClr val="accent2"/>
                </a:solidFill>
                <a:latin typeface="Times New Roman" pitchFamily="18" charset="0"/>
                <a:cs typeface="Times New Roman" pitchFamily="18" charset="0"/>
              </a:rPr>
              <a:t>HIỆN TRẠNG THƯ VIỆN</a:t>
            </a:r>
            <a:endParaRPr lang="en-US" sz="2400" b="1" dirty="0">
              <a:latin typeface="Times New Roman" pitchFamily="18" charset="0"/>
              <a:cs typeface="Times New Roman" pitchFamily="18" charset="0"/>
              <a:sym typeface="Wingdings 2" panose="05020102010507070707" pitchFamily="18" charset="2"/>
            </a:endParaRPr>
          </a:p>
          <a:p>
            <a:pPr algn="just"/>
            <a:r>
              <a:rPr lang="vi-VN" sz="2400" b="1" dirty="0">
                <a:latin typeface="Times New Roman" pitchFamily="18" charset="0"/>
                <a:cs typeface="Times New Roman" pitchFamily="18" charset="0"/>
                <a:sym typeface="Wingdings 2" panose="05020102010507070707" pitchFamily="18" charset="2"/>
              </a:rPr>
              <a:t></a:t>
            </a:r>
            <a:r>
              <a:rPr lang="vi-VN" sz="2400" b="1" dirty="0" err="1">
                <a:latin typeface="Times New Roman" pitchFamily="18" charset="0"/>
                <a:cs typeface="Times New Roman" pitchFamily="18" charset="0"/>
              </a:rPr>
              <a:t>Người</a:t>
            </a:r>
            <a:r>
              <a:rPr lang="vi-VN" sz="2400" b="1" dirty="0">
                <a:latin typeface="Times New Roman" pitchFamily="18" charset="0"/>
                <a:cs typeface="Times New Roman" pitchFamily="18" charset="0"/>
              </a:rPr>
              <a:t> </a:t>
            </a:r>
            <a:r>
              <a:rPr lang="vi-VN" sz="2400" b="1" dirty="0" err="1">
                <a:latin typeface="Times New Roman" pitchFamily="18" charset="0"/>
                <a:cs typeface="Times New Roman" pitchFamily="18" charset="0"/>
              </a:rPr>
              <a:t>dùng</a:t>
            </a:r>
            <a:r>
              <a:rPr lang="vi-VN" sz="2400" b="1" dirty="0">
                <a:latin typeface="Times New Roman" pitchFamily="18" charset="0"/>
                <a:cs typeface="Times New Roman" pitchFamily="18" charset="0"/>
              </a:rPr>
              <a:t> tin thư </a:t>
            </a:r>
            <a:r>
              <a:rPr lang="vi-VN" sz="2400" b="1" dirty="0" err="1">
                <a:latin typeface="Times New Roman" pitchFamily="18" charset="0"/>
                <a:cs typeface="Times New Roman" pitchFamily="18" charset="0"/>
              </a:rPr>
              <a:t>viện</a:t>
            </a:r>
            <a:endParaRPr lang="vi-VN" sz="3200" b="1" dirty="0">
              <a:latin typeface="Times New Roman" pitchFamily="18" charset="0"/>
              <a:cs typeface="Times New Roman" pitchFamily="18" charset="0"/>
            </a:endParaRPr>
          </a:p>
          <a:p>
            <a:pPr algn="just">
              <a:lnSpc>
                <a:spcPct val="150000"/>
              </a:lnSpc>
            </a:pPr>
            <a:r>
              <a:rPr lang="vi-VN" sz="2500" dirty="0">
                <a:latin typeface="Times New Roman" pitchFamily="18" charset="0"/>
                <a:cs typeface="Times New Roman" pitchFamily="18" charset="0"/>
              </a:rPr>
              <a:t>- </a:t>
            </a:r>
            <a:r>
              <a:rPr lang="vi-VN" sz="2500" dirty="0" err="1">
                <a:latin typeface="Times New Roman" pitchFamily="18" charset="0"/>
                <a:cs typeface="Times New Roman" pitchFamily="18" charset="0"/>
              </a:rPr>
              <a:t>Đối</a:t>
            </a:r>
            <a:r>
              <a:rPr lang="vi-VN" sz="2500" dirty="0">
                <a:latin typeface="Times New Roman" pitchFamily="18" charset="0"/>
                <a:cs typeface="Times New Roman" pitchFamily="18" charset="0"/>
              </a:rPr>
              <a:t> </a:t>
            </a:r>
            <a:r>
              <a:rPr lang="vi-VN" sz="2500" dirty="0" err="1">
                <a:latin typeface="Times New Roman" pitchFamily="18" charset="0"/>
                <a:cs typeface="Times New Roman" pitchFamily="18" charset="0"/>
              </a:rPr>
              <a:t>tượng</a:t>
            </a:r>
            <a:r>
              <a:rPr lang="vi-VN" sz="2500" dirty="0">
                <a:latin typeface="Times New Roman" pitchFamily="18" charset="0"/>
                <a:cs typeface="Times New Roman" pitchFamily="18" charset="0"/>
              </a:rPr>
              <a:t> </a:t>
            </a:r>
            <a:r>
              <a:rPr lang="vi-VN" sz="2500" dirty="0" err="1">
                <a:latin typeface="Times New Roman" pitchFamily="18" charset="0"/>
                <a:cs typeface="Times New Roman" pitchFamily="18" charset="0"/>
              </a:rPr>
              <a:t>phục</a:t>
            </a:r>
            <a:r>
              <a:rPr lang="vi-VN" sz="2500" dirty="0">
                <a:latin typeface="Times New Roman" pitchFamily="18" charset="0"/>
                <a:cs typeface="Times New Roman" pitchFamily="18" charset="0"/>
              </a:rPr>
              <a:t> </a:t>
            </a:r>
            <a:r>
              <a:rPr lang="vi-VN" sz="2500" dirty="0" err="1">
                <a:latin typeface="Times New Roman" pitchFamily="18" charset="0"/>
                <a:cs typeface="Times New Roman" pitchFamily="18" charset="0"/>
              </a:rPr>
              <a:t>vụ</a:t>
            </a:r>
            <a:r>
              <a:rPr lang="vi-VN" sz="2500" dirty="0">
                <a:latin typeface="Times New Roman" pitchFamily="18" charset="0"/>
                <a:cs typeface="Times New Roman" pitchFamily="18" charset="0"/>
              </a:rPr>
              <a:t> </a:t>
            </a:r>
            <a:r>
              <a:rPr lang="vi-VN" sz="2500" dirty="0" err="1">
                <a:latin typeface="Times New Roman" pitchFamily="18" charset="0"/>
                <a:cs typeface="Times New Roman" pitchFamily="18" charset="0"/>
              </a:rPr>
              <a:t>của</a:t>
            </a:r>
            <a:r>
              <a:rPr lang="vi-VN" sz="2500" dirty="0">
                <a:latin typeface="Times New Roman" pitchFamily="18" charset="0"/>
                <a:cs typeface="Times New Roman" pitchFamily="18" charset="0"/>
              </a:rPr>
              <a:t> thư </a:t>
            </a:r>
            <a:r>
              <a:rPr lang="vi-VN" sz="2500" dirty="0" err="1">
                <a:latin typeface="Times New Roman" pitchFamily="18" charset="0"/>
                <a:cs typeface="Times New Roman" pitchFamily="18" charset="0"/>
              </a:rPr>
              <a:t>viện</a:t>
            </a:r>
            <a:r>
              <a:rPr lang="vi-VN" sz="2500" dirty="0">
                <a:latin typeface="Times New Roman" pitchFamily="18" charset="0"/>
                <a:cs typeface="Times New Roman" pitchFamily="18" charset="0"/>
              </a:rPr>
              <a:t> </a:t>
            </a:r>
            <a:r>
              <a:rPr lang="vi-VN" sz="2500" dirty="0" err="1">
                <a:latin typeface="Times New Roman" pitchFamily="18" charset="0"/>
                <a:cs typeface="Times New Roman" pitchFamily="18" charset="0"/>
              </a:rPr>
              <a:t>trường</a:t>
            </a:r>
            <a:r>
              <a:rPr lang="vi-VN" sz="2500" dirty="0">
                <a:latin typeface="Times New Roman" pitchFamily="18" charset="0"/>
                <a:cs typeface="Times New Roman" pitchFamily="18" charset="0"/>
              </a:rPr>
              <a:t> </a:t>
            </a:r>
            <a:r>
              <a:rPr lang="vi-VN" sz="2500" dirty="0" err="1">
                <a:latin typeface="Times New Roman" pitchFamily="18" charset="0"/>
                <a:cs typeface="Times New Roman" pitchFamily="18" charset="0"/>
              </a:rPr>
              <a:t>là</a:t>
            </a:r>
            <a:r>
              <a:rPr lang="vi-VN" sz="2500" dirty="0">
                <a:latin typeface="Times New Roman" pitchFamily="18" charset="0"/>
                <a:cs typeface="Times New Roman" pitchFamily="18" charset="0"/>
              </a:rPr>
              <a:t> </a:t>
            </a:r>
            <a:r>
              <a:rPr lang="vi-VN" sz="2500" dirty="0" err="1">
                <a:latin typeface="Times New Roman" pitchFamily="18" charset="0"/>
                <a:cs typeface="Times New Roman" pitchFamily="18" charset="0"/>
              </a:rPr>
              <a:t>toàn</a:t>
            </a:r>
            <a:r>
              <a:rPr lang="vi-VN" sz="2500" dirty="0">
                <a:latin typeface="Times New Roman" pitchFamily="18" charset="0"/>
                <a:cs typeface="Times New Roman" pitchFamily="18" charset="0"/>
              </a:rPr>
              <a:t> </a:t>
            </a:r>
            <a:r>
              <a:rPr lang="vi-VN" sz="2500" dirty="0" err="1">
                <a:latin typeface="Times New Roman" pitchFamily="18" charset="0"/>
                <a:cs typeface="Times New Roman" pitchFamily="18" charset="0"/>
              </a:rPr>
              <a:t>thể</a:t>
            </a:r>
            <a:r>
              <a:rPr lang="vi-VN" sz="2500" dirty="0">
                <a:latin typeface="Times New Roman" pitchFamily="18" charset="0"/>
                <a:cs typeface="Times New Roman" pitchFamily="18" charset="0"/>
              </a:rPr>
              <a:t> CB-GV-NV </a:t>
            </a:r>
            <a:r>
              <a:rPr lang="vi-VN" sz="2500" dirty="0" err="1">
                <a:latin typeface="Times New Roman" pitchFamily="18" charset="0"/>
                <a:cs typeface="Times New Roman" pitchFamily="18" charset="0"/>
              </a:rPr>
              <a:t>và</a:t>
            </a:r>
            <a:r>
              <a:rPr lang="vi-VN" sz="2500" dirty="0">
                <a:latin typeface="Times New Roman" pitchFamily="18" charset="0"/>
                <a:cs typeface="Times New Roman" pitchFamily="18" charset="0"/>
              </a:rPr>
              <a:t> Sinh viên đang công </a:t>
            </a:r>
            <a:r>
              <a:rPr lang="vi-VN" sz="2500" dirty="0" err="1">
                <a:latin typeface="Times New Roman" pitchFamily="18" charset="0"/>
                <a:cs typeface="Times New Roman" pitchFamily="18" charset="0"/>
              </a:rPr>
              <a:t>tác</a:t>
            </a:r>
            <a:r>
              <a:rPr lang="vi-VN" sz="2500" dirty="0">
                <a:latin typeface="Times New Roman" pitchFamily="18" charset="0"/>
                <a:cs typeface="Times New Roman" pitchFamily="18" charset="0"/>
              </a:rPr>
              <a:t>, </a:t>
            </a:r>
            <a:r>
              <a:rPr lang="vi-VN" sz="2500" dirty="0" err="1">
                <a:latin typeface="Times New Roman" pitchFamily="18" charset="0"/>
                <a:cs typeface="Times New Roman" pitchFamily="18" charset="0"/>
              </a:rPr>
              <a:t>học</a:t>
            </a:r>
            <a:r>
              <a:rPr lang="vi-VN" sz="2500" dirty="0">
                <a:latin typeface="Times New Roman" pitchFamily="18" charset="0"/>
                <a:cs typeface="Times New Roman" pitchFamily="18" charset="0"/>
              </a:rPr>
              <a:t> </a:t>
            </a:r>
            <a:r>
              <a:rPr lang="vi-VN" sz="2500" dirty="0" err="1">
                <a:latin typeface="Times New Roman" pitchFamily="18" charset="0"/>
                <a:cs typeface="Times New Roman" pitchFamily="18" charset="0"/>
              </a:rPr>
              <a:t>tập</a:t>
            </a:r>
            <a:r>
              <a:rPr lang="vi-VN" sz="2500" dirty="0">
                <a:latin typeface="Times New Roman" pitchFamily="18" charset="0"/>
                <a:cs typeface="Times New Roman" pitchFamily="18" charset="0"/>
              </a:rPr>
              <a:t> </a:t>
            </a:r>
            <a:r>
              <a:rPr lang="vi-VN" sz="2500" dirty="0" err="1">
                <a:latin typeface="Times New Roman" pitchFamily="18" charset="0"/>
                <a:cs typeface="Times New Roman" pitchFamily="18" charset="0"/>
              </a:rPr>
              <a:t>tại</a:t>
            </a:r>
            <a:r>
              <a:rPr lang="vi-VN" sz="2500" dirty="0">
                <a:latin typeface="Times New Roman" pitchFamily="18" charset="0"/>
                <a:cs typeface="Times New Roman" pitchFamily="18" charset="0"/>
              </a:rPr>
              <a:t> </a:t>
            </a:r>
            <a:r>
              <a:rPr lang="vi-VN" sz="2500" dirty="0" err="1">
                <a:latin typeface="Times New Roman" pitchFamily="18" charset="0"/>
                <a:cs typeface="Times New Roman" pitchFamily="18" charset="0"/>
              </a:rPr>
              <a:t>trường</a:t>
            </a:r>
            <a:r>
              <a:rPr lang="vi-VN" sz="2500" dirty="0">
                <a:latin typeface="Times New Roman" pitchFamily="18" charset="0"/>
                <a:cs typeface="Times New Roman" pitchFamily="18" charset="0"/>
              </a:rPr>
              <a:t>.</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Cụ</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thể</a:t>
            </a:r>
            <a:r>
              <a:rPr lang="en-US" sz="2500" dirty="0">
                <a:latin typeface="Times New Roman" pitchFamily="18" charset="0"/>
                <a:cs typeface="Times New Roman" pitchFamily="18" charset="0"/>
              </a:rPr>
              <a:t>:</a:t>
            </a:r>
            <a:endParaRPr lang="vi-VN" sz="2500" dirty="0">
              <a:latin typeface="Times New Roman" pitchFamily="18" charset="0"/>
              <a:cs typeface="Times New Roman" pitchFamily="18" charset="0"/>
            </a:endParaRPr>
          </a:p>
          <a:p>
            <a:pPr algn="just">
              <a:lnSpc>
                <a:spcPct val="150000"/>
              </a:lnSpc>
            </a:pPr>
            <a:r>
              <a:rPr lang="vi-VN" sz="2500" dirty="0">
                <a:latin typeface="Times New Roman" pitchFamily="18" charset="0"/>
                <a:cs typeface="Times New Roman" pitchFamily="18" charset="0"/>
              </a:rPr>
              <a:t>- </a:t>
            </a:r>
            <a:r>
              <a:rPr lang="vi-VN" sz="2500" dirty="0" err="1">
                <a:latin typeface="Times New Roman" pitchFamily="18" charset="0"/>
                <a:cs typeface="Times New Roman" pitchFamily="18" charset="0"/>
              </a:rPr>
              <a:t>Số</a:t>
            </a:r>
            <a:r>
              <a:rPr lang="vi-VN" sz="2500" dirty="0">
                <a:latin typeface="Times New Roman" pitchFamily="18" charset="0"/>
                <a:cs typeface="Times New Roman" pitchFamily="18" charset="0"/>
              </a:rPr>
              <a:t> </a:t>
            </a:r>
            <a:r>
              <a:rPr lang="vi-VN" sz="2500" dirty="0" err="1">
                <a:latin typeface="Times New Roman" pitchFamily="18" charset="0"/>
                <a:cs typeface="Times New Roman" pitchFamily="18" charset="0"/>
              </a:rPr>
              <a:t>lượng</a:t>
            </a:r>
            <a:r>
              <a:rPr lang="vi-VN" sz="2500" dirty="0">
                <a:latin typeface="Times New Roman" pitchFamily="18" charset="0"/>
                <a:cs typeface="Times New Roman" pitchFamily="18" charset="0"/>
              </a:rPr>
              <a:t> CB – GV – NV: hơn 300 </a:t>
            </a:r>
            <a:r>
              <a:rPr lang="vi-VN" sz="2500" dirty="0" err="1">
                <a:latin typeface="Times New Roman" pitchFamily="18" charset="0"/>
                <a:cs typeface="Times New Roman" pitchFamily="18" charset="0"/>
              </a:rPr>
              <a:t>người</a:t>
            </a:r>
            <a:r>
              <a:rPr lang="en-US" sz="2500" dirty="0">
                <a:latin typeface="Times New Roman" pitchFamily="18" charset="0"/>
                <a:cs typeface="Times New Roman" pitchFamily="18" charset="0"/>
              </a:rPr>
              <a:t>.</a:t>
            </a:r>
            <a:endParaRPr lang="vi-VN" sz="2500" dirty="0">
              <a:latin typeface="Times New Roman" pitchFamily="18" charset="0"/>
              <a:cs typeface="Times New Roman" pitchFamily="18" charset="0"/>
            </a:endParaRPr>
          </a:p>
          <a:p>
            <a:pPr algn="just">
              <a:lnSpc>
                <a:spcPct val="150000"/>
              </a:lnSpc>
            </a:pPr>
            <a:r>
              <a:rPr lang="en-US" sz="2500" dirty="0">
                <a:latin typeface="Times New Roman" pitchFamily="18" charset="0"/>
                <a:cs typeface="Times New Roman" pitchFamily="18" charset="0"/>
              </a:rPr>
              <a:t>- </a:t>
            </a:r>
            <a:r>
              <a:rPr lang="vi-VN" sz="2500" dirty="0" err="1">
                <a:latin typeface="Times New Roman" pitchFamily="18" charset="0"/>
                <a:cs typeface="Times New Roman" pitchFamily="18" charset="0"/>
              </a:rPr>
              <a:t>Số</a:t>
            </a:r>
            <a:r>
              <a:rPr lang="vi-VN" sz="2500" dirty="0">
                <a:latin typeface="Times New Roman" pitchFamily="18" charset="0"/>
                <a:cs typeface="Times New Roman" pitchFamily="18" charset="0"/>
              </a:rPr>
              <a:t> lư</a:t>
            </a:r>
            <a:r>
              <a:rPr lang="en-US" sz="2500" dirty="0">
                <a:latin typeface="Times New Roman" pitchFamily="18" charset="0"/>
                <a:cs typeface="Times New Roman" pitchFamily="18" charset="0"/>
              </a:rPr>
              <a:t>ợ</a:t>
            </a:r>
            <a:r>
              <a:rPr lang="vi-VN" sz="2500" dirty="0" err="1">
                <a:latin typeface="Times New Roman" pitchFamily="18" charset="0"/>
                <a:cs typeface="Times New Roman" pitchFamily="18" charset="0"/>
              </a:rPr>
              <a:t>ng</a:t>
            </a:r>
            <a:r>
              <a:rPr lang="vi-VN" sz="2500" dirty="0">
                <a:latin typeface="Times New Roman" pitchFamily="18" charset="0"/>
                <a:cs typeface="Times New Roman" pitchFamily="18" charset="0"/>
              </a:rPr>
              <a:t> sinh viên: quy mô </a:t>
            </a:r>
            <a:r>
              <a:rPr lang="vi-VN" sz="2500" dirty="0" err="1">
                <a:latin typeface="Times New Roman" pitchFamily="18" charset="0"/>
                <a:cs typeface="Times New Roman" pitchFamily="18" charset="0"/>
              </a:rPr>
              <a:t>đào</a:t>
            </a:r>
            <a:r>
              <a:rPr lang="vi-VN" sz="2500" dirty="0">
                <a:latin typeface="Times New Roman" pitchFamily="18" charset="0"/>
                <a:cs typeface="Times New Roman" pitchFamily="18" charset="0"/>
              </a:rPr>
              <a:t> </a:t>
            </a:r>
            <a:r>
              <a:rPr lang="vi-VN" sz="2500" dirty="0" err="1">
                <a:latin typeface="Times New Roman" pitchFamily="18" charset="0"/>
                <a:cs typeface="Times New Roman" pitchFamily="18" charset="0"/>
              </a:rPr>
              <a:t>tạo</a:t>
            </a:r>
            <a:r>
              <a:rPr lang="vi-VN" sz="2500" dirty="0">
                <a:latin typeface="Times New Roman" pitchFamily="18" charset="0"/>
                <a:cs typeface="Times New Roman" pitchFamily="18" charset="0"/>
              </a:rPr>
              <a:t> trên 18.000 sinh viên</a:t>
            </a:r>
            <a:r>
              <a:rPr lang="en-US" sz="2500" dirty="0">
                <a:latin typeface="Times New Roman" pitchFamily="18" charset="0"/>
                <a:cs typeface="Times New Roman" pitchFamily="18" charset="0"/>
              </a:rPr>
              <a:t>.</a:t>
            </a:r>
          </a:p>
          <a:p>
            <a:pPr algn="just">
              <a:lnSpc>
                <a:spcPct val="150000"/>
              </a:lnSpc>
            </a:pPr>
            <a:r>
              <a:rPr lang="vi-VN" sz="2500" dirty="0">
                <a:latin typeface="Times New Roman" pitchFamily="18" charset="0"/>
                <a:cs typeface="Times New Roman" pitchFamily="18" charset="0"/>
                <a:sym typeface="Wingdings" panose="05000000000000000000" pitchFamily="2" charset="2"/>
              </a:rPr>
              <a:t></a:t>
            </a:r>
            <a:r>
              <a:rPr lang="en-US" sz="2500" dirty="0">
                <a:latin typeface="Times New Roman" pitchFamily="18" charset="0"/>
                <a:cs typeface="Times New Roman" pitchFamily="18" charset="0"/>
                <a:sym typeface="Wingdings" panose="05000000000000000000" pitchFamily="2" charset="2"/>
              </a:rPr>
              <a:t> </a:t>
            </a:r>
            <a:r>
              <a:rPr lang="en-US" sz="2500" dirty="0" err="1">
                <a:latin typeface="Times New Roman" pitchFamily="18" charset="0"/>
                <a:cs typeface="Times New Roman" pitchFamily="18" charset="0"/>
                <a:sym typeface="Wingdings" panose="05000000000000000000" pitchFamily="2" charset="2"/>
              </a:rPr>
              <a:t>Số</a:t>
            </a:r>
            <a:r>
              <a:rPr lang="en-US" sz="2500" dirty="0">
                <a:latin typeface="Times New Roman" pitchFamily="18" charset="0"/>
                <a:cs typeface="Times New Roman" pitchFamily="18" charset="0"/>
                <a:sym typeface="Wingdings" panose="05000000000000000000" pitchFamily="2" charset="2"/>
              </a:rPr>
              <a:t> </a:t>
            </a:r>
            <a:r>
              <a:rPr lang="en-US" sz="2500" dirty="0" err="1">
                <a:latin typeface="Times New Roman" pitchFamily="18" charset="0"/>
                <a:cs typeface="Times New Roman" pitchFamily="18" charset="0"/>
                <a:sym typeface="Wingdings" panose="05000000000000000000" pitchFamily="2" charset="2"/>
              </a:rPr>
              <a:t>lượng</a:t>
            </a:r>
            <a:r>
              <a:rPr lang="en-US" sz="2500" dirty="0">
                <a:latin typeface="Times New Roman" pitchFamily="18" charset="0"/>
                <a:cs typeface="Times New Roman" pitchFamily="18" charset="0"/>
                <a:sym typeface="Wingdings" panose="05000000000000000000" pitchFamily="2" charset="2"/>
              </a:rPr>
              <a:t> NDT </a:t>
            </a:r>
            <a:r>
              <a:rPr lang="en-US" sz="2500" dirty="0" err="1">
                <a:latin typeface="Times New Roman" pitchFamily="18" charset="0"/>
                <a:cs typeface="Times New Roman" pitchFamily="18" charset="0"/>
                <a:sym typeface="Wingdings" panose="05000000000000000000" pitchFamily="2" charset="2"/>
              </a:rPr>
              <a:t>khá</a:t>
            </a:r>
            <a:r>
              <a:rPr lang="en-US" sz="2500" dirty="0">
                <a:latin typeface="Times New Roman" pitchFamily="18" charset="0"/>
                <a:cs typeface="Times New Roman" pitchFamily="18" charset="0"/>
                <a:sym typeface="Wingdings" panose="05000000000000000000" pitchFamily="2" charset="2"/>
              </a:rPr>
              <a:t> </a:t>
            </a:r>
            <a:r>
              <a:rPr lang="en-US" sz="2500" dirty="0" err="1">
                <a:latin typeface="Times New Roman" pitchFamily="18" charset="0"/>
                <a:cs typeface="Times New Roman" pitchFamily="18" charset="0"/>
                <a:sym typeface="Wingdings" panose="05000000000000000000" pitchFamily="2" charset="2"/>
              </a:rPr>
              <a:t>đông</a:t>
            </a:r>
            <a:r>
              <a:rPr lang="en-US" sz="2500" dirty="0">
                <a:latin typeface="Times New Roman" pitchFamily="18" charset="0"/>
                <a:cs typeface="Times New Roman" pitchFamily="18" charset="0"/>
                <a:sym typeface="Wingdings" panose="05000000000000000000" pitchFamily="2" charset="2"/>
              </a:rPr>
              <a:t> </a:t>
            </a:r>
            <a:r>
              <a:rPr lang="en-US" sz="2500" dirty="0" err="1">
                <a:latin typeface="Times New Roman" pitchFamily="18" charset="0"/>
                <a:cs typeface="Times New Roman" pitchFamily="18" charset="0"/>
                <a:sym typeface="Wingdings" panose="05000000000000000000" pitchFamily="2" charset="2"/>
              </a:rPr>
              <a:t>nhưng</a:t>
            </a:r>
            <a:r>
              <a:rPr lang="en-US" sz="2500" dirty="0">
                <a:latin typeface="Times New Roman" pitchFamily="18" charset="0"/>
                <a:cs typeface="Times New Roman" pitchFamily="18" charset="0"/>
                <a:sym typeface="Wingdings" panose="05000000000000000000" pitchFamily="2" charset="2"/>
              </a:rPr>
              <a:t> SL NDT </a:t>
            </a:r>
            <a:r>
              <a:rPr lang="en-US" sz="2500" dirty="0" err="1">
                <a:latin typeface="Times New Roman" pitchFamily="18" charset="0"/>
                <a:cs typeface="Times New Roman" pitchFamily="18" charset="0"/>
                <a:sym typeface="Wingdings" panose="05000000000000000000" pitchFamily="2" charset="2"/>
              </a:rPr>
              <a:t>khai</a:t>
            </a:r>
            <a:r>
              <a:rPr lang="en-US" sz="2500" dirty="0">
                <a:latin typeface="Times New Roman" pitchFamily="18" charset="0"/>
                <a:cs typeface="Times New Roman" pitchFamily="18" charset="0"/>
                <a:sym typeface="Wingdings" panose="05000000000000000000" pitchFamily="2" charset="2"/>
              </a:rPr>
              <a:t> </a:t>
            </a:r>
            <a:r>
              <a:rPr lang="en-US" sz="2500" dirty="0" err="1">
                <a:latin typeface="Times New Roman" pitchFamily="18" charset="0"/>
                <a:cs typeface="Times New Roman" pitchFamily="18" charset="0"/>
                <a:sym typeface="Wingdings" panose="05000000000000000000" pitchFamily="2" charset="2"/>
              </a:rPr>
              <a:t>thác</a:t>
            </a:r>
            <a:r>
              <a:rPr lang="en-US" sz="2500" dirty="0">
                <a:latin typeface="Times New Roman" pitchFamily="18" charset="0"/>
                <a:cs typeface="Times New Roman" pitchFamily="18" charset="0"/>
                <a:sym typeface="Wingdings" panose="05000000000000000000" pitchFamily="2" charset="2"/>
              </a:rPr>
              <a:t> </a:t>
            </a:r>
            <a:r>
              <a:rPr lang="en-US" sz="2500" dirty="0" err="1">
                <a:latin typeface="Times New Roman" pitchFamily="18" charset="0"/>
                <a:cs typeface="Times New Roman" pitchFamily="18" charset="0"/>
                <a:sym typeface="Wingdings" panose="05000000000000000000" pitchFamily="2" charset="2"/>
              </a:rPr>
              <a:t>và</a:t>
            </a:r>
            <a:r>
              <a:rPr lang="en-US" sz="2500" dirty="0">
                <a:latin typeface="Times New Roman" pitchFamily="18" charset="0"/>
                <a:cs typeface="Times New Roman" pitchFamily="18" charset="0"/>
                <a:sym typeface="Wingdings" panose="05000000000000000000" pitchFamily="2" charset="2"/>
              </a:rPr>
              <a:t> </a:t>
            </a:r>
            <a:r>
              <a:rPr lang="en-US" sz="2500" dirty="0" err="1">
                <a:latin typeface="Times New Roman" pitchFamily="18" charset="0"/>
                <a:cs typeface="Times New Roman" pitchFamily="18" charset="0"/>
                <a:sym typeface="Wingdings" panose="05000000000000000000" pitchFamily="2" charset="2"/>
              </a:rPr>
              <a:t>sử</a:t>
            </a:r>
            <a:r>
              <a:rPr lang="en-US" sz="2500" dirty="0">
                <a:latin typeface="Times New Roman" pitchFamily="18" charset="0"/>
                <a:cs typeface="Times New Roman" pitchFamily="18" charset="0"/>
                <a:sym typeface="Wingdings" panose="05000000000000000000" pitchFamily="2" charset="2"/>
              </a:rPr>
              <a:t> </a:t>
            </a:r>
            <a:r>
              <a:rPr lang="en-US" sz="2500" dirty="0" err="1">
                <a:latin typeface="Times New Roman" pitchFamily="18" charset="0"/>
                <a:cs typeface="Times New Roman" pitchFamily="18" charset="0"/>
                <a:sym typeface="Wingdings" panose="05000000000000000000" pitchFamily="2" charset="2"/>
              </a:rPr>
              <a:t>dụng</a:t>
            </a:r>
            <a:r>
              <a:rPr lang="en-US" sz="2500" dirty="0">
                <a:latin typeface="Times New Roman" pitchFamily="18" charset="0"/>
                <a:cs typeface="Times New Roman" pitchFamily="18" charset="0"/>
                <a:sym typeface="Wingdings" panose="05000000000000000000" pitchFamily="2" charset="2"/>
              </a:rPr>
              <a:t> </a:t>
            </a:r>
            <a:r>
              <a:rPr lang="en-US" sz="2500" dirty="0" err="1">
                <a:latin typeface="Times New Roman" pitchFamily="18" charset="0"/>
                <a:cs typeface="Times New Roman" pitchFamily="18" charset="0"/>
                <a:sym typeface="Wingdings" panose="05000000000000000000" pitchFamily="2" charset="2"/>
              </a:rPr>
              <a:t>nguồn</a:t>
            </a:r>
            <a:r>
              <a:rPr lang="en-US" sz="2500" dirty="0">
                <a:latin typeface="Times New Roman" pitchFamily="18" charset="0"/>
                <a:cs typeface="Times New Roman" pitchFamily="18" charset="0"/>
                <a:sym typeface="Wingdings" panose="05000000000000000000" pitchFamily="2" charset="2"/>
              </a:rPr>
              <a:t> TL </a:t>
            </a:r>
            <a:r>
              <a:rPr lang="en-US" sz="2500" dirty="0" err="1">
                <a:latin typeface="Times New Roman" pitchFamily="18" charset="0"/>
                <a:cs typeface="Times New Roman" pitchFamily="18" charset="0"/>
                <a:sym typeface="Wingdings" panose="05000000000000000000" pitchFamily="2" charset="2"/>
              </a:rPr>
              <a:t>truyền</a:t>
            </a:r>
            <a:r>
              <a:rPr lang="en-US" sz="2500" dirty="0">
                <a:latin typeface="Times New Roman" pitchFamily="18" charset="0"/>
                <a:cs typeface="Times New Roman" pitchFamily="18" charset="0"/>
                <a:sym typeface="Wingdings" panose="05000000000000000000" pitchFamily="2" charset="2"/>
              </a:rPr>
              <a:t> </a:t>
            </a:r>
            <a:r>
              <a:rPr lang="en-US" sz="2500" dirty="0" err="1">
                <a:latin typeface="Times New Roman" pitchFamily="18" charset="0"/>
                <a:cs typeface="Times New Roman" pitchFamily="18" charset="0"/>
                <a:sym typeface="Wingdings" panose="05000000000000000000" pitchFamily="2" charset="2"/>
              </a:rPr>
              <a:t>thống</a:t>
            </a:r>
            <a:r>
              <a:rPr lang="en-US" sz="2500" dirty="0">
                <a:latin typeface="Times New Roman" pitchFamily="18" charset="0"/>
                <a:cs typeface="Times New Roman" pitchFamily="18" charset="0"/>
                <a:sym typeface="Wingdings" panose="05000000000000000000" pitchFamily="2" charset="2"/>
              </a:rPr>
              <a:t> </a:t>
            </a:r>
            <a:r>
              <a:rPr lang="en-US" sz="2500" dirty="0" err="1">
                <a:latin typeface="Times New Roman" pitchFamily="18" charset="0"/>
                <a:cs typeface="Times New Roman" pitchFamily="18" charset="0"/>
                <a:sym typeface="Wingdings" panose="05000000000000000000" pitchFamily="2" charset="2"/>
              </a:rPr>
              <a:t>và</a:t>
            </a:r>
            <a:r>
              <a:rPr lang="en-US" sz="2500" dirty="0">
                <a:latin typeface="Times New Roman" pitchFamily="18" charset="0"/>
                <a:cs typeface="Times New Roman" pitchFamily="18" charset="0"/>
                <a:sym typeface="Wingdings" panose="05000000000000000000" pitchFamily="2" charset="2"/>
              </a:rPr>
              <a:t> </a:t>
            </a:r>
            <a:r>
              <a:rPr lang="en-US" sz="2500" dirty="0" err="1">
                <a:latin typeface="Times New Roman" pitchFamily="18" charset="0"/>
                <a:cs typeface="Times New Roman" pitchFamily="18" charset="0"/>
                <a:sym typeface="Wingdings" panose="05000000000000000000" pitchFamily="2" charset="2"/>
              </a:rPr>
              <a:t>điện</a:t>
            </a:r>
            <a:r>
              <a:rPr lang="en-US" sz="2500" dirty="0">
                <a:latin typeface="Times New Roman" pitchFamily="18" charset="0"/>
                <a:cs typeface="Times New Roman" pitchFamily="18" charset="0"/>
                <a:sym typeface="Wingdings" panose="05000000000000000000" pitchFamily="2" charset="2"/>
              </a:rPr>
              <a:t> </a:t>
            </a:r>
            <a:r>
              <a:rPr lang="en-US" sz="2500" dirty="0" err="1">
                <a:latin typeface="Times New Roman" pitchFamily="18" charset="0"/>
                <a:cs typeface="Times New Roman" pitchFamily="18" charset="0"/>
                <a:sym typeface="Wingdings" panose="05000000000000000000" pitchFamily="2" charset="2"/>
              </a:rPr>
              <a:t>tử</a:t>
            </a:r>
            <a:r>
              <a:rPr lang="en-US" sz="2500" dirty="0">
                <a:latin typeface="Times New Roman" pitchFamily="18" charset="0"/>
                <a:cs typeface="Times New Roman" pitchFamily="18" charset="0"/>
                <a:sym typeface="Wingdings" panose="05000000000000000000" pitchFamily="2" charset="2"/>
              </a:rPr>
              <a:t> </a:t>
            </a:r>
            <a:r>
              <a:rPr lang="en-US" sz="2500" dirty="0" err="1">
                <a:latin typeface="Times New Roman" pitchFamily="18" charset="0"/>
                <a:cs typeface="Times New Roman" pitchFamily="18" charset="0"/>
                <a:sym typeface="Wingdings" panose="05000000000000000000" pitchFamily="2" charset="2"/>
              </a:rPr>
              <a:t>còn</a:t>
            </a:r>
            <a:r>
              <a:rPr lang="en-US" sz="2500" dirty="0">
                <a:latin typeface="Times New Roman" pitchFamily="18" charset="0"/>
                <a:cs typeface="Times New Roman" pitchFamily="18" charset="0"/>
                <a:sym typeface="Wingdings" panose="05000000000000000000" pitchFamily="2" charset="2"/>
              </a:rPr>
              <a:t> </a:t>
            </a:r>
            <a:r>
              <a:rPr lang="en-US" sz="2500" dirty="0" err="1">
                <a:latin typeface="Times New Roman" pitchFamily="18" charset="0"/>
                <a:cs typeface="Times New Roman" pitchFamily="18" charset="0"/>
                <a:sym typeface="Wingdings" panose="05000000000000000000" pitchFamily="2" charset="2"/>
              </a:rPr>
              <a:t>hạn</a:t>
            </a:r>
            <a:r>
              <a:rPr lang="en-US" sz="2500" dirty="0">
                <a:latin typeface="Times New Roman" pitchFamily="18" charset="0"/>
                <a:cs typeface="Times New Roman" pitchFamily="18" charset="0"/>
                <a:sym typeface="Wingdings" panose="05000000000000000000" pitchFamily="2" charset="2"/>
              </a:rPr>
              <a:t> </a:t>
            </a:r>
            <a:r>
              <a:rPr lang="en-US" sz="2500" dirty="0" err="1">
                <a:latin typeface="Times New Roman" pitchFamily="18" charset="0"/>
                <a:cs typeface="Times New Roman" pitchFamily="18" charset="0"/>
                <a:sym typeface="Wingdings" panose="05000000000000000000" pitchFamily="2" charset="2"/>
              </a:rPr>
              <a:t>chế</a:t>
            </a:r>
            <a:r>
              <a:rPr lang="en-US" sz="2500" dirty="0">
                <a:latin typeface="Times New Roman" pitchFamily="18" charset="0"/>
                <a:cs typeface="Times New Roman" pitchFamily="18" charset="0"/>
                <a:sym typeface="Wingdings" panose="05000000000000000000" pitchFamily="2" charset="2"/>
              </a:rPr>
              <a:t>. </a:t>
            </a:r>
            <a:r>
              <a:rPr lang="en-US" sz="2500" dirty="0" err="1">
                <a:latin typeface="Times New Roman" pitchFamily="18" charset="0"/>
                <a:cs typeface="Times New Roman" pitchFamily="18" charset="0"/>
                <a:sym typeface="Wingdings" panose="05000000000000000000" pitchFamily="2" charset="2"/>
              </a:rPr>
              <a:t>Nguyên</a:t>
            </a:r>
            <a:r>
              <a:rPr lang="en-US" sz="2500" dirty="0">
                <a:latin typeface="Times New Roman" pitchFamily="18" charset="0"/>
                <a:cs typeface="Times New Roman" pitchFamily="18" charset="0"/>
                <a:sym typeface="Wingdings" panose="05000000000000000000" pitchFamily="2" charset="2"/>
              </a:rPr>
              <a:t> </a:t>
            </a:r>
            <a:r>
              <a:rPr lang="en-US" sz="2500" dirty="0" err="1">
                <a:latin typeface="Times New Roman" pitchFamily="18" charset="0"/>
                <a:cs typeface="Times New Roman" pitchFamily="18" charset="0"/>
                <a:sym typeface="Wingdings" panose="05000000000000000000" pitchFamily="2" charset="2"/>
              </a:rPr>
              <a:t>nhân</a:t>
            </a:r>
            <a:r>
              <a:rPr lang="en-US" sz="2500" dirty="0">
                <a:latin typeface="Times New Roman" pitchFamily="18" charset="0"/>
                <a:cs typeface="Times New Roman" pitchFamily="18" charset="0"/>
                <a:sym typeface="Wingdings" panose="05000000000000000000" pitchFamily="2" charset="2"/>
              </a:rPr>
              <a:t> do </a:t>
            </a:r>
            <a:r>
              <a:rPr lang="en-US" sz="2500" dirty="0" err="1">
                <a:latin typeface="Times New Roman" pitchFamily="18" charset="0"/>
                <a:cs typeface="Times New Roman" pitchFamily="18" charset="0"/>
                <a:sym typeface="Wingdings" panose="05000000000000000000" pitchFamily="2" charset="2"/>
              </a:rPr>
              <a:t>nguồn</a:t>
            </a:r>
            <a:r>
              <a:rPr lang="en-US" sz="2500" dirty="0">
                <a:latin typeface="Times New Roman" pitchFamily="18" charset="0"/>
                <a:cs typeface="Times New Roman" pitchFamily="18" charset="0"/>
                <a:sym typeface="Wingdings" panose="05000000000000000000" pitchFamily="2" charset="2"/>
              </a:rPr>
              <a:t> </a:t>
            </a:r>
            <a:r>
              <a:rPr lang="en-US" sz="2500" dirty="0" err="1">
                <a:latin typeface="Times New Roman" pitchFamily="18" charset="0"/>
                <a:cs typeface="Times New Roman" pitchFamily="18" charset="0"/>
                <a:sym typeface="Wingdings" panose="05000000000000000000" pitchFamily="2" charset="2"/>
              </a:rPr>
              <a:t>học</a:t>
            </a:r>
            <a:r>
              <a:rPr lang="en-US" sz="2500" dirty="0">
                <a:latin typeface="Times New Roman" pitchFamily="18" charset="0"/>
                <a:cs typeface="Times New Roman" pitchFamily="18" charset="0"/>
                <a:sym typeface="Wingdings" panose="05000000000000000000" pitchFamily="2" charset="2"/>
              </a:rPr>
              <a:t> </a:t>
            </a:r>
            <a:r>
              <a:rPr lang="en-US" sz="2500" dirty="0" err="1">
                <a:latin typeface="Times New Roman" pitchFamily="18" charset="0"/>
                <a:cs typeface="Times New Roman" pitchFamily="18" charset="0"/>
                <a:sym typeface="Wingdings" panose="05000000000000000000" pitchFamily="2" charset="2"/>
              </a:rPr>
              <a:t>liệu</a:t>
            </a:r>
            <a:r>
              <a:rPr lang="en-US" sz="2500" dirty="0">
                <a:latin typeface="Times New Roman" pitchFamily="18" charset="0"/>
                <a:cs typeface="Times New Roman" pitchFamily="18" charset="0"/>
                <a:sym typeface="Wingdings" panose="05000000000000000000" pitchFamily="2" charset="2"/>
              </a:rPr>
              <a:t> </a:t>
            </a:r>
            <a:r>
              <a:rPr lang="en-US" sz="2500" dirty="0" err="1">
                <a:latin typeface="Times New Roman" pitchFamily="18" charset="0"/>
                <a:cs typeface="Times New Roman" pitchFamily="18" charset="0"/>
                <a:sym typeface="Wingdings" panose="05000000000000000000" pitchFamily="2" charset="2"/>
              </a:rPr>
              <a:t>chưa</a:t>
            </a:r>
            <a:r>
              <a:rPr lang="en-US" sz="2500" dirty="0">
                <a:latin typeface="Times New Roman" pitchFamily="18" charset="0"/>
                <a:cs typeface="Times New Roman" pitchFamily="18" charset="0"/>
                <a:sym typeface="Wingdings" panose="05000000000000000000" pitchFamily="2" charset="2"/>
              </a:rPr>
              <a:t> </a:t>
            </a:r>
            <a:r>
              <a:rPr lang="en-US" sz="2500" dirty="0" err="1">
                <a:latin typeface="Times New Roman" pitchFamily="18" charset="0"/>
                <a:cs typeface="Times New Roman" pitchFamily="18" charset="0"/>
                <a:sym typeface="Wingdings" panose="05000000000000000000" pitchFamily="2" charset="2"/>
              </a:rPr>
              <a:t>thỏa</a:t>
            </a:r>
            <a:r>
              <a:rPr lang="en-US" sz="2500" dirty="0">
                <a:latin typeface="Times New Roman" pitchFamily="18" charset="0"/>
                <a:cs typeface="Times New Roman" pitchFamily="18" charset="0"/>
                <a:sym typeface="Wingdings" panose="05000000000000000000" pitchFamily="2" charset="2"/>
              </a:rPr>
              <a:t> </a:t>
            </a:r>
            <a:r>
              <a:rPr lang="en-US" sz="2500" dirty="0" err="1">
                <a:latin typeface="Times New Roman" pitchFamily="18" charset="0"/>
                <a:cs typeface="Times New Roman" pitchFamily="18" charset="0"/>
                <a:sym typeface="Wingdings" panose="05000000000000000000" pitchFamily="2" charset="2"/>
              </a:rPr>
              <a:t>mãn</a:t>
            </a:r>
            <a:r>
              <a:rPr lang="en-US" sz="2500" dirty="0">
                <a:latin typeface="Times New Roman" pitchFamily="18" charset="0"/>
                <a:cs typeface="Times New Roman" pitchFamily="18" charset="0"/>
                <a:sym typeface="Wingdings" panose="05000000000000000000" pitchFamily="2" charset="2"/>
              </a:rPr>
              <a:t> </a:t>
            </a:r>
            <a:r>
              <a:rPr lang="en-US" sz="2500" dirty="0" err="1">
                <a:latin typeface="Times New Roman" pitchFamily="18" charset="0"/>
                <a:cs typeface="Times New Roman" pitchFamily="18" charset="0"/>
                <a:sym typeface="Wingdings" panose="05000000000000000000" pitchFamily="2" charset="2"/>
              </a:rPr>
              <a:t>nhu</a:t>
            </a:r>
            <a:r>
              <a:rPr lang="en-US" sz="2500" dirty="0">
                <a:latin typeface="Times New Roman" pitchFamily="18" charset="0"/>
                <a:cs typeface="Times New Roman" pitchFamily="18" charset="0"/>
                <a:sym typeface="Wingdings" panose="05000000000000000000" pitchFamily="2" charset="2"/>
              </a:rPr>
              <a:t> </a:t>
            </a:r>
            <a:r>
              <a:rPr lang="en-US" sz="2500" dirty="0" err="1">
                <a:latin typeface="Times New Roman" pitchFamily="18" charset="0"/>
                <a:cs typeface="Times New Roman" pitchFamily="18" charset="0"/>
                <a:sym typeface="Wingdings" panose="05000000000000000000" pitchFamily="2" charset="2"/>
              </a:rPr>
              <a:t>cầu</a:t>
            </a:r>
            <a:r>
              <a:rPr lang="en-US" sz="2500" dirty="0">
                <a:latin typeface="Times New Roman" pitchFamily="18" charset="0"/>
                <a:cs typeface="Times New Roman" pitchFamily="18" charset="0"/>
                <a:sym typeface="Wingdings" panose="05000000000000000000" pitchFamily="2" charset="2"/>
              </a:rPr>
              <a:t> </a:t>
            </a:r>
            <a:r>
              <a:rPr lang="en-US" sz="2500" dirty="0" err="1">
                <a:latin typeface="Times New Roman" pitchFamily="18" charset="0"/>
                <a:cs typeface="Times New Roman" pitchFamily="18" charset="0"/>
                <a:sym typeface="Wingdings" panose="05000000000000000000" pitchFamily="2" charset="2"/>
              </a:rPr>
              <a:t>của</a:t>
            </a:r>
            <a:r>
              <a:rPr lang="en-US" sz="2500" dirty="0">
                <a:latin typeface="Times New Roman" pitchFamily="18" charset="0"/>
                <a:cs typeface="Times New Roman" pitchFamily="18" charset="0"/>
                <a:sym typeface="Wingdings" panose="05000000000000000000" pitchFamily="2" charset="2"/>
              </a:rPr>
              <a:t> NDT, </a:t>
            </a:r>
            <a:r>
              <a:rPr lang="en-US" sz="2500" dirty="0" err="1">
                <a:latin typeface="Times New Roman" pitchFamily="18" charset="0"/>
                <a:cs typeface="Times New Roman" pitchFamily="18" charset="0"/>
                <a:sym typeface="Wingdings" panose="05000000000000000000" pitchFamily="2" charset="2"/>
              </a:rPr>
              <a:t>thiếu</a:t>
            </a:r>
            <a:r>
              <a:rPr lang="en-US" sz="2500" dirty="0">
                <a:latin typeface="Times New Roman" pitchFamily="18" charset="0"/>
                <a:cs typeface="Times New Roman" pitchFamily="18" charset="0"/>
                <a:sym typeface="Wingdings" panose="05000000000000000000" pitchFamily="2" charset="2"/>
              </a:rPr>
              <a:t> CSDL </a:t>
            </a:r>
            <a:r>
              <a:rPr lang="en-US" sz="2500" dirty="0" err="1">
                <a:latin typeface="Times New Roman" pitchFamily="18" charset="0"/>
                <a:cs typeface="Times New Roman" pitchFamily="18" charset="0"/>
                <a:sym typeface="Wingdings" panose="05000000000000000000" pitchFamily="2" charset="2"/>
              </a:rPr>
              <a:t>chuyên</a:t>
            </a:r>
            <a:r>
              <a:rPr lang="en-US" sz="2500" dirty="0">
                <a:latin typeface="Times New Roman" pitchFamily="18" charset="0"/>
                <a:cs typeface="Times New Roman" pitchFamily="18" charset="0"/>
                <a:sym typeface="Wingdings" panose="05000000000000000000" pitchFamily="2" charset="2"/>
              </a:rPr>
              <a:t> </a:t>
            </a:r>
            <a:r>
              <a:rPr lang="en-US" sz="2500" dirty="0" err="1">
                <a:latin typeface="Times New Roman" pitchFamily="18" charset="0"/>
                <a:cs typeface="Times New Roman" pitchFamily="18" charset="0"/>
                <a:sym typeface="Wingdings" panose="05000000000000000000" pitchFamily="2" charset="2"/>
              </a:rPr>
              <a:t>ngành</a:t>
            </a:r>
            <a:r>
              <a:rPr lang="en-US" sz="2500" dirty="0">
                <a:latin typeface="Times New Roman" pitchFamily="18" charset="0"/>
                <a:cs typeface="Times New Roman" pitchFamily="18" charset="0"/>
                <a:sym typeface="Wingdings" panose="05000000000000000000" pitchFamily="2" charset="2"/>
              </a:rPr>
              <a:t>.</a:t>
            </a:r>
            <a:endParaRPr lang="vi-VN" sz="2500" dirty="0">
              <a:latin typeface="Times New Roman" pitchFamily="18" charset="0"/>
              <a:cs typeface="Times New Roman" pitchFamily="18" charset="0"/>
            </a:endParaRPr>
          </a:p>
        </p:txBody>
      </p:sp>
      <p:sp>
        <p:nvSpPr>
          <p:cNvPr id="2" name="Rectangle 1"/>
          <p:cNvSpPr/>
          <p:nvPr/>
        </p:nvSpPr>
        <p:spPr>
          <a:xfrm>
            <a:off x="1989440" y="1848022"/>
            <a:ext cx="7895967" cy="584775"/>
          </a:xfrm>
          <a:prstGeom prst="rect">
            <a:avLst/>
          </a:prstGeom>
        </p:spPr>
        <p:txBody>
          <a:bodyPr wrap="square">
            <a:spAutoFit/>
          </a:bodyPr>
          <a:lstStyle/>
          <a:p>
            <a:pPr algn="just"/>
            <a:endParaRPr lang="en-US" sz="3200" dirty="0">
              <a:latin typeface="Times New Roman" pitchFamily="18" charset="0"/>
              <a:cs typeface="Times New Roman" pitchFamily="18" charset="0"/>
            </a:endParaRPr>
          </a:p>
        </p:txBody>
      </p:sp>
      <p:sp>
        <p:nvSpPr>
          <p:cNvPr id="8" name="TextBox 7">
            <a:extLst>
              <a:ext uri="{FF2B5EF4-FFF2-40B4-BE49-F238E27FC236}">
                <a16:creationId xmlns:a16="http://schemas.microsoft.com/office/drawing/2014/main" id="{98602C57-3E0B-43AD-9507-F67CAC2A2685}"/>
              </a:ext>
            </a:extLst>
          </p:cNvPr>
          <p:cNvSpPr txBox="1"/>
          <p:nvPr/>
        </p:nvSpPr>
        <p:spPr>
          <a:xfrm>
            <a:off x="0" y="430961"/>
            <a:ext cx="7484763" cy="523220"/>
          </a:xfrm>
          <a:prstGeom prst="rect">
            <a:avLst/>
          </a:prstGeom>
        </p:spPr>
        <p:style>
          <a:lnRef idx="1">
            <a:schemeClr val="accent2"/>
          </a:lnRef>
          <a:fillRef idx="2">
            <a:schemeClr val="accent2"/>
          </a:fillRef>
          <a:effectRef idx="1">
            <a:schemeClr val="accent2"/>
          </a:effectRef>
          <a:fontRef idx="minor">
            <a:schemeClr val="dk1"/>
          </a:fontRef>
        </p:style>
        <p:txBody>
          <a:bodyPr wrap="square" rtlCol="0">
            <a:spAutoFit/>
          </a:bodyPr>
          <a:lstStyle/>
          <a:p>
            <a:pPr algn="just"/>
            <a:r>
              <a:rPr lang="en-US" sz="2800" b="1" dirty="0">
                <a:latin typeface="Times New Roman" pitchFamily="18" charset="0"/>
                <a:cs typeface="Times New Roman" pitchFamily="18" charset="0"/>
              </a:rPr>
              <a:t>1. GIỚI THIỆU VÀ HIỆN TRẠNG THƯ VIỆN</a:t>
            </a:r>
          </a:p>
        </p:txBody>
      </p:sp>
    </p:spTree>
    <p:extLst>
      <p:ext uri="{BB962C8B-B14F-4D97-AF65-F5344CB8AC3E}">
        <p14:creationId xmlns:p14="http://schemas.microsoft.com/office/powerpoint/2010/main" val="17964839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75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500"/>
                                  </p:stCondLst>
                                  <p:childTnLst>
                                    <p:set>
                                      <p:cBhvr>
                                        <p:cTn id="11" dur="1" fill="hold">
                                          <p:stCondLst>
                                            <p:cond delay="0"/>
                                          </p:stCondLst>
                                        </p:cTn>
                                        <p:tgtEl>
                                          <p:spTgt spid="10"/>
                                        </p:tgtEl>
                                        <p:attrNameLst>
                                          <p:attrName>style.visibility</p:attrName>
                                        </p:attrNameLst>
                                      </p:cBhvr>
                                      <p:to>
                                        <p:strVal val="visible"/>
                                      </p:to>
                                    </p:set>
                                    <p:animEffect transition="in" filter="barn(inVertical)">
                                      <p:cBhvr>
                                        <p:cTn id="1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a:extLst>
              <a:ext uri="{FF2B5EF4-FFF2-40B4-BE49-F238E27FC236}">
                <a16:creationId xmlns:a16="http://schemas.microsoft.com/office/drawing/2014/main" id="{A5D3B1F9-AC97-4CDD-BE3C-A23A68010D8B}"/>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45721" y="0"/>
            <a:ext cx="12192001" cy="6858000"/>
          </a:xfrm>
        </p:spPr>
      </p:pic>
      <p:sp>
        <p:nvSpPr>
          <p:cNvPr id="10" name="Rectangle 9"/>
          <p:cNvSpPr/>
          <p:nvPr/>
        </p:nvSpPr>
        <p:spPr>
          <a:xfrm>
            <a:off x="0" y="1150291"/>
            <a:ext cx="5894962" cy="5216941"/>
          </a:xfrm>
          <a:prstGeom prst="rect">
            <a:avLst/>
          </a:prstGeom>
        </p:spPr>
        <p:txBody>
          <a:bodyPr wrap="square">
            <a:spAutoFit/>
          </a:bodyPr>
          <a:lstStyle/>
          <a:p>
            <a:pPr algn="just"/>
            <a:r>
              <a:rPr lang="en-US" sz="2500" b="1" dirty="0">
                <a:solidFill>
                  <a:schemeClr val="accent2"/>
                </a:solidFill>
                <a:latin typeface="Times New Roman" pitchFamily="18" charset="0"/>
                <a:cs typeface="Times New Roman" pitchFamily="18" charset="0"/>
                <a:sym typeface="Wingdings" panose="05000000000000000000" pitchFamily="2" charset="2"/>
              </a:rPr>
              <a:t></a:t>
            </a:r>
            <a:r>
              <a:rPr lang="en-US" sz="2500" b="1" dirty="0">
                <a:solidFill>
                  <a:schemeClr val="accent2"/>
                </a:solidFill>
                <a:latin typeface="Times New Roman" pitchFamily="18" charset="0"/>
                <a:cs typeface="Times New Roman" pitchFamily="18" charset="0"/>
              </a:rPr>
              <a:t>HIỆN TRẠNG THƯ VIỆN</a:t>
            </a:r>
            <a:endParaRPr lang="en-US" sz="2500" b="1" dirty="0">
              <a:latin typeface="Times New Roman" pitchFamily="18" charset="0"/>
              <a:cs typeface="Times New Roman" pitchFamily="18" charset="0"/>
              <a:sym typeface="Wingdings 2" panose="05020102010507070707" pitchFamily="18" charset="2"/>
            </a:endParaRPr>
          </a:p>
          <a:p>
            <a:pPr algn="just"/>
            <a:r>
              <a:rPr lang="vi-VN" sz="2500" b="1" dirty="0">
                <a:latin typeface="Times New Roman" pitchFamily="18" charset="0"/>
                <a:cs typeface="Times New Roman" pitchFamily="18" charset="0"/>
                <a:sym typeface="Wingdings 2" panose="05020102010507070707" pitchFamily="18" charset="2"/>
              </a:rPr>
              <a:t></a:t>
            </a:r>
            <a:r>
              <a:rPr lang="vi-VN" sz="2500" b="1" dirty="0" err="1">
                <a:latin typeface="Times New Roman" pitchFamily="18" charset="0"/>
                <a:cs typeface="Times New Roman" pitchFamily="18" charset="0"/>
              </a:rPr>
              <a:t>Các</a:t>
            </a:r>
            <a:r>
              <a:rPr lang="vi-VN" sz="2500" b="1" dirty="0">
                <a:latin typeface="Times New Roman" pitchFamily="18" charset="0"/>
                <a:cs typeface="Times New Roman" pitchFamily="18" charset="0"/>
              </a:rPr>
              <a:t> </a:t>
            </a:r>
            <a:r>
              <a:rPr lang="vi-VN" sz="2500" b="1" dirty="0" err="1">
                <a:latin typeface="Times New Roman" pitchFamily="18" charset="0"/>
                <a:cs typeface="Times New Roman" pitchFamily="18" charset="0"/>
              </a:rPr>
              <a:t>sản</a:t>
            </a:r>
            <a:r>
              <a:rPr lang="vi-VN" sz="2500" b="1" dirty="0">
                <a:latin typeface="Times New Roman" pitchFamily="18" charset="0"/>
                <a:cs typeface="Times New Roman" pitchFamily="18" charset="0"/>
              </a:rPr>
              <a:t> </a:t>
            </a:r>
            <a:r>
              <a:rPr lang="vi-VN" sz="2500" b="1" dirty="0" err="1">
                <a:latin typeface="Times New Roman" pitchFamily="18" charset="0"/>
                <a:cs typeface="Times New Roman" pitchFamily="18" charset="0"/>
              </a:rPr>
              <a:t>phẩm</a:t>
            </a:r>
            <a:r>
              <a:rPr lang="vi-VN" sz="2500" b="1" dirty="0">
                <a:latin typeface="Times New Roman" pitchFamily="18" charset="0"/>
                <a:cs typeface="Times New Roman" pitchFamily="18" charset="0"/>
              </a:rPr>
              <a:t> – </a:t>
            </a:r>
            <a:r>
              <a:rPr lang="vi-VN" sz="2500" b="1" dirty="0" err="1">
                <a:latin typeface="Times New Roman" pitchFamily="18" charset="0"/>
                <a:cs typeface="Times New Roman" pitchFamily="18" charset="0"/>
              </a:rPr>
              <a:t>dịch</a:t>
            </a:r>
            <a:r>
              <a:rPr lang="vi-VN" sz="2500" b="1" dirty="0">
                <a:latin typeface="Times New Roman" pitchFamily="18" charset="0"/>
                <a:cs typeface="Times New Roman" pitchFamily="18" charset="0"/>
              </a:rPr>
              <a:t> </a:t>
            </a:r>
            <a:r>
              <a:rPr lang="vi-VN" sz="2500" b="1" dirty="0" err="1">
                <a:latin typeface="Times New Roman" pitchFamily="18" charset="0"/>
                <a:cs typeface="Times New Roman" pitchFamily="18" charset="0"/>
              </a:rPr>
              <a:t>vụ</a:t>
            </a:r>
            <a:r>
              <a:rPr lang="vi-VN" sz="2500" b="1" dirty="0">
                <a:latin typeface="Times New Roman" pitchFamily="18" charset="0"/>
                <a:cs typeface="Times New Roman" pitchFamily="18" charset="0"/>
              </a:rPr>
              <a:t> </a:t>
            </a:r>
            <a:r>
              <a:rPr lang="vi-VN" sz="2500" b="1" dirty="0" err="1">
                <a:latin typeface="Times New Roman" pitchFamily="18" charset="0"/>
                <a:cs typeface="Times New Roman" pitchFamily="18" charset="0"/>
              </a:rPr>
              <a:t>của</a:t>
            </a:r>
            <a:r>
              <a:rPr lang="vi-VN" sz="2500" b="1" dirty="0">
                <a:latin typeface="Times New Roman" pitchFamily="18" charset="0"/>
                <a:cs typeface="Times New Roman" pitchFamily="18" charset="0"/>
              </a:rPr>
              <a:t> thư </a:t>
            </a:r>
            <a:r>
              <a:rPr lang="vi-VN" sz="2500" b="1" dirty="0" err="1">
                <a:latin typeface="Times New Roman" pitchFamily="18" charset="0"/>
                <a:cs typeface="Times New Roman" pitchFamily="18" charset="0"/>
              </a:rPr>
              <a:t>viện</a:t>
            </a:r>
            <a:endParaRPr lang="en-US" sz="2500" b="1" dirty="0">
              <a:latin typeface="Times New Roman" pitchFamily="18" charset="0"/>
              <a:cs typeface="Times New Roman" pitchFamily="18" charset="0"/>
            </a:endParaRPr>
          </a:p>
          <a:p>
            <a:pPr marL="342900" indent="-342900" algn="just">
              <a:buFont typeface="Arial" panose="020B0604020202020204" pitchFamily="34" charset="0"/>
              <a:buChar char="•"/>
            </a:pPr>
            <a:r>
              <a:rPr lang="en-US" sz="2500" dirty="0" err="1">
                <a:latin typeface="Times New Roman" pitchFamily="18" charset="0"/>
                <a:cs typeface="Times New Roman" pitchFamily="18" charset="0"/>
              </a:rPr>
              <a:t>Các</a:t>
            </a:r>
            <a:r>
              <a:rPr lang="en-US" sz="2500" dirty="0">
                <a:latin typeface="Times New Roman" pitchFamily="18" charset="0"/>
                <a:cs typeface="Times New Roman" pitchFamily="18" charset="0"/>
              </a:rPr>
              <a:t> SP – DV TV </a:t>
            </a:r>
            <a:r>
              <a:rPr lang="en-US" sz="2500" dirty="0" err="1">
                <a:latin typeface="Times New Roman" pitchFamily="18" charset="0"/>
                <a:cs typeface="Times New Roman" pitchFamily="18" charset="0"/>
              </a:rPr>
              <a:t>hiện</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có</a:t>
            </a:r>
            <a:r>
              <a:rPr lang="en-US" sz="2500" dirty="0">
                <a:latin typeface="Times New Roman" pitchFamily="18" charset="0"/>
                <a:cs typeface="Times New Roman" pitchFamily="18" charset="0"/>
              </a:rPr>
              <a:t>:</a:t>
            </a:r>
            <a:endParaRPr lang="vi-VN" sz="2500" dirty="0">
              <a:latin typeface="Times New Roman" pitchFamily="18" charset="0"/>
              <a:cs typeface="Times New Roman" pitchFamily="18" charset="0"/>
            </a:endParaRPr>
          </a:p>
          <a:p>
            <a:pPr algn="just">
              <a:lnSpc>
                <a:spcPct val="150000"/>
              </a:lnSpc>
            </a:pPr>
            <a:r>
              <a:rPr lang="vi-VN" sz="2500" dirty="0">
                <a:latin typeface="Times New Roman" pitchFamily="18" charset="0"/>
                <a:cs typeface="Times New Roman" pitchFamily="18" charset="0"/>
              </a:rPr>
              <a:t>- Dịch vụ mượn </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trả</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tài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liệu</a:t>
            </a:r>
            <a:endParaRPr lang="vi-VN" sz="2500" dirty="0">
              <a:latin typeface="Times New Roman" pitchFamily="18" charset="0"/>
              <a:cs typeface="Times New Roman" pitchFamily="18" charset="0"/>
            </a:endParaRPr>
          </a:p>
          <a:p>
            <a:pPr algn="just">
              <a:lnSpc>
                <a:spcPct val="150000"/>
              </a:lnSpc>
            </a:pPr>
            <a:r>
              <a:rPr lang="vi-VN" sz="2500" dirty="0">
                <a:latin typeface="Times New Roman" pitchFamily="18" charset="0"/>
                <a:cs typeface="Times New Roman" pitchFamily="18" charset="0"/>
              </a:rPr>
              <a:t>- Dịch vụ gia hạn và đặt trước tài liệu</a:t>
            </a:r>
          </a:p>
          <a:p>
            <a:pPr algn="just">
              <a:lnSpc>
                <a:spcPct val="150000"/>
              </a:lnSpc>
            </a:pPr>
            <a:r>
              <a:rPr lang="vi-VN" sz="2500" dirty="0">
                <a:latin typeface="Times New Roman" pitchFamily="18" charset="0"/>
                <a:cs typeface="Times New Roman" pitchFamily="18" charset="0"/>
              </a:rPr>
              <a:t>- </a:t>
            </a:r>
            <a:r>
              <a:rPr lang="vi-VN" sz="2500" dirty="0" err="1">
                <a:latin typeface="Times New Roman" pitchFamily="18" charset="0"/>
                <a:cs typeface="Times New Roman" pitchFamily="18" charset="0"/>
              </a:rPr>
              <a:t>Đề</a:t>
            </a:r>
            <a:r>
              <a:rPr lang="vi-VN" sz="2500" dirty="0">
                <a:latin typeface="Times New Roman" pitchFamily="18" charset="0"/>
                <a:cs typeface="Times New Roman" pitchFamily="18" charset="0"/>
              </a:rPr>
              <a:t> </a:t>
            </a:r>
            <a:r>
              <a:rPr lang="vi-VN" sz="2500" dirty="0" err="1">
                <a:latin typeface="Times New Roman" pitchFamily="18" charset="0"/>
                <a:cs typeface="Times New Roman" pitchFamily="18" charset="0"/>
              </a:rPr>
              <a:t>nghị</a:t>
            </a:r>
            <a:r>
              <a:rPr lang="vi-VN" sz="2500" dirty="0">
                <a:latin typeface="Times New Roman" pitchFamily="18" charset="0"/>
                <a:cs typeface="Times New Roman" pitchFamily="18" charset="0"/>
              </a:rPr>
              <a:t> </a:t>
            </a:r>
            <a:r>
              <a:rPr lang="vi-VN" sz="2500" dirty="0" err="1">
                <a:latin typeface="Times New Roman" pitchFamily="18" charset="0"/>
                <a:cs typeface="Times New Roman" pitchFamily="18" charset="0"/>
              </a:rPr>
              <a:t>bổ</a:t>
            </a:r>
            <a:r>
              <a:rPr lang="vi-VN" sz="2500" dirty="0">
                <a:latin typeface="Times New Roman" pitchFamily="18" charset="0"/>
                <a:cs typeface="Times New Roman" pitchFamily="18" charset="0"/>
              </a:rPr>
              <a:t> sung </a:t>
            </a:r>
            <a:r>
              <a:rPr lang="vi-VN" sz="2500" dirty="0" err="1">
                <a:latin typeface="Times New Roman" pitchFamily="18" charset="0"/>
                <a:cs typeface="Times New Roman" pitchFamily="18" charset="0"/>
              </a:rPr>
              <a:t>tài</a:t>
            </a:r>
            <a:r>
              <a:rPr lang="vi-VN" sz="2500" dirty="0">
                <a:latin typeface="Times New Roman" pitchFamily="18" charset="0"/>
                <a:cs typeface="Times New Roman" pitchFamily="18" charset="0"/>
              </a:rPr>
              <a:t> </a:t>
            </a:r>
            <a:r>
              <a:rPr lang="vi-VN" sz="2500" dirty="0" err="1">
                <a:latin typeface="Times New Roman" pitchFamily="18" charset="0"/>
                <a:cs typeface="Times New Roman" pitchFamily="18" charset="0"/>
              </a:rPr>
              <a:t>liệu</a:t>
            </a:r>
            <a:r>
              <a:rPr lang="vi-VN" sz="2500" dirty="0">
                <a:latin typeface="Times New Roman" pitchFamily="18" charset="0"/>
                <a:cs typeface="Times New Roman" pitchFamily="18" charset="0"/>
              </a:rPr>
              <a:t> (</a:t>
            </a:r>
            <a:r>
              <a:rPr lang="vi-VN" sz="2500" dirty="0" err="1">
                <a:latin typeface="Times New Roman" pitchFamily="18" charset="0"/>
                <a:cs typeface="Times New Roman" pitchFamily="18" charset="0"/>
              </a:rPr>
              <a:t>góp</a:t>
            </a:r>
            <a:r>
              <a:rPr lang="vi-VN" sz="2500" dirty="0">
                <a:latin typeface="Times New Roman" pitchFamily="18" charset="0"/>
                <a:cs typeface="Times New Roman" pitchFamily="18" charset="0"/>
              </a:rPr>
              <a:t> ý </a:t>
            </a:r>
            <a:r>
              <a:rPr lang="vi-VN" sz="2500" dirty="0" err="1">
                <a:latin typeface="Times New Roman" pitchFamily="18" charset="0"/>
                <a:cs typeface="Times New Roman" pitchFamily="18" charset="0"/>
              </a:rPr>
              <a:t>của</a:t>
            </a:r>
            <a:r>
              <a:rPr lang="vi-VN" sz="2500" dirty="0">
                <a:latin typeface="Times New Roman" pitchFamily="18" charset="0"/>
                <a:cs typeface="Times New Roman" pitchFamily="18" charset="0"/>
              </a:rPr>
              <a:t> </a:t>
            </a:r>
            <a:r>
              <a:rPr lang="vi-VN" sz="2500" dirty="0" err="1">
                <a:latin typeface="Times New Roman" pitchFamily="18" charset="0"/>
                <a:cs typeface="Times New Roman" pitchFamily="18" charset="0"/>
              </a:rPr>
              <a:t>bạn</a:t>
            </a:r>
            <a:r>
              <a:rPr lang="vi-VN" sz="2500" dirty="0">
                <a:latin typeface="Times New Roman" pitchFamily="18" charset="0"/>
                <a:cs typeface="Times New Roman" pitchFamily="18" charset="0"/>
              </a:rPr>
              <a:t> </a:t>
            </a:r>
            <a:r>
              <a:rPr lang="vi-VN" sz="2500" dirty="0" err="1">
                <a:latin typeface="Times New Roman" pitchFamily="18" charset="0"/>
                <a:cs typeface="Times New Roman" pitchFamily="18" charset="0"/>
              </a:rPr>
              <a:t>đọc</a:t>
            </a:r>
            <a:r>
              <a:rPr lang="vi-VN" sz="2500" dirty="0">
                <a:latin typeface="Times New Roman" pitchFamily="18" charset="0"/>
                <a:cs typeface="Times New Roman" pitchFamily="18" charset="0"/>
              </a:rPr>
              <a:t> </a:t>
            </a:r>
            <a:r>
              <a:rPr lang="vi-VN" sz="2500" dirty="0" err="1">
                <a:latin typeface="Times New Roman" pitchFamily="18" charset="0"/>
                <a:cs typeface="Times New Roman" pitchFamily="18" charset="0"/>
              </a:rPr>
              <a:t>về</a:t>
            </a:r>
            <a:r>
              <a:rPr lang="vi-VN" sz="2500" dirty="0">
                <a:latin typeface="Times New Roman" pitchFamily="18" charset="0"/>
                <a:cs typeface="Times New Roman" pitchFamily="18" charset="0"/>
              </a:rPr>
              <a:t> </a:t>
            </a:r>
            <a:r>
              <a:rPr lang="vi-VN" sz="2500" dirty="0" err="1">
                <a:latin typeface="Times New Roman" pitchFamily="18" charset="0"/>
                <a:cs typeface="Times New Roman" pitchFamily="18" charset="0"/>
              </a:rPr>
              <a:t>tài</a:t>
            </a:r>
            <a:r>
              <a:rPr lang="vi-VN" sz="2500" dirty="0">
                <a:latin typeface="Times New Roman" pitchFamily="18" charset="0"/>
                <a:cs typeface="Times New Roman" pitchFamily="18" charset="0"/>
              </a:rPr>
              <a:t> </a:t>
            </a:r>
            <a:r>
              <a:rPr lang="vi-VN" sz="2500" dirty="0" err="1">
                <a:latin typeface="Times New Roman" pitchFamily="18" charset="0"/>
                <a:cs typeface="Times New Roman" pitchFamily="18" charset="0"/>
              </a:rPr>
              <a:t>liệu</a:t>
            </a:r>
            <a:r>
              <a:rPr lang="vi-VN" sz="2500" dirty="0">
                <a:latin typeface="Times New Roman" pitchFamily="18" charset="0"/>
                <a:cs typeface="Times New Roman" pitchFamily="18" charset="0"/>
              </a:rPr>
              <a:t> </a:t>
            </a:r>
            <a:r>
              <a:rPr lang="vi-VN" sz="2500" dirty="0" err="1">
                <a:latin typeface="Times New Roman" pitchFamily="18" charset="0"/>
                <a:cs typeface="Times New Roman" pitchFamily="18" charset="0"/>
              </a:rPr>
              <a:t>dùng</a:t>
            </a:r>
            <a:r>
              <a:rPr lang="vi-VN" sz="2500" dirty="0">
                <a:latin typeface="Times New Roman" pitchFamily="18" charset="0"/>
                <a:cs typeface="Times New Roman" pitchFamily="18" charset="0"/>
              </a:rPr>
              <a:t> cho </a:t>
            </a:r>
            <a:r>
              <a:rPr lang="vi-VN" sz="2500" dirty="0" err="1">
                <a:latin typeface="Times New Roman" pitchFamily="18" charset="0"/>
                <a:cs typeface="Times New Roman" pitchFamily="18" charset="0"/>
              </a:rPr>
              <a:t>học</a:t>
            </a:r>
            <a:r>
              <a:rPr lang="vi-VN" sz="2500" dirty="0">
                <a:latin typeface="Times New Roman" pitchFamily="18" charset="0"/>
                <a:cs typeface="Times New Roman" pitchFamily="18" charset="0"/>
              </a:rPr>
              <a:t> </a:t>
            </a:r>
            <a:r>
              <a:rPr lang="vi-VN" sz="2500" dirty="0" err="1">
                <a:latin typeface="Times New Roman" pitchFamily="18" charset="0"/>
                <a:cs typeface="Times New Roman" pitchFamily="18" charset="0"/>
              </a:rPr>
              <a:t>tập</a:t>
            </a:r>
            <a:r>
              <a:rPr lang="vi-VN" sz="2500" dirty="0">
                <a:latin typeface="Times New Roman" pitchFamily="18" charset="0"/>
                <a:cs typeface="Times New Roman" pitchFamily="18" charset="0"/>
              </a:rPr>
              <a:t>)</a:t>
            </a:r>
          </a:p>
          <a:p>
            <a:pPr algn="just">
              <a:lnSpc>
                <a:spcPct val="150000"/>
              </a:lnSpc>
            </a:pPr>
            <a:r>
              <a:rPr lang="vi-VN" sz="2500" dirty="0">
                <a:latin typeface="Times New Roman" pitchFamily="18" charset="0"/>
                <a:cs typeface="Times New Roman" pitchFamily="18" charset="0"/>
              </a:rPr>
              <a:t>- </a:t>
            </a:r>
            <a:r>
              <a:rPr lang="vi-VN" sz="2500" dirty="0" err="1">
                <a:latin typeface="Times New Roman" pitchFamily="18" charset="0"/>
                <a:cs typeface="Times New Roman" pitchFamily="18" charset="0"/>
              </a:rPr>
              <a:t>Giới</a:t>
            </a:r>
            <a:r>
              <a:rPr lang="vi-VN" sz="2500" dirty="0">
                <a:latin typeface="Times New Roman" pitchFamily="18" charset="0"/>
                <a:cs typeface="Times New Roman" pitchFamily="18" charset="0"/>
              </a:rPr>
              <a:t> </a:t>
            </a:r>
            <a:r>
              <a:rPr lang="vi-VN" sz="2500" dirty="0" err="1">
                <a:latin typeface="Times New Roman" pitchFamily="18" charset="0"/>
                <a:cs typeface="Times New Roman" pitchFamily="18" charset="0"/>
              </a:rPr>
              <a:t>thiệu</a:t>
            </a:r>
            <a:r>
              <a:rPr lang="vi-VN" sz="2500" dirty="0">
                <a:latin typeface="Times New Roman" pitchFamily="18" charset="0"/>
                <a:cs typeface="Times New Roman" pitchFamily="18" charset="0"/>
              </a:rPr>
              <a:t> </a:t>
            </a:r>
            <a:r>
              <a:rPr lang="vi-VN" sz="2500" dirty="0" err="1">
                <a:latin typeface="Times New Roman" pitchFamily="18" charset="0"/>
                <a:cs typeface="Times New Roman" pitchFamily="18" charset="0"/>
              </a:rPr>
              <a:t>tài</a:t>
            </a:r>
            <a:r>
              <a:rPr lang="vi-VN" sz="2500" dirty="0">
                <a:latin typeface="Times New Roman" pitchFamily="18" charset="0"/>
                <a:cs typeface="Times New Roman" pitchFamily="18" charset="0"/>
              </a:rPr>
              <a:t> </a:t>
            </a:r>
            <a:r>
              <a:rPr lang="vi-VN" sz="2500" dirty="0" err="1">
                <a:latin typeface="Times New Roman" pitchFamily="18" charset="0"/>
                <a:cs typeface="Times New Roman" pitchFamily="18" charset="0"/>
              </a:rPr>
              <a:t>liệu</a:t>
            </a:r>
            <a:r>
              <a:rPr lang="vi-VN" sz="2500" dirty="0">
                <a:latin typeface="Times New Roman" pitchFamily="18" charset="0"/>
                <a:cs typeface="Times New Roman" pitchFamily="18" charset="0"/>
              </a:rPr>
              <a:t> </a:t>
            </a:r>
            <a:r>
              <a:rPr lang="vi-VN" sz="2500" dirty="0" err="1">
                <a:latin typeface="Times New Roman" pitchFamily="18" charset="0"/>
                <a:cs typeface="Times New Roman" pitchFamily="18" charset="0"/>
              </a:rPr>
              <a:t>mới</a:t>
            </a:r>
            <a:r>
              <a:rPr lang="vi-VN" sz="2500" dirty="0">
                <a:latin typeface="Times New Roman" pitchFamily="18" charset="0"/>
                <a:cs typeface="Times New Roman" pitchFamily="18" charset="0"/>
              </a:rPr>
              <a:t> (</a:t>
            </a:r>
            <a:r>
              <a:rPr lang="vi-VN" sz="2500" dirty="0" err="1">
                <a:latin typeface="Times New Roman" pitchFamily="18" charset="0"/>
                <a:cs typeface="Times New Roman" pitchFamily="18" charset="0"/>
              </a:rPr>
              <a:t>giới</a:t>
            </a:r>
            <a:r>
              <a:rPr lang="vi-VN" sz="2500" dirty="0">
                <a:latin typeface="Times New Roman" pitchFamily="18" charset="0"/>
                <a:cs typeface="Times New Roman" pitchFamily="18" charset="0"/>
              </a:rPr>
              <a:t> </a:t>
            </a:r>
            <a:r>
              <a:rPr lang="vi-VN" sz="2500" dirty="0" err="1">
                <a:latin typeface="Times New Roman" pitchFamily="18" charset="0"/>
                <a:cs typeface="Times New Roman" pitchFamily="18" charset="0"/>
              </a:rPr>
              <a:t>thiệu</a:t>
            </a:r>
            <a:r>
              <a:rPr lang="vi-VN" sz="2500" dirty="0">
                <a:latin typeface="Times New Roman" pitchFamily="18" charset="0"/>
                <a:cs typeface="Times New Roman" pitchFamily="18" charset="0"/>
              </a:rPr>
              <a:t> </a:t>
            </a:r>
            <a:r>
              <a:rPr lang="vi-VN" sz="2500" dirty="0" err="1">
                <a:latin typeface="Times New Roman" pitchFamily="18" charset="0"/>
                <a:cs typeface="Times New Roman" pitchFamily="18" charset="0"/>
              </a:rPr>
              <a:t>các</a:t>
            </a:r>
            <a:r>
              <a:rPr lang="vi-VN" sz="2500" dirty="0">
                <a:latin typeface="Times New Roman" pitchFamily="18" charset="0"/>
                <a:cs typeface="Times New Roman" pitchFamily="18" charset="0"/>
              </a:rPr>
              <a:t> danh </a:t>
            </a:r>
            <a:r>
              <a:rPr lang="vi-VN" sz="2500" dirty="0" err="1">
                <a:latin typeface="Times New Roman" pitchFamily="18" charset="0"/>
                <a:cs typeface="Times New Roman" pitchFamily="18" charset="0"/>
              </a:rPr>
              <a:t>mục</a:t>
            </a:r>
            <a:r>
              <a:rPr lang="vi-VN" sz="2500" dirty="0">
                <a:latin typeface="Times New Roman" pitchFamily="18" charset="0"/>
                <a:cs typeface="Times New Roman" pitchFamily="18" charset="0"/>
              </a:rPr>
              <a:t> </a:t>
            </a:r>
            <a:r>
              <a:rPr lang="vi-VN" sz="2500" dirty="0" err="1">
                <a:latin typeface="Times New Roman" pitchFamily="18" charset="0"/>
                <a:cs typeface="Times New Roman" pitchFamily="18" charset="0"/>
              </a:rPr>
              <a:t>sách</a:t>
            </a:r>
            <a:r>
              <a:rPr lang="vi-VN" sz="2500" dirty="0">
                <a:latin typeface="Times New Roman" pitchFamily="18" charset="0"/>
                <a:cs typeface="Times New Roman" pitchFamily="18" charset="0"/>
              </a:rPr>
              <a:t> </a:t>
            </a:r>
            <a:r>
              <a:rPr lang="vi-VN" sz="2500" dirty="0" err="1">
                <a:latin typeface="Times New Roman" pitchFamily="18" charset="0"/>
                <a:cs typeface="Times New Roman" pitchFamily="18" charset="0"/>
              </a:rPr>
              <a:t>mới</a:t>
            </a:r>
            <a:r>
              <a:rPr lang="vi-VN" sz="2500" dirty="0">
                <a:latin typeface="Times New Roman" pitchFamily="18" charset="0"/>
                <a:cs typeface="Times New Roman" pitchFamily="18" charset="0"/>
              </a:rPr>
              <a:t>, </a:t>
            </a:r>
            <a:r>
              <a:rPr lang="vi-VN" sz="2500" dirty="0" err="1">
                <a:latin typeface="Times New Roman" pitchFamily="18" charset="0"/>
                <a:cs typeface="Times New Roman" pitchFamily="18" charset="0"/>
              </a:rPr>
              <a:t>điểm</a:t>
            </a:r>
            <a:r>
              <a:rPr lang="vi-VN" sz="2500" dirty="0">
                <a:latin typeface="Times New Roman" pitchFamily="18" charset="0"/>
                <a:cs typeface="Times New Roman" pitchFamily="18" charset="0"/>
              </a:rPr>
              <a:t> </a:t>
            </a:r>
            <a:r>
              <a:rPr lang="vi-VN" sz="2500" dirty="0" err="1">
                <a:latin typeface="Times New Roman" pitchFamily="18" charset="0"/>
                <a:cs typeface="Times New Roman" pitchFamily="18" charset="0"/>
              </a:rPr>
              <a:t>sách</a:t>
            </a:r>
            <a:r>
              <a:rPr lang="vi-VN" sz="2500" dirty="0">
                <a:latin typeface="Times New Roman" pitchFamily="18" charset="0"/>
                <a:cs typeface="Times New Roman" pitchFamily="18" charset="0"/>
              </a:rPr>
              <a:t> trên </a:t>
            </a:r>
            <a:r>
              <a:rPr lang="vi-VN" sz="2500" dirty="0" err="1">
                <a:latin typeface="Times New Roman" pitchFamily="18" charset="0"/>
                <a:cs typeface="Times New Roman" pitchFamily="18" charset="0"/>
              </a:rPr>
              <a:t>fanpage</a:t>
            </a:r>
            <a:r>
              <a:rPr lang="vi-VN" sz="2500" dirty="0">
                <a:latin typeface="Times New Roman" pitchFamily="18" charset="0"/>
                <a:cs typeface="Times New Roman" pitchFamily="18" charset="0"/>
              </a:rPr>
              <a:t> </a:t>
            </a:r>
            <a:r>
              <a:rPr lang="vi-VN" sz="2500" dirty="0" err="1">
                <a:latin typeface="Times New Roman" pitchFamily="18" charset="0"/>
                <a:cs typeface="Times New Roman" pitchFamily="18" charset="0"/>
              </a:rPr>
              <a:t>và</a:t>
            </a:r>
            <a:r>
              <a:rPr lang="vi-VN" sz="2500" dirty="0">
                <a:latin typeface="Times New Roman" pitchFamily="18" charset="0"/>
                <a:cs typeface="Times New Roman" pitchFamily="18" charset="0"/>
              </a:rPr>
              <a:t> </a:t>
            </a:r>
            <a:r>
              <a:rPr lang="vi-VN" sz="2500" dirty="0" err="1">
                <a:latin typeface="Times New Roman" pitchFamily="18" charset="0"/>
                <a:cs typeface="Times New Roman" pitchFamily="18" charset="0"/>
              </a:rPr>
              <a:t>website</a:t>
            </a:r>
            <a:r>
              <a:rPr lang="vi-VN" sz="2500" dirty="0">
                <a:latin typeface="Times New Roman" pitchFamily="18" charset="0"/>
                <a:cs typeface="Times New Roman" pitchFamily="18" charset="0"/>
              </a:rPr>
              <a:t> </a:t>
            </a:r>
            <a:r>
              <a:rPr lang="vi-VN" sz="2500" dirty="0" err="1">
                <a:latin typeface="Times New Roman" pitchFamily="18" charset="0"/>
                <a:cs typeface="Times New Roman" pitchFamily="18" charset="0"/>
              </a:rPr>
              <a:t>của</a:t>
            </a:r>
            <a:r>
              <a:rPr lang="vi-VN" sz="2500" dirty="0">
                <a:latin typeface="Times New Roman" pitchFamily="18" charset="0"/>
                <a:cs typeface="Times New Roman" pitchFamily="18" charset="0"/>
              </a:rPr>
              <a:t> thư </a:t>
            </a:r>
            <a:r>
              <a:rPr lang="vi-VN" sz="2500" dirty="0" err="1">
                <a:latin typeface="Times New Roman" pitchFamily="18" charset="0"/>
                <a:cs typeface="Times New Roman" pitchFamily="18" charset="0"/>
              </a:rPr>
              <a:t>viện</a:t>
            </a:r>
            <a:r>
              <a:rPr lang="vi-VN" sz="2500" dirty="0">
                <a:latin typeface="Times New Roman" pitchFamily="18" charset="0"/>
                <a:cs typeface="Times New Roman" pitchFamily="18" charset="0"/>
              </a:rPr>
              <a:t>)</a:t>
            </a:r>
          </a:p>
        </p:txBody>
      </p:sp>
      <p:sp>
        <p:nvSpPr>
          <p:cNvPr id="2" name="Rectangle 1"/>
          <p:cNvSpPr/>
          <p:nvPr/>
        </p:nvSpPr>
        <p:spPr>
          <a:xfrm>
            <a:off x="1989440" y="1848022"/>
            <a:ext cx="7895967" cy="584775"/>
          </a:xfrm>
          <a:prstGeom prst="rect">
            <a:avLst/>
          </a:prstGeom>
        </p:spPr>
        <p:txBody>
          <a:bodyPr wrap="square">
            <a:spAutoFit/>
          </a:bodyPr>
          <a:lstStyle/>
          <a:p>
            <a:pPr algn="just"/>
            <a:endParaRPr lang="en-US" sz="3200" dirty="0">
              <a:latin typeface="Times New Roman" pitchFamily="18" charset="0"/>
              <a:cs typeface="Times New Roman" pitchFamily="18" charset="0"/>
            </a:endParaRPr>
          </a:p>
        </p:txBody>
      </p:sp>
      <p:sp>
        <p:nvSpPr>
          <p:cNvPr id="8" name="TextBox 7">
            <a:extLst>
              <a:ext uri="{FF2B5EF4-FFF2-40B4-BE49-F238E27FC236}">
                <a16:creationId xmlns:a16="http://schemas.microsoft.com/office/drawing/2014/main" id="{60012099-2C92-B932-4081-FDEC40ED8956}"/>
              </a:ext>
            </a:extLst>
          </p:cNvPr>
          <p:cNvSpPr txBox="1"/>
          <p:nvPr/>
        </p:nvSpPr>
        <p:spPr>
          <a:xfrm>
            <a:off x="0" y="506157"/>
            <a:ext cx="7484763" cy="523220"/>
          </a:xfrm>
          <a:prstGeom prst="rect">
            <a:avLst/>
          </a:prstGeom>
        </p:spPr>
        <p:style>
          <a:lnRef idx="1">
            <a:schemeClr val="accent2"/>
          </a:lnRef>
          <a:fillRef idx="2">
            <a:schemeClr val="accent2"/>
          </a:fillRef>
          <a:effectRef idx="1">
            <a:schemeClr val="accent2"/>
          </a:effectRef>
          <a:fontRef idx="minor">
            <a:schemeClr val="dk1"/>
          </a:fontRef>
        </p:style>
        <p:txBody>
          <a:bodyPr wrap="square" rtlCol="0">
            <a:spAutoFit/>
          </a:bodyPr>
          <a:lstStyle/>
          <a:p>
            <a:pPr algn="just"/>
            <a:r>
              <a:rPr lang="en-US" sz="2800" b="1" dirty="0">
                <a:latin typeface="Times New Roman" pitchFamily="18" charset="0"/>
                <a:cs typeface="Times New Roman" pitchFamily="18" charset="0"/>
              </a:rPr>
              <a:t>1. GIỚI THIỆU VÀ HIỆN TRẠNG THƯ VIỆN</a:t>
            </a:r>
          </a:p>
        </p:txBody>
      </p:sp>
      <p:pic>
        <p:nvPicPr>
          <p:cNvPr id="4" name="Picture 3">
            <a:extLst>
              <a:ext uri="{FF2B5EF4-FFF2-40B4-BE49-F238E27FC236}">
                <a16:creationId xmlns:a16="http://schemas.microsoft.com/office/drawing/2014/main" id="{5217BC49-550F-CE61-B042-213A56D8EAD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063242" y="1029377"/>
            <a:ext cx="6083038" cy="5064852"/>
          </a:xfrm>
          <a:prstGeom prst="rect">
            <a:avLst/>
          </a:prstGeom>
        </p:spPr>
      </p:pic>
      <p:sp>
        <p:nvSpPr>
          <p:cNvPr id="5" name="TextBox 4">
            <a:extLst>
              <a:ext uri="{FF2B5EF4-FFF2-40B4-BE49-F238E27FC236}">
                <a16:creationId xmlns:a16="http://schemas.microsoft.com/office/drawing/2014/main" id="{435EFF52-ADCB-6A04-5A82-8D18235D9D6F}"/>
              </a:ext>
            </a:extLst>
          </p:cNvPr>
          <p:cNvSpPr txBox="1"/>
          <p:nvPr/>
        </p:nvSpPr>
        <p:spPr>
          <a:xfrm>
            <a:off x="6974403" y="6094229"/>
            <a:ext cx="4864159" cy="430887"/>
          </a:xfrm>
          <a:prstGeom prst="rect">
            <a:avLst/>
          </a:prstGeom>
          <a:noFill/>
        </p:spPr>
        <p:txBody>
          <a:bodyPr wrap="square" rtlCol="0">
            <a:spAutoFit/>
          </a:bodyPr>
          <a:lstStyle/>
          <a:p>
            <a:pPr algn="ctr"/>
            <a:r>
              <a:rPr lang="en-US" sz="2200" b="1" i="1" dirty="0" err="1">
                <a:latin typeface="Times New Roman" panose="02020603050405020304" pitchFamily="18" charset="0"/>
                <a:cs typeface="Times New Roman" panose="02020603050405020304" pitchFamily="18" charset="0"/>
              </a:rPr>
              <a:t>Hệ</a:t>
            </a:r>
            <a:r>
              <a:rPr lang="en-US" sz="2200" b="1" i="1" dirty="0">
                <a:latin typeface="Times New Roman" panose="02020603050405020304" pitchFamily="18" charset="0"/>
                <a:cs typeface="Times New Roman" panose="02020603050405020304" pitchFamily="18" charset="0"/>
              </a:rPr>
              <a:t> </a:t>
            </a:r>
            <a:r>
              <a:rPr lang="en-US" sz="2200" b="1" i="1" dirty="0" err="1">
                <a:latin typeface="Times New Roman" panose="02020603050405020304" pitchFamily="18" charset="0"/>
                <a:cs typeface="Times New Roman" panose="02020603050405020304" pitchFamily="18" charset="0"/>
              </a:rPr>
              <a:t>thống</a:t>
            </a:r>
            <a:r>
              <a:rPr lang="en-US" sz="2200" b="1" i="1" dirty="0">
                <a:latin typeface="Times New Roman" panose="02020603050405020304" pitchFamily="18" charset="0"/>
                <a:cs typeface="Times New Roman" panose="02020603050405020304" pitchFamily="18" charset="0"/>
              </a:rPr>
              <a:t> </a:t>
            </a:r>
            <a:r>
              <a:rPr lang="en-US" sz="2200" b="1" i="1" dirty="0" err="1">
                <a:latin typeface="Times New Roman" panose="02020603050405020304" pitchFamily="18" charset="0"/>
                <a:cs typeface="Times New Roman" panose="02020603050405020304" pitchFamily="18" charset="0"/>
              </a:rPr>
              <a:t>mục</a:t>
            </a:r>
            <a:r>
              <a:rPr lang="en-US" sz="2200" b="1" i="1" dirty="0">
                <a:latin typeface="Times New Roman" panose="02020603050405020304" pitchFamily="18" charset="0"/>
                <a:cs typeface="Times New Roman" panose="02020603050405020304" pitchFamily="18" charset="0"/>
              </a:rPr>
              <a:t> </a:t>
            </a:r>
            <a:r>
              <a:rPr lang="en-US" sz="2200" b="1" i="1" dirty="0" err="1">
                <a:latin typeface="Times New Roman" panose="02020603050405020304" pitchFamily="18" charset="0"/>
                <a:cs typeface="Times New Roman" panose="02020603050405020304" pitchFamily="18" charset="0"/>
              </a:rPr>
              <a:t>lục</a:t>
            </a:r>
            <a:r>
              <a:rPr lang="en-US" sz="2200" b="1" i="1" dirty="0">
                <a:latin typeface="Times New Roman" panose="02020603050405020304" pitchFamily="18" charset="0"/>
                <a:cs typeface="Times New Roman" panose="02020603050405020304" pitchFamily="18" charset="0"/>
              </a:rPr>
              <a:t> </a:t>
            </a:r>
            <a:r>
              <a:rPr lang="en-US" sz="2200" b="1" i="1" dirty="0" err="1">
                <a:latin typeface="Times New Roman" panose="02020603050405020304" pitchFamily="18" charset="0"/>
                <a:cs typeface="Times New Roman" panose="02020603050405020304" pitchFamily="18" charset="0"/>
              </a:rPr>
              <a:t>tra</a:t>
            </a:r>
            <a:r>
              <a:rPr lang="en-US" sz="2200" b="1" i="1" dirty="0">
                <a:latin typeface="Times New Roman" panose="02020603050405020304" pitchFamily="18" charset="0"/>
                <a:cs typeface="Times New Roman" panose="02020603050405020304" pitchFamily="18" charset="0"/>
              </a:rPr>
              <a:t> </a:t>
            </a:r>
            <a:r>
              <a:rPr lang="en-US" sz="2200" b="1" i="1" dirty="0" err="1">
                <a:latin typeface="Times New Roman" panose="02020603050405020304" pitchFamily="18" charset="0"/>
                <a:cs typeface="Times New Roman" panose="02020603050405020304" pitchFamily="18" charset="0"/>
              </a:rPr>
              <a:t>cứu</a:t>
            </a:r>
            <a:r>
              <a:rPr lang="en-US" sz="2200" b="1" i="1" dirty="0">
                <a:latin typeface="Times New Roman" panose="02020603050405020304" pitchFamily="18" charset="0"/>
                <a:cs typeface="Times New Roman" panose="02020603050405020304" pitchFamily="18" charset="0"/>
              </a:rPr>
              <a:t> </a:t>
            </a:r>
            <a:r>
              <a:rPr lang="en-US" sz="2200" b="1" i="1" dirty="0" err="1">
                <a:latin typeface="Times New Roman" panose="02020603050405020304" pitchFamily="18" charset="0"/>
                <a:cs typeface="Times New Roman" panose="02020603050405020304" pitchFamily="18" charset="0"/>
              </a:rPr>
              <a:t>của</a:t>
            </a:r>
            <a:r>
              <a:rPr lang="en-US" sz="2200" b="1" i="1" dirty="0">
                <a:latin typeface="Times New Roman" panose="02020603050405020304" pitchFamily="18" charset="0"/>
                <a:cs typeface="Times New Roman" panose="02020603050405020304" pitchFamily="18" charset="0"/>
              </a:rPr>
              <a:t> </a:t>
            </a:r>
            <a:r>
              <a:rPr lang="en-US" sz="2200" b="1" i="1" dirty="0" err="1">
                <a:latin typeface="Times New Roman" panose="02020603050405020304" pitchFamily="18" charset="0"/>
                <a:cs typeface="Times New Roman" panose="02020603050405020304" pitchFamily="18" charset="0"/>
              </a:rPr>
              <a:t>thư</a:t>
            </a:r>
            <a:r>
              <a:rPr lang="en-US" sz="2200" b="1" i="1" dirty="0">
                <a:latin typeface="Times New Roman" panose="02020603050405020304" pitchFamily="18" charset="0"/>
                <a:cs typeface="Times New Roman" panose="02020603050405020304" pitchFamily="18" charset="0"/>
              </a:rPr>
              <a:t> </a:t>
            </a:r>
            <a:r>
              <a:rPr lang="en-US" sz="2200" b="1" i="1" dirty="0" err="1">
                <a:latin typeface="Times New Roman" panose="02020603050405020304" pitchFamily="18" charset="0"/>
                <a:cs typeface="Times New Roman" panose="02020603050405020304" pitchFamily="18" charset="0"/>
              </a:rPr>
              <a:t>viện</a:t>
            </a:r>
            <a:endParaRPr lang="en-US" sz="2200" b="1"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113239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75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wipe(down)">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53" presetClass="entr" presetSubtype="16"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 fill="hold"/>
                                        <p:tgtEl>
                                          <p:spTgt spid="4"/>
                                        </p:tgtEl>
                                        <p:attrNameLst>
                                          <p:attrName>ppt_w</p:attrName>
                                        </p:attrNameLst>
                                      </p:cBhvr>
                                      <p:tavLst>
                                        <p:tav tm="0">
                                          <p:val>
                                            <p:fltVal val="0"/>
                                          </p:val>
                                        </p:tav>
                                        <p:tav tm="100000">
                                          <p:val>
                                            <p:strVal val="#ppt_w"/>
                                          </p:val>
                                        </p:tav>
                                      </p:tavLst>
                                    </p:anim>
                                    <p:anim calcmode="lin" valueType="num">
                                      <p:cBhvr>
                                        <p:cTn id="18" dur="500" fill="hold"/>
                                        <p:tgtEl>
                                          <p:spTgt spid="4"/>
                                        </p:tgtEl>
                                        <p:attrNameLst>
                                          <p:attrName>ppt_h</p:attrName>
                                        </p:attrNameLst>
                                      </p:cBhvr>
                                      <p:tavLst>
                                        <p:tav tm="0">
                                          <p:val>
                                            <p:fltVal val="0"/>
                                          </p:val>
                                        </p:tav>
                                        <p:tav tm="100000">
                                          <p:val>
                                            <p:strVal val="#ppt_h"/>
                                          </p:val>
                                        </p:tav>
                                      </p:tavLst>
                                    </p:anim>
                                    <p:animEffect transition="in" filter="fade">
                                      <p:cBhvr>
                                        <p:cTn id="19" dur="500"/>
                                        <p:tgtEl>
                                          <p:spTgt spid="4"/>
                                        </p:tgtEl>
                                      </p:cBhvr>
                                    </p:animEffect>
                                  </p:childTnLst>
                                </p:cTn>
                              </p:par>
                            </p:childTnLst>
                          </p:cTn>
                        </p:par>
                      </p:childTnLst>
                    </p:cTn>
                  </p:par>
                  <p:par>
                    <p:cTn id="20" fill="hold">
                      <p:stCondLst>
                        <p:cond delay="indefinite"/>
                      </p:stCondLst>
                      <p:childTnLst>
                        <p:par>
                          <p:cTn id="21" fill="hold">
                            <p:stCondLst>
                              <p:cond delay="0"/>
                            </p:stCondLst>
                            <p:childTnLst>
                              <p:par>
                                <p:cTn id="22" presetID="1" presetClass="entr" presetSubtype="0" fill="hold" grpId="0" nodeType="clickEffect">
                                  <p:stCondLst>
                                    <p:cond delay="0"/>
                                  </p:stCondLst>
                                  <p:childTnLst>
                                    <p:set>
                                      <p:cBhvr>
                                        <p:cTn id="23"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animBg="1"/>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a:extLst>
              <a:ext uri="{FF2B5EF4-FFF2-40B4-BE49-F238E27FC236}">
                <a16:creationId xmlns:a16="http://schemas.microsoft.com/office/drawing/2014/main" id="{A5D3B1F9-AC97-4CDD-BE3C-A23A68010D8B}"/>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5721" y="0"/>
            <a:ext cx="12192001" cy="6858000"/>
          </a:xfrm>
        </p:spPr>
      </p:pic>
      <p:sp>
        <p:nvSpPr>
          <p:cNvPr id="2" name="Rectangle 1"/>
          <p:cNvSpPr/>
          <p:nvPr/>
        </p:nvSpPr>
        <p:spPr>
          <a:xfrm>
            <a:off x="1989440" y="1848022"/>
            <a:ext cx="7895967" cy="584775"/>
          </a:xfrm>
          <a:prstGeom prst="rect">
            <a:avLst/>
          </a:prstGeom>
        </p:spPr>
        <p:txBody>
          <a:bodyPr wrap="square">
            <a:spAutoFit/>
          </a:bodyPr>
          <a:lstStyle/>
          <a:p>
            <a:pPr algn="just"/>
            <a:endParaRPr lang="en-US" sz="3200" dirty="0">
              <a:latin typeface="Times New Roman" pitchFamily="18" charset="0"/>
              <a:cs typeface="Times New Roman" pitchFamily="18" charset="0"/>
            </a:endParaRPr>
          </a:p>
        </p:txBody>
      </p:sp>
      <p:graphicFrame>
        <p:nvGraphicFramePr>
          <p:cNvPr id="3" name="Diagram 2">
            <a:extLst>
              <a:ext uri="{FF2B5EF4-FFF2-40B4-BE49-F238E27FC236}">
                <a16:creationId xmlns:a16="http://schemas.microsoft.com/office/drawing/2014/main" id="{608C1EC5-9185-D66F-08C0-7DFFA010238F}"/>
              </a:ext>
            </a:extLst>
          </p:cNvPr>
          <p:cNvGraphicFramePr/>
          <p:nvPr>
            <p:extLst>
              <p:ext uri="{D42A27DB-BD31-4B8C-83A1-F6EECF244321}">
                <p14:modId xmlns:p14="http://schemas.microsoft.com/office/powerpoint/2010/main" val="2926218360"/>
              </p:ext>
            </p:extLst>
          </p:nvPr>
        </p:nvGraphicFramePr>
        <p:xfrm>
          <a:off x="165370" y="1108954"/>
          <a:ext cx="11980910" cy="541830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extBox 3">
            <a:extLst>
              <a:ext uri="{FF2B5EF4-FFF2-40B4-BE49-F238E27FC236}">
                <a16:creationId xmlns:a16="http://schemas.microsoft.com/office/drawing/2014/main" id="{ACE6B8E9-49CC-9169-2C54-619947C8E358}"/>
              </a:ext>
            </a:extLst>
          </p:cNvPr>
          <p:cNvSpPr txBox="1"/>
          <p:nvPr/>
        </p:nvSpPr>
        <p:spPr>
          <a:xfrm>
            <a:off x="0" y="548477"/>
            <a:ext cx="6916366" cy="461665"/>
          </a:xfrm>
          <a:prstGeom prst="rect">
            <a:avLst/>
          </a:prstGeom>
        </p:spPr>
        <p:style>
          <a:lnRef idx="0">
            <a:schemeClr val="accent4"/>
          </a:lnRef>
          <a:fillRef idx="3">
            <a:schemeClr val="accent4"/>
          </a:fillRef>
          <a:effectRef idx="3">
            <a:schemeClr val="accent4"/>
          </a:effectRef>
          <a:fontRef idx="minor">
            <a:schemeClr val="lt1"/>
          </a:fontRef>
        </p:style>
        <p:txBody>
          <a:bodyPr wrap="square" rtlCol="0">
            <a:spAutoFit/>
          </a:bodyPr>
          <a:lstStyle/>
          <a:p>
            <a:r>
              <a:rPr lang="en-US" sz="2400" b="1" dirty="0">
                <a:latin typeface="Times New Roman" panose="02020603050405020304" pitchFamily="18" charset="0"/>
                <a:cs typeface="Times New Roman" panose="02020603050405020304" pitchFamily="18" charset="0"/>
              </a:rPr>
              <a:t>NHẬN XÉT VỀ HIỆN TRẠNG CỦA THƯ VIỆN</a:t>
            </a:r>
          </a:p>
        </p:txBody>
      </p:sp>
    </p:spTree>
    <p:extLst>
      <p:ext uri="{BB962C8B-B14F-4D97-AF65-F5344CB8AC3E}">
        <p14:creationId xmlns:p14="http://schemas.microsoft.com/office/powerpoint/2010/main" val="25190413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barn(inVertical)">
                                      <p:cBhvr>
                                        <p:cTn id="14"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AsOne/>
      </p:bldGraphic>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a:extLst>
              <a:ext uri="{FF2B5EF4-FFF2-40B4-BE49-F238E27FC236}">
                <a16:creationId xmlns:a16="http://schemas.microsoft.com/office/drawing/2014/main" id="{A5D3B1F9-AC97-4CDD-BE3C-A23A68010D8B}"/>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45721" y="0"/>
            <a:ext cx="12192001" cy="6858000"/>
          </a:xfrm>
        </p:spPr>
      </p:pic>
      <p:sp>
        <p:nvSpPr>
          <p:cNvPr id="2" name="Rectangle 1"/>
          <p:cNvSpPr/>
          <p:nvPr/>
        </p:nvSpPr>
        <p:spPr>
          <a:xfrm>
            <a:off x="1989440" y="1848022"/>
            <a:ext cx="7895967" cy="584775"/>
          </a:xfrm>
          <a:prstGeom prst="rect">
            <a:avLst/>
          </a:prstGeom>
        </p:spPr>
        <p:txBody>
          <a:bodyPr wrap="square">
            <a:spAutoFit/>
          </a:bodyPr>
          <a:lstStyle/>
          <a:p>
            <a:pPr algn="just"/>
            <a:endParaRPr lang="en-US" sz="3200" dirty="0">
              <a:latin typeface="Times New Roman" pitchFamily="18" charset="0"/>
              <a:cs typeface="Times New Roman" pitchFamily="18" charset="0"/>
            </a:endParaRPr>
          </a:p>
        </p:txBody>
      </p:sp>
      <p:graphicFrame>
        <p:nvGraphicFramePr>
          <p:cNvPr id="3" name="Diagram 2">
            <a:extLst>
              <a:ext uri="{FF2B5EF4-FFF2-40B4-BE49-F238E27FC236}">
                <a16:creationId xmlns:a16="http://schemas.microsoft.com/office/drawing/2014/main" id="{608C1EC5-9185-D66F-08C0-7DFFA010238F}"/>
              </a:ext>
            </a:extLst>
          </p:cNvPr>
          <p:cNvGraphicFramePr/>
          <p:nvPr>
            <p:extLst>
              <p:ext uri="{D42A27DB-BD31-4B8C-83A1-F6EECF244321}">
                <p14:modId xmlns:p14="http://schemas.microsoft.com/office/powerpoint/2010/main" val="275797727"/>
              </p:ext>
            </p:extLst>
          </p:nvPr>
        </p:nvGraphicFramePr>
        <p:xfrm>
          <a:off x="0" y="1147864"/>
          <a:ext cx="12146280" cy="537939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6" name="TextBox 5">
            <a:extLst>
              <a:ext uri="{FF2B5EF4-FFF2-40B4-BE49-F238E27FC236}">
                <a16:creationId xmlns:a16="http://schemas.microsoft.com/office/drawing/2014/main" id="{C378F949-4097-9CDA-D0B3-29D5F0BF66FA}"/>
              </a:ext>
            </a:extLst>
          </p:cNvPr>
          <p:cNvSpPr txBox="1"/>
          <p:nvPr/>
        </p:nvSpPr>
        <p:spPr>
          <a:xfrm>
            <a:off x="0" y="481685"/>
            <a:ext cx="6916366" cy="461665"/>
          </a:xfrm>
          <a:prstGeom prst="rect">
            <a:avLst/>
          </a:prstGeom>
        </p:spPr>
        <p:style>
          <a:lnRef idx="0">
            <a:schemeClr val="accent4"/>
          </a:lnRef>
          <a:fillRef idx="3">
            <a:schemeClr val="accent4"/>
          </a:fillRef>
          <a:effectRef idx="3">
            <a:schemeClr val="accent4"/>
          </a:effectRef>
          <a:fontRef idx="minor">
            <a:schemeClr val="lt1"/>
          </a:fontRef>
        </p:style>
        <p:txBody>
          <a:bodyPr wrap="square" rtlCol="0">
            <a:spAutoFit/>
          </a:bodyPr>
          <a:lstStyle/>
          <a:p>
            <a:r>
              <a:rPr lang="en-US" sz="2400" b="1" dirty="0">
                <a:latin typeface="Times New Roman" panose="02020603050405020304" pitchFamily="18" charset="0"/>
                <a:cs typeface="Times New Roman" panose="02020603050405020304" pitchFamily="18" charset="0"/>
              </a:rPr>
              <a:t>NHẬN XÉT VỀ HIỆN TRẠNG CỦA THƯ VIỆN</a:t>
            </a:r>
          </a:p>
        </p:txBody>
      </p:sp>
    </p:spTree>
    <p:extLst>
      <p:ext uri="{BB962C8B-B14F-4D97-AF65-F5344CB8AC3E}">
        <p14:creationId xmlns:p14="http://schemas.microsoft.com/office/powerpoint/2010/main" val="31881015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ipe(down)">
                                      <p:cBhvr>
                                        <p:cTn id="14"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AsOne/>
      </p:bldGraphic>
      <p:bldP spid="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a:extLst>
              <a:ext uri="{FF2B5EF4-FFF2-40B4-BE49-F238E27FC236}">
                <a16:creationId xmlns:a16="http://schemas.microsoft.com/office/drawing/2014/main" id="{A5D3B1F9-AC97-4CDD-BE3C-A23A68010D8B}"/>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5721" y="9728"/>
            <a:ext cx="12192001" cy="6858000"/>
          </a:xfrm>
        </p:spPr>
      </p:pic>
      <p:sp>
        <p:nvSpPr>
          <p:cNvPr id="2" name="Rectangle 1"/>
          <p:cNvSpPr/>
          <p:nvPr/>
        </p:nvSpPr>
        <p:spPr>
          <a:xfrm>
            <a:off x="1989440" y="1848022"/>
            <a:ext cx="7895967" cy="584775"/>
          </a:xfrm>
          <a:prstGeom prst="rect">
            <a:avLst/>
          </a:prstGeom>
        </p:spPr>
        <p:txBody>
          <a:bodyPr wrap="square">
            <a:spAutoFit/>
          </a:bodyPr>
          <a:lstStyle/>
          <a:p>
            <a:pPr algn="just"/>
            <a:endParaRPr lang="en-US" sz="3200" dirty="0">
              <a:latin typeface="Times New Roman" pitchFamily="18" charset="0"/>
              <a:cs typeface="Times New Roman" pitchFamily="18" charset="0"/>
            </a:endParaRPr>
          </a:p>
        </p:txBody>
      </p:sp>
      <p:graphicFrame>
        <p:nvGraphicFramePr>
          <p:cNvPr id="5" name="Diagram 4"/>
          <p:cNvGraphicFramePr/>
          <p:nvPr>
            <p:extLst>
              <p:ext uri="{D42A27DB-BD31-4B8C-83A1-F6EECF244321}">
                <p14:modId xmlns:p14="http://schemas.microsoft.com/office/powerpoint/2010/main" val="2597598561"/>
              </p:ext>
            </p:extLst>
          </p:nvPr>
        </p:nvGraphicFramePr>
        <p:xfrm>
          <a:off x="1674423" y="695918"/>
          <a:ext cx="8906493"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0612453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AsOne/>
      </p:bldGraphic>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a:extLst>
              <a:ext uri="{FF2B5EF4-FFF2-40B4-BE49-F238E27FC236}">
                <a16:creationId xmlns:a16="http://schemas.microsoft.com/office/drawing/2014/main" id="{A5D3B1F9-AC97-4CDD-BE3C-A23A68010D8B}"/>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 y="-2531"/>
            <a:ext cx="12192001" cy="6858000"/>
          </a:xfrm>
        </p:spPr>
      </p:pic>
      <p:sp>
        <p:nvSpPr>
          <p:cNvPr id="2" name="Rectangle 1"/>
          <p:cNvSpPr/>
          <p:nvPr/>
        </p:nvSpPr>
        <p:spPr>
          <a:xfrm>
            <a:off x="1989440" y="1848022"/>
            <a:ext cx="7895967" cy="584775"/>
          </a:xfrm>
          <a:prstGeom prst="rect">
            <a:avLst/>
          </a:prstGeom>
        </p:spPr>
        <p:txBody>
          <a:bodyPr wrap="square">
            <a:spAutoFit/>
          </a:bodyPr>
          <a:lstStyle/>
          <a:p>
            <a:pPr algn="just"/>
            <a:endParaRPr lang="en-US" sz="3200" dirty="0">
              <a:latin typeface="Times New Roman" pitchFamily="18" charset="0"/>
              <a:cs typeface="Times New Roman" pitchFamily="18" charset="0"/>
            </a:endParaRPr>
          </a:p>
        </p:txBody>
      </p:sp>
      <p:sp>
        <p:nvSpPr>
          <p:cNvPr id="3" name="TextBox 2"/>
          <p:cNvSpPr txBox="1"/>
          <p:nvPr/>
        </p:nvSpPr>
        <p:spPr>
          <a:xfrm>
            <a:off x="-2" y="548444"/>
            <a:ext cx="4433135" cy="523220"/>
          </a:xfrm>
          <a:prstGeom prst="rect">
            <a:avLst/>
          </a:prstGeom>
        </p:spPr>
        <p:style>
          <a:lnRef idx="1">
            <a:schemeClr val="accent2"/>
          </a:lnRef>
          <a:fillRef idx="2">
            <a:schemeClr val="accent2"/>
          </a:fillRef>
          <a:effectRef idx="1">
            <a:schemeClr val="accent2"/>
          </a:effectRef>
          <a:fontRef idx="minor">
            <a:schemeClr val="dk1"/>
          </a:fontRef>
        </p:style>
        <p:txBody>
          <a:bodyPr wrap="square" rtlCol="0">
            <a:spAutoFit/>
          </a:bodyPr>
          <a:lstStyle/>
          <a:p>
            <a:pPr algn="ctr"/>
            <a:r>
              <a:rPr lang="en-US" sz="2800" b="1" dirty="0">
                <a:latin typeface="Times New Roman" pitchFamily="18" charset="0"/>
                <a:cs typeface="Times New Roman" pitchFamily="18" charset="0"/>
              </a:rPr>
              <a:t>2. CÁC GIẢI PHÁP</a:t>
            </a:r>
          </a:p>
        </p:txBody>
      </p:sp>
      <p:sp>
        <p:nvSpPr>
          <p:cNvPr id="5" name="TextBox 4"/>
          <p:cNvSpPr txBox="1"/>
          <p:nvPr/>
        </p:nvSpPr>
        <p:spPr>
          <a:xfrm>
            <a:off x="95002" y="1071664"/>
            <a:ext cx="4360266" cy="6017032"/>
          </a:xfrm>
          <a:prstGeom prst="rect">
            <a:avLst/>
          </a:prstGeom>
          <a:noFill/>
        </p:spPr>
        <p:txBody>
          <a:bodyPr wrap="square" rtlCol="0">
            <a:spAutoFit/>
          </a:bodyPr>
          <a:lstStyle/>
          <a:p>
            <a:pPr algn="just"/>
            <a:r>
              <a:rPr lang="en-US" sz="2000" b="1" dirty="0">
                <a:latin typeface="Times New Roman" pitchFamily="18" charset="0"/>
                <a:cs typeface="Times New Roman" pitchFamily="18" charset="0"/>
                <a:sym typeface="Wingdings" panose="05000000000000000000" pitchFamily="2" charset="2"/>
              </a:rPr>
              <a:t></a:t>
            </a:r>
            <a:r>
              <a:rPr lang="en-US" sz="2000" b="1" dirty="0" err="1">
                <a:latin typeface="Times New Roman" pitchFamily="18" charset="0"/>
                <a:cs typeface="Times New Roman" pitchFamily="18" charset="0"/>
              </a:rPr>
              <a:t>Đầu</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tư</a:t>
            </a:r>
            <a:r>
              <a:rPr lang="en-US" sz="2000" b="1" dirty="0">
                <a:latin typeface="Times New Roman" pitchFamily="18" charset="0"/>
                <a:cs typeface="Times New Roman" pitchFamily="18" charset="0"/>
              </a:rPr>
              <a:t> CSVC </a:t>
            </a:r>
            <a:r>
              <a:rPr lang="en-US" sz="2000" b="1" dirty="0" err="1">
                <a:latin typeface="Times New Roman" pitchFamily="18" charset="0"/>
                <a:cs typeface="Times New Roman" pitchFamily="18" charset="0"/>
              </a:rPr>
              <a:t>kĩ</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thuật</a:t>
            </a:r>
            <a:endParaRPr lang="en-US" sz="2000" b="1" dirty="0">
              <a:latin typeface="Times New Roman" pitchFamily="18" charset="0"/>
              <a:cs typeface="Times New Roman" pitchFamily="18" charset="0"/>
            </a:endParaRPr>
          </a:p>
          <a:p>
            <a:pPr algn="just"/>
            <a:r>
              <a:rPr lang="en-US" sz="2000" b="1" dirty="0">
                <a:latin typeface="Times New Roman" pitchFamily="18" charset="0"/>
                <a:cs typeface="Times New Roman" pitchFamily="18" charset="0"/>
              </a:rPr>
              <a:t>- </a:t>
            </a:r>
            <a:r>
              <a:rPr lang="en-US" sz="2300" dirty="0" err="1">
                <a:latin typeface="Times New Roman" pitchFamily="18" charset="0"/>
                <a:cs typeface="Times New Roman" pitchFamily="18" charset="0"/>
              </a:rPr>
              <a:t>Hiện</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đại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hóa</a:t>
            </a:r>
            <a:r>
              <a:rPr lang="en-US" sz="2300" dirty="0">
                <a:latin typeface="Times New Roman" pitchFamily="18" charset="0"/>
                <a:cs typeface="Times New Roman" pitchFamily="18" charset="0"/>
              </a:rPr>
              <a:t> CSVC:</a:t>
            </a:r>
          </a:p>
          <a:p>
            <a:pPr marL="457200" indent="-457200" algn="just">
              <a:buFont typeface="Arial" pitchFamily="34" charset="0"/>
              <a:buChar char="•"/>
            </a:pPr>
            <a:r>
              <a:rPr lang="en-US" sz="2300" dirty="0">
                <a:latin typeface="Times New Roman" pitchFamily="18" charset="0"/>
                <a:cs typeface="Times New Roman" pitchFamily="18" charset="0"/>
              </a:rPr>
              <a:t>K</a:t>
            </a:r>
            <a:r>
              <a:rPr lang="vi-VN" sz="2300" dirty="0">
                <a:latin typeface="Times New Roman" pitchFamily="18" charset="0"/>
                <a:cs typeface="Times New Roman" pitchFamily="18" charset="0"/>
              </a:rPr>
              <a:t>hông gian</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cần</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được</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bố</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trí</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thoáng</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mát</a:t>
            </a:r>
            <a:r>
              <a:rPr lang="en-US" sz="2300" dirty="0">
                <a:latin typeface="Times New Roman" pitchFamily="18" charset="0"/>
                <a:cs typeface="Times New Roman" pitchFamily="18" charset="0"/>
              </a:rPr>
              <a:t>, khoa </a:t>
            </a:r>
            <a:r>
              <a:rPr lang="en-US" sz="2300" dirty="0" err="1">
                <a:latin typeface="Times New Roman" pitchFamily="18" charset="0"/>
                <a:cs typeface="Times New Roman" pitchFamily="18" charset="0"/>
              </a:rPr>
              <a:t>học</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tạo</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điều</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kiện</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cho</a:t>
            </a:r>
            <a:r>
              <a:rPr lang="en-US" sz="2300" dirty="0">
                <a:latin typeface="Times New Roman" pitchFamily="18" charset="0"/>
                <a:cs typeface="Times New Roman" pitchFamily="18" charset="0"/>
              </a:rPr>
              <a:t> NDT </a:t>
            </a:r>
            <a:r>
              <a:rPr lang="en-US" sz="2300" dirty="0" err="1">
                <a:latin typeface="Times New Roman" pitchFamily="18" charset="0"/>
                <a:cs typeface="Times New Roman" pitchFamily="18" charset="0"/>
              </a:rPr>
              <a:t>cảm</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thấy</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thoải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mái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khi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đến</a:t>
            </a:r>
            <a:r>
              <a:rPr lang="en-US" sz="2300" dirty="0">
                <a:latin typeface="Times New Roman" pitchFamily="18" charset="0"/>
                <a:cs typeface="Times New Roman" pitchFamily="18" charset="0"/>
              </a:rPr>
              <a:t> TV.</a:t>
            </a:r>
            <a:endParaRPr lang="vi-VN" sz="2300" dirty="0">
              <a:latin typeface="Times New Roman" pitchFamily="18" charset="0"/>
              <a:cs typeface="Times New Roman" pitchFamily="18" charset="0"/>
            </a:endParaRPr>
          </a:p>
          <a:p>
            <a:pPr marL="457200" indent="-457200" algn="just">
              <a:buFont typeface="Arial" pitchFamily="34" charset="0"/>
              <a:buChar char="•"/>
            </a:pPr>
            <a:r>
              <a:rPr lang="en-US" sz="2300" dirty="0" err="1">
                <a:latin typeface="Times New Roman" pitchFamily="18" charset="0"/>
                <a:cs typeface="Times New Roman" pitchFamily="18" charset="0"/>
              </a:rPr>
              <a:t>Phòng</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ốc</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cần</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được</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bố</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trí</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hợp</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lý</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và</a:t>
            </a:r>
            <a:r>
              <a:rPr lang="en-US" sz="2300" dirty="0">
                <a:latin typeface="Times New Roman" pitchFamily="18" charset="0"/>
                <a:cs typeface="Times New Roman" pitchFamily="18" charset="0"/>
              </a:rPr>
              <a:t> </a:t>
            </a:r>
            <a:r>
              <a:rPr lang="vi-VN" sz="2300" dirty="0">
                <a:latin typeface="Times New Roman" pitchFamily="18" charset="0"/>
                <a:cs typeface="Times New Roman" pitchFamily="18" charset="0"/>
              </a:rPr>
              <a:t>chia thành từng khu vực học tập phù hợp với nhu cầu của </a:t>
            </a:r>
            <a:r>
              <a:rPr lang="en-US" sz="2300" dirty="0">
                <a:latin typeface="Times New Roman" pitchFamily="18" charset="0"/>
                <a:cs typeface="Times New Roman" pitchFamily="18" charset="0"/>
              </a:rPr>
              <a:t>BĐ </a:t>
            </a:r>
            <a:r>
              <a:rPr lang="vi-VN" sz="2300" dirty="0">
                <a:latin typeface="Times New Roman" pitchFamily="18" charset="0"/>
                <a:cs typeface="Times New Roman" pitchFamily="18" charset="0"/>
              </a:rPr>
              <a:t>như phòng học nhóm, phòng thuyết trình, phòng hội thảo</a:t>
            </a:r>
            <a:r>
              <a:rPr lang="en-US" sz="2300" dirty="0">
                <a:latin typeface="Times New Roman" pitchFamily="18" charset="0"/>
                <a:cs typeface="Times New Roman" pitchFamily="18" charset="0"/>
              </a:rPr>
              <a:t>, …</a:t>
            </a:r>
          </a:p>
          <a:p>
            <a:pPr marL="457200" indent="-457200" algn="just">
              <a:buFont typeface="Arial" pitchFamily="34" charset="0"/>
              <a:buChar char="•"/>
            </a:pPr>
            <a:r>
              <a:rPr lang="en-US" sz="2300" dirty="0" err="1">
                <a:latin typeface="Times New Roman" pitchFamily="18" charset="0"/>
                <a:cs typeface="Times New Roman" pitchFamily="18" charset="0"/>
              </a:rPr>
              <a:t>Bàn</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ghế</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phải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đa</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dạng</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đầy</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màu</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sắc</a:t>
            </a:r>
            <a:r>
              <a:rPr lang="en-US" sz="2300" dirty="0">
                <a:latin typeface="Times New Roman" pitchFamily="18" charset="0"/>
                <a:cs typeface="Times New Roman" pitchFamily="18" charset="0"/>
              </a:rPr>
              <a:t> </a:t>
            </a:r>
            <a:r>
              <a:rPr lang="vi-VN" sz="2300" dirty="0" err="1">
                <a:latin typeface="Times New Roman" pitchFamily="18" charset="0"/>
                <a:cs typeface="Times New Roman" pitchFamily="18" charset="0"/>
              </a:rPr>
              <a:t>nhằm</a:t>
            </a:r>
            <a:r>
              <a:rPr lang="vi-VN" sz="2300" dirty="0">
                <a:latin typeface="Times New Roman" pitchFamily="18" charset="0"/>
                <a:cs typeface="Times New Roman" pitchFamily="18" charset="0"/>
              </a:rPr>
              <a:t> </a:t>
            </a:r>
            <a:r>
              <a:rPr lang="vi-VN" sz="2300" dirty="0" err="1">
                <a:latin typeface="Times New Roman" pitchFamily="18" charset="0"/>
                <a:cs typeface="Times New Roman" pitchFamily="18" charset="0"/>
              </a:rPr>
              <a:t>tạo</a:t>
            </a:r>
            <a:r>
              <a:rPr lang="vi-VN"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ra</a:t>
            </a:r>
            <a:r>
              <a:rPr lang="en-US" sz="2300" dirty="0">
                <a:latin typeface="Times New Roman" pitchFamily="18" charset="0"/>
                <a:cs typeface="Times New Roman" pitchFamily="18" charset="0"/>
              </a:rPr>
              <a:t> </a:t>
            </a:r>
            <a:r>
              <a:rPr lang="vi-VN" sz="2300" dirty="0">
                <a:latin typeface="Times New Roman" pitchFamily="18" charset="0"/>
                <a:cs typeface="Times New Roman" pitchFamily="18" charset="0"/>
              </a:rPr>
              <a:t>không gian học tập đầy cảm hứng và </a:t>
            </a:r>
            <a:r>
              <a:rPr lang="vi-VN" sz="2300" dirty="0" err="1">
                <a:latin typeface="Times New Roman" pitchFamily="18" charset="0"/>
                <a:cs typeface="Times New Roman" pitchFamily="18" charset="0"/>
              </a:rPr>
              <a:t>sáng</a:t>
            </a:r>
            <a:r>
              <a:rPr lang="vi-VN" sz="2300" dirty="0">
                <a:latin typeface="Times New Roman" pitchFamily="18" charset="0"/>
                <a:cs typeface="Times New Roman" pitchFamily="18" charset="0"/>
              </a:rPr>
              <a:t> </a:t>
            </a:r>
            <a:r>
              <a:rPr lang="vi-VN" sz="2300" dirty="0" err="1">
                <a:latin typeface="Times New Roman" pitchFamily="18" charset="0"/>
                <a:cs typeface="Times New Roman" pitchFamily="18" charset="0"/>
              </a:rPr>
              <a:t>tạo</a:t>
            </a:r>
            <a:r>
              <a:rPr lang="en-US" sz="2300" dirty="0">
                <a:latin typeface="Times New Roman" pitchFamily="18" charset="0"/>
                <a:cs typeface="Times New Roman" pitchFamily="18" charset="0"/>
              </a:rPr>
              <a:t>.</a:t>
            </a:r>
            <a:endParaRPr lang="vi-VN" sz="2300" dirty="0">
              <a:latin typeface="Times New Roman" pitchFamily="18" charset="0"/>
              <a:cs typeface="Times New Roman" pitchFamily="18" charset="0"/>
            </a:endParaRPr>
          </a:p>
          <a:p>
            <a:pPr algn="just"/>
            <a:endParaRPr lang="vi-VN" sz="2300" dirty="0">
              <a:latin typeface="Times New Roman" pitchFamily="18" charset="0"/>
              <a:cs typeface="Times New Roman" pitchFamily="18" charset="0"/>
            </a:endParaRPr>
          </a:p>
          <a:p>
            <a:endParaRPr lang="en-US" sz="2000" dirty="0"/>
          </a:p>
        </p:txBody>
      </p:sp>
      <p:pic>
        <p:nvPicPr>
          <p:cNvPr id="1027" name="Picture 3" descr="C:\Users\Trang-TV\Desktop\TON DUC THANG\z3352097362331_de5ee42a6300720b42b9c2b7802f7ec3.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0800000" flipV="1">
            <a:off x="8176616" y="644144"/>
            <a:ext cx="3980283" cy="281157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C:\Users\Trang-TV\Desktop\TON DUC THANG\z3352097365112_13c041587f27a83ab4d85b5efb7be16f.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176615" y="3586348"/>
            <a:ext cx="3980283" cy="2624447"/>
          </a:xfrm>
          <a:prstGeom prst="rect">
            <a:avLst/>
          </a:prstGeom>
          <a:noFill/>
          <a:extLst>
            <a:ext uri="{909E8E84-426E-40DD-AFC4-6F175D3DCCD1}">
              <a14:hiddenFill xmlns:a14="http://schemas.microsoft.com/office/drawing/2010/main">
                <a:solidFill>
                  <a:srgbClr val="FFFFFF"/>
                </a:solidFill>
              </a14:hiddenFill>
            </a:ext>
          </a:extLst>
        </p:spPr>
      </p:pic>
      <p:pic>
        <p:nvPicPr>
          <p:cNvPr id="1029" name="Picture 5" descr="C:\Users\Trang-TV\Desktop\TON DUC THANG\z3352097358819_1e02082aa25f47866243539ca162b93e.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494505" y="644144"/>
            <a:ext cx="3620740" cy="2811576"/>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C:\Users\Trang-TV\Desktop\TON DUC THANG\z3411237240921_cf16124b9c9642b764d01d8c83a652ee.jp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471848" y="3586347"/>
            <a:ext cx="3659307" cy="2624448"/>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927972E2-2EEF-5864-9FA3-25C208002C4B}"/>
              </a:ext>
            </a:extLst>
          </p:cNvPr>
          <p:cNvSpPr txBox="1"/>
          <p:nvPr/>
        </p:nvSpPr>
        <p:spPr>
          <a:xfrm>
            <a:off x="6095999" y="6210795"/>
            <a:ext cx="5042170" cy="369332"/>
          </a:xfrm>
          <a:prstGeom prst="rect">
            <a:avLst/>
          </a:prstGeom>
          <a:noFill/>
        </p:spPr>
        <p:txBody>
          <a:bodyPr wrap="square" rtlCol="0">
            <a:spAutoFit/>
          </a:bodyPr>
          <a:lstStyle/>
          <a:p>
            <a:pPr algn="ctr"/>
            <a:r>
              <a:rPr lang="en-US" b="1" i="1" dirty="0">
                <a:latin typeface="Times New Roman" panose="02020603050405020304" pitchFamily="18" charset="0"/>
                <a:cs typeface="Times New Roman" panose="02020603050405020304" pitchFamily="18" charset="0"/>
              </a:rPr>
              <a:t>TV ĐH </a:t>
            </a:r>
            <a:r>
              <a:rPr lang="en-US" b="1" i="1" dirty="0" err="1">
                <a:latin typeface="Times New Roman" panose="02020603050405020304" pitchFamily="18" charset="0"/>
                <a:cs typeface="Times New Roman" panose="02020603050405020304" pitchFamily="18" charset="0"/>
              </a:rPr>
              <a:t>Tôn</a:t>
            </a:r>
            <a:r>
              <a:rPr lang="en-US" b="1" i="1" dirty="0">
                <a:latin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cs typeface="Times New Roman" panose="02020603050405020304" pitchFamily="18" charset="0"/>
              </a:rPr>
              <a:t>Đức</a:t>
            </a:r>
            <a:r>
              <a:rPr lang="en-US" b="1" i="1" dirty="0">
                <a:latin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cs typeface="Times New Roman" panose="02020603050405020304" pitchFamily="18" charset="0"/>
              </a:rPr>
              <a:t>Thắng</a:t>
            </a:r>
            <a:r>
              <a:rPr lang="en-US" b="1" i="1" dirty="0">
                <a:latin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cs typeface="Times New Roman" panose="02020603050405020304" pitchFamily="18" charset="0"/>
              </a:rPr>
              <a:t>và</a:t>
            </a:r>
            <a:r>
              <a:rPr lang="en-US" b="1" i="1" dirty="0">
                <a:latin typeface="Times New Roman" panose="02020603050405020304" pitchFamily="18" charset="0"/>
                <a:cs typeface="Times New Roman" panose="02020603050405020304" pitchFamily="18" charset="0"/>
              </a:rPr>
              <a:t> ĐH KT - </a:t>
            </a:r>
            <a:r>
              <a:rPr lang="en-US" b="1" i="1" dirty="0" err="1">
                <a:latin typeface="Times New Roman" panose="02020603050405020304" pitchFamily="18" charset="0"/>
                <a:cs typeface="Times New Roman" panose="02020603050405020304" pitchFamily="18" charset="0"/>
              </a:rPr>
              <a:t>Luật</a:t>
            </a:r>
            <a:r>
              <a:rPr lang="en-US" b="1" i="1" dirty="0">
                <a:latin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cs typeface="Times New Roman" panose="02020603050405020304" pitchFamily="18" charset="0"/>
              </a:rPr>
              <a:t>Tp.HCM</a:t>
            </a:r>
            <a:endParaRPr lang="en-US" b="1"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184831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029"/>
                                        </p:tgtEl>
                                        <p:attrNameLst>
                                          <p:attrName>style.visibility</p:attrName>
                                        </p:attrNameLst>
                                      </p:cBhvr>
                                      <p:to>
                                        <p:strVal val="visible"/>
                                      </p:to>
                                    </p:set>
                                    <p:animEffect transition="in" filter="fade">
                                      <p:cBhvr>
                                        <p:cTn id="17" dur="500"/>
                                        <p:tgtEl>
                                          <p:spTgt spid="1029"/>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027"/>
                                        </p:tgtEl>
                                        <p:attrNameLst>
                                          <p:attrName>style.visibility</p:attrName>
                                        </p:attrNameLst>
                                      </p:cBhvr>
                                      <p:to>
                                        <p:strVal val="visible"/>
                                      </p:to>
                                    </p:set>
                                    <p:animEffect transition="in" filter="fade">
                                      <p:cBhvr>
                                        <p:cTn id="22" dur="500"/>
                                        <p:tgtEl>
                                          <p:spTgt spid="102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030"/>
                                        </p:tgtEl>
                                        <p:attrNameLst>
                                          <p:attrName>style.visibility</p:attrName>
                                        </p:attrNameLst>
                                      </p:cBhvr>
                                      <p:to>
                                        <p:strVal val="visible"/>
                                      </p:to>
                                    </p:set>
                                    <p:animEffect transition="in" filter="fade">
                                      <p:cBhvr>
                                        <p:cTn id="27" dur="500"/>
                                        <p:tgtEl>
                                          <p:spTgt spid="1030"/>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028"/>
                                        </p:tgtEl>
                                        <p:attrNameLst>
                                          <p:attrName>style.visibility</p:attrName>
                                        </p:attrNameLst>
                                      </p:cBhvr>
                                      <p:to>
                                        <p:strVal val="visible"/>
                                      </p:to>
                                    </p:set>
                                    <p:animEffect transition="in" filter="fade">
                                      <p:cBhvr>
                                        <p:cTn id="32" dur="500"/>
                                        <p:tgtEl>
                                          <p:spTgt spid="1028"/>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4"/>
                                        </p:tgtEl>
                                        <p:attrNameLst>
                                          <p:attrName>style.visibility</p:attrName>
                                        </p:attrNameLst>
                                      </p:cBhvr>
                                      <p:to>
                                        <p:strVal val="visible"/>
                                      </p:to>
                                    </p:set>
                                    <p:animEffect transition="in" filter="barn(inVertical)">
                                      <p:cBhvr>
                                        <p:cTn id="3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p:bldP spid="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a:extLst>
              <a:ext uri="{FF2B5EF4-FFF2-40B4-BE49-F238E27FC236}">
                <a16:creationId xmlns:a16="http://schemas.microsoft.com/office/drawing/2014/main" id="{A5D3B1F9-AC97-4CDD-BE3C-A23A68010D8B}"/>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14796" y="145473"/>
            <a:ext cx="12192001" cy="6858000"/>
          </a:xfrm>
        </p:spPr>
      </p:pic>
      <p:sp>
        <p:nvSpPr>
          <p:cNvPr id="2" name="Rectangle 1"/>
          <p:cNvSpPr/>
          <p:nvPr/>
        </p:nvSpPr>
        <p:spPr>
          <a:xfrm>
            <a:off x="1989440" y="1848022"/>
            <a:ext cx="7895967" cy="584775"/>
          </a:xfrm>
          <a:prstGeom prst="rect">
            <a:avLst/>
          </a:prstGeom>
        </p:spPr>
        <p:txBody>
          <a:bodyPr wrap="square">
            <a:spAutoFit/>
          </a:bodyPr>
          <a:lstStyle/>
          <a:p>
            <a:pPr algn="just"/>
            <a:endParaRPr lang="en-US" sz="3200" dirty="0">
              <a:latin typeface="Times New Roman" pitchFamily="18" charset="0"/>
              <a:cs typeface="Times New Roman" pitchFamily="18" charset="0"/>
            </a:endParaRPr>
          </a:p>
        </p:txBody>
      </p:sp>
      <p:sp>
        <p:nvSpPr>
          <p:cNvPr id="5" name="TextBox 4"/>
          <p:cNvSpPr txBox="1"/>
          <p:nvPr/>
        </p:nvSpPr>
        <p:spPr>
          <a:xfrm>
            <a:off x="-114796" y="671862"/>
            <a:ext cx="3453629" cy="523220"/>
          </a:xfrm>
          <a:prstGeom prst="rect">
            <a:avLst/>
          </a:prstGeom>
        </p:spPr>
        <p:style>
          <a:lnRef idx="1">
            <a:schemeClr val="accent2"/>
          </a:lnRef>
          <a:fillRef idx="2">
            <a:schemeClr val="accent2"/>
          </a:fillRef>
          <a:effectRef idx="1">
            <a:schemeClr val="accent2"/>
          </a:effectRef>
          <a:fontRef idx="minor">
            <a:schemeClr val="dk1"/>
          </a:fontRef>
        </p:style>
        <p:txBody>
          <a:bodyPr wrap="square" rtlCol="0">
            <a:spAutoFit/>
          </a:bodyPr>
          <a:lstStyle/>
          <a:p>
            <a:pPr algn="ctr"/>
            <a:r>
              <a:rPr lang="en-US" sz="2800" b="1" dirty="0">
                <a:latin typeface="Times New Roman" pitchFamily="18" charset="0"/>
                <a:cs typeface="Times New Roman" pitchFamily="18" charset="0"/>
              </a:rPr>
              <a:t>2. CÁC GIẢI PHÁP</a:t>
            </a:r>
          </a:p>
        </p:txBody>
      </p:sp>
      <p:sp>
        <p:nvSpPr>
          <p:cNvPr id="6" name="TextBox 5"/>
          <p:cNvSpPr txBox="1"/>
          <p:nvPr/>
        </p:nvSpPr>
        <p:spPr>
          <a:xfrm>
            <a:off x="0" y="1587135"/>
            <a:ext cx="5735782" cy="4601260"/>
          </a:xfrm>
          <a:prstGeom prst="rect">
            <a:avLst/>
          </a:prstGeom>
          <a:noFill/>
        </p:spPr>
        <p:txBody>
          <a:bodyPr wrap="square" rtlCol="0">
            <a:spAutoFit/>
          </a:bodyPr>
          <a:lstStyle/>
          <a:p>
            <a:pPr marL="457200" indent="-457200" algn="just">
              <a:lnSpc>
                <a:spcPct val="150000"/>
              </a:lnSpc>
              <a:buFontTx/>
              <a:buChar char="-"/>
            </a:pPr>
            <a:r>
              <a:rPr lang="vi-VN" sz="2600" dirty="0" err="1">
                <a:latin typeface="Times New Roman" pitchFamily="18" charset="0"/>
                <a:cs typeface="Times New Roman" pitchFamily="18" charset="0"/>
              </a:rPr>
              <a:t>Đầu</a:t>
            </a:r>
            <a:r>
              <a:rPr lang="vi-VN" sz="2600" dirty="0">
                <a:latin typeface="Times New Roman" pitchFamily="18" charset="0"/>
                <a:cs typeface="Times New Roman" pitchFamily="18" charset="0"/>
              </a:rPr>
              <a:t> tư phần mềm quản trị thư viện </a:t>
            </a:r>
            <a:r>
              <a:rPr lang="vi-VN" sz="2600" dirty="0" err="1">
                <a:latin typeface="Times New Roman" pitchFamily="18" charset="0"/>
                <a:cs typeface="Times New Roman" pitchFamily="18" charset="0"/>
              </a:rPr>
              <a:t>tích</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hợp</a:t>
            </a:r>
            <a:r>
              <a:rPr lang="en-US" sz="2600" dirty="0">
                <a:latin typeface="Times New Roman" pitchFamily="18" charset="0"/>
                <a:cs typeface="Times New Roman" pitchFamily="18" charset="0"/>
              </a:rPr>
              <a:t>:</a:t>
            </a:r>
          </a:p>
          <a:p>
            <a:pPr marL="457200" indent="-457200" algn="just">
              <a:lnSpc>
                <a:spcPct val="150000"/>
              </a:lnSpc>
              <a:buFont typeface="Arial" panose="020B0604020202020204" pitchFamily="34" charset="0"/>
              <a:buChar char="•"/>
            </a:pPr>
            <a:r>
              <a:rPr lang="en-US" sz="2600" dirty="0" err="1">
                <a:latin typeface="Times New Roman" pitchFamily="18" charset="0"/>
                <a:cs typeface="Times New Roman" pitchFamily="18" charset="0"/>
              </a:rPr>
              <a:t>Để</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tự</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động</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hóa</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các</a:t>
            </a:r>
            <a:r>
              <a:rPr lang="en-US" sz="2600" dirty="0">
                <a:latin typeface="Times New Roman" pitchFamily="18" charset="0"/>
                <a:cs typeface="Times New Roman" pitchFamily="18" charset="0"/>
              </a:rPr>
              <a:t> chu </a:t>
            </a:r>
            <a:r>
              <a:rPr lang="en-US" sz="2600" dirty="0" err="1">
                <a:latin typeface="Times New Roman" pitchFamily="18" charset="0"/>
                <a:cs typeface="Times New Roman" pitchFamily="18" charset="0"/>
              </a:rPr>
              <a:t>trình</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hoạt</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động</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của</a:t>
            </a:r>
            <a:r>
              <a:rPr lang="en-US" sz="2600" dirty="0">
                <a:latin typeface="Times New Roman" pitchFamily="18" charset="0"/>
                <a:cs typeface="Times New Roman" pitchFamily="18" charset="0"/>
              </a:rPr>
              <a:t> TV.</a:t>
            </a:r>
          </a:p>
          <a:p>
            <a:pPr marL="457200" indent="-457200" algn="just">
              <a:lnSpc>
                <a:spcPct val="150000"/>
              </a:lnSpc>
              <a:buFont typeface="Arial" panose="020B0604020202020204" pitchFamily="34" charset="0"/>
              <a:buChar char="•"/>
            </a:pPr>
            <a:r>
              <a:rPr lang="en-US" sz="2600" dirty="0" err="1">
                <a:latin typeface="Times New Roman" pitchFamily="18" charset="0"/>
                <a:cs typeface="Times New Roman" pitchFamily="18" charset="0"/>
              </a:rPr>
              <a:t>Giúp</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cho</a:t>
            </a:r>
            <a:r>
              <a:rPr lang="en-US" sz="2600" dirty="0">
                <a:latin typeface="Times New Roman" pitchFamily="18" charset="0"/>
                <a:cs typeface="Times New Roman" pitchFamily="18" charset="0"/>
              </a:rPr>
              <a:t> TV </a:t>
            </a:r>
            <a:r>
              <a:rPr lang="en-US" sz="2600" dirty="0" err="1">
                <a:latin typeface="Times New Roman" pitchFamily="18" charset="0"/>
                <a:cs typeface="Times New Roman" pitchFamily="18" charset="0"/>
              </a:rPr>
              <a:t>tiết</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kiệm</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tối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đa</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nguồn</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nhân</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lực</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và</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thời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gian</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trong</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vấn</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đề</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xử</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lý</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tìm</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kiếm</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và</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trao</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đổi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thông</a:t>
            </a:r>
            <a:r>
              <a:rPr lang="en-US" sz="2600" dirty="0">
                <a:latin typeface="Times New Roman" pitchFamily="18" charset="0"/>
                <a:cs typeface="Times New Roman" pitchFamily="18" charset="0"/>
              </a:rPr>
              <a:t> tin.</a:t>
            </a:r>
          </a:p>
          <a:p>
            <a:endParaRPr lang="en-US" sz="2000" dirty="0">
              <a:latin typeface="Times New Roman" pitchFamily="18" charset="0"/>
              <a:cs typeface="Times New Roman" pitchFamily="18" charset="0"/>
            </a:endParaRPr>
          </a:p>
        </p:txBody>
      </p:sp>
      <p:pic>
        <p:nvPicPr>
          <p:cNvPr id="4" name="Picture 3" descr="A picture containing diagram&#10;&#10;Description automatically generated">
            <a:extLst>
              <a:ext uri="{FF2B5EF4-FFF2-40B4-BE49-F238E27FC236}">
                <a16:creationId xmlns:a16="http://schemas.microsoft.com/office/drawing/2014/main" id="{3EBF9078-9FD6-EBAB-DB8F-F1EB4400934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37423" y="671862"/>
            <a:ext cx="5825835" cy="4761429"/>
          </a:xfrm>
          <a:prstGeom prst="rect">
            <a:avLst/>
          </a:prstGeom>
        </p:spPr>
      </p:pic>
    </p:spTree>
    <p:extLst>
      <p:ext uri="{BB962C8B-B14F-4D97-AF65-F5344CB8AC3E}">
        <p14:creationId xmlns:p14="http://schemas.microsoft.com/office/powerpoint/2010/main" val="19169966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circle(in)">
                                      <p:cBhvr>
                                        <p:cTn id="12" dur="20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inVertical)">
                                      <p:cBhvr>
                                        <p:cTn id="1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a:extLst>
              <a:ext uri="{FF2B5EF4-FFF2-40B4-BE49-F238E27FC236}">
                <a16:creationId xmlns:a16="http://schemas.microsoft.com/office/drawing/2014/main" id="{A5D3B1F9-AC97-4CDD-BE3C-A23A68010D8B}"/>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14796" y="145473"/>
            <a:ext cx="12192001" cy="6858000"/>
          </a:xfrm>
        </p:spPr>
      </p:pic>
      <p:sp>
        <p:nvSpPr>
          <p:cNvPr id="2" name="Rectangle 1"/>
          <p:cNvSpPr/>
          <p:nvPr/>
        </p:nvSpPr>
        <p:spPr>
          <a:xfrm>
            <a:off x="1989440" y="1848022"/>
            <a:ext cx="7895967" cy="584775"/>
          </a:xfrm>
          <a:prstGeom prst="rect">
            <a:avLst/>
          </a:prstGeom>
        </p:spPr>
        <p:txBody>
          <a:bodyPr wrap="square">
            <a:spAutoFit/>
          </a:bodyPr>
          <a:lstStyle/>
          <a:p>
            <a:pPr algn="just"/>
            <a:endParaRPr lang="en-US" sz="3200" dirty="0">
              <a:latin typeface="Times New Roman" pitchFamily="18" charset="0"/>
              <a:cs typeface="Times New Roman" pitchFamily="18" charset="0"/>
            </a:endParaRPr>
          </a:p>
        </p:txBody>
      </p:sp>
      <p:sp>
        <p:nvSpPr>
          <p:cNvPr id="5" name="TextBox 4"/>
          <p:cNvSpPr txBox="1"/>
          <p:nvPr/>
        </p:nvSpPr>
        <p:spPr>
          <a:xfrm>
            <a:off x="-114796" y="646970"/>
            <a:ext cx="3424446" cy="523220"/>
          </a:xfrm>
          <a:prstGeom prst="rect">
            <a:avLst/>
          </a:prstGeom>
        </p:spPr>
        <p:style>
          <a:lnRef idx="1">
            <a:schemeClr val="accent2"/>
          </a:lnRef>
          <a:fillRef idx="2">
            <a:schemeClr val="accent2"/>
          </a:fillRef>
          <a:effectRef idx="1">
            <a:schemeClr val="accent2"/>
          </a:effectRef>
          <a:fontRef idx="minor">
            <a:schemeClr val="dk1"/>
          </a:fontRef>
        </p:style>
        <p:txBody>
          <a:bodyPr wrap="square" rtlCol="0">
            <a:spAutoFit/>
          </a:bodyPr>
          <a:lstStyle/>
          <a:p>
            <a:pPr algn="ctr"/>
            <a:r>
              <a:rPr lang="en-US" sz="2800" b="1" dirty="0">
                <a:latin typeface="Times New Roman" pitchFamily="18" charset="0"/>
                <a:cs typeface="Times New Roman" pitchFamily="18" charset="0"/>
              </a:rPr>
              <a:t>2. CÁC GIẢI PHÁP</a:t>
            </a:r>
          </a:p>
        </p:txBody>
      </p:sp>
      <p:sp>
        <p:nvSpPr>
          <p:cNvPr id="6" name="TextBox 5"/>
          <p:cNvSpPr txBox="1"/>
          <p:nvPr/>
        </p:nvSpPr>
        <p:spPr>
          <a:xfrm>
            <a:off x="-114796" y="1199410"/>
            <a:ext cx="5735782" cy="5816977"/>
          </a:xfrm>
          <a:prstGeom prst="rect">
            <a:avLst/>
          </a:prstGeom>
          <a:noFill/>
        </p:spPr>
        <p:txBody>
          <a:bodyPr wrap="square" rtlCol="0">
            <a:spAutoFit/>
          </a:bodyPr>
          <a:lstStyle/>
          <a:p>
            <a:pPr marL="285750" indent="-285750">
              <a:buFontTx/>
              <a:buChar char="-"/>
            </a:pPr>
            <a:r>
              <a:rPr lang="en-US" sz="2200" dirty="0" err="1">
                <a:latin typeface="Times New Roman" pitchFamily="18" charset="0"/>
                <a:cs typeface="Times New Roman" pitchFamily="18" charset="0"/>
              </a:rPr>
              <a:t>Đầu</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tư</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máy</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móc</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trang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thiết</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bị</a:t>
            </a:r>
            <a:r>
              <a:rPr lang="en-US" sz="2200" dirty="0">
                <a:latin typeface="Times New Roman" pitchFamily="18" charset="0"/>
                <a:cs typeface="Times New Roman" pitchFamily="18" charset="0"/>
              </a:rPr>
              <a:t>:</a:t>
            </a:r>
          </a:p>
          <a:p>
            <a:pPr marL="342900" indent="-342900">
              <a:buFont typeface="Arial" panose="020B0604020202020204" pitchFamily="34" charset="0"/>
              <a:buChar char="•"/>
            </a:pPr>
            <a:r>
              <a:rPr lang="en-US" sz="2200" dirty="0" err="1">
                <a:latin typeface="Times New Roman" pitchFamily="18" charset="0"/>
                <a:cs typeface="Times New Roman" pitchFamily="18" charset="0"/>
              </a:rPr>
              <a:t>Để</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đảm</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bảo</a:t>
            </a:r>
            <a:r>
              <a:rPr lang="en-US" sz="2200" dirty="0">
                <a:latin typeface="Times New Roman" pitchFamily="18" charset="0"/>
                <a:cs typeface="Times New Roman" pitchFamily="18" charset="0"/>
              </a:rPr>
              <a:t> an </a:t>
            </a:r>
            <a:r>
              <a:rPr lang="en-US" sz="2200" dirty="0" err="1">
                <a:latin typeface="Times New Roman" pitchFamily="18" charset="0"/>
                <a:cs typeface="Times New Roman" pitchFamily="18" charset="0"/>
              </a:rPr>
              <a:t>toàn</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cho</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các</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tài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liệu</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trong</a:t>
            </a:r>
            <a:r>
              <a:rPr lang="en-US" sz="2200" dirty="0">
                <a:latin typeface="Times New Roman" pitchFamily="18" charset="0"/>
                <a:cs typeface="Times New Roman" pitchFamily="18" charset="0"/>
              </a:rPr>
              <a:t> TV </a:t>
            </a:r>
            <a:r>
              <a:rPr lang="en-US" sz="2200" dirty="0" err="1">
                <a:latin typeface="Times New Roman" pitchFamily="18" charset="0"/>
                <a:cs typeface="Times New Roman" pitchFamily="18" charset="0"/>
              </a:rPr>
              <a:t>và</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thống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kê</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được</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số</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lượng</a:t>
            </a:r>
            <a:r>
              <a:rPr lang="en-US" sz="2200" dirty="0">
                <a:latin typeface="Times New Roman" pitchFamily="18" charset="0"/>
                <a:cs typeface="Times New Roman" pitchFamily="18" charset="0"/>
              </a:rPr>
              <a:t> NDT </a:t>
            </a:r>
            <a:r>
              <a:rPr lang="en-US" sz="2200" dirty="0" err="1">
                <a:latin typeface="Times New Roman" pitchFamily="18" charset="0"/>
                <a:cs typeface="Times New Roman" pitchFamily="18" charset="0"/>
              </a:rPr>
              <a:t>ra</a:t>
            </a:r>
            <a:r>
              <a:rPr lang="en-US" sz="2200" dirty="0">
                <a:latin typeface="Times New Roman" pitchFamily="18" charset="0"/>
                <a:cs typeface="Times New Roman" pitchFamily="18" charset="0"/>
              </a:rPr>
              <a:t> – </a:t>
            </a:r>
            <a:r>
              <a:rPr lang="en-US" sz="2200" dirty="0" err="1">
                <a:latin typeface="Times New Roman" pitchFamily="18" charset="0"/>
                <a:cs typeface="Times New Roman" pitchFamily="18" charset="0"/>
              </a:rPr>
              <a:t>vào</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trong</a:t>
            </a:r>
            <a:r>
              <a:rPr lang="en-US" sz="2200" dirty="0">
                <a:latin typeface="Times New Roman" pitchFamily="18" charset="0"/>
                <a:cs typeface="Times New Roman" pitchFamily="18" charset="0"/>
              </a:rPr>
              <a:t> TV, </a:t>
            </a:r>
            <a:r>
              <a:rPr lang="en-US" sz="2200" dirty="0" err="1">
                <a:latin typeface="Times New Roman" pitchFamily="18" charset="0"/>
                <a:cs typeface="Times New Roman" pitchFamily="18" charset="0"/>
              </a:rPr>
              <a:t>thì</a:t>
            </a:r>
            <a:r>
              <a:rPr lang="en-US" sz="2200" dirty="0">
                <a:latin typeface="Times New Roman" pitchFamily="18" charset="0"/>
                <a:cs typeface="Times New Roman" pitchFamily="18" charset="0"/>
              </a:rPr>
              <a:t> TV </a:t>
            </a:r>
            <a:r>
              <a:rPr lang="en-US" sz="2200" dirty="0" err="1">
                <a:latin typeface="Times New Roman" pitchFamily="18" charset="0"/>
                <a:cs typeface="Times New Roman" pitchFamily="18" charset="0"/>
              </a:rPr>
              <a:t>cần</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trang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bị</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các</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hệ</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thống</a:t>
            </a:r>
            <a:r>
              <a:rPr lang="en-US" sz="2200" dirty="0">
                <a:latin typeface="Times New Roman" pitchFamily="18" charset="0"/>
                <a:cs typeface="Times New Roman" pitchFamily="18" charset="0"/>
              </a:rPr>
              <a:t> an </a:t>
            </a:r>
            <a:r>
              <a:rPr lang="en-US" sz="2200" dirty="0" err="1">
                <a:latin typeface="Times New Roman" pitchFamily="18" charset="0"/>
                <a:cs typeface="Times New Roman" pitchFamily="18" charset="0"/>
              </a:rPr>
              <a:t>ninh</a:t>
            </a:r>
            <a:r>
              <a:rPr lang="en-US" sz="2200" dirty="0">
                <a:latin typeface="Times New Roman" pitchFamily="18" charset="0"/>
                <a:cs typeface="Times New Roman" pitchFamily="18" charset="0"/>
              </a:rPr>
              <a:t> TV </a:t>
            </a:r>
            <a:r>
              <a:rPr lang="en-US" sz="2200" dirty="0" err="1">
                <a:latin typeface="Times New Roman" pitchFamily="18" charset="0"/>
                <a:cs typeface="Times New Roman" pitchFamily="18" charset="0"/>
              </a:rPr>
              <a:t>như</a:t>
            </a:r>
            <a:r>
              <a:rPr lang="en-US" sz="2200" dirty="0">
                <a:latin typeface="Times New Roman" pitchFamily="18" charset="0"/>
                <a:cs typeface="Times New Roman" pitchFamily="18" charset="0"/>
              </a:rPr>
              <a:t> </a:t>
            </a:r>
            <a:r>
              <a:rPr lang="vi-VN" sz="2200" dirty="0" err="1">
                <a:latin typeface="Times New Roman" pitchFamily="18" charset="0"/>
                <a:cs typeface="Times New Roman" pitchFamily="18" charset="0"/>
              </a:rPr>
              <a:t>cổng</a:t>
            </a:r>
            <a:r>
              <a:rPr lang="vi-VN" sz="2200" dirty="0">
                <a:latin typeface="Times New Roman" pitchFamily="18" charset="0"/>
                <a:cs typeface="Times New Roman" pitchFamily="18" charset="0"/>
              </a:rPr>
              <a:t> an ninh thư viện, tem từ, </a:t>
            </a:r>
            <a:r>
              <a:rPr lang="en-US" sz="2200" dirty="0" err="1">
                <a:latin typeface="Times New Roman" pitchFamily="18" charset="0"/>
                <a:cs typeface="Times New Roman" pitchFamily="18" charset="0"/>
              </a:rPr>
              <a:t>máy</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khử</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từ</a:t>
            </a:r>
            <a:r>
              <a:rPr lang="en-US" sz="2200" dirty="0">
                <a:latin typeface="Times New Roman" pitchFamily="18" charset="0"/>
                <a:cs typeface="Times New Roman" pitchFamily="18" charset="0"/>
              </a:rPr>
              <a:t>, </a:t>
            </a:r>
            <a:r>
              <a:rPr lang="vi-VN" sz="2200" dirty="0">
                <a:latin typeface="Times New Roman" pitchFamily="18" charset="0"/>
                <a:cs typeface="Times New Roman" pitchFamily="18" charset="0"/>
              </a:rPr>
              <a:t>máy kiểm kê cầm tay, …</a:t>
            </a:r>
          </a:p>
          <a:p>
            <a:pPr marL="342900" indent="-342900" algn="just">
              <a:buFont typeface="Arial" panose="020B0604020202020204" pitchFamily="34" charset="0"/>
              <a:buChar char="•"/>
            </a:pPr>
            <a:r>
              <a:rPr lang="en-US" sz="2200" dirty="0" err="1">
                <a:latin typeface="Times New Roman" pitchFamily="18" charset="0"/>
                <a:cs typeface="Times New Roman" pitchFamily="18" charset="0"/>
              </a:rPr>
              <a:t>Để</a:t>
            </a:r>
            <a:r>
              <a:rPr lang="en-US" sz="2200" dirty="0">
                <a:latin typeface="Times New Roman" pitchFamily="18" charset="0"/>
                <a:cs typeface="Times New Roman" pitchFamily="18" charset="0"/>
              </a:rPr>
              <a:t> NDT </a:t>
            </a:r>
            <a:r>
              <a:rPr lang="en-US" sz="2200" dirty="0" err="1">
                <a:latin typeface="Times New Roman" pitchFamily="18" charset="0"/>
                <a:cs typeface="Times New Roman" pitchFamily="18" charset="0"/>
              </a:rPr>
              <a:t>có</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không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gian</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tự</a:t>
            </a:r>
            <a:r>
              <a:rPr lang="en-US" sz="2200" dirty="0">
                <a:latin typeface="Times New Roman" pitchFamily="18" charset="0"/>
                <a:cs typeface="Times New Roman" pitchFamily="18" charset="0"/>
              </a:rPr>
              <a:t> do </a:t>
            </a:r>
            <a:r>
              <a:rPr lang="en-US" sz="2200" dirty="0" err="1">
                <a:latin typeface="Times New Roman" pitchFamily="18" charset="0"/>
                <a:cs typeface="Times New Roman" pitchFamily="18" charset="0"/>
              </a:rPr>
              <a:t>tiếp</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cận</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với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nguồn</a:t>
            </a:r>
            <a:r>
              <a:rPr lang="en-US" sz="2200" dirty="0">
                <a:latin typeface="Times New Roman" pitchFamily="18" charset="0"/>
                <a:cs typeface="Times New Roman" pitchFamily="18" charset="0"/>
              </a:rPr>
              <a:t> TNTT </a:t>
            </a:r>
            <a:r>
              <a:rPr lang="en-US" sz="2200" dirty="0" err="1">
                <a:latin typeface="Times New Roman" pitchFamily="18" charset="0"/>
                <a:cs typeface="Times New Roman" pitchFamily="18" charset="0"/>
              </a:rPr>
              <a:t>thì</a:t>
            </a:r>
            <a:r>
              <a:rPr lang="en-US" sz="2200" dirty="0">
                <a:latin typeface="Times New Roman" pitchFamily="18" charset="0"/>
                <a:cs typeface="Times New Roman" pitchFamily="18" charset="0"/>
              </a:rPr>
              <a:t> TV </a:t>
            </a:r>
            <a:r>
              <a:rPr lang="en-US" sz="2200" dirty="0" err="1">
                <a:latin typeface="Times New Roman" pitchFamily="18" charset="0"/>
                <a:cs typeface="Times New Roman" pitchFamily="18" charset="0"/>
              </a:rPr>
              <a:t>cần</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phải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đầu</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tư</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các</a:t>
            </a:r>
            <a:r>
              <a:rPr lang="en-US" sz="2200" dirty="0">
                <a:latin typeface="Times New Roman" pitchFamily="18" charset="0"/>
                <a:cs typeface="Times New Roman" pitchFamily="18" charset="0"/>
              </a:rPr>
              <a:t> t</a:t>
            </a:r>
            <a:r>
              <a:rPr lang="vi-VN" sz="2200" dirty="0" err="1">
                <a:latin typeface="Times New Roman" pitchFamily="18" charset="0"/>
                <a:cs typeface="Times New Roman" pitchFamily="18" charset="0"/>
              </a:rPr>
              <a:t>hiết</a:t>
            </a:r>
            <a:r>
              <a:rPr lang="vi-VN" sz="2200" dirty="0">
                <a:latin typeface="Times New Roman" pitchFamily="18" charset="0"/>
                <a:cs typeface="Times New Roman" pitchFamily="18" charset="0"/>
              </a:rPr>
              <a:t> bị tự động hóa: Máy trả sách tự động, trạm thủ thư, </a:t>
            </a:r>
            <a:r>
              <a:rPr lang="en-US" sz="2200" dirty="0">
                <a:latin typeface="Times New Roman" pitchFamily="18" charset="0"/>
                <a:cs typeface="Times New Roman" pitchFamily="18" charset="0"/>
              </a:rPr>
              <a:t>h</a:t>
            </a:r>
            <a:r>
              <a:rPr lang="vi-VN" sz="2200" dirty="0">
                <a:latin typeface="Times New Roman" pitchFamily="18" charset="0"/>
                <a:cs typeface="Times New Roman" pitchFamily="18" charset="0"/>
              </a:rPr>
              <a:t>ệ thống trả sách 24h và phân loại tự động, …</a:t>
            </a:r>
          </a:p>
          <a:p>
            <a:pPr marL="342900" indent="-342900" algn="just">
              <a:buFont typeface="Arial" panose="020B0604020202020204" pitchFamily="34" charset="0"/>
              <a:buChar char="•"/>
            </a:pPr>
            <a:r>
              <a:rPr lang="en-US" sz="2200" dirty="0" err="1">
                <a:latin typeface="Times New Roman" pitchFamily="18" charset="0"/>
                <a:cs typeface="Times New Roman" pitchFamily="18" charset="0"/>
              </a:rPr>
              <a:t>Để</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xây</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dựng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nguồn</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tài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nguyên</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số</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hóa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và</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phục</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vụ</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công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tác</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chuyển</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đổi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dữ</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liệu</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thì</a:t>
            </a:r>
            <a:r>
              <a:rPr lang="en-US" sz="2200" dirty="0">
                <a:latin typeface="Times New Roman" pitchFamily="18" charset="0"/>
                <a:cs typeface="Times New Roman" pitchFamily="18" charset="0"/>
              </a:rPr>
              <a:t> TV </a:t>
            </a:r>
            <a:r>
              <a:rPr lang="en-US" sz="2200" dirty="0" err="1">
                <a:latin typeface="Times New Roman" pitchFamily="18" charset="0"/>
                <a:cs typeface="Times New Roman" pitchFamily="18" charset="0"/>
              </a:rPr>
              <a:t>cần</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trang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bị</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các</a:t>
            </a:r>
            <a:r>
              <a:rPr lang="en-US" sz="2200" dirty="0">
                <a:latin typeface="Times New Roman" pitchFamily="18" charset="0"/>
                <a:cs typeface="Times New Roman" pitchFamily="18" charset="0"/>
              </a:rPr>
              <a:t> t</a:t>
            </a:r>
            <a:r>
              <a:rPr lang="vi-VN" sz="2200" dirty="0" err="1">
                <a:latin typeface="Times New Roman" pitchFamily="18" charset="0"/>
                <a:cs typeface="Times New Roman" pitchFamily="18" charset="0"/>
              </a:rPr>
              <a:t>hiết</a:t>
            </a:r>
            <a:r>
              <a:rPr lang="vi-VN" sz="2200" dirty="0">
                <a:latin typeface="Times New Roman" pitchFamily="18" charset="0"/>
                <a:cs typeface="Times New Roman" pitchFamily="18" charset="0"/>
              </a:rPr>
              <a:t> </a:t>
            </a:r>
            <a:r>
              <a:rPr lang="vi-VN" sz="2200" dirty="0" err="1">
                <a:latin typeface="Times New Roman" pitchFamily="18" charset="0"/>
                <a:cs typeface="Times New Roman" pitchFamily="18" charset="0"/>
              </a:rPr>
              <a:t>bị</a:t>
            </a:r>
            <a:r>
              <a:rPr lang="vi-VN" sz="2200" dirty="0">
                <a:latin typeface="Times New Roman" pitchFamily="18" charset="0"/>
                <a:cs typeface="Times New Roman" pitchFamily="18" charset="0"/>
              </a:rPr>
              <a:t> </a:t>
            </a:r>
            <a:r>
              <a:rPr lang="vi-VN" sz="2200" dirty="0" err="1">
                <a:latin typeface="Times New Roman" pitchFamily="18" charset="0"/>
                <a:cs typeface="Times New Roman" pitchFamily="18" charset="0"/>
              </a:rPr>
              <a:t>số</a:t>
            </a:r>
            <a:r>
              <a:rPr lang="vi-VN" sz="2200" dirty="0">
                <a:latin typeface="Times New Roman" pitchFamily="18" charset="0"/>
                <a:cs typeface="Times New Roman" pitchFamily="18" charset="0"/>
              </a:rPr>
              <a:t> </a:t>
            </a:r>
            <a:r>
              <a:rPr lang="vi-VN" sz="2200" dirty="0" err="1">
                <a:latin typeface="Times New Roman" pitchFamily="18" charset="0"/>
                <a:cs typeface="Times New Roman" pitchFamily="18" charset="0"/>
              </a:rPr>
              <a:t>hóa</a:t>
            </a:r>
            <a:r>
              <a:rPr lang="vi-VN" sz="2200" dirty="0">
                <a:latin typeface="Times New Roman" pitchFamily="18" charset="0"/>
                <a:cs typeface="Times New Roman" pitchFamily="18" charset="0"/>
              </a:rPr>
              <a:t>: </a:t>
            </a:r>
            <a:r>
              <a:rPr lang="vi-VN" sz="2200" dirty="0" err="1">
                <a:latin typeface="Times New Roman" pitchFamily="18" charset="0"/>
                <a:cs typeface="Times New Roman" pitchFamily="18" charset="0"/>
              </a:rPr>
              <a:t>Máy</a:t>
            </a:r>
            <a:r>
              <a:rPr lang="vi-VN" sz="2200" dirty="0">
                <a:latin typeface="Times New Roman" pitchFamily="18" charset="0"/>
                <a:cs typeface="Times New Roman" pitchFamily="18" charset="0"/>
              </a:rPr>
              <a:t> </a:t>
            </a:r>
            <a:r>
              <a:rPr lang="vi-VN" sz="2200" dirty="0" err="1">
                <a:latin typeface="Times New Roman" pitchFamily="18" charset="0"/>
                <a:cs typeface="Times New Roman" pitchFamily="18" charset="0"/>
              </a:rPr>
              <a:t>quét</a:t>
            </a:r>
            <a:r>
              <a:rPr lang="vi-VN" sz="2200" dirty="0">
                <a:latin typeface="Times New Roman" pitchFamily="18" charset="0"/>
                <a:cs typeface="Times New Roman" pitchFamily="18" charset="0"/>
              </a:rPr>
              <a:t> chuyên </a:t>
            </a:r>
            <a:r>
              <a:rPr lang="vi-VN" sz="2200" dirty="0" err="1">
                <a:latin typeface="Times New Roman" pitchFamily="18" charset="0"/>
                <a:cs typeface="Times New Roman" pitchFamily="18" charset="0"/>
              </a:rPr>
              <a:t>dùng</a:t>
            </a:r>
            <a:r>
              <a:rPr lang="vi-VN" sz="2200" dirty="0">
                <a:latin typeface="Times New Roman" pitchFamily="18" charset="0"/>
                <a:cs typeface="Times New Roman" pitchFamily="18" charset="0"/>
              </a:rPr>
              <a:t>, </a:t>
            </a:r>
            <a:r>
              <a:rPr lang="vi-VN" sz="2200" dirty="0" err="1">
                <a:latin typeface="Times New Roman" pitchFamily="18" charset="0"/>
                <a:cs typeface="Times New Roman" pitchFamily="18" charset="0"/>
              </a:rPr>
              <a:t>máy</a:t>
            </a:r>
            <a:r>
              <a:rPr lang="vi-VN" sz="2200" dirty="0">
                <a:latin typeface="Times New Roman" pitchFamily="18" charset="0"/>
                <a:cs typeface="Times New Roman" pitchFamily="18" charset="0"/>
              </a:rPr>
              <a:t> </a:t>
            </a:r>
            <a:r>
              <a:rPr lang="vi-VN" sz="2200" dirty="0" err="1">
                <a:latin typeface="Times New Roman" pitchFamily="18" charset="0"/>
                <a:cs typeface="Times New Roman" pitchFamily="18" charset="0"/>
              </a:rPr>
              <a:t>scan</a:t>
            </a:r>
            <a:r>
              <a:rPr lang="vi-VN" sz="2200" dirty="0">
                <a:latin typeface="Times New Roman" pitchFamily="18" charset="0"/>
                <a:cs typeface="Times New Roman" pitchFamily="18" charset="0"/>
              </a:rPr>
              <a:t> </a:t>
            </a:r>
            <a:r>
              <a:rPr lang="vi-VN" sz="2200" dirty="0" err="1">
                <a:latin typeface="Times New Roman" pitchFamily="18" charset="0"/>
                <a:cs typeface="Times New Roman" pitchFamily="18" charset="0"/>
              </a:rPr>
              <a:t>tài</a:t>
            </a:r>
            <a:r>
              <a:rPr lang="vi-VN" sz="2200" dirty="0">
                <a:latin typeface="Times New Roman" pitchFamily="18" charset="0"/>
                <a:cs typeface="Times New Roman" pitchFamily="18" charset="0"/>
              </a:rPr>
              <a:t> </a:t>
            </a:r>
            <a:r>
              <a:rPr lang="vi-VN" sz="2200" dirty="0" err="1">
                <a:latin typeface="Times New Roman" pitchFamily="18" charset="0"/>
                <a:cs typeface="Times New Roman" pitchFamily="18" charset="0"/>
              </a:rPr>
              <a:t>liệu</a:t>
            </a:r>
            <a:r>
              <a:rPr lang="vi-VN" sz="2200" dirty="0">
                <a:latin typeface="Times New Roman" pitchFamily="18" charset="0"/>
                <a:cs typeface="Times New Roman" pitchFamily="18" charset="0"/>
              </a:rPr>
              <a:t> </a:t>
            </a:r>
            <a:r>
              <a:rPr lang="vi-VN" sz="2200" dirty="0" err="1">
                <a:latin typeface="Times New Roman" pitchFamily="18" charset="0"/>
                <a:cs typeface="Times New Roman" pitchFamily="18" charset="0"/>
              </a:rPr>
              <a:t>khổ</a:t>
            </a:r>
            <a:r>
              <a:rPr lang="vi-VN" sz="2200" dirty="0">
                <a:latin typeface="Times New Roman" pitchFamily="18" charset="0"/>
                <a:cs typeface="Times New Roman" pitchFamily="18" charset="0"/>
              </a:rPr>
              <a:t> </a:t>
            </a:r>
            <a:r>
              <a:rPr lang="vi-VN" sz="2200" dirty="0" err="1">
                <a:latin typeface="Times New Roman" pitchFamily="18" charset="0"/>
                <a:cs typeface="Times New Roman" pitchFamily="18" charset="0"/>
              </a:rPr>
              <a:t>lớn</a:t>
            </a:r>
            <a:r>
              <a:rPr lang="vi-VN" sz="2200" dirty="0">
                <a:latin typeface="Times New Roman" pitchFamily="18" charset="0"/>
                <a:cs typeface="Times New Roman" pitchFamily="18" charset="0"/>
              </a:rPr>
              <a:t>, </a:t>
            </a:r>
            <a:r>
              <a:rPr lang="vi-VN" sz="2200" dirty="0" err="1">
                <a:latin typeface="Times New Roman" pitchFamily="18" charset="0"/>
                <a:cs typeface="Times New Roman" pitchFamily="18" charset="0"/>
              </a:rPr>
              <a:t>máy</a:t>
            </a:r>
            <a:r>
              <a:rPr lang="vi-VN" sz="2200" dirty="0">
                <a:latin typeface="Times New Roman" pitchFamily="18" charset="0"/>
                <a:cs typeface="Times New Roman" pitchFamily="18" charset="0"/>
              </a:rPr>
              <a:t> in </a:t>
            </a:r>
            <a:r>
              <a:rPr lang="vi-VN" sz="2200" dirty="0" err="1">
                <a:latin typeface="Times New Roman" pitchFamily="18" charset="0"/>
                <a:cs typeface="Times New Roman" pitchFamily="18" charset="0"/>
              </a:rPr>
              <a:t>màu</a:t>
            </a:r>
            <a:r>
              <a:rPr lang="vi-VN" sz="2200" dirty="0">
                <a:latin typeface="Times New Roman" pitchFamily="18" charset="0"/>
                <a:cs typeface="Times New Roman" pitchFamily="18" charset="0"/>
              </a:rPr>
              <a:t>, </a:t>
            </a:r>
            <a:r>
              <a:rPr lang="vi-VN" sz="2200" dirty="0" err="1">
                <a:latin typeface="Times New Roman" pitchFamily="18" charset="0"/>
                <a:cs typeface="Times New Roman" pitchFamily="18" charset="0"/>
              </a:rPr>
              <a:t>máy</a:t>
            </a:r>
            <a:r>
              <a:rPr lang="vi-VN" sz="2200" dirty="0">
                <a:latin typeface="Times New Roman" pitchFamily="18" charset="0"/>
                <a:cs typeface="Times New Roman" pitchFamily="18" charset="0"/>
              </a:rPr>
              <a:t> </a:t>
            </a:r>
            <a:r>
              <a:rPr lang="vi-VN" sz="2200" dirty="0" err="1">
                <a:latin typeface="Times New Roman" pitchFamily="18" charset="0"/>
                <a:cs typeface="Times New Roman" pitchFamily="18" charset="0"/>
              </a:rPr>
              <a:t>photocopy</a:t>
            </a:r>
            <a:r>
              <a:rPr lang="vi-VN" sz="2200" dirty="0">
                <a:latin typeface="Times New Roman" pitchFamily="18" charset="0"/>
                <a:cs typeface="Times New Roman" pitchFamily="18" charset="0"/>
              </a:rPr>
              <a:t> </a:t>
            </a:r>
            <a:r>
              <a:rPr lang="vi-VN" sz="2200" dirty="0" err="1">
                <a:latin typeface="Times New Roman" pitchFamily="18" charset="0"/>
                <a:cs typeface="Times New Roman" pitchFamily="18" charset="0"/>
              </a:rPr>
              <a:t>tốc</a:t>
            </a:r>
            <a:r>
              <a:rPr lang="vi-VN" sz="2200" dirty="0">
                <a:latin typeface="Times New Roman" pitchFamily="18" charset="0"/>
                <a:cs typeface="Times New Roman" pitchFamily="18" charset="0"/>
              </a:rPr>
              <a:t> </a:t>
            </a:r>
            <a:r>
              <a:rPr lang="vi-VN" sz="2200" dirty="0" err="1">
                <a:latin typeface="Times New Roman" pitchFamily="18" charset="0"/>
                <a:cs typeface="Times New Roman" pitchFamily="18" charset="0"/>
              </a:rPr>
              <a:t>độ</a:t>
            </a:r>
            <a:r>
              <a:rPr lang="vi-VN" sz="2200" dirty="0">
                <a:latin typeface="Times New Roman" pitchFamily="18" charset="0"/>
                <a:cs typeface="Times New Roman" pitchFamily="18" charset="0"/>
              </a:rPr>
              <a:t> cao, …</a:t>
            </a:r>
          </a:p>
          <a:p>
            <a:pPr marL="285750" indent="-285750">
              <a:buFontTx/>
              <a:buChar char="-"/>
            </a:pPr>
            <a:endParaRPr lang="en-US" sz="2000" dirty="0">
              <a:latin typeface="Times New Roman" pitchFamily="18" charset="0"/>
              <a:cs typeface="Times New Roman" pitchFamily="18" charset="0"/>
            </a:endParaRPr>
          </a:p>
        </p:txBody>
      </p:sp>
      <p:pic>
        <p:nvPicPr>
          <p:cNvPr id="2050" name="Picture 2" descr="C:\Users\Trang-TV\Desktop\TON DUC THANG\z3484310107921_3791fd5e8b8c3922d04f11ab677127c0.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26484" y="848965"/>
            <a:ext cx="3594425" cy="2784884"/>
          </a:xfrm>
          <a:prstGeom prst="rect">
            <a:avLst/>
          </a:prstGeom>
          <a:noFill/>
          <a:extLst>
            <a:ext uri="{909E8E84-426E-40DD-AFC4-6F175D3DCCD1}">
              <a14:hiddenFill xmlns:a14="http://schemas.microsoft.com/office/drawing/2010/main">
                <a:solidFill>
                  <a:srgbClr val="FFFFFF"/>
                </a:solidFill>
              </a14:hiddenFill>
            </a:ext>
          </a:extLst>
        </p:spPr>
      </p:pic>
      <p:pic>
        <p:nvPicPr>
          <p:cNvPr id="2051" name="Picture 3" descr="C:\Users\Trang-TV\Desktop\TON DUC THANG\z3484310112541_a183d29aa56e4f848a07a3391c85bcea.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526483" y="3752604"/>
            <a:ext cx="3594424" cy="2802117"/>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C:\Users\Trang-TV\Desktop\TON DUC THANG\z3484310129149_1d8879adfbc2b2dc398451884df9b71f.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937421" y="1199410"/>
            <a:ext cx="2458666" cy="46907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754595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circle(in)">
                                      <p:cBhvr>
                                        <p:cTn id="12" dur="20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nodeType="clickEffect">
                                  <p:stCondLst>
                                    <p:cond delay="0"/>
                                  </p:stCondLst>
                                  <p:childTnLst>
                                    <p:set>
                                      <p:cBhvr>
                                        <p:cTn id="16" dur="1" fill="hold">
                                          <p:stCondLst>
                                            <p:cond delay="0"/>
                                          </p:stCondLst>
                                        </p:cTn>
                                        <p:tgtEl>
                                          <p:spTgt spid="2052"/>
                                        </p:tgtEl>
                                        <p:attrNameLst>
                                          <p:attrName>style.visibility</p:attrName>
                                        </p:attrNameLst>
                                      </p:cBhvr>
                                      <p:to>
                                        <p:strVal val="visible"/>
                                      </p:to>
                                    </p:set>
                                    <p:animEffect transition="in" filter="fade">
                                      <p:cBhvr>
                                        <p:cTn id="17" dur="1000"/>
                                        <p:tgtEl>
                                          <p:spTgt spid="2052"/>
                                        </p:tgtEl>
                                      </p:cBhvr>
                                    </p:animEffect>
                                    <p:anim calcmode="lin" valueType="num">
                                      <p:cBhvr>
                                        <p:cTn id="18" dur="1000" fill="hold"/>
                                        <p:tgtEl>
                                          <p:spTgt spid="2052"/>
                                        </p:tgtEl>
                                        <p:attrNameLst>
                                          <p:attrName>ppt_x</p:attrName>
                                        </p:attrNameLst>
                                      </p:cBhvr>
                                      <p:tavLst>
                                        <p:tav tm="0">
                                          <p:val>
                                            <p:strVal val="#ppt_x"/>
                                          </p:val>
                                        </p:tav>
                                        <p:tav tm="100000">
                                          <p:val>
                                            <p:strVal val="#ppt_x"/>
                                          </p:val>
                                        </p:tav>
                                      </p:tavLst>
                                    </p:anim>
                                    <p:anim calcmode="lin" valueType="num">
                                      <p:cBhvr>
                                        <p:cTn id="19" dur="1000" fill="hold"/>
                                        <p:tgtEl>
                                          <p:spTgt spid="2052"/>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6" presetClass="entr" presetSubtype="16" fill="hold" nodeType="clickEffect">
                                  <p:stCondLst>
                                    <p:cond delay="0"/>
                                  </p:stCondLst>
                                  <p:childTnLst>
                                    <p:set>
                                      <p:cBhvr>
                                        <p:cTn id="23" dur="1" fill="hold">
                                          <p:stCondLst>
                                            <p:cond delay="0"/>
                                          </p:stCondLst>
                                        </p:cTn>
                                        <p:tgtEl>
                                          <p:spTgt spid="2050"/>
                                        </p:tgtEl>
                                        <p:attrNameLst>
                                          <p:attrName>style.visibility</p:attrName>
                                        </p:attrNameLst>
                                      </p:cBhvr>
                                      <p:to>
                                        <p:strVal val="visible"/>
                                      </p:to>
                                    </p:set>
                                    <p:animEffect transition="in" filter="circle(in)">
                                      <p:cBhvr>
                                        <p:cTn id="24" dur="2000"/>
                                        <p:tgtEl>
                                          <p:spTgt spid="2050"/>
                                        </p:tgtEl>
                                      </p:cBhvr>
                                    </p:animEffect>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nodeType="clickEffect">
                                  <p:stCondLst>
                                    <p:cond delay="0"/>
                                  </p:stCondLst>
                                  <p:childTnLst>
                                    <p:set>
                                      <p:cBhvr>
                                        <p:cTn id="28" dur="1" fill="hold">
                                          <p:stCondLst>
                                            <p:cond delay="0"/>
                                          </p:stCondLst>
                                        </p:cTn>
                                        <p:tgtEl>
                                          <p:spTgt spid="2051"/>
                                        </p:tgtEl>
                                        <p:attrNameLst>
                                          <p:attrName>style.visibility</p:attrName>
                                        </p:attrNameLst>
                                      </p:cBhvr>
                                      <p:to>
                                        <p:strVal val="visible"/>
                                      </p:to>
                                    </p:set>
                                    <p:animEffect transition="in" filter="fade">
                                      <p:cBhvr>
                                        <p:cTn id="29" dur="1000"/>
                                        <p:tgtEl>
                                          <p:spTgt spid="2051"/>
                                        </p:tgtEl>
                                      </p:cBhvr>
                                    </p:animEffect>
                                    <p:anim calcmode="lin" valueType="num">
                                      <p:cBhvr>
                                        <p:cTn id="30" dur="1000" fill="hold"/>
                                        <p:tgtEl>
                                          <p:spTgt spid="2051"/>
                                        </p:tgtEl>
                                        <p:attrNameLst>
                                          <p:attrName>ppt_x</p:attrName>
                                        </p:attrNameLst>
                                      </p:cBhvr>
                                      <p:tavLst>
                                        <p:tav tm="0">
                                          <p:val>
                                            <p:strVal val="#ppt_x"/>
                                          </p:val>
                                        </p:tav>
                                        <p:tav tm="100000">
                                          <p:val>
                                            <p:strVal val="#ppt_x"/>
                                          </p:val>
                                        </p:tav>
                                      </p:tavLst>
                                    </p:anim>
                                    <p:anim calcmode="lin" valueType="num">
                                      <p:cBhvr>
                                        <p:cTn id="31" dur="1000" fill="hold"/>
                                        <p:tgtEl>
                                          <p:spTgt spid="205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a:extLst>
              <a:ext uri="{FF2B5EF4-FFF2-40B4-BE49-F238E27FC236}">
                <a16:creationId xmlns:a16="http://schemas.microsoft.com/office/drawing/2014/main" id="{A5D3B1F9-AC97-4CDD-BE3C-A23A68010D8B}"/>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 y="0"/>
            <a:ext cx="12192001" cy="6858000"/>
          </a:xfrm>
        </p:spPr>
      </p:pic>
      <p:sp>
        <p:nvSpPr>
          <p:cNvPr id="2" name="Rectangle 1"/>
          <p:cNvSpPr/>
          <p:nvPr/>
        </p:nvSpPr>
        <p:spPr>
          <a:xfrm>
            <a:off x="1989440" y="1848022"/>
            <a:ext cx="7895967" cy="584775"/>
          </a:xfrm>
          <a:prstGeom prst="rect">
            <a:avLst/>
          </a:prstGeom>
        </p:spPr>
        <p:txBody>
          <a:bodyPr wrap="square">
            <a:spAutoFit/>
          </a:bodyPr>
          <a:lstStyle/>
          <a:p>
            <a:pPr algn="just"/>
            <a:endParaRPr lang="en-US" sz="3200" dirty="0">
              <a:latin typeface="Times New Roman" pitchFamily="18" charset="0"/>
              <a:cs typeface="Times New Roman" pitchFamily="18" charset="0"/>
            </a:endParaRPr>
          </a:p>
        </p:txBody>
      </p:sp>
      <p:sp>
        <p:nvSpPr>
          <p:cNvPr id="5" name="TextBox 4"/>
          <p:cNvSpPr txBox="1"/>
          <p:nvPr/>
        </p:nvSpPr>
        <p:spPr>
          <a:xfrm>
            <a:off x="0" y="578493"/>
            <a:ext cx="3588623" cy="553998"/>
          </a:xfrm>
          <a:prstGeom prst="rect">
            <a:avLst/>
          </a:prstGeom>
        </p:spPr>
        <p:style>
          <a:lnRef idx="1">
            <a:schemeClr val="accent2"/>
          </a:lnRef>
          <a:fillRef idx="2">
            <a:schemeClr val="accent2"/>
          </a:fillRef>
          <a:effectRef idx="1">
            <a:schemeClr val="accent2"/>
          </a:effectRef>
          <a:fontRef idx="minor">
            <a:schemeClr val="dk1"/>
          </a:fontRef>
        </p:style>
        <p:txBody>
          <a:bodyPr wrap="square" rtlCol="0">
            <a:spAutoFit/>
          </a:bodyPr>
          <a:lstStyle/>
          <a:p>
            <a:pPr algn="ctr"/>
            <a:r>
              <a:rPr lang="en-US" sz="3000" b="1" dirty="0">
                <a:latin typeface="Times New Roman" pitchFamily="18" charset="0"/>
                <a:cs typeface="Times New Roman" pitchFamily="18" charset="0"/>
              </a:rPr>
              <a:t>2. CÁC GIẢI PHÁP</a:t>
            </a:r>
          </a:p>
        </p:txBody>
      </p:sp>
      <p:sp>
        <p:nvSpPr>
          <p:cNvPr id="3" name="TextBox 2"/>
          <p:cNvSpPr txBox="1"/>
          <p:nvPr/>
        </p:nvSpPr>
        <p:spPr>
          <a:xfrm>
            <a:off x="86677" y="1132491"/>
            <a:ext cx="6790778" cy="5101397"/>
          </a:xfrm>
          <a:prstGeom prst="rect">
            <a:avLst/>
          </a:prstGeom>
          <a:noFill/>
        </p:spPr>
        <p:txBody>
          <a:bodyPr wrap="square" rtlCol="0">
            <a:spAutoFit/>
          </a:bodyPr>
          <a:lstStyle/>
          <a:p>
            <a:pPr>
              <a:lnSpc>
                <a:spcPct val="150000"/>
              </a:lnSpc>
            </a:pPr>
            <a:r>
              <a:rPr lang="en-US" sz="2500" b="1" dirty="0">
                <a:latin typeface="Times New Roman" pitchFamily="18" charset="0"/>
                <a:cs typeface="Times New Roman" pitchFamily="18" charset="0"/>
                <a:sym typeface="Wingdings" panose="05000000000000000000" pitchFamily="2" charset="2"/>
              </a:rPr>
              <a:t></a:t>
            </a:r>
            <a:r>
              <a:rPr lang="en-US" sz="2500" b="1" dirty="0" err="1">
                <a:latin typeface="Times New Roman" pitchFamily="18" charset="0"/>
                <a:cs typeface="Times New Roman" pitchFamily="18" charset="0"/>
              </a:rPr>
              <a:t>Phát</a:t>
            </a:r>
            <a:r>
              <a:rPr lang="en-US" sz="2500" b="1" dirty="0">
                <a:latin typeface="Times New Roman" pitchFamily="18" charset="0"/>
                <a:cs typeface="Times New Roman" pitchFamily="18" charset="0"/>
              </a:rPr>
              <a:t> </a:t>
            </a:r>
            <a:r>
              <a:rPr lang="en-US" sz="2500" b="1" dirty="0" err="1">
                <a:latin typeface="Times New Roman" pitchFamily="18" charset="0"/>
                <a:cs typeface="Times New Roman" pitchFamily="18" charset="0"/>
              </a:rPr>
              <a:t>triển</a:t>
            </a:r>
            <a:r>
              <a:rPr lang="en-US" sz="2500" b="1" dirty="0">
                <a:latin typeface="Times New Roman" pitchFamily="18" charset="0"/>
                <a:cs typeface="Times New Roman" pitchFamily="18" charset="0"/>
              </a:rPr>
              <a:t> </a:t>
            </a:r>
            <a:r>
              <a:rPr lang="en-US" sz="2500" b="1" dirty="0" err="1">
                <a:latin typeface="Times New Roman" pitchFamily="18" charset="0"/>
                <a:cs typeface="Times New Roman" pitchFamily="18" charset="0"/>
              </a:rPr>
              <a:t>nguồn</a:t>
            </a:r>
            <a:r>
              <a:rPr lang="en-US" sz="2500" b="1" dirty="0">
                <a:latin typeface="Times New Roman" pitchFamily="18" charset="0"/>
                <a:cs typeface="Times New Roman" pitchFamily="18" charset="0"/>
              </a:rPr>
              <a:t> </a:t>
            </a:r>
            <a:r>
              <a:rPr lang="en-US" sz="2500" b="1" dirty="0" err="1">
                <a:latin typeface="Times New Roman" pitchFamily="18" charset="0"/>
                <a:cs typeface="Times New Roman" pitchFamily="18" charset="0"/>
              </a:rPr>
              <a:t>học</a:t>
            </a:r>
            <a:r>
              <a:rPr lang="en-US" sz="2500" b="1" dirty="0">
                <a:latin typeface="Times New Roman" pitchFamily="18" charset="0"/>
                <a:cs typeface="Times New Roman" pitchFamily="18" charset="0"/>
              </a:rPr>
              <a:t> </a:t>
            </a:r>
            <a:r>
              <a:rPr lang="en-US" sz="2500" b="1" dirty="0" err="1">
                <a:latin typeface="Times New Roman" pitchFamily="18" charset="0"/>
                <a:cs typeface="Times New Roman" pitchFamily="18" charset="0"/>
              </a:rPr>
              <a:t>liệu</a:t>
            </a:r>
            <a:r>
              <a:rPr lang="en-US" sz="2500" b="1" dirty="0">
                <a:latin typeface="Times New Roman" pitchFamily="18" charset="0"/>
                <a:cs typeface="Times New Roman" pitchFamily="18" charset="0"/>
              </a:rPr>
              <a:t>:</a:t>
            </a:r>
          </a:p>
          <a:p>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Để</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làm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phong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phú</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thêm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nguồn</a:t>
            </a:r>
            <a:r>
              <a:rPr lang="en-US" sz="2400" dirty="0">
                <a:latin typeface="Times New Roman" pitchFamily="18" charset="0"/>
                <a:cs typeface="Times New Roman" pitchFamily="18" charset="0"/>
              </a:rPr>
              <a:t> TLĐT </a:t>
            </a:r>
            <a:r>
              <a:rPr lang="en-US" sz="2400" dirty="0" err="1">
                <a:latin typeface="Times New Roman" pitchFamily="18" charset="0"/>
                <a:cs typeface="Times New Roman" pitchFamily="18" charset="0"/>
              </a:rPr>
              <a:t>về</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cả</a:t>
            </a:r>
            <a:r>
              <a:rPr lang="en-US" sz="2400" dirty="0">
                <a:latin typeface="Times New Roman" pitchFamily="18" charset="0"/>
                <a:cs typeface="Times New Roman" pitchFamily="18" charset="0"/>
              </a:rPr>
              <a:t> SL </a:t>
            </a:r>
            <a:r>
              <a:rPr lang="en-US" sz="2400" dirty="0" err="1">
                <a:latin typeface="Times New Roman" pitchFamily="18" charset="0"/>
                <a:cs typeface="Times New Roman" pitchFamily="18" charset="0"/>
              </a:rPr>
              <a:t>và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chất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lượng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thì</a:t>
            </a:r>
            <a:r>
              <a:rPr lang="en-US" sz="2400" dirty="0">
                <a:latin typeface="Times New Roman" pitchFamily="18" charset="0"/>
                <a:cs typeface="Times New Roman" pitchFamily="18" charset="0"/>
              </a:rPr>
              <a:t> TV </a:t>
            </a:r>
            <a:r>
              <a:rPr lang="en-US" sz="2400" dirty="0" err="1">
                <a:latin typeface="Times New Roman" pitchFamily="18" charset="0"/>
                <a:cs typeface="Times New Roman" pitchFamily="18" charset="0"/>
              </a:rPr>
              <a:t>cần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bổ</a:t>
            </a:r>
            <a:r>
              <a:rPr lang="en-US" sz="2400" dirty="0">
                <a:latin typeface="Times New Roman" pitchFamily="18" charset="0"/>
                <a:cs typeface="Times New Roman" pitchFamily="18" charset="0"/>
              </a:rPr>
              <a:t> sung </a:t>
            </a:r>
            <a:r>
              <a:rPr lang="en-US" sz="2400" dirty="0" err="1">
                <a:latin typeface="Times New Roman" pitchFamily="18" charset="0"/>
                <a:cs typeface="Times New Roman" pitchFamily="18" charset="0"/>
              </a:rPr>
              <a:t>theo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các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phương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thức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sau</a:t>
            </a:r>
            <a:r>
              <a:rPr lang="en-US" sz="2400" dirty="0">
                <a:latin typeface="Times New Roman" pitchFamily="18" charset="0"/>
                <a:cs typeface="Times New Roman" pitchFamily="18" charset="0"/>
              </a:rPr>
              <a:t>:</a:t>
            </a:r>
          </a:p>
          <a:p>
            <a:pPr algn="just"/>
            <a:r>
              <a:rPr lang="en-US" sz="2400" dirty="0">
                <a:latin typeface="Times New Roman" pitchFamily="18" charset="0"/>
                <a:cs typeface="Times New Roman" pitchFamily="18" charset="0"/>
              </a:rPr>
              <a:t>+ </a:t>
            </a:r>
            <a:r>
              <a:rPr lang="vi-VN" sz="2400" dirty="0" err="1">
                <a:latin typeface="Times New Roman" pitchFamily="18" charset="0"/>
                <a:cs typeface="Times New Roman" pitchFamily="18" charset="0"/>
              </a:rPr>
              <a:t>Phối</a:t>
            </a:r>
            <a:r>
              <a:rPr lang="vi-VN" sz="2400" dirty="0">
                <a:latin typeface="Times New Roman" pitchFamily="18" charset="0"/>
                <a:cs typeface="Times New Roman" pitchFamily="18" charset="0"/>
              </a:rPr>
              <a:t> </a:t>
            </a:r>
            <a:r>
              <a:rPr lang="vi-VN" sz="2400" dirty="0" err="1">
                <a:latin typeface="Times New Roman" pitchFamily="18" charset="0"/>
                <a:cs typeface="Times New Roman" pitchFamily="18" charset="0"/>
              </a:rPr>
              <a:t>hợp</a:t>
            </a:r>
            <a:r>
              <a:rPr lang="vi-VN" sz="2400" dirty="0">
                <a:latin typeface="Times New Roman" pitchFamily="18" charset="0"/>
                <a:cs typeface="Times New Roman" pitchFamily="18" charset="0"/>
              </a:rPr>
              <a:t> </a:t>
            </a:r>
            <a:r>
              <a:rPr lang="vi-VN" sz="2400" dirty="0" err="1">
                <a:latin typeface="Times New Roman" pitchFamily="18" charset="0"/>
                <a:cs typeface="Times New Roman" pitchFamily="18" charset="0"/>
              </a:rPr>
              <a:t>với</a:t>
            </a:r>
            <a:r>
              <a:rPr lang="vi-VN" sz="2400" dirty="0">
                <a:latin typeface="Times New Roman" pitchFamily="18" charset="0"/>
                <a:cs typeface="Times New Roman" pitchFamily="18" charset="0"/>
              </a:rPr>
              <a:t> thư </a:t>
            </a:r>
            <a:r>
              <a:rPr lang="vi-VN" sz="2400" dirty="0" err="1">
                <a:latin typeface="Times New Roman" pitchFamily="18" charset="0"/>
                <a:cs typeface="Times New Roman" pitchFamily="18" charset="0"/>
              </a:rPr>
              <a:t>viện</a:t>
            </a:r>
            <a:r>
              <a:rPr lang="vi-VN" sz="2400" dirty="0">
                <a:latin typeface="Times New Roman" pitchFamily="18" charset="0"/>
                <a:cs typeface="Times New Roman" pitchFamily="18" charset="0"/>
              </a:rPr>
              <a:t> </a:t>
            </a:r>
            <a:r>
              <a:rPr lang="vi-VN" sz="2400" dirty="0" err="1">
                <a:latin typeface="Times New Roman" pitchFamily="18" charset="0"/>
                <a:cs typeface="Times New Roman" pitchFamily="18" charset="0"/>
              </a:rPr>
              <a:t>các</a:t>
            </a:r>
            <a:r>
              <a:rPr lang="vi-VN" sz="2400" dirty="0">
                <a:latin typeface="Times New Roman" pitchFamily="18" charset="0"/>
                <a:cs typeface="Times New Roman" pitchFamily="18" charset="0"/>
              </a:rPr>
              <a:t> </a:t>
            </a:r>
            <a:r>
              <a:rPr lang="vi-VN" sz="2400" dirty="0" err="1">
                <a:latin typeface="Times New Roman" pitchFamily="18" charset="0"/>
                <a:cs typeface="Times New Roman" pitchFamily="18" charset="0"/>
              </a:rPr>
              <a:t>trường</a:t>
            </a:r>
            <a:r>
              <a:rPr lang="vi-VN" sz="2400" dirty="0">
                <a:latin typeface="Times New Roman" pitchFamily="18" charset="0"/>
                <a:cs typeface="Times New Roman" pitchFamily="18" charset="0"/>
              </a:rPr>
              <a:t> </a:t>
            </a:r>
            <a:r>
              <a:rPr lang="vi-VN" sz="2400" dirty="0" err="1">
                <a:latin typeface="Times New Roman" pitchFamily="18" charset="0"/>
                <a:cs typeface="Times New Roman" pitchFamily="18" charset="0"/>
              </a:rPr>
              <a:t>đại</a:t>
            </a:r>
            <a:r>
              <a:rPr lang="vi-VN" sz="2400" dirty="0">
                <a:latin typeface="Times New Roman" pitchFamily="18" charset="0"/>
                <a:cs typeface="Times New Roman" pitchFamily="18" charset="0"/>
              </a:rPr>
              <a:t> </a:t>
            </a:r>
            <a:r>
              <a:rPr lang="vi-VN" sz="2400" dirty="0" err="1">
                <a:latin typeface="Times New Roman" pitchFamily="18" charset="0"/>
                <a:cs typeface="Times New Roman" pitchFamily="18" charset="0"/>
              </a:rPr>
              <a:t>học</a:t>
            </a:r>
            <a:r>
              <a:rPr lang="vi-VN" sz="2400" dirty="0">
                <a:latin typeface="Times New Roman" pitchFamily="18" charset="0"/>
                <a:cs typeface="Times New Roman" pitchFamily="18" charset="0"/>
              </a:rPr>
              <a:t>, CĐ </a:t>
            </a:r>
            <a:r>
              <a:rPr lang="vi-VN" sz="2400" dirty="0" err="1">
                <a:latin typeface="Times New Roman" pitchFamily="18" charset="0"/>
                <a:cs typeface="Times New Roman" pitchFamily="18" charset="0"/>
              </a:rPr>
              <a:t>khác</a:t>
            </a:r>
            <a:r>
              <a:rPr lang="vi-VN" sz="2400" dirty="0">
                <a:latin typeface="Times New Roman" pitchFamily="18" charset="0"/>
                <a:cs typeface="Times New Roman" pitchFamily="18" charset="0"/>
              </a:rPr>
              <a:t> </a:t>
            </a:r>
            <a:r>
              <a:rPr lang="vi-VN" sz="2400" dirty="0" err="1">
                <a:latin typeface="Times New Roman" pitchFamily="18" charset="0"/>
                <a:cs typeface="Times New Roman" pitchFamily="18" charset="0"/>
              </a:rPr>
              <a:t>cùng</a:t>
            </a:r>
            <a:r>
              <a:rPr lang="vi-VN" sz="2400" dirty="0">
                <a:latin typeface="Times New Roman" pitchFamily="18" charset="0"/>
                <a:cs typeface="Times New Roman" pitchFamily="18" charset="0"/>
              </a:rPr>
              <a:t> mua </a:t>
            </a:r>
            <a:r>
              <a:rPr lang="vi-VN" sz="2400" dirty="0" err="1">
                <a:latin typeface="Times New Roman" pitchFamily="18" charset="0"/>
                <a:cs typeface="Times New Roman" pitchFamily="18" charset="0"/>
              </a:rPr>
              <a:t>và</a:t>
            </a:r>
            <a:r>
              <a:rPr lang="vi-VN" sz="2400" dirty="0">
                <a:latin typeface="Times New Roman" pitchFamily="18" charset="0"/>
                <a:cs typeface="Times New Roman" pitchFamily="18" charset="0"/>
              </a:rPr>
              <a:t> </a:t>
            </a:r>
            <a:r>
              <a:rPr lang="vi-VN" sz="2400" dirty="0" err="1">
                <a:latin typeface="Times New Roman" pitchFamily="18" charset="0"/>
                <a:cs typeface="Times New Roman" pitchFamily="18" charset="0"/>
              </a:rPr>
              <a:t>sử</a:t>
            </a:r>
            <a:r>
              <a:rPr lang="vi-VN" sz="2400" dirty="0">
                <a:latin typeface="Times New Roman" pitchFamily="18" charset="0"/>
                <a:cs typeface="Times New Roman" pitchFamily="18" charset="0"/>
              </a:rPr>
              <a:t> </a:t>
            </a:r>
            <a:r>
              <a:rPr lang="vi-VN" sz="2400" dirty="0" err="1">
                <a:latin typeface="Times New Roman" pitchFamily="18" charset="0"/>
                <a:cs typeface="Times New Roman" pitchFamily="18" charset="0"/>
              </a:rPr>
              <a:t>dụng</a:t>
            </a:r>
            <a:r>
              <a:rPr lang="vi-VN" sz="2400" dirty="0">
                <a:latin typeface="Times New Roman" pitchFamily="18" charset="0"/>
                <a:cs typeface="Times New Roman" pitchFamily="18" charset="0"/>
              </a:rPr>
              <a:t> </a:t>
            </a:r>
            <a:r>
              <a:rPr lang="vi-VN" sz="2400" dirty="0" err="1">
                <a:latin typeface="Times New Roman" pitchFamily="18" charset="0"/>
                <a:cs typeface="Times New Roman" pitchFamily="18" charset="0"/>
              </a:rPr>
              <a:t>dùng</a:t>
            </a:r>
            <a:r>
              <a:rPr lang="vi-VN" sz="2400" dirty="0">
                <a:latin typeface="Times New Roman" pitchFamily="18" charset="0"/>
                <a:cs typeface="Times New Roman" pitchFamily="18" charset="0"/>
              </a:rPr>
              <a:t> chung CSDL </a:t>
            </a:r>
            <a:r>
              <a:rPr lang="vi-VN" sz="2400" dirty="0" err="1">
                <a:latin typeface="Times New Roman" pitchFamily="18" charset="0"/>
                <a:cs typeface="Times New Roman" pitchFamily="18" charset="0"/>
              </a:rPr>
              <a:t>toàn</a:t>
            </a:r>
            <a:r>
              <a:rPr lang="vi-VN" sz="2400" dirty="0">
                <a:latin typeface="Times New Roman" pitchFamily="18" charset="0"/>
                <a:cs typeface="Times New Roman" pitchFamily="18" charset="0"/>
              </a:rPr>
              <a:t> văn  </a:t>
            </a:r>
            <a:r>
              <a:rPr lang="vi-VN" sz="2400" dirty="0" err="1">
                <a:latin typeface="Times New Roman" pitchFamily="18" charset="0"/>
                <a:cs typeface="Times New Roman" pitchFamily="18" charset="0"/>
              </a:rPr>
              <a:t>hoặc</a:t>
            </a:r>
            <a:r>
              <a:rPr lang="vi-VN" sz="2400" dirty="0">
                <a:latin typeface="Times New Roman" pitchFamily="18" charset="0"/>
                <a:cs typeface="Times New Roman" pitchFamily="18" charset="0"/>
              </a:rPr>
              <a:t> </a:t>
            </a:r>
            <a:r>
              <a:rPr lang="vi-VN" sz="2400" dirty="0" err="1">
                <a:latin typeface="Times New Roman" pitchFamily="18" charset="0"/>
                <a:cs typeface="Times New Roman" pitchFamily="18" charset="0"/>
              </a:rPr>
              <a:t>quyền</a:t>
            </a:r>
            <a:r>
              <a:rPr lang="vi-VN" sz="2400" dirty="0">
                <a:latin typeface="Times New Roman" pitchFamily="18" charset="0"/>
                <a:cs typeface="Times New Roman" pitchFamily="18" charset="0"/>
              </a:rPr>
              <a:t> truy </a:t>
            </a:r>
            <a:r>
              <a:rPr lang="vi-VN" sz="2400" dirty="0" err="1">
                <a:latin typeface="Times New Roman" pitchFamily="18" charset="0"/>
                <a:cs typeface="Times New Roman" pitchFamily="18" charset="0"/>
              </a:rPr>
              <a:t>cập</a:t>
            </a:r>
            <a:r>
              <a:rPr lang="vi-VN" sz="2400" dirty="0">
                <a:latin typeface="Times New Roman" pitchFamily="18" charset="0"/>
                <a:cs typeface="Times New Roman" pitchFamily="18" charset="0"/>
              </a:rPr>
              <a:t> </a:t>
            </a:r>
            <a:r>
              <a:rPr lang="vi-VN" sz="2400" dirty="0" err="1">
                <a:latin typeface="Times New Roman" pitchFamily="18" charset="0"/>
                <a:cs typeface="Times New Roman" pitchFamily="18" charset="0"/>
              </a:rPr>
              <a:t>tài</a:t>
            </a:r>
            <a:r>
              <a:rPr lang="vi-VN" sz="2400" dirty="0">
                <a:latin typeface="Times New Roman" pitchFamily="18" charset="0"/>
                <a:cs typeface="Times New Roman" pitchFamily="18" charset="0"/>
              </a:rPr>
              <a:t> </a:t>
            </a:r>
            <a:r>
              <a:rPr lang="vi-VN" sz="2400" dirty="0" err="1">
                <a:latin typeface="Times New Roman" pitchFamily="18" charset="0"/>
                <a:cs typeface="Times New Roman" pitchFamily="18" charset="0"/>
              </a:rPr>
              <a:t>liệu</a:t>
            </a:r>
            <a:r>
              <a:rPr lang="vi-VN" sz="2400" dirty="0">
                <a:latin typeface="Times New Roman" pitchFamily="18" charset="0"/>
                <a:cs typeface="Times New Roman" pitchFamily="18" charset="0"/>
              </a:rPr>
              <a:t> </a:t>
            </a:r>
            <a:r>
              <a:rPr lang="vi-VN" sz="2400" dirty="0" err="1">
                <a:latin typeface="Times New Roman" pitchFamily="18" charset="0"/>
                <a:cs typeface="Times New Roman" pitchFamily="18" charset="0"/>
              </a:rPr>
              <a:t>điện</a:t>
            </a:r>
            <a:r>
              <a:rPr lang="vi-VN" sz="2400" dirty="0">
                <a:latin typeface="Times New Roman" pitchFamily="18" charset="0"/>
                <a:cs typeface="Times New Roman" pitchFamily="18" charset="0"/>
              </a:rPr>
              <a:t> </a:t>
            </a:r>
            <a:r>
              <a:rPr lang="vi-VN" sz="2400" dirty="0" err="1">
                <a:latin typeface="Times New Roman" pitchFamily="18" charset="0"/>
                <a:cs typeface="Times New Roman" pitchFamily="18" charset="0"/>
              </a:rPr>
              <a:t>tử</a:t>
            </a:r>
            <a:r>
              <a:rPr lang="en-US" sz="2400" dirty="0">
                <a:latin typeface="Times New Roman" pitchFamily="18" charset="0"/>
                <a:cs typeface="Times New Roman" pitchFamily="18" charset="0"/>
              </a:rPr>
              <a:t>;</a:t>
            </a:r>
          </a:p>
          <a:p>
            <a:pPr algn="just"/>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Hợp</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tác</a:t>
            </a:r>
            <a:r>
              <a:rPr lang="en-US" sz="2400" dirty="0">
                <a:latin typeface="Times New Roman" pitchFamily="18" charset="0"/>
                <a:cs typeface="Times New Roman" pitchFamily="18" charset="0"/>
              </a:rPr>
              <a:t> </a:t>
            </a:r>
            <a:r>
              <a:rPr lang="vi-VN" sz="2400" dirty="0">
                <a:latin typeface="Times New Roman" pitchFamily="18" charset="0"/>
                <a:cs typeface="Times New Roman" pitchFamily="18" charset="0"/>
              </a:rPr>
              <a:t>xây </a:t>
            </a:r>
            <a:r>
              <a:rPr lang="vi-VN" sz="2400" dirty="0" err="1">
                <a:latin typeface="Times New Roman" pitchFamily="18" charset="0"/>
                <a:cs typeface="Times New Roman" pitchFamily="18" charset="0"/>
              </a:rPr>
              <a:t>dựng</a:t>
            </a:r>
            <a:r>
              <a:rPr lang="vi-VN" sz="2400" dirty="0">
                <a:latin typeface="Times New Roman" pitchFamily="18" charset="0"/>
                <a:cs typeface="Times New Roman" pitchFamily="18" charset="0"/>
              </a:rPr>
              <a:t>, chia </a:t>
            </a:r>
            <a:r>
              <a:rPr lang="vi-VN" sz="2400" dirty="0" err="1">
                <a:latin typeface="Times New Roman" pitchFamily="18" charset="0"/>
                <a:cs typeface="Times New Roman" pitchFamily="18" charset="0"/>
              </a:rPr>
              <a:t>sẻ</a:t>
            </a:r>
            <a:r>
              <a:rPr lang="vi-VN" sz="2400" dirty="0">
                <a:latin typeface="Times New Roman" pitchFamily="18" charset="0"/>
                <a:cs typeface="Times New Roman" pitchFamily="18" charset="0"/>
              </a:rPr>
              <a:t>, trao </a:t>
            </a:r>
            <a:r>
              <a:rPr lang="vi-VN" sz="2400" dirty="0" err="1">
                <a:latin typeface="Times New Roman" pitchFamily="18" charset="0"/>
                <a:cs typeface="Times New Roman" pitchFamily="18" charset="0"/>
              </a:rPr>
              <a:t>đổi</a:t>
            </a:r>
            <a:r>
              <a:rPr lang="vi-VN" sz="2400" dirty="0">
                <a:latin typeface="Times New Roman" pitchFamily="18" charset="0"/>
                <a:cs typeface="Times New Roman" pitchFamily="18" charset="0"/>
              </a:rPr>
              <a:t> </a:t>
            </a:r>
            <a:r>
              <a:rPr lang="vi-VN" sz="2400" dirty="0" err="1">
                <a:latin typeface="Times New Roman" pitchFamily="18" charset="0"/>
                <a:cs typeface="Times New Roman" pitchFamily="18" charset="0"/>
              </a:rPr>
              <a:t>nguồn</a:t>
            </a:r>
            <a:r>
              <a:rPr lang="vi-VN" sz="2400" dirty="0">
                <a:latin typeface="Times New Roman" pitchFamily="18" charset="0"/>
                <a:cs typeface="Times New Roman" pitchFamily="18" charset="0"/>
              </a:rPr>
              <a:t> </a:t>
            </a:r>
            <a:r>
              <a:rPr lang="vi-VN" sz="2400" dirty="0" err="1">
                <a:latin typeface="Times New Roman" pitchFamily="18" charset="0"/>
                <a:cs typeface="Times New Roman" pitchFamily="18" charset="0"/>
              </a:rPr>
              <a:t>học</a:t>
            </a:r>
            <a:r>
              <a:rPr lang="vi-VN" sz="2400" dirty="0">
                <a:latin typeface="Times New Roman" pitchFamily="18" charset="0"/>
                <a:cs typeface="Times New Roman" pitchFamily="18" charset="0"/>
              </a:rPr>
              <a:t> </a:t>
            </a:r>
            <a:r>
              <a:rPr lang="vi-VN" sz="2400" dirty="0" err="1">
                <a:latin typeface="Times New Roman" pitchFamily="18" charset="0"/>
                <a:cs typeface="Times New Roman" pitchFamily="18" charset="0"/>
              </a:rPr>
              <a:t>liệu</a:t>
            </a:r>
            <a:r>
              <a:rPr lang="vi-VN" sz="2400" dirty="0">
                <a:latin typeface="Times New Roman" pitchFamily="18" charset="0"/>
                <a:cs typeface="Times New Roman" pitchFamily="18" charset="0"/>
              </a:rPr>
              <a:t> </a:t>
            </a:r>
            <a:r>
              <a:rPr lang="vi-VN" sz="2400" dirty="0" err="1">
                <a:latin typeface="Times New Roman" pitchFamily="18" charset="0"/>
                <a:cs typeface="Times New Roman" pitchFamily="18" charset="0"/>
              </a:rPr>
              <a:t>với</a:t>
            </a:r>
            <a:r>
              <a:rPr lang="vi-VN" sz="2400" dirty="0">
                <a:latin typeface="Times New Roman" pitchFamily="18" charset="0"/>
                <a:cs typeface="Times New Roman" pitchFamily="18" charset="0"/>
              </a:rPr>
              <a:t> thư </a:t>
            </a:r>
            <a:r>
              <a:rPr lang="vi-VN" sz="2400" dirty="0" err="1">
                <a:latin typeface="Times New Roman" pitchFamily="18" charset="0"/>
                <a:cs typeface="Times New Roman" pitchFamily="18" charset="0"/>
              </a:rPr>
              <a:t>viện</a:t>
            </a:r>
            <a:r>
              <a:rPr lang="vi-VN" sz="2400" dirty="0">
                <a:latin typeface="Times New Roman" pitchFamily="18" charset="0"/>
                <a:cs typeface="Times New Roman" pitchFamily="18" charset="0"/>
              </a:rPr>
              <a:t> </a:t>
            </a:r>
            <a:r>
              <a:rPr lang="vi-VN" sz="2400" dirty="0" err="1">
                <a:latin typeface="Times New Roman" pitchFamily="18" charset="0"/>
                <a:cs typeface="Times New Roman" pitchFamily="18" charset="0"/>
              </a:rPr>
              <a:t>các</a:t>
            </a:r>
            <a:r>
              <a:rPr lang="vi-VN" sz="2400" dirty="0">
                <a:latin typeface="Times New Roman" pitchFamily="18" charset="0"/>
                <a:cs typeface="Times New Roman" pitchFamily="18" charset="0"/>
              </a:rPr>
              <a:t> </a:t>
            </a:r>
            <a:r>
              <a:rPr lang="vi-VN" sz="2400" dirty="0" err="1">
                <a:latin typeface="Times New Roman" pitchFamily="18" charset="0"/>
                <a:cs typeface="Times New Roman" pitchFamily="18" charset="0"/>
              </a:rPr>
              <a:t>trường</a:t>
            </a:r>
            <a:r>
              <a:rPr lang="vi-VN" sz="2400" dirty="0">
                <a:latin typeface="Times New Roman" pitchFamily="18" charset="0"/>
                <a:cs typeface="Times New Roman" pitchFamily="18" charset="0"/>
              </a:rPr>
              <a:t> </a:t>
            </a:r>
            <a:r>
              <a:rPr lang="vi-VN" sz="2400" dirty="0" err="1">
                <a:latin typeface="Times New Roman" pitchFamily="18" charset="0"/>
                <a:cs typeface="Times New Roman" pitchFamily="18" charset="0"/>
              </a:rPr>
              <a:t>đại</a:t>
            </a:r>
            <a:r>
              <a:rPr lang="vi-VN" sz="2400" dirty="0">
                <a:latin typeface="Times New Roman" pitchFamily="18" charset="0"/>
                <a:cs typeface="Times New Roman" pitchFamily="18" charset="0"/>
              </a:rPr>
              <a:t> </a:t>
            </a:r>
            <a:r>
              <a:rPr lang="vi-VN" sz="2400" dirty="0" err="1">
                <a:latin typeface="Times New Roman" pitchFamily="18" charset="0"/>
                <a:cs typeface="Times New Roman" pitchFamily="18" charset="0"/>
              </a:rPr>
              <a:t>học</a:t>
            </a:r>
            <a:r>
              <a:rPr lang="vi-VN" sz="2400" dirty="0">
                <a:latin typeface="Times New Roman" pitchFamily="18" charset="0"/>
                <a:cs typeface="Times New Roman" pitchFamily="18" charset="0"/>
              </a:rPr>
              <a:t> </a:t>
            </a:r>
            <a:r>
              <a:rPr lang="vi-VN" sz="2400" dirty="0" err="1">
                <a:latin typeface="Times New Roman" pitchFamily="18" charset="0"/>
                <a:cs typeface="Times New Roman" pitchFamily="18" charset="0"/>
              </a:rPr>
              <a:t>lớn</a:t>
            </a:r>
            <a:r>
              <a:rPr lang="vi-VN" sz="2400" dirty="0">
                <a:latin typeface="Times New Roman" pitchFamily="18" charset="0"/>
                <a:cs typeface="Times New Roman" pitchFamily="18" charset="0"/>
              </a:rPr>
              <a:t> </a:t>
            </a:r>
            <a:r>
              <a:rPr lang="vi-VN" sz="2400" dirty="0" err="1">
                <a:latin typeface="Times New Roman" pitchFamily="18" charset="0"/>
                <a:cs typeface="Times New Roman" pitchFamily="18" charset="0"/>
              </a:rPr>
              <a:t>có</a:t>
            </a:r>
            <a:r>
              <a:rPr lang="vi-VN" sz="2400" dirty="0">
                <a:latin typeface="Times New Roman" pitchFamily="18" charset="0"/>
                <a:cs typeface="Times New Roman" pitchFamily="18" charset="0"/>
              </a:rPr>
              <a:t> </a:t>
            </a:r>
            <a:r>
              <a:rPr lang="vi-VN" sz="2400" dirty="0" err="1">
                <a:latin typeface="Times New Roman" pitchFamily="18" charset="0"/>
                <a:cs typeface="Times New Roman" pitchFamily="18" charset="0"/>
              </a:rPr>
              <a:t>cùng</a:t>
            </a:r>
            <a:r>
              <a:rPr lang="vi-VN" sz="2400" dirty="0">
                <a:latin typeface="Times New Roman" pitchFamily="18" charset="0"/>
                <a:cs typeface="Times New Roman" pitchFamily="18" charset="0"/>
              </a:rPr>
              <a:t> chuyên </a:t>
            </a:r>
            <a:r>
              <a:rPr lang="vi-VN" sz="2400" dirty="0" err="1">
                <a:latin typeface="Times New Roman" pitchFamily="18" charset="0"/>
                <a:cs typeface="Times New Roman" pitchFamily="18" charset="0"/>
              </a:rPr>
              <a:t>ngành</a:t>
            </a:r>
            <a:r>
              <a:rPr lang="vi-VN" sz="2400" dirty="0">
                <a:latin typeface="Times New Roman" pitchFamily="18" charset="0"/>
                <a:cs typeface="Times New Roman" pitchFamily="18" charset="0"/>
              </a:rPr>
              <a:t> </a:t>
            </a:r>
            <a:r>
              <a:rPr lang="vi-VN" sz="2400" dirty="0" err="1">
                <a:latin typeface="Times New Roman" pitchFamily="18" charset="0"/>
                <a:cs typeface="Times New Roman" pitchFamily="18" charset="0"/>
              </a:rPr>
              <a:t>đào</a:t>
            </a:r>
            <a:r>
              <a:rPr lang="vi-VN" sz="2400" dirty="0">
                <a:latin typeface="Times New Roman" pitchFamily="18" charset="0"/>
                <a:cs typeface="Times New Roman" pitchFamily="18" charset="0"/>
              </a:rPr>
              <a:t> </a:t>
            </a:r>
            <a:r>
              <a:rPr lang="vi-VN" sz="2400" dirty="0" err="1">
                <a:latin typeface="Times New Roman" pitchFamily="18" charset="0"/>
                <a:cs typeface="Times New Roman" pitchFamily="18" charset="0"/>
              </a:rPr>
              <a:t>tạo</a:t>
            </a:r>
            <a:r>
              <a:rPr lang="vi-VN" sz="2400" dirty="0">
                <a:latin typeface="Times New Roman" pitchFamily="18" charset="0"/>
                <a:cs typeface="Times New Roman" pitchFamily="18" charset="0"/>
              </a:rPr>
              <a:t> như: ĐHCN </a:t>
            </a:r>
            <a:r>
              <a:rPr lang="vi-VN" sz="2400" dirty="0" err="1">
                <a:latin typeface="Times New Roman" pitchFamily="18" charset="0"/>
                <a:cs typeface="Times New Roman" pitchFamily="18" charset="0"/>
              </a:rPr>
              <a:t>Tp.HCM</a:t>
            </a:r>
            <a:r>
              <a:rPr lang="vi-VN" sz="2400" dirty="0">
                <a:latin typeface="Times New Roman" pitchFamily="18" charset="0"/>
                <a:cs typeface="Times New Roman" pitchFamily="18" charset="0"/>
              </a:rPr>
              <a:t>, ĐH SPKT </a:t>
            </a:r>
            <a:r>
              <a:rPr lang="vi-VN" sz="2400" dirty="0" err="1">
                <a:latin typeface="Times New Roman" pitchFamily="18" charset="0"/>
                <a:cs typeface="Times New Roman" pitchFamily="18" charset="0"/>
              </a:rPr>
              <a:t>Tp.HCM</a:t>
            </a:r>
            <a:r>
              <a:rPr lang="en-US" sz="2400" dirty="0">
                <a:latin typeface="Times New Roman" pitchFamily="18" charset="0"/>
                <a:cs typeface="Times New Roman" pitchFamily="18" charset="0"/>
              </a:rPr>
              <a:t>, …;</a:t>
            </a:r>
          </a:p>
          <a:p>
            <a:pPr algn="just"/>
            <a:r>
              <a:rPr lang="en-US" sz="2400" dirty="0">
                <a:latin typeface="Times New Roman" pitchFamily="18" charset="0"/>
                <a:cs typeface="Times New Roman" pitchFamily="18" charset="0"/>
              </a:rPr>
              <a:t>+ </a:t>
            </a:r>
            <a:r>
              <a:rPr lang="vi-VN" sz="2400" dirty="0" err="1">
                <a:latin typeface="Times New Roman" pitchFamily="18" charset="0"/>
                <a:cs typeface="Times New Roman" pitchFamily="18" charset="0"/>
              </a:rPr>
              <a:t>Tự</a:t>
            </a:r>
            <a:r>
              <a:rPr lang="vi-VN" sz="2400" dirty="0">
                <a:latin typeface="Times New Roman" pitchFamily="18" charset="0"/>
                <a:cs typeface="Times New Roman" pitchFamily="18" charset="0"/>
              </a:rPr>
              <a:t> </a:t>
            </a:r>
            <a:r>
              <a:rPr lang="vi-VN" sz="2400" dirty="0" err="1">
                <a:latin typeface="Times New Roman" pitchFamily="18" charset="0"/>
                <a:cs typeface="Times New Roman" pitchFamily="18" charset="0"/>
              </a:rPr>
              <a:t>số</a:t>
            </a:r>
            <a:r>
              <a:rPr lang="vi-VN" sz="2400" dirty="0">
                <a:latin typeface="Times New Roman" pitchFamily="18" charset="0"/>
                <a:cs typeface="Times New Roman" pitchFamily="18" charset="0"/>
              </a:rPr>
              <a:t> </a:t>
            </a:r>
            <a:r>
              <a:rPr lang="vi-VN" sz="2400" dirty="0" err="1">
                <a:latin typeface="Times New Roman" pitchFamily="18" charset="0"/>
                <a:cs typeface="Times New Roman" pitchFamily="18" charset="0"/>
              </a:rPr>
              <a:t>hóa</a:t>
            </a:r>
            <a:r>
              <a:rPr lang="vi-VN" sz="2400" dirty="0">
                <a:latin typeface="Times New Roman" pitchFamily="18" charset="0"/>
                <a:cs typeface="Times New Roman" pitchFamily="18" charset="0"/>
              </a:rPr>
              <a:t> </a:t>
            </a:r>
            <a:r>
              <a:rPr lang="vi-VN" sz="2400" dirty="0" err="1">
                <a:latin typeface="Times New Roman" pitchFamily="18" charset="0"/>
                <a:cs typeface="Times New Roman" pitchFamily="18" charset="0"/>
              </a:rPr>
              <a:t>tài</a:t>
            </a:r>
            <a:r>
              <a:rPr lang="vi-VN" sz="2400" dirty="0">
                <a:latin typeface="Times New Roman" pitchFamily="18" charset="0"/>
                <a:cs typeface="Times New Roman" pitchFamily="18" charset="0"/>
              </a:rPr>
              <a:t> </a:t>
            </a:r>
            <a:r>
              <a:rPr lang="vi-VN" sz="2400" dirty="0" err="1">
                <a:latin typeface="Times New Roman" pitchFamily="18" charset="0"/>
                <a:cs typeface="Times New Roman" pitchFamily="18" charset="0"/>
              </a:rPr>
              <a:t>liệu</a:t>
            </a:r>
            <a:r>
              <a:rPr lang="vi-VN" sz="2400" dirty="0">
                <a:latin typeface="Times New Roman" pitchFamily="18" charset="0"/>
                <a:cs typeface="Times New Roman" pitchFamily="18" charset="0"/>
              </a:rPr>
              <a:t> </a:t>
            </a:r>
            <a:r>
              <a:rPr lang="vi-VN" sz="2400" dirty="0" err="1">
                <a:latin typeface="Times New Roman" pitchFamily="18" charset="0"/>
                <a:cs typeface="Times New Roman" pitchFamily="18" charset="0"/>
              </a:rPr>
              <a:t>của</a:t>
            </a:r>
            <a:r>
              <a:rPr lang="vi-VN" sz="2400" dirty="0">
                <a:latin typeface="Times New Roman" pitchFamily="18" charset="0"/>
                <a:cs typeface="Times New Roman" pitchFamily="18" charset="0"/>
              </a:rPr>
              <a:t> thư </a:t>
            </a:r>
            <a:r>
              <a:rPr lang="vi-VN" sz="2400" dirty="0" err="1">
                <a:latin typeface="Times New Roman" pitchFamily="18" charset="0"/>
                <a:cs typeface="Times New Roman" pitchFamily="18" charset="0"/>
              </a:rPr>
              <a:t>viện</a:t>
            </a:r>
            <a:r>
              <a:rPr lang="vi-VN" sz="2400" dirty="0">
                <a:latin typeface="Times New Roman" pitchFamily="18" charset="0"/>
                <a:cs typeface="Times New Roman" pitchFamily="18" charset="0"/>
              </a:rPr>
              <a:t> </a:t>
            </a:r>
            <a:r>
              <a:rPr lang="vi-VN" sz="2400" dirty="0" err="1">
                <a:latin typeface="Times New Roman" pitchFamily="18" charset="0"/>
                <a:cs typeface="Times New Roman" pitchFamily="18" charset="0"/>
              </a:rPr>
              <a:t>mình</a:t>
            </a:r>
            <a:r>
              <a:rPr lang="vi-VN" sz="2400" dirty="0">
                <a:latin typeface="Times New Roman" pitchFamily="18" charset="0"/>
                <a:cs typeface="Times New Roman" pitchFamily="18" charset="0"/>
              </a:rPr>
              <a:t> theo quy </a:t>
            </a:r>
            <a:r>
              <a:rPr lang="vi-VN" sz="2400" dirty="0" err="1">
                <a:latin typeface="Times New Roman" pitchFamily="18" charset="0"/>
                <a:cs typeface="Times New Roman" pitchFamily="18" charset="0"/>
              </a:rPr>
              <a:t>định</a:t>
            </a:r>
            <a:r>
              <a:rPr lang="vi-VN" sz="2400" dirty="0">
                <a:latin typeface="Times New Roman" pitchFamily="18" charset="0"/>
                <a:cs typeface="Times New Roman" pitchFamily="18" charset="0"/>
              </a:rPr>
              <a:t> </a:t>
            </a:r>
            <a:r>
              <a:rPr lang="vi-VN" sz="2400" dirty="0" err="1">
                <a:latin typeface="Times New Roman" pitchFamily="18" charset="0"/>
                <a:cs typeface="Times New Roman" pitchFamily="18" charset="0"/>
              </a:rPr>
              <a:t>của</a:t>
            </a:r>
            <a:r>
              <a:rPr lang="vi-VN" sz="2400" dirty="0">
                <a:latin typeface="Times New Roman" pitchFamily="18" charset="0"/>
                <a:cs typeface="Times New Roman" pitchFamily="18" charset="0"/>
              </a:rPr>
              <a:t> </a:t>
            </a:r>
            <a:r>
              <a:rPr lang="vi-VN" sz="2400" dirty="0" err="1">
                <a:latin typeface="Times New Roman" pitchFamily="18" charset="0"/>
                <a:cs typeface="Times New Roman" pitchFamily="18" charset="0"/>
              </a:rPr>
              <a:t>pháp</a:t>
            </a:r>
            <a:r>
              <a:rPr lang="vi-VN" sz="2400" dirty="0">
                <a:latin typeface="Times New Roman" pitchFamily="18" charset="0"/>
                <a:cs typeface="Times New Roman" pitchFamily="18" charset="0"/>
              </a:rPr>
              <a:t> </a:t>
            </a:r>
            <a:r>
              <a:rPr lang="vi-VN" sz="2400" dirty="0" err="1">
                <a:latin typeface="Times New Roman" pitchFamily="18" charset="0"/>
                <a:cs typeface="Times New Roman" pitchFamily="18" charset="0"/>
              </a:rPr>
              <a:t>luật</a:t>
            </a:r>
            <a:r>
              <a:rPr lang="vi-VN" sz="2400" dirty="0">
                <a:latin typeface="Times New Roman" pitchFamily="18" charset="0"/>
                <a:cs typeface="Times New Roman" pitchFamily="18" charset="0"/>
              </a:rPr>
              <a:t> </a:t>
            </a:r>
            <a:r>
              <a:rPr lang="vi-VN" sz="2400" dirty="0" err="1">
                <a:latin typeface="Times New Roman" pitchFamily="18" charset="0"/>
                <a:cs typeface="Times New Roman" pitchFamily="18" charset="0"/>
              </a:rPr>
              <a:t>về</a:t>
            </a:r>
            <a:r>
              <a:rPr lang="vi-VN" sz="2400" dirty="0">
                <a:latin typeface="Times New Roman" pitchFamily="18" charset="0"/>
                <a:cs typeface="Times New Roman" pitchFamily="18" charset="0"/>
              </a:rPr>
              <a:t> </a:t>
            </a:r>
            <a:r>
              <a:rPr lang="vi-VN" sz="2400" dirty="0" err="1">
                <a:latin typeface="Times New Roman" pitchFamily="18" charset="0"/>
                <a:cs typeface="Times New Roman" pitchFamily="18" charset="0"/>
              </a:rPr>
              <a:t>bản</a:t>
            </a:r>
            <a:r>
              <a:rPr lang="vi-VN" sz="2400" dirty="0">
                <a:latin typeface="Times New Roman" pitchFamily="18" charset="0"/>
                <a:cs typeface="Times New Roman" pitchFamily="18" charset="0"/>
              </a:rPr>
              <a:t> </a:t>
            </a:r>
            <a:r>
              <a:rPr lang="vi-VN" sz="2400" dirty="0" err="1">
                <a:latin typeface="Times New Roman" pitchFamily="18" charset="0"/>
                <a:cs typeface="Times New Roman" pitchFamily="18" charset="0"/>
              </a:rPr>
              <a:t>quyền</a:t>
            </a:r>
            <a:r>
              <a:rPr lang="vi-VN" sz="2400" dirty="0">
                <a:latin typeface="Times New Roman" pitchFamily="18" charset="0"/>
                <a:cs typeface="Times New Roman" pitchFamily="18" charset="0"/>
              </a:rPr>
              <a:t>; </a:t>
            </a:r>
            <a:endParaRPr lang="en-US" sz="2400" dirty="0">
              <a:latin typeface="Times New Roman" pitchFamily="18" charset="0"/>
              <a:cs typeface="Times New Roman" pitchFamily="18" charset="0"/>
            </a:endParaRPr>
          </a:p>
        </p:txBody>
      </p:sp>
      <p:pic>
        <p:nvPicPr>
          <p:cNvPr id="6" name="Picture 5" descr="A picture containing calendar&#10;&#10;Description automatically generated">
            <a:extLst>
              <a:ext uri="{FF2B5EF4-FFF2-40B4-BE49-F238E27FC236}">
                <a16:creationId xmlns:a16="http://schemas.microsoft.com/office/drawing/2014/main" id="{6F2A9A30-E19E-AB92-AFF3-1D2B236FBBD9}"/>
              </a:ext>
            </a:extLst>
          </p:cNvPr>
          <p:cNvPicPr>
            <a:picLocks noChangeAspect="1"/>
          </p:cNvPicPr>
          <p:nvPr/>
        </p:nvPicPr>
        <p:blipFill rotWithShape="1">
          <a:blip r:embed="rId3">
            <a:extLst>
              <a:ext uri="{28A0092B-C50C-407E-A947-70E740481C1C}">
                <a14:useLocalDpi xmlns:a14="http://schemas.microsoft.com/office/drawing/2010/main" val="0"/>
              </a:ext>
            </a:extLst>
          </a:blip>
          <a:srcRect b="9350"/>
          <a:stretch/>
        </p:blipFill>
        <p:spPr>
          <a:xfrm>
            <a:off x="7085201" y="924447"/>
            <a:ext cx="4987889" cy="5101397"/>
          </a:xfrm>
          <a:prstGeom prst="rect">
            <a:avLst/>
          </a:prstGeom>
        </p:spPr>
      </p:pic>
    </p:spTree>
    <p:extLst>
      <p:ext uri="{BB962C8B-B14F-4D97-AF65-F5344CB8AC3E}">
        <p14:creationId xmlns:p14="http://schemas.microsoft.com/office/powerpoint/2010/main" val="17797967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4" presetClass="entr" presetSubtype="10" fill="hold" nodeType="click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randombar(horizontal)">
                                      <p:cBhvr>
                                        <p:cTn id="1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a:extLst>
              <a:ext uri="{FF2B5EF4-FFF2-40B4-BE49-F238E27FC236}">
                <a16:creationId xmlns:a16="http://schemas.microsoft.com/office/drawing/2014/main" id="{A5D3B1F9-AC97-4CDD-BE3C-A23A68010D8B}"/>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 y="0"/>
            <a:ext cx="12192001" cy="6858000"/>
          </a:xfrm>
        </p:spPr>
      </p:pic>
      <p:sp>
        <p:nvSpPr>
          <p:cNvPr id="2" name="Rectangle 1"/>
          <p:cNvSpPr/>
          <p:nvPr/>
        </p:nvSpPr>
        <p:spPr>
          <a:xfrm>
            <a:off x="1989440" y="1848022"/>
            <a:ext cx="7895967" cy="584775"/>
          </a:xfrm>
          <a:prstGeom prst="rect">
            <a:avLst/>
          </a:prstGeom>
        </p:spPr>
        <p:txBody>
          <a:bodyPr wrap="square">
            <a:spAutoFit/>
          </a:bodyPr>
          <a:lstStyle/>
          <a:p>
            <a:pPr algn="just"/>
            <a:endParaRPr lang="en-US" sz="3200" dirty="0">
              <a:latin typeface="Times New Roman" pitchFamily="18" charset="0"/>
              <a:cs typeface="Times New Roman" pitchFamily="18" charset="0"/>
            </a:endParaRPr>
          </a:p>
        </p:txBody>
      </p:sp>
      <p:sp>
        <p:nvSpPr>
          <p:cNvPr id="5" name="TextBox 4"/>
          <p:cNvSpPr txBox="1"/>
          <p:nvPr/>
        </p:nvSpPr>
        <p:spPr>
          <a:xfrm>
            <a:off x="0" y="451262"/>
            <a:ext cx="3313216" cy="523220"/>
          </a:xfrm>
          <a:prstGeom prst="rect">
            <a:avLst/>
          </a:prstGeom>
        </p:spPr>
        <p:style>
          <a:lnRef idx="1">
            <a:schemeClr val="accent2"/>
          </a:lnRef>
          <a:fillRef idx="2">
            <a:schemeClr val="accent2"/>
          </a:fillRef>
          <a:effectRef idx="1">
            <a:schemeClr val="accent2"/>
          </a:effectRef>
          <a:fontRef idx="minor">
            <a:schemeClr val="dk1"/>
          </a:fontRef>
        </p:style>
        <p:txBody>
          <a:bodyPr wrap="square" rtlCol="0">
            <a:spAutoFit/>
          </a:bodyPr>
          <a:lstStyle/>
          <a:p>
            <a:pPr algn="ctr"/>
            <a:r>
              <a:rPr lang="en-US" sz="2800" b="1" dirty="0">
                <a:latin typeface="Times New Roman" pitchFamily="18" charset="0"/>
                <a:cs typeface="Times New Roman" pitchFamily="18" charset="0"/>
              </a:rPr>
              <a:t>2. CÁC GIẢI PHÁP</a:t>
            </a:r>
          </a:p>
        </p:txBody>
      </p:sp>
      <p:sp>
        <p:nvSpPr>
          <p:cNvPr id="3" name="TextBox 2"/>
          <p:cNvSpPr txBox="1"/>
          <p:nvPr/>
        </p:nvSpPr>
        <p:spPr>
          <a:xfrm>
            <a:off x="344385" y="1157246"/>
            <a:ext cx="10960925" cy="5101525"/>
          </a:xfrm>
          <a:prstGeom prst="rect">
            <a:avLst/>
          </a:prstGeom>
          <a:noFill/>
        </p:spPr>
        <p:txBody>
          <a:bodyPr wrap="square" rtlCol="0">
            <a:spAutoFit/>
          </a:bodyPr>
          <a:lstStyle/>
          <a:p>
            <a:pPr algn="just"/>
            <a:r>
              <a:rPr lang="en-US" sz="2500" b="1" dirty="0">
                <a:latin typeface="Times New Roman" pitchFamily="18" charset="0"/>
                <a:cs typeface="Times New Roman" pitchFamily="18" charset="0"/>
                <a:sym typeface="Wingdings" panose="05000000000000000000" pitchFamily="2" charset="2"/>
              </a:rPr>
              <a:t></a:t>
            </a:r>
            <a:r>
              <a:rPr lang="en-US" sz="2500" b="1" dirty="0" err="1">
                <a:latin typeface="Times New Roman" pitchFamily="18" charset="0"/>
                <a:cs typeface="Times New Roman" pitchFamily="18" charset="0"/>
              </a:rPr>
              <a:t>Phát</a:t>
            </a:r>
            <a:r>
              <a:rPr lang="en-US" sz="2500" b="1" dirty="0">
                <a:latin typeface="Times New Roman" pitchFamily="18" charset="0"/>
                <a:cs typeface="Times New Roman" pitchFamily="18" charset="0"/>
              </a:rPr>
              <a:t> </a:t>
            </a:r>
            <a:r>
              <a:rPr lang="en-US" sz="2500" b="1" dirty="0" err="1">
                <a:latin typeface="Times New Roman" pitchFamily="18" charset="0"/>
                <a:cs typeface="Times New Roman" pitchFamily="18" charset="0"/>
              </a:rPr>
              <a:t>triển</a:t>
            </a:r>
            <a:r>
              <a:rPr lang="en-US" sz="2500" b="1" dirty="0">
                <a:latin typeface="Times New Roman" pitchFamily="18" charset="0"/>
                <a:cs typeface="Times New Roman" pitchFamily="18" charset="0"/>
              </a:rPr>
              <a:t> </a:t>
            </a:r>
            <a:r>
              <a:rPr lang="en-US" sz="2500" b="1" dirty="0" err="1">
                <a:latin typeface="Times New Roman" pitchFamily="18" charset="0"/>
                <a:cs typeface="Times New Roman" pitchFamily="18" charset="0"/>
              </a:rPr>
              <a:t>nguồn</a:t>
            </a:r>
            <a:r>
              <a:rPr lang="en-US" sz="2500" b="1" dirty="0">
                <a:latin typeface="Times New Roman" pitchFamily="18" charset="0"/>
                <a:cs typeface="Times New Roman" pitchFamily="18" charset="0"/>
              </a:rPr>
              <a:t> </a:t>
            </a:r>
            <a:r>
              <a:rPr lang="en-US" sz="2500" b="1" dirty="0" err="1">
                <a:latin typeface="Times New Roman" pitchFamily="18" charset="0"/>
                <a:cs typeface="Times New Roman" pitchFamily="18" charset="0"/>
              </a:rPr>
              <a:t>nhân</a:t>
            </a:r>
            <a:r>
              <a:rPr lang="en-US" sz="2500" b="1" dirty="0">
                <a:latin typeface="Times New Roman" pitchFamily="18" charset="0"/>
                <a:cs typeface="Times New Roman" pitchFamily="18" charset="0"/>
              </a:rPr>
              <a:t> </a:t>
            </a:r>
            <a:r>
              <a:rPr lang="en-US" sz="2500" b="1" dirty="0" err="1">
                <a:latin typeface="Times New Roman" pitchFamily="18" charset="0"/>
                <a:cs typeface="Times New Roman" pitchFamily="18" charset="0"/>
              </a:rPr>
              <a:t>lực</a:t>
            </a:r>
            <a:r>
              <a:rPr lang="en-US" sz="2500" b="1" dirty="0">
                <a:latin typeface="Times New Roman" pitchFamily="18" charset="0"/>
                <a:cs typeface="Times New Roman" pitchFamily="18" charset="0"/>
              </a:rPr>
              <a:t>:</a:t>
            </a:r>
          </a:p>
          <a:p>
            <a:pPr marL="457200" indent="-457200" algn="just">
              <a:lnSpc>
                <a:spcPct val="150000"/>
              </a:lnSpc>
              <a:buFont typeface="Arial" pitchFamily="34" charset="0"/>
              <a:buChar char="•"/>
            </a:pPr>
            <a:r>
              <a:rPr lang="vi-VN" sz="2500" dirty="0">
                <a:latin typeface="Times New Roman" pitchFamily="18" charset="0"/>
                <a:cs typeface="Times New Roman" pitchFamily="18" charset="0"/>
                <a:sym typeface="Wingdings 2"/>
              </a:rPr>
              <a:t>Ưu tiên và tạo mọi điều kiện thuận lợi để cán bộ được tham gia các lớp bồi dưỡng</a:t>
            </a:r>
            <a:r>
              <a:rPr lang="en-US" sz="2500" dirty="0">
                <a:latin typeface="Times New Roman" pitchFamily="18" charset="0"/>
                <a:cs typeface="Times New Roman" pitchFamily="18" charset="0"/>
                <a:sym typeface="Wingdings 2"/>
              </a:rPr>
              <a:t> </a:t>
            </a:r>
            <a:r>
              <a:rPr lang="vi-VN" sz="2500" dirty="0">
                <a:latin typeface="Times New Roman" pitchFamily="18" charset="0"/>
                <a:cs typeface="Times New Roman" pitchFamily="18" charset="0"/>
                <a:sym typeface="Wingdings 2"/>
              </a:rPr>
              <a:t>nâng cao trình độ chuyên môn nghiệp vụ</a:t>
            </a:r>
            <a:r>
              <a:rPr lang="en-US" sz="2500" dirty="0">
                <a:latin typeface="Times New Roman" pitchFamily="18" charset="0"/>
                <a:cs typeface="Times New Roman" pitchFamily="18" charset="0"/>
                <a:sym typeface="Wingdings 2"/>
              </a:rPr>
              <a:t>. Đ</a:t>
            </a:r>
            <a:r>
              <a:rPr lang="vi-VN" sz="2500" dirty="0">
                <a:latin typeface="Times New Roman" pitchFamily="18" charset="0"/>
                <a:cs typeface="Times New Roman" pitchFamily="18" charset="0"/>
                <a:sym typeface="Wingdings 2"/>
              </a:rPr>
              <a:t>ặc biệt là tham gia các lớp bồi dưỡng kiến thức, kỹ năng về CNTT</a:t>
            </a:r>
            <a:r>
              <a:rPr lang="en-US" sz="2500" dirty="0">
                <a:latin typeface="Times New Roman" pitchFamily="18" charset="0"/>
                <a:cs typeface="Times New Roman" pitchFamily="18" charset="0"/>
                <a:sym typeface="Wingdings 2"/>
              </a:rPr>
              <a:t>.</a:t>
            </a:r>
          </a:p>
          <a:p>
            <a:pPr marL="457200" indent="-457200" algn="just">
              <a:lnSpc>
                <a:spcPct val="150000"/>
              </a:lnSpc>
              <a:buFont typeface="Arial" pitchFamily="34" charset="0"/>
              <a:buChar char="•"/>
            </a:pPr>
            <a:r>
              <a:rPr lang="en-US" sz="2500" dirty="0" err="1">
                <a:latin typeface="Times New Roman" pitchFamily="18" charset="0"/>
                <a:cs typeface="Times New Roman" pitchFamily="18" charset="0"/>
                <a:sym typeface="Wingdings 2"/>
              </a:rPr>
              <a:t>Thường</a:t>
            </a:r>
            <a:r>
              <a:rPr lang="en-US" sz="2500" dirty="0">
                <a:latin typeface="Times New Roman" pitchFamily="18" charset="0"/>
                <a:cs typeface="Times New Roman" pitchFamily="18" charset="0"/>
                <a:sym typeface="Wingdings 2"/>
              </a:rPr>
              <a:t> </a:t>
            </a:r>
            <a:r>
              <a:rPr lang="en-US" sz="2500" dirty="0" err="1">
                <a:latin typeface="Times New Roman" pitchFamily="18" charset="0"/>
                <a:cs typeface="Times New Roman" pitchFamily="18" charset="0"/>
                <a:sym typeface="Wingdings 2"/>
              </a:rPr>
              <a:t>xuyên</a:t>
            </a:r>
            <a:r>
              <a:rPr lang="en-US" sz="2500" dirty="0">
                <a:latin typeface="Times New Roman" pitchFamily="18" charset="0"/>
                <a:cs typeface="Times New Roman" pitchFamily="18" charset="0"/>
                <a:sym typeface="Wingdings 2"/>
              </a:rPr>
              <a:t> </a:t>
            </a:r>
            <a:r>
              <a:rPr lang="en-US" sz="2500" dirty="0" err="1">
                <a:latin typeface="Times New Roman" pitchFamily="18" charset="0"/>
                <a:cs typeface="Times New Roman" pitchFamily="18" charset="0"/>
                <a:sym typeface="Wingdings 2"/>
              </a:rPr>
              <a:t>cử</a:t>
            </a:r>
            <a:r>
              <a:rPr lang="en-US" sz="2500" dirty="0">
                <a:latin typeface="Times New Roman" pitchFamily="18" charset="0"/>
                <a:cs typeface="Times New Roman" pitchFamily="18" charset="0"/>
                <a:sym typeface="Wingdings 2"/>
              </a:rPr>
              <a:t> CBTV </a:t>
            </a:r>
            <a:r>
              <a:rPr lang="en-US" sz="2500" dirty="0" err="1">
                <a:latin typeface="Times New Roman" pitchFamily="18" charset="0"/>
                <a:cs typeface="Times New Roman" pitchFamily="18" charset="0"/>
                <a:sym typeface="Wingdings 2"/>
              </a:rPr>
              <a:t>đi</a:t>
            </a:r>
            <a:r>
              <a:rPr lang="en-US" sz="2500" dirty="0">
                <a:latin typeface="Times New Roman" pitchFamily="18" charset="0"/>
                <a:cs typeface="Times New Roman" pitchFamily="18" charset="0"/>
                <a:sym typeface="Wingdings 2"/>
              </a:rPr>
              <a:t> </a:t>
            </a:r>
            <a:r>
              <a:rPr lang="vi-VN" sz="2500" dirty="0">
                <a:latin typeface="Times New Roman" pitchFamily="18" charset="0"/>
                <a:cs typeface="Times New Roman" pitchFamily="18" charset="0"/>
                <a:sym typeface="Wingdings 2"/>
              </a:rPr>
              <a:t>th</a:t>
            </a:r>
            <a:r>
              <a:rPr lang="en-US" sz="2500" dirty="0">
                <a:latin typeface="Times New Roman" pitchFamily="18" charset="0"/>
                <a:cs typeface="Times New Roman" pitchFamily="18" charset="0"/>
                <a:sym typeface="Wingdings 2"/>
              </a:rPr>
              <a:t>a</a:t>
            </a:r>
            <a:r>
              <a:rPr lang="vi-VN" sz="2500" dirty="0">
                <a:latin typeface="Times New Roman" pitchFamily="18" charset="0"/>
                <a:cs typeface="Times New Roman" pitchFamily="18" charset="0"/>
                <a:sym typeface="Wingdings 2"/>
              </a:rPr>
              <a:t>m quan học hỏi kinh nghiệm triển khai </a:t>
            </a:r>
            <a:r>
              <a:rPr lang="en-US" sz="2500" dirty="0">
                <a:latin typeface="Times New Roman" pitchFamily="18" charset="0"/>
                <a:cs typeface="Times New Roman" pitchFamily="18" charset="0"/>
                <a:sym typeface="Wingdings 2"/>
              </a:rPr>
              <a:t>tin </a:t>
            </a:r>
            <a:r>
              <a:rPr lang="en-US" sz="2500" dirty="0" err="1">
                <a:latin typeface="Times New Roman" pitchFamily="18" charset="0"/>
                <a:cs typeface="Times New Roman" pitchFamily="18" charset="0"/>
                <a:sym typeface="Wingdings 2"/>
              </a:rPr>
              <a:t>học</a:t>
            </a:r>
            <a:r>
              <a:rPr lang="en-US" sz="2500" dirty="0">
                <a:latin typeface="Times New Roman" pitchFamily="18" charset="0"/>
                <a:cs typeface="Times New Roman" pitchFamily="18" charset="0"/>
                <a:sym typeface="Wingdings 2"/>
              </a:rPr>
              <a:t> </a:t>
            </a:r>
            <a:r>
              <a:rPr lang="en-US" sz="2500" dirty="0" err="1">
                <a:latin typeface="Times New Roman" pitchFamily="18" charset="0"/>
                <a:cs typeface="Times New Roman" pitchFamily="18" charset="0"/>
                <a:sym typeface="Wingdings 2"/>
              </a:rPr>
              <a:t>hóa</a:t>
            </a:r>
            <a:r>
              <a:rPr lang="en-US" sz="2500" dirty="0">
                <a:latin typeface="Times New Roman" pitchFamily="18" charset="0"/>
                <a:cs typeface="Times New Roman" pitchFamily="18" charset="0"/>
                <a:sym typeface="Wingdings 2"/>
              </a:rPr>
              <a:t> </a:t>
            </a:r>
            <a:r>
              <a:rPr lang="en-US" sz="2500" dirty="0" err="1">
                <a:latin typeface="Times New Roman" pitchFamily="18" charset="0"/>
                <a:cs typeface="Times New Roman" pitchFamily="18" charset="0"/>
                <a:sym typeface="Wingdings 2"/>
              </a:rPr>
              <a:t>và</a:t>
            </a:r>
            <a:r>
              <a:rPr lang="en-US" sz="2500" dirty="0">
                <a:latin typeface="Times New Roman" pitchFamily="18" charset="0"/>
                <a:cs typeface="Times New Roman" pitchFamily="18" charset="0"/>
                <a:sym typeface="Wingdings 2"/>
              </a:rPr>
              <a:t> </a:t>
            </a:r>
            <a:r>
              <a:rPr lang="en-US" sz="2500" dirty="0" err="1">
                <a:latin typeface="Times New Roman" pitchFamily="18" charset="0"/>
                <a:cs typeface="Times New Roman" pitchFamily="18" charset="0"/>
                <a:sym typeface="Wingdings 2"/>
              </a:rPr>
              <a:t>ứng</a:t>
            </a:r>
            <a:r>
              <a:rPr lang="en-US" sz="2500" dirty="0">
                <a:latin typeface="Times New Roman" pitchFamily="18" charset="0"/>
                <a:cs typeface="Times New Roman" pitchFamily="18" charset="0"/>
                <a:sym typeface="Wingdings 2"/>
              </a:rPr>
              <a:t> </a:t>
            </a:r>
            <a:r>
              <a:rPr lang="en-US" sz="2500" dirty="0" err="1">
                <a:latin typeface="Times New Roman" pitchFamily="18" charset="0"/>
                <a:cs typeface="Times New Roman" pitchFamily="18" charset="0"/>
                <a:sym typeface="Wingdings 2"/>
              </a:rPr>
              <a:t>dụng</a:t>
            </a:r>
            <a:r>
              <a:rPr lang="en-US" sz="2500" dirty="0">
                <a:latin typeface="Times New Roman" pitchFamily="18" charset="0"/>
                <a:cs typeface="Times New Roman" pitchFamily="18" charset="0"/>
                <a:sym typeface="Wingdings 2"/>
              </a:rPr>
              <a:t> </a:t>
            </a:r>
            <a:r>
              <a:rPr lang="vi-VN" sz="2500" dirty="0">
                <a:latin typeface="Times New Roman" pitchFamily="18" charset="0"/>
                <a:cs typeface="Times New Roman" pitchFamily="18" charset="0"/>
                <a:sym typeface="Wingdings 2"/>
              </a:rPr>
              <a:t>công nghệ từ các thư viện cao đẳng, đại học khác</a:t>
            </a:r>
            <a:r>
              <a:rPr lang="en-US" sz="2500" dirty="0">
                <a:latin typeface="Times New Roman" pitchFamily="18" charset="0"/>
                <a:cs typeface="Times New Roman" pitchFamily="18" charset="0"/>
                <a:sym typeface="Wingdings 2"/>
              </a:rPr>
              <a:t>.</a:t>
            </a:r>
          </a:p>
          <a:p>
            <a:pPr marL="457200" indent="-457200" algn="just">
              <a:lnSpc>
                <a:spcPct val="150000"/>
              </a:lnSpc>
              <a:buFont typeface="Arial" pitchFamily="34" charset="0"/>
              <a:buChar char="•"/>
            </a:pPr>
            <a:r>
              <a:rPr lang="vi-VN" sz="2500" dirty="0">
                <a:latin typeface="Times New Roman" pitchFamily="18" charset="0"/>
                <a:cs typeface="Times New Roman" pitchFamily="18" charset="0"/>
              </a:rPr>
              <a:t>TV cần gia nhập vào Liên chi hội TV Đại học phía Nam để CBTV có cơ hội tiếp xúc và trao đổi về nghiệp vụ thư viện cũng như nắm bắt được những công nghệ mới đang được ứng dụng trong hoạt động TT – TV</a:t>
            </a:r>
            <a:r>
              <a:rPr lang="en-US" sz="2500" dirty="0">
                <a:latin typeface="Times New Roman" pitchFamily="18" charset="0"/>
                <a:cs typeface="Times New Roman" pitchFamily="18" charset="0"/>
              </a:rPr>
              <a:t>.</a:t>
            </a:r>
          </a:p>
        </p:txBody>
      </p:sp>
    </p:spTree>
    <p:extLst>
      <p:ext uri="{BB962C8B-B14F-4D97-AF65-F5344CB8AC3E}">
        <p14:creationId xmlns:p14="http://schemas.microsoft.com/office/powerpoint/2010/main" val="29630451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circle(in)">
                                      <p:cBhvr>
                                        <p:cTn id="12"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a:extLst>
              <a:ext uri="{FF2B5EF4-FFF2-40B4-BE49-F238E27FC236}">
                <a16:creationId xmlns:a16="http://schemas.microsoft.com/office/drawing/2014/main" id="{A5D3B1F9-AC97-4CDD-BE3C-A23A68010D8B}"/>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 y="0"/>
            <a:ext cx="12192001" cy="6858000"/>
          </a:xfrm>
        </p:spPr>
      </p:pic>
      <p:sp>
        <p:nvSpPr>
          <p:cNvPr id="2" name="Rectangle 1"/>
          <p:cNvSpPr/>
          <p:nvPr/>
        </p:nvSpPr>
        <p:spPr>
          <a:xfrm>
            <a:off x="1989440" y="1848022"/>
            <a:ext cx="7895967" cy="584775"/>
          </a:xfrm>
          <a:prstGeom prst="rect">
            <a:avLst/>
          </a:prstGeom>
        </p:spPr>
        <p:txBody>
          <a:bodyPr wrap="square">
            <a:spAutoFit/>
          </a:bodyPr>
          <a:lstStyle/>
          <a:p>
            <a:pPr algn="just"/>
            <a:endParaRPr lang="en-US" sz="3200" dirty="0">
              <a:latin typeface="Times New Roman" pitchFamily="18" charset="0"/>
              <a:cs typeface="Times New Roman" pitchFamily="18" charset="0"/>
            </a:endParaRPr>
          </a:p>
        </p:txBody>
      </p:sp>
      <p:sp>
        <p:nvSpPr>
          <p:cNvPr id="5" name="TextBox 4"/>
          <p:cNvSpPr txBox="1"/>
          <p:nvPr/>
        </p:nvSpPr>
        <p:spPr>
          <a:xfrm>
            <a:off x="0" y="451262"/>
            <a:ext cx="3313216" cy="523220"/>
          </a:xfrm>
          <a:prstGeom prst="rect">
            <a:avLst/>
          </a:prstGeom>
        </p:spPr>
        <p:style>
          <a:lnRef idx="1">
            <a:schemeClr val="accent2"/>
          </a:lnRef>
          <a:fillRef idx="2">
            <a:schemeClr val="accent2"/>
          </a:fillRef>
          <a:effectRef idx="1">
            <a:schemeClr val="accent2"/>
          </a:effectRef>
          <a:fontRef idx="minor">
            <a:schemeClr val="dk1"/>
          </a:fontRef>
        </p:style>
        <p:txBody>
          <a:bodyPr wrap="square" rtlCol="0">
            <a:spAutoFit/>
          </a:bodyPr>
          <a:lstStyle/>
          <a:p>
            <a:pPr algn="ctr"/>
            <a:r>
              <a:rPr lang="en-US" sz="2800" b="1" dirty="0">
                <a:latin typeface="Times New Roman" pitchFamily="18" charset="0"/>
                <a:cs typeface="Times New Roman" pitchFamily="18" charset="0"/>
              </a:rPr>
              <a:t>2. CÁC GIẢI PHÁP</a:t>
            </a:r>
          </a:p>
        </p:txBody>
      </p:sp>
      <p:sp>
        <p:nvSpPr>
          <p:cNvPr id="3" name="TextBox 2"/>
          <p:cNvSpPr txBox="1"/>
          <p:nvPr/>
        </p:nvSpPr>
        <p:spPr>
          <a:xfrm>
            <a:off x="495182" y="1159308"/>
            <a:ext cx="10378644" cy="5101525"/>
          </a:xfrm>
          <a:prstGeom prst="rect">
            <a:avLst/>
          </a:prstGeom>
          <a:noFill/>
        </p:spPr>
        <p:txBody>
          <a:bodyPr wrap="square" rtlCol="0">
            <a:spAutoFit/>
          </a:bodyPr>
          <a:lstStyle/>
          <a:p>
            <a:pPr algn="just"/>
            <a:r>
              <a:rPr lang="en-US" sz="2500" b="1" dirty="0">
                <a:latin typeface="Times New Roman" pitchFamily="18" charset="0"/>
                <a:cs typeface="Times New Roman" pitchFamily="18" charset="0"/>
                <a:sym typeface="Wingdings" panose="05000000000000000000" pitchFamily="2" charset="2"/>
              </a:rPr>
              <a:t></a:t>
            </a:r>
            <a:r>
              <a:rPr lang="en-US" sz="2500" b="1" dirty="0" err="1">
                <a:latin typeface="Times New Roman" pitchFamily="18" charset="0"/>
                <a:cs typeface="Times New Roman" pitchFamily="18" charset="0"/>
              </a:rPr>
              <a:t>Đào</a:t>
            </a:r>
            <a:r>
              <a:rPr lang="en-US" sz="2500" b="1" dirty="0">
                <a:latin typeface="Times New Roman" pitchFamily="18" charset="0"/>
                <a:cs typeface="Times New Roman" pitchFamily="18" charset="0"/>
              </a:rPr>
              <a:t> </a:t>
            </a:r>
            <a:r>
              <a:rPr lang="en-US" sz="2500" b="1" dirty="0" err="1">
                <a:latin typeface="Times New Roman" pitchFamily="18" charset="0"/>
                <a:cs typeface="Times New Roman" pitchFamily="18" charset="0"/>
              </a:rPr>
              <a:t>tạo</a:t>
            </a:r>
            <a:r>
              <a:rPr lang="en-US" sz="2500" b="1" dirty="0">
                <a:latin typeface="Times New Roman" pitchFamily="18" charset="0"/>
                <a:cs typeface="Times New Roman" pitchFamily="18" charset="0"/>
              </a:rPr>
              <a:t> n</a:t>
            </a:r>
            <a:r>
              <a:rPr lang="vi-VN" sz="2500" b="1" dirty="0" err="1">
                <a:latin typeface="Times New Roman" pitchFamily="18" charset="0"/>
                <a:cs typeface="Times New Roman" pitchFamily="18" charset="0"/>
              </a:rPr>
              <a:t>gười</a:t>
            </a:r>
            <a:r>
              <a:rPr lang="vi-VN" sz="2500" b="1" dirty="0">
                <a:latin typeface="Times New Roman" pitchFamily="18" charset="0"/>
                <a:cs typeface="Times New Roman" pitchFamily="18" charset="0"/>
              </a:rPr>
              <a:t> dùng tin</a:t>
            </a:r>
            <a:r>
              <a:rPr lang="en-US" sz="2500" b="1" dirty="0">
                <a:latin typeface="Times New Roman" pitchFamily="18" charset="0"/>
                <a:cs typeface="Times New Roman" pitchFamily="18" charset="0"/>
              </a:rPr>
              <a:t>:</a:t>
            </a:r>
          </a:p>
          <a:p>
            <a:pPr marL="457200" indent="-457200" algn="just">
              <a:lnSpc>
                <a:spcPct val="150000"/>
              </a:lnSpc>
              <a:buFont typeface="Arial" pitchFamily="34" charset="0"/>
              <a:buChar char="•"/>
            </a:pPr>
            <a:r>
              <a:rPr lang="vi-VN" sz="2500" dirty="0">
                <a:latin typeface="Times New Roman" pitchFamily="18" charset="0"/>
                <a:cs typeface="Times New Roman" pitchFamily="18" charset="0"/>
                <a:sym typeface="Wingdings 2"/>
              </a:rPr>
              <a:t>Thư viện cần phải tổ chức các lớp đào tạo</a:t>
            </a:r>
            <a:r>
              <a:rPr lang="en-US" sz="2500" dirty="0">
                <a:latin typeface="Times New Roman" pitchFamily="18" charset="0"/>
                <a:cs typeface="Times New Roman" pitchFamily="18" charset="0"/>
                <a:sym typeface="Wingdings 2"/>
              </a:rPr>
              <a:t>, </a:t>
            </a:r>
            <a:r>
              <a:rPr lang="en-US" sz="2500" dirty="0" err="1">
                <a:latin typeface="Times New Roman" pitchFamily="18" charset="0"/>
                <a:cs typeface="Times New Roman" pitchFamily="18" charset="0"/>
                <a:sym typeface="Wingdings 2"/>
              </a:rPr>
              <a:t>tập</a:t>
            </a:r>
            <a:r>
              <a:rPr lang="en-US" sz="2500" dirty="0">
                <a:latin typeface="Times New Roman" pitchFamily="18" charset="0"/>
                <a:cs typeface="Times New Roman" pitchFamily="18" charset="0"/>
                <a:sym typeface="Wingdings 2"/>
              </a:rPr>
              <a:t> </a:t>
            </a:r>
            <a:r>
              <a:rPr lang="en-US" sz="2500" dirty="0" err="1">
                <a:latin typeface="Times New Roman" pitchFamily="18" charset="0"/>
                <a:cs typeface="Times New Roman" pitchFamily="18" charset="0"/>
                <a:sym typeface="Wingdings 2"/>
              </a:rPr>
              <a:t>huấn</a:t>
            </a:r>
            <a:r>
              <a:rPr lang="vi-VN" sz="2500" dirty="0">
                <a:latin typeface="Times New Roman" pitchFamily="18" charset="0"/>
                <a:cs typeface="Times New Roman" pitchFamily="18" charset="0"/>
                <a:sym typeface="Wingdings 2"/>
              </a:rPr>
              <a:t> người dùng tin để trang bị cho người sử dụng những kỹ năng tự tìm kiếm thông tin, sử dụng công nghệ để phục vụ cho quá trình học tập và nghiên cứu tại </a:t>
            </a:r>
            <a:r>
              <a:rPr lang="en-US" sz="2500" dirty="0" err="1">
                <a:latin typeface="Times New Roman" pitchFamily="18" charset="0"/>
                <a:cs typeface="Times New Roman" pitchFamily="18" charset="0"/>
                <a:sym typeface="Wingdings 2"/>
              </a:rPr>
              <a:t>thư</a:t>
            </a:r>
            <a:r>
              <a:rPr lang="en-US" sz="2500" dirty="0">
                <a:latin typeface="Times New Roman" pitchFamily="18" charset="0"/>
                <a:cs typeface="Times New Roman" pitchFamily="18" charset="0"/>
                <a:sym typeface="Wingdings 2"/>
              </a:rPr>
              <a:t> </a:t>
            </a:r>
            <a:r>
              <a:rPr lang="en-US" sz="2500" dirty="0" err="1">
                <a:latin typeface="Times New Roman" pitchFamily="18" charset="0"/>
                <a:cs typeface="Times New Roman" pitchFamily="18" charset="0"/>
                <a:sym typeface="Wingdings 2"/>
              </a:rPr>
              <a:t>viện</a:t>
            </a:r>
            <a:r>
              <a:rPr lang="vi-VN" sz="2500" dirty="0">
                <a:latin typeface="Times New Roman" pitchFamily="18" charset="0"/>
                <a:cs typeface="Times New Roman" pitchFamily="18" charset="0"/>
                <a:sym typeface="Wingdings 2"/>
              </a:rPr>
              <a:t>.</a:t>
            </a:r>
            <a:endParaRPr lang="en-US" sz="2500" dirty="0">
              <a:latin typeface="Times New Roman" pitchFamily="18" charset="0"/>
              <a:cs typeface="Times New Roman" pitchFamily="18" charset="0"/>
              <a:sym typeface="Wingdings 2"/>
            </a:endParaRPr>
          </a:p>
          <a:p>
            <a:pPr marL="457200" indent="-457200" algn="just">
              <a:lnSpc>
                <a:spcPct val="150000"/>
              </a:lnSpc>
              <a:buFont typeface="Arial" pitchFamily="34" charset="0"/>
              <a:buChar char="•"/>
            </a:pPr>
            <a:r>
              <a:rPr lang="vi-VN" sz="2500" dirty="0">
                <a:latin typeface="Times New Roman" pitchFamily="18" charset="0"/>
                <a:cs typeface="Times New Roman" pitchFamily="18" charset="0"/>
              </a:rPr>
              <a:t>Sau buổi tập huấn, </a:t>
            </a:r>
            <a:r>
              <a:rPr lang="en-US" sz="2500" dirty="0">
                <a:latin typeface="Times New Roman" pitchFamily="18" charset="0"/>
                <a:cs typeface="Times New Roman" pitchFamily="18" charset="0"/>
              </a:rPr>
              <a:t>NDT </a:t>
            </a:r>
            <a:r>
              <a:rPr lang="en-US" sz="2500" dirty="0" err="1">
                <a:latin typeface="Times New Roman" pitchFamily="18" charset="0"/>
                <a:cs typeface="Times New Roman" pitchFamily="18" charset="0"/>
              </a:rPr>
              <a:t>cần</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phải</a:t>
            </a:r>
            <a:r>
              <a:rPr lang="en-US" sz="2500" dirty="0">
                <a:latin typeface="Times New Roman" pitchFamily="18" charset="0"/>
                <a:cs typeface="Times New Roman" pitchFamily="18" charset="0"/>
              </a:rPr>
              <a:t> </a:t>
            </a:r>
            <a:r>
              <a:rPr lang="vi-VN" sz="2500" dirty="0">
                <a:latin typeface="Times New Roman" pitchFamily="18" charset="0"/>
                <a:cs typeface="Times New Roman" pitchFamily="18" charset="0"/>
              </a:rPr>
              <a:t>thực hiện một bài kiểm tra. </a:t>
            </a:r>
            <a:r>
              <a:rPr lang="en-US" sz="2500" dirty="0">
                <a:latin typeface="Times New Roman" pitchFamily="18" charset="0"/>
                <a:cs typeface="Times New Roman" pitchFamily="18" charset="0"/>
              </a:rPr>
              <a:t>V</a:t>
            </a:r>
            <a:r>
              <a:rPr lang="vi-VN" sz="2500" dirty="0">
                <a:latin typeface="Times New Roman" pitchFamily="18" charset="0"/>
                <a:cs typeface="Times New Roman" pitchFamily="18" charset="0"/>
              </a:rPr>
              <a:t>ượt qua bài kiểm tra </a:t>
            </a:r>
            <a:r>
              <a:rPr lang="en-US" sz="2500" dirty="0" err="1">
                <a:latin typeface="Times New Roman" pitchFamily="18" charset="0"/>
                <a:cs typeface="Times New Roman" pitchFamily="18" charset="0"/>
              </a:rPr>
              <a:t>và</a:t>
            </a:r>
            <a:r>
              <a:rPr lang="en-US" sz="2500" dirty="0">
                <a:latin typeface="Times New Roman" pitchFamily="18" charset="0"/>
                <a:cs typeface="Times New Roman" pitchFamily="18" charset="0"/>
              </a:rPr>
              <a:t> đ</a:t>
            </a:r>
            <a:r>
              <a:rPr lang="vi-VN" sz="2500" dirty="0">
                <a:latin typeface="Times New Roman" pitchFamily="18" charset="0"/>
                <a:cs typeface="Times New Roman" pitchFamily="18" charset="0"/>
              </a:rPr>
              <a:t>ạt được số điểm theo quy định</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thì</a:t>
            </a:r>
            <a:r>
              <a:rPr lang="en-US" sz="2500" dirty="0">
                <a:latin typeface="Times New Roman" pitchFamily="18" charset="0"/>
                <a:cs typeface="Times New Roman" pitchFamily="18" charset="0"/>
              </a:rPr>
              <a:t> </a:t>
            </a:r>
            <a:r>
              <a:rPr lang="vi-VN" sz="2500" dirty="0">
                <a:latin typeface="Times New Roman" pitchFamily="18" charset="0"/>
                <a:cs typeface="Times New Roman" pitchFamily="18" charset="0"/>
              </a:rPr>
              <a:t>được cấp quyền sử dụng Thư viện</a:t>
            </a:r>
            <a:r>
              <a:rPr lang="en-US" sz="2500" dirty="0">
                <a:latin typeface="Times New Roman" pitchFamily="18" charset="0"/>
                <a:cs typeface="Times New Roman" pitchFamily="18" charset="0"/>
              </a:rPr>
              <a:t>.</a:t>
            </a:r>
          </a:p>
          <a:p>
            <a:pPr marL="457200" indent="-457200" algn="just">
              <a:lnSpc>
                <a:spcPct val="150000"/>
              </a:lnSpc>
              <a:buFont typeface="Arial" pitchFamily="34" charset="0"/>
              <a:buChar char="•"/>
            </a:pPr>
            <a:r>
              <a:rPr lang="en-US" sz="2500" dirty="0" err="1">
                <a:latin typeface="Times New Roman" pitchFamily="18" charset="0"/>
                <a:cs typeface="Times New Roman" pitchFamily="18" charset="0"/>
              </a:rPr>
              <a:t>Liên</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kết</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với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các</a:t>
            </a:r>
            <a:r>
              <a:rPr lang="en-US" sz="2500" dirty="0">
                <a:latin typeface="Times New Roman" pitchFamily="18" charset="0"/>
                <a:cs typeface="Times New Roman" pitchFamily="18" charset="0"/>
              </a:rPr>
              <a:t> khoa/</a:t>
            </a:r>
            <a:r>
              <a:rPr lang="en-US" sz="2500" dirty="0" err="1">
                <a:latin typeface="Times New Roman" pitchFamily="18" charset="0"/>
                <a:cs typeface="Times New Roman" pitchFamily="18" charset="0"/>
              </a:rPr>
              <a:t>phòng</a:t>
            </a:r>
            <a:r>
              <a:rPr lang="en-US" sz="2500" dirty="0">
                <a:latin typeface="Times New Roman" pitchFamily="18" charset="0"/>
                <a:cs typeface="Times New Roman" pitchFamily="18" charset="0"/>
              </a:rPr>
              <a:t> ban </a:t>
            </a:r>
            <a:r>
              <a:rPr lang="en-US" sz="2500" dirty="0" err="1">
                <a:latin typeface="Times New Roman" pitchFamily="18" charset="0"/>
                <a:cs typeface="Times New Roman" pitchFamily="18" charset="0"/>
              </a:rPr>
              <a:t>để</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giới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thiệu</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các</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nguồn</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tài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nguyên</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thông</a:t>
            </a:r>
            <a:r>
              <a:rPr lang="en-US" sz="2500" dirty="0">
                <a:latin typeface="Times New Roman" pitchFamily="18" charset="0"/>
                <a:cs typeface="Times New Roman" pitchFamily="18" charset="0"/>
              </a:rPr>
              <a:t> tin </a:t>
            </a:r>
            <a:r>
              <a:rPr lang="en-US" sz="2500" dirty="0" err="1">
                <a:latin typeface="Times New Roman" pitchFamily="18" charset="0"/>
                <a:cs typeface="Times New Roman" pitchFamily="18" charset="0"/>
              </a:rPr>
              <a:t>có</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trong</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thư</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viện</a:t>
            </a:r>
            <a:r>
              <a:rPr lang="en-US" sz="2500" dirty="0">
                <a:latin typeface="Times New Roman" pitchFamily="18" charset="0"/>
                <a:cs typeface="Times New Roman" pitchFamily="18" charset="0"/>
              </a:rPr>
              <a:t>.</a:t>
            </a:r>
          </a:p>
        </p:txBody>
      </p:sp>
    </p:spTree>
    <p:extLst>
      <p:ext uri="{BB962C8B-B14F-4D97-AF65-F5344CB8AC3E}">
        <p14:creationId xmlns:p14="http://schemas.microsoft.com/office/powerpoint/2010/main" val="8634742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arn(inVertical)">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a:extLst>
              <a:ext uri="{FF2B5EF4-FFF2-40B4-BE49-F238E27FC236}">
                <a16:creationId xmlns:a16="http://schemas.microsoft.com/office/drawing/2014/main" id="{A5D3B1F9-AC97-4CDD-BE3C-A23A68010D8B}"/>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9457" y="0"/>
            <a:ext cx="12192001" cy="6858000"/>
          </a:xfrm>
        </p:spPr>
      </p:pic>
      <p:sp>
        <p:nvSpPr>
          <p:cNvPr id="2" name="Rectangle 1"/>
          <p:cNvSpPr/>
          <p:nvPr/>
        </p:nvSpPr>
        <p:spPr>
          <a:xfrm>
            <a:off x="1989440" y="1848022"/>
            <a:ext cx="7895967" cy="584775"/>
          </a:xfrm>
          <a:prstGeom prst="rect">
            <a:avLst/>
          </a:prstGeom>
        </p:spPr>
        <p:txBody>
          <a:bodyPr wrap="square">
            <a:spAutoFit/>
          </a:bodyPr>
          <a:lstStyle/>
          <a:p>
            <a:pPr algn="just"/>
            <a:endParaRPr lang="en-US" sz="3200" dirty="0">
              <a:latin typeface="Times New Roman" pitchFamily="18" charset="0"/>
              <a:cs typeface="Times New Roman" pitchFamily="18" charset="0"/>
            </a:endParaRPr>
          </a:p>
        </p:txBody>
      </p:sp>
      <p:sp>
        <p:nvSpPr>
          <p:cNvPr id="5" name="TextBox 4"/>
          <p:cNvSpPr txBox="1"/>
          <p:nvPr/>
        </p:nvSpPr>
        <p:spPr>
          <a:xfrm>
            <a:off x="-1" y="451262"/>
            <a:ext cx="3803515" cy="553998"/>
          </a:xfrm>
          <a:prstGeom prst="rect">
            <a:avLst/>
          </a:prstGeom>
        </p:spPr>
        <p:style>
          <a:lnRef idx="1">
            <a:schemeClr val="accent2"/>
          </a:lnRef>
          <a:fillRef idx="2">
            <a:schemeClr val="accent2"/>
          </a:fillRef>
          <a:effectRef idx="1">
            <a:schemeClr val="accent2"/>
          </a:effectRef>
          <a:fontRef idx="minor">
            <a:schemeClr val="dk1"/>
          </a:fontRef>
        </p:style>
        <p:txBody>
          <a:bodyPr wrap="square" rtlCol="0">
            <a:spAutoFit/>
          </a:bodyPr>
          <a:lstStyle/>
          <a:p>
            <a:pPr algn="ctr"/>
            <a:r>
              <a:rPr lang="en-US" sz="3000" b="1" dirty="0">
                <a:latin typeface="Times New Roman" pitchFamily="18" charset="0"/>
                <a:cs typeface="Times New Roman" pitchFamily="18" charset="0"/>
              </a:rPr>
              <a:t>2. CÁC GIẢI PHÁP</a:t>
            </a:r>
          </a:p>
        </p:txBody>
      </p:sp>
      <p:sp>
        <p:nvSpPr>
          <p:cNvPr id="3" name="TextBox 2"/>
          <p:cNvSpPr txBox="1"/>
          <p:nvPr/>
        </p:nvSpPr>
        <p:spPr>
          <a:xfrm>
            <a:off x="136188" y="1133718"/>
            <a:ext cx="11770468" cy="5872505"/>
          </a:xfrm>
          <a:prstGeom prst="rect">
            <a:avLst/>
          </a:prstGeom>
          <a:noFill/>
        </p:spPr>
        <p:txBody>
          <a:bodyPr wrap="square" rtlCol="0">
            <a:spAutoFit/>
          </a:bodyPr>
          <a:lstStyle/>
          <a:p>
            <a:pPr algn="just">
              <a:lnSpc>
                <a:spcPct val="150000"/>
              </a:lnSpc>
            </a:pPr>
            <a:r>
              <a:rPr lang="en-US" sz="2500" b="1" dirty="0">
                <a:latin typeface="Times New Roman" pitchFamily="18" charset="0"/>
                <a:cs typeface="Times New Roman" pitchFamily="18" charset="0"/>
                <a:sym typeface="Wingdings" panose="05000000000000000000" pitchFamily="2" charset="2"/>
              </a:rPr>
              <a:t></a:t>
            </a:r>
            <a:r>
              <a:rPr lang="en-US" sz="2500" b="1" dirty="0" err="1">
                <a:latin typeface="Times New Roman" pitchFamily="18" charset="0"/>
                <a:cs typeface="Times New Roman" pitchFamily="18" charset="0"/>
              </a:rPr>
              <a:t>Đa</a:t>
            </a:r>
            <a:r>
              <a:rPr lang="en-US" sz="2500" b="1" dirty="0">
                <a:latin typeface="Times New Roman" pitchFamily="18" charset="0"/>
                <a:cs typeface="Times New Roman" pitchFamily="18" charset="0"/>
              </a:rPr>
              <a:t> </a:t>
            </a:r>
            <a:r>
              <a:rPr lang="en-US" sz="2500" b="1" dirty="0" err="1">
                <a:latin typeface="Times New Roman" pitchFamily="18" charset="0"/>
                <a:cs typeface="Times New Roman" pitchFamily="18" charset="0"/>
              </a:rPr>
              <a:t>dạng</a:t>
            </a:r>
            <a:r>
              <a:rPr lang="en-US" sz="2500" b="1" dirty="0">
                <a:latin typeface="Times New Roman" pitchFamily="18" charset="0"/>
                <a:cs typeface="Times New Roman" pitchFamily="18" charset="0"/>
              </a:rPr>
              <a:t> </a:t>
            </a:r>
            <a:r>
              <a:rPr lang="vi-VN" sz="2500" b="1" dirty="0" err="1">
                <a:latin typeface="Times New Roman" pitchFamily="18" charset="0"/>
                <a:cs typeface="Times New Roman" pitchFamily="18" charset="0"/>
              </a:rPr>
              <a:t>các</a:t>
            </a:r>
            <a:r>
              <a:rPr lang="vi-VN" sz="2500" b="1" dirty="0">
                <a:latin typeface="Times New Roman" pitchFamily="18" charset="0"/>
                <a:cs typeface="Times New Roman" pitchFamily="18" charset="0"/>
              </a:rPr>
              <a:t> SP – DV TTTV</a:t>
            </a:r>
            <a:r>
              <a:rPr lang="en-US" sz="2500" b="1" dirty="0">
                <a:latin typeface="Times New Roman" pitchFamily="18" charset="0"/>
                <a:cs typeface="Times New Roman" pitchFamily="18" charset="0"/>
              </a:rPr>
              <a:t>: </a:t>
            </a:r>
          </a:p>
          <a:p>
            <a:pPr algn="just">
              <a:lnSpc>
                <a:spcPct val="150000"/>
              </a:lnSpc>
            </a:pP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Để</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có</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thể</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phục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vụ</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tốt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nhất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cho</a:t>
            </a:r>
            <a:r>
              <a:rPr lang="en-US" sz="2800" dirty="0">
                <a:latin typeface="Times New Roman" pitchFamily="18" charset="0"/>
                <a:cs typeface="Times New Roman" pitchFamily="18" charset="0"/>
              </a:rPr>
              <a:t> NDT </a:t>
            </a:r>
            <a:r>
              <a:rPr lang="en-US" sz="2800" dirty="0" err="1">
                <a:latin typeface="Times New Roman" pitchFamily="18" charset="0"/>
                <a:cs typeface="Times New Roman" pitchFamily="18" charset="0"/>
              </a:rPr>
              <a:t>thì</a:t>
            </a:r>
            <a:r>
              <a:rPr lang="en-US" sz="2800" dirty="0">
                <a:latin typeface="Times New Roman" pitchFamily="18" charset="0"/>
                <a:cs typeface="Times New Roman" pitchFamily="18" charset="0"/>
              </a:rPr>
              <a:t> TV </a:t>
            </a:r>
            <a:r>
              <a:rPr lang="en-US" sz="2800" dirty="0" err="1">
                <a:latin typeface="Times New Roman" pitchFamily="18" charset="0"/>
                <a:cs typeface="Times New Roman" pitchFamily="18" charset="0"/>
              </a:rPr>
              <a:t>cần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dạng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hóa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và</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nâng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cao</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chất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lượng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các</a:t>
            </a:r>
            <a:r>
              <a:rPr lang="en-US" sz="2800" dirty="0">
                <a:latin typeface="Times New Roman" pitchFamily="18" charset="0"/>
                <a:cs typeface="Times New Roman" pitchFamily="18" charset="0"/>
              </a:rPr>
              <a:t> SP - DV TT </a:t>
            </a:r>
            <a:r>
              <a:rPr lang="en-US" sz="2800" dirty="0" err="1">
                <a:latin typeface="Times New Roman" pitchFamily="18" charset="0"/>
                <a:cs typeface="Times New Roman" pitchFamily="18" charset="0"/>
              </a:rPr>
              <a:t>theo</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hướng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hiện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đại</a:t>
            </a:r>
            <a:r>
              <a:rPr lang="en-US" sz="2800" dirty="0">
                <a:latin typeface="Times New Roman" pitchFamily="18" charset="0"/>
                <a:cs typeface="Times New Roman" pitchFamily="18" charset="0"/>
              </a:rPr>
              <a:t>:</a:t>
            </a:r>
          </a:p>
          <a:p>
            <a:pPr marL="457200" indent="-457200" algn="just">
              <a:lnSpc>
                <a:spcPct val="150000"/>
              </a:lnSpc>
              <a:buFont typeface="Arial" pitchFamily="34" charset="0"/>
              <a:buChar char="•"/>
            </a:pPr>
            <a:r>
              <a:rPr lang="en-US" sz="2800" dirty="0" err="1">
                <a:latin typeface="Times New Roman" pitchFamily="18" charset="0"/>
                <a:cs typeface="Times New Roman" pitchFamily="18" charset="0"/>
                <a:sym typeface="Wingdings 2"/>
              </a:rPr>
              <a:t>Dịch</a:t>
            </a:r>
            <a:r>
              <a:rPr lang="en-US" sz="2800" dirty="0">
                <a:latin typeface="Times New Roman" pitchFamily="18" charset="0"/>
                <a:cs typeface="Times New Roman" pitchFamily="18" charset="0"/>
                <a:sym typeface="Wingdings 2"/>
              </a:rPr>
              <a:t> </a:t>
            </a:r>
            <a:r>
              <a:rPr lang="en-US" sz="2800" dirty="0" err="1">
                <a:latin typeface="Times New Roman" pitchFamily="18" charset="0"/>
                <a:cs typeface="Times New Roman" pitchFamily="18" charset="0"/>
                <a:sym typeface="Wingdings 2"/>
              </a:rPr>
              <a:t>vụ</a:t>
            </a:r>
            <a:r>
              <a:rPr lang="en-US" sz="2800" dirty="0">
                <a:latin typeface="Times New Roman" pitchFamily="18" charset="0"/>
                <a:cs typeface="Times New Roman" pitchFamily="18" charset="0"/>
                <a:sym typeface="Wingdings 2"/>
              </a:rPr>
              <a:t> </a:t>
            </a:r>
            <a:r>
              <a:rPr lang="en-US" sz="2800" dirty="0" err="1">
                <a:latin typeface="Times New Roman" pitchFamily="18" charset="0"/>
                <a:cs typeface="Times New Roman" pitchFamily="18" charset="0"/>
                <a:sym typeface="Wingdings 2"/>
              </a:rPr>
              <a:t>tra</a:t>
            </a:r>
            <a:r>
              <a:rPr lang="en-US" sz="2800" dirty="0">
                <a:latin typeface="Times New Roman" pitchFamily="18" charset="0"/>
                <a:cs typeface="Times New Roman" pitchFamily="18" charset="0"/>
                <a:sym typeface="Wingdings 2"/>
              </a:rPr>
              <a:t> </a:t>
            </a:r>
            <a:r>
              <a:rPr lang="en-US" sz="2800" dirty="0" err="1">
                <a:latin typeface="Times New Roman" pitchFamily="18" charset="0"/>
                <a:cs typeface="Times New Roman" pitchFamily="18" charset="0"/>
                <a:sym typeface="Wingdings 2"/>
              </a:rPr>
              <a:t>cứu</a:t>
            </a:r>
            <a:r>
              <a:rPr lang="en-US" sz="2800" dirty="0">
                <a:latin typeface="Times New Roman" pitchFamily="18" charset="0"/>
                <a:cs typeface="Times New Roman" pitchFamily="18" charset="0"/>
                <a:sym typeface="Wingdings 2"/>
              </a:rPr>
              <a:t>, </a:t>
            </a:r>
            <a:r>
              <a:rPr lang="en-US" sz="2800" dirty="0" err="1">
                <a:latin typeface="Times New Roman" pitchFamily="18" charset="0"/>
                <a:cs typeface="Times New Roman" pitchFamily="18" charset="0"/>
                <a:sym typeface="Wingdings 2"/>
              </a:rPr>
              <a:t>tìm</a:t>
            </a:r>
            <a:r>
              <a:rPr lang="en-US" sz="2800" dirty="0">
                <a:latin typeface="Times New Roman" pitchFamily="18" charset="0"/>
                <a:cs typeface="Times New Roman" pitchFamily="18" charset="0"/>
                <a:sym typeface="Wingdings 2"/>
              </a:rPr>
              <a:t> tin </a:t>
            </a:r>
            <a:r>
              <a:rPr lang="en-US" sz="2800" dirty="0" err="1">
                <a:latin typeface="Times New Roman" pitchFamily="18" charset="0"/>
                <a:cs typeface="Times New Roman" pitchFamily="18" charset="0"/>
                <a:sym typeface="Wingdings 2"/>
              </a:rPr>
              <a:t>theo</a:t>
            </a:r>
            <a:r>
              <a:rPr lang="en-US" sz="2800" dirty="0">
                <a:latin typeface="Times New Roman" pitchFamily="18" charset="0"/>
                <a:cs typeface="Times New Roman" pitchFamily="18" charset="0"/>
                <a:sym typeface="Wingdings 2"/>
              </a:rPr>
              <a:t> </a:t>
            </a:r>
            <a:r>
              <a:rPr lang="en-US" sz="2800" dirty="0" err="1">
                <a:latin typeface="Times New Roman" pitchFamily="18" charset="0"/>
                <a:cs typeface="Times New Roman" pitchFamily="18" charset="0"/>
                <a:sym typeface="Wingdings 2"/>
              </a:rPr>
              <a:t>yêu</a:t>
            </a:r>
            <a:r>
              <a:rPr lang="en-US" sz="2800" dirty="0">
                <a:latin typeface="Times New Roman" pitchFamily="18" charset="0"/>
                <a:cs typeface="Times New Roman" pitchFamily="18" charset="0"/>
                <a:sym typeface="Wingdings 2"/>
              </a:rPr>
              <a:t> </a:t>
            </a:r>
            <a:r>
              <a:rPr lang="en-US" sz="2800" dirty="0" err="1">
                <a:latin typeface="Times New Roman" pitchFamily="18" charset="0"/>
                <a:cs typeface="Times New Roman" pitchFamily="18" charset="0"/>
                <a:sym typeface="Wingdings 2"/>
              </a:rPr>
              <a:t>cầu</a:t>
            </a:r>
            <a:endParaRPr lang="en-US" sz="2800" dirty="0">
              <a:latin typeface="Times New Roman" pitchFamily="18" charset="0"/>
              <a:cs typeface="Times New Roman" pitchFamily="18" charset="0"/>
              <a:sym typeface="Wingdings 2"/>
            </a:endParaRPr>
          </a:p>
          <a:p>
            <a:pPr marL="457200" indent="-457200" algn="just">
              <a:lnSpc>
                <a:spcPct val="150000"/>
              </a:lnSpc>
              <a:buFont typeface="Arial" pitchFamily="34" charset="0"/>
              <a:buChar char="•"/>
            </a:pPr>
            <a:r>
              <a:rPr lang="en-US" sz="2800" dirty="0" err="1">
                <a:latin typeface="Times New Roman" pitchFamily="18" charset="0"/>
                <a:cs typeface="Times New Roman" pitchFamily="18" charset="0"/>
                <a:sym typeface="Wingdings 2"/>
              </a:rPr>
              <a:t>Dịch</a:t>
            </a:r>
            <a:r>
              <a:rPr lang="en-US" sz="2800" dirty="0">
                <a:latin typeface="Times New Roman" pitchFamily="18" charset="0"/>
                <a:cs typeface="Times New Roman" pitchFamily="18" charset="0"/>
                <a:sym typeface="Wingdings 2"/>
              </a:rPr>
              <a:t> </a:t>
            </a:r>
            <a:r>
              <a:rPr lang="en-US" sz="2800" dirty="0" err="1">
                <a:latin typeface="Times New Roman" pitchFamily="18" charset="0"/>
                <a:cs typeface="Times New Roman" pitchFamily="18" charset="0"/>
                <a:sym typeface="Wingdings 2"/>
              </a:rPr>
              <a:t>vụ</a:t>
            </a:r>
            <a:r>
              <a:rPr lang="en-US" sz="2800" dirty="0">
                <a:latin typeface="Times New Roman" pitchFamily="18" charset="0"/>
                <a:cs typeface="Times New Roman" pitchFamily="18" charset="0"/>
                <a:sym typeface="Wingdings 2"/>
              </a:rPr>
              <a:t> </a:t>
            </a:r>
            <a:r>
              <a:rPr lang="en-US" sz="2800" dirty="0" err="1">
                <a:latin typeface="Times New Roman" pitchFamily="18" charset="0"/>
                <a:cs typeface="Times New Roman" pitchFamily="18" charset="0"/>
                <a:sym typeface="Wingdings 2"/>
              </a:rPr>
              <a:t>tư</a:t>
            </a:r>
            <a:r>
              <a:rPr lang="en-US" sz="2800" dirty="0">
                <a:latin typeface="Times New Roman" pitchFamily="18" charset="0"/>
                <a:cs typeface="Times New Roman" pitchFamily="18" charset="0"/>
                <a:sym typeface="Wingdings 2"/>
              </a:rPr>
              <a:t> </a:t>
            </a:r>
            <a:r>
              <a:rPr lang="en-US" sz="2800" dirty="0" err="1">
                <a:latin typeface="Times New Roman" pitchFamily="18" charset="0"/>
                <a:cs typeface="Times New Roman" pitchFamily="18" charset="0"/>
                <a:sym typeface="Wingdings 2"/>
              </a:rPr>
              <a:t>vấn</a:t>
            </a:r>
            <a:r>
              <a:rPr lang="en-US" sz="2800" dirty="0">
                <a:latin typeface="Times New Roman" pitchFamily="18" charset="0"/>
                <a:cs typeface="Times New Roman" pitchFamily="18" charset="0"/>
                <a:sym typeface="Wingdings 2"/>
              </a:rPr>
              <a:t> </a:t>
            </a:r>
            <a:r>
              <a:rPr lang="en-US" sz="2800" dirty="0" err="1">
                <a:latin typeface="Times New Roman" pitchFamily="18" charset="0"/>
                <a:cs typeface="Times New Roman" pitchFamily="18" charset="0"/>
                <a:sym typeface="Wingdings 2"/>
              </a:rPr>
              <a:t>thông</a:t>
            </a:r>
            <a:r>
              <a:rPr lang="en-US" sz="2800" dirty="0">
                <a:latin typeface="Times New Roman" pitchFamily="18" charset="0"/>
                <a:cs typeface="Times New Roman" pitchFamily="18" charset="0"/>
                <a:sym typeface="Wingdings 2"/>
              </a:rPr>
              <a:t> tin</a:t>
            </a:r>
          </a:p>
          <a:p>
            <a:pPr marL="457200" indent="-457200" algn="just">
              <a:lnSpc>
                <a:spcPct val="150000"/>
              </a:lnSpc>
              <a:buFont typeface="Arial" pitchFamily="34" charset="0"/>
              <a:buChar char="•"/>
            </a:pPr>
            <a:r>
              <a:rPr lang="vi-VN" sz="2800" dirty="0" err="1">
                <a:latin typeface="Times New Roman" pitchFamily="18" charset="0"/>
                <a:cs typeface="Times New Roman" pitchFamily="18" charset="0"/>
                <a:sym typeface="Wingdings 2"/>
              </a:rPr>
              <a:t>Dịch</a:t>
            </a:r>
            <a:r>
              <a:rPr lang="vi-VN" sz="2800" dirty="0">
                <a:latin typeface="Times New Roman" pitchFamily="18" charset="0"/>
                <a:cs typeface="Times New Roman" pitchFamily="18" charset="0"/>
                <a:sym typeface="Wingdings 2"/>
              </a:rPr>
              <a:t> vụ mượn liên TV </a:t>
            </a:r>
            <a:endParaRPr lang="en-US" sz="2800" dirty="0">
              <a:latin typeface="Times New Roman" pitchFamily="18" charset="0"/>
              <a:cs typeface="Times New Roman" pitchFamily="18" charset="0"/>
              <a:sym typeface="Wingdings 2"/>
            </a:endParaRPr>
          </a:p>
          <a:p>
            <a:pPr marL="457200" indent="-457200" algn="just">
              <a:lnSpc>
                <a:spcPct val="150000"/>
              </a:lnSpc>
              <a:buFont typeface="Arial" pitchFamily="34" charset="0"/>
              <a:buChar char="•"/>
            </a:pPr>
            <a:r>
              <a:rPr lang="en-US" sz="2800" dirty="0" err="1">
                <a:latin typeface="Times New Roman" pitchFamily="18" charset="0"/>
                <a:cs typeface="Times New Roman" pitchFamily="18" charset="0"/>
                <a:sym typeface="Wingdings 2"/>
              </a:rPr>
              <a:t>Dịch</a:t>
            </a:r>
            <a:r>
              <a:rPr lang="en-US" sz="2800" dirty="0">
                <a:latin typeface="Times New Roman" pitchFamily="18" charset="0"/>
                <a:cs typeface="Times New Roman" pitchFamily="18" charset="0"/>
                <a:sym typeface="Wingdings 2"/>
              </a:rPr>
              <a:t> </a:t>
            </a:r>
            <a:r>
              <a:rPr lang="en-US" sz="2800" dirty="0" err="1">
                <a:latin typeface="Times New Roman" pitchFamily="18" charset="0"/>
                <a:cs typeface="Times New Roman" pitchFamily="18" charset="0"/>
                <a:sym typeface="Wingdings 2"/>
              </a:rPr>
              <a:t>vụ</a:t>
            </a:r>
            <a:r>
              <a:rPr lang="en-US" sz="2800" dirty="0">
                <a:latin typeface="Times New Roman" pitchFamily="18" charset="0"/>
                <a:cs typeface="Times New Roman" pitchFamily="18" charset="0"/>
                <a:sym typeface="Wingdings 2"/>
              </a:rPr>
              <a:t> </a:t>
            </a:r>
            <a:r>
              <a:rPr lang="en-US" sz="2800" dirty="0" err="1">
                <a:latin typeface="Times New Roman" pitchFamily="18" charset="0"/>
                <a:cs typeface="Times New Roman" pitchFamily="18" charset="0"/>
                <a:sym typeface="Wingdings 2"/>
              </a:rPr>
              <a:t>tham</a:t>
            </a:r>
            <a:r>
              <a:rPr lang="en-US" sz="2800" dirty="0">
                <a:latin typeface="Times New Roman" pitchFamily="18" charset="0"/>
                <a:cs typeface="Times New Roman" pitchFamily="18" charset="0"/>
                <a:sym typeface="Wingdings 2"/>
              </a:rPr>
              <a:t> </a:t>
            </a:r>
            <a:r>
              <a:rPr lang="en-US" sz="2800" dirty="0" err="1">
                <a:latin typeface="Times New Roman" pitchFamily="18" charset="0"/>
                <a:cs typeface="Times New Roman" pitchFamily="18" charset="0"/>
                <a:sym typeface="Wingdings 2"/>
              </a:rPr>
              <a:t>khảo</a:t>
            </a:r>
            <a:endParaRPr lang="en-US" sz="2800" dirty="0">
              <a:latin typeface="Times New Roman" pitchFamily="18" charset="0"/>
              <a:cs typeface="Times New Roman" pitchFamily="18" charset="0"/>
              <a:sym typeface="Wingdings 2"/>
            </a:endParaRPr>
          </a:p>
          <a:p>
            <a:pPr marL="457200" indent="-457200" algn="just">
              <a:lnSpc>
                <a:spcPct val="150000"/>
              </a:lnSpc>
              <a:buFont typeface="Arial" pitchFamily="34" charset="0"/>
              <a:buChar char="•"/>
            </a:pPr>
            <a:r>
              <a:rPr lang="en-US" sz="2800" dirty="0" err="1">
                <a:latin typeface="Times New Roman" pitchFamily="18" charset="0"/>
                <a:cs typeface="Times New Roman" pitchFamily="18" charset="0"/>
                <a:sym typeface="Wingdings 2"/>
              </a:rPr>
              <a:t>Dịch</a:t>
            </a:r>
            <a:r>
              <a:rPr lang="en-US" sz="2800" dirty="0">
                <a:latin typeface="Times New Roman" pitchFamily="18" charset="0"/>
                <a:cs typeface="Times New Roman" pitchFamily="18" charset="0"/>
                <a:sym typeface="Wingdings 2"/>
              </a:rPr>
              <a:t> </a:t>
            </a:r>
            <a:r>
              <a:rPr lang="en-US" sz="2800" dirty="0" err="1">
                <a:latin typeface="Times New Roman" pitchFamily="18" charset="0"/>
                <a:cs typeface="Times New Roman" pitchFamily="18" charset="0"/>
                <a:sym typeface="Wingdings 2"/>
              </a:rPr>
              <a:t>vụ</a:t>
            </a:r>
            <a:r>
              <a:rPr lang="en-US" sz="2800" dirty="0">
                <a:latin typeface="Times New Roman" pitchFamily="18" charset="0"/>
                <a:cs typeface="Times New Roman" pitchFamily="18" charset="0"/>
                <a:sym typeface="Wingdings 2"/>
              </a:rPr>
              <a:t> </a:t>
            </a:r>
            <a:r>
              <a:rPr lang="en-US" sz="2800" dirty="0" err="1">
                <a:latin typeface="Times New Roman" pitchFamily="18" charset="0"/>
                <a:cs typeface="Times New Roman" pitchFamily="18" charset="0"/>
                <a:sym typeface="Wingdings 2"/>
              </a:rPr>
              <a:t>đào</a:t>
            </a:r>
            <a:r>
              <a:rPr lang="en-US" sz="2800" dirty="0">
                <a:latin typeface="Times New Roman" pitchFamily="18" charset="0"/>
                <a:cs typeface="Times New Roman" pitchFamily="18" charset="0"/>
                <a:sym typeface="Wingdings 2"/>
              </a:rPr>
              <a:t> </a:t>
            </a:r>
            <a:r>
              <a:rPr lang="en-US" sz="2800" dirty="0" err="1">
                <a:latin typeface="Times New Roman" pitchFamily="18" charset="0"/>
                <a:cs typeface="Times New Roman" pitchFamily="18" charset="0"/>
                <a:sym typeface="Wingdings 2"/>
              </a:rPr>
              <a:t>tạo</a:t>
            </a:r>
            <a:r>
              <a:rPr lang="en-US" sz="2800" dirty="0">
                <a:latin typeface="Times New Roman" pitchFamily="18" charset="0"/>
                <a:cs typeface="Times New Roman" pitchFamily="18" charset="0"/>
                <a:sym typeface="Wingdings 2"/>
              </a:rPr>
              <a:t> </a:t>
            </a:r>
            <a:r>
              <a:rPr lang="en-US" sz="2800" dirty="0" err="1">
                <a:latin typeface="Times New Roman" pitchFamily="18" charset="0"/>
                <a:cs typeface="Times New Roman" pitchFamily="18" charset="0"/>
                <a:sym typeface="Wingdings 2"/>
              </a:rPr>
              <a:t>người</a:t>
            </a:r>
            <a:r>
              <a:rPr lang="en-US" sz="2800" dirty="0">
                <a:latin typeface="Times New Roman" pitchFamily="18" charset="0"/>
                <a:cs typeface="Times New Roman" pitchFamily="18" charset="0"/>
                <a:sym typeface="Wingdings 2"/>
              </a:rPr>
              <a:t> </a:t>
            </a:r>
            <a:r>
              <a:rPr lang="en-US" sz="2800" dirty="0" err="1">
                <a:latin typeface="Times New Roman" pitchFamily="18" charset="0"/>
                <a:cs typeface="Times New Roman" pitchFamily="18" charset="0"/>
                <a:sym typeface="Wingdings 2"/>
              </a:rPr>
              <a:t>dùng</a:t>
            </a:r>
            <a:r>
              <a:rPr lang="en-US" sz="2800" dirty="0">
                <a:latin typeface="Times New Roman" pitchFamily="18" charset="0"/>
                <a:cs typeface="Times New Roman" pitchFamily="18" charset="0"/>
                <a:sym typeface="Wingdings 2"/>
              </a:rPr>
              <a:t> tin</a:t>
            </a:r>
          </a:p>
          <a:p>
            <a:pPr marL="457200" indent="-457200" algn="just">
              <a:lnSpc>
                <a:spcPct val="150000"/>
              </a:lnSpc>
              <a:buFont typeface="Arial" pitchFamily="34" charset="0"/>
              <a:buChar char="•"/>
            </a:pPr>
            <a:endParaRPr lang="en-US" sz="3000" dirty="0">
              <a:latin typeface="Times New Roman" pitchFamily="18" charset="0"/>
              <a:cs typeface="Times New Roman" pitchFamily="18" charset="0"/>
            </a:endParaRPr>
          </a:p>
        </p:txBody>
      </p:sp>
    </p:spTree>
    <p:extLst>
      <p:ext uri="{BB962C8B-B14F-4D97-AF65-F5344CB8AC3E}">
        <p14:creationId xmlns:p14="http://schemas.microsoft.com/office/powerpoint/2010/main" val="146190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a:extLst>
              <a:ext uri="{FF2B5EF4-FFF2-40B4-BE49-F238E27FC236}">
                <a16:creationId xmlns:a16="http://schemas.microsoft.com/office/drawing/2014/main" id="{A5D3B1F9-AC97-4CDD-BE3C-A23A68010D8B}"/>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 y="0"/>
            <a:ext cx="12192001" cy="6858000"/>
          </a:xfrm>
        </p:spPr>
      </p:pic>
      <p:sp>
        <p:nvSpPr>
          <p:cNvPr id="2" name="Rectangle 1"/>
          <p:cNvSpPr/>
          <p:nvPr/>
        </p:nvSpPr>
        <p:spPr>
          <a:xfrm>
            <a:off x="1989440" y="1848022"/>
            <a:ext cx="7895967" cy="584775"/>
          </a:xfrm>
          <a:prstGeom prst="rect">
            <a:avLst/>
          </a:prstGeom>
        </p:spPr>
        <p:txBody>
          <a:bodyPr wrap="square">
            <a:spAutoFit/>
          </a:bodyPr>
          <a:lstStyle/>
          <a:p>
            <a:pPr algn="just"/>
            <a:endParaRPr lang="en-US" sz="3200" dirty="0">
              <a:latin typeface="Times New Roman" pitchFamily="18" charset="0"/>
              <a:cs typeface="Times New Roman" pitchFamily="18" charset="0"/>
            </a:endParaRPr>
          </a:p>
        </p:txBody>
      </p:sp>
      <p:sp>
        <p:nvSpPr>
          <p:cNvPr id="3" name="TextBox 2"/>
          <p:cNvSpPr txBox="1"/>
          <p:nvPr/>
        </p:nvSpPr>
        <p:spPr>
          <a:xfrm>
            <a:off x="614464" y="1195652"/>
            <a:ext cx="10963072" cy="5332357"/>
          </a:xfrm>
          <a:prstGeom prst="rect">
            <a:avLst/>
          </a:prstGeom>
          <a:noFill/>
        </p:spPr>
        <p:txBody>
          <a:bodyPr wrap="square" rtlCol="0">
            <a:spAutoFit/>
          </a:bodyPr>
          <a:lstStyle/>
          <a:p>
            <a:pPr>
              <a:lnSpc>
                <a:spcPct val="150000"/>
              </a:lnSpc>
            </a:pPr>
            <a:r>
              <a:rPr lang="en-US" sz="3000" b="1" dirty="0">
                <a:latin typeface="Times New Roman" pitchFamily="18" charset="0"/>
                <a:cs typeface="Times New Roman" pitchFamily="18" charset="0"/>
                <a:sym typeface="Wingdings 2"/>
              </a:rPr>
              <a:t></a:t>
            </a:r>
            <a:r>
              <a:rPr lang="en-US" sz="2500" dirty="0" err="1">
                <a:latin typeface="Times New Roman" pitchFamily="18" charset="0"/>
                <a:cs typeface="Times New Roman" pitchFamily="18" charset="0"/>
                <a:sym typeface="Wingdings 2"/>
              </a:rPr>
              <a:t>Để</a:t>
            </a:r>
            <a:r>
              <a:rPr lang="en-US" sz="2500" dirty="0">
                <a:latin typeface="Times New Roman" pitchFamily="18" charset="0"/>
                <a:cs typeface="Times New Roman" pitchFamily="18" charset="0"/>
                <a:sym typeface="Wingdings 2"/>
              </a:rPr>
              <a:t> </a:t>
            </a:r>
            <a:r>
              <a:rPr lang="en-US" sz="2500" dirty="0" err="1">
                <a:latin typeface="Times New Roman" pitchFamily="18" charset="0"/>
                <a:cs typeface="Times New Roman" pitchFamily="18" charset="0"/>
                <a:sym typeface="Wingdings 2"/>
              </a:rPr>
              <a:t>xây</a:t>
            </a:r>
            <a:r>
              <a:rPr lang="en-US" sz="2500" dirty="0">
                <a:latin typeface="Times New Roman" pitchFamily="18" charset="0"/>
                <a:cs typeface="Times New Roman" pitchFamily="18" charset="0"/>
                <a:sym typeface="Wingdings 2"/>
              </a:rPr>
              <a:t> </a:t>
            </a:r>
            <a:r>
              <a:rPr lang="en-US" sz="2500" dirty="0" err="1">
                <a:latin typeface="Times New Roman" pitchFamily="18" charset="0"/>
                <a:cs typeface="Times New Roman" pitchFamily="18" charset="0"/>
                <a:sym typeface="Wingdings 2"/>
              </a:rPr>
              <a:t>dựng</a:t>
            </a:r>
            <a:r>
              <a:rPr lang="en-US" sz="2500" dirty="0">
                <a:latin typeface="Times New Roman" pitchFamily="18" charset="0"/>
                <a:cs typeface="Times New Roman" pitchFamily="18" charset="0"/>
                <a:sym typeface="Wingdings 2"/>
              </a:rPr>
              <a:t> TV </a:t>
            </a:r>
            <a:r>
              <a:rPr lang="en-US" sz="2500" dirty="0" err="1">
                <a:latin typeface="Times New Roman" pitchFamily="18" charset="0"/>
                <a:cs typeface="Times New Roman" pitchFamily="18" charset="0"/>
                <a:sym typeface="Wingdings 2"/>
              </a:rPr>
              <a:t>trở</a:t>
            </a:r>
            <a:r>
              <a:rPr lang="en-US" sz="2500" dirty="0">
                <a:latin typeface="Times New Roman" pitchFamily="18" charset="0"/>
                <a:cs typeface="Times New Roman" pitchFamily="18" charset="0"/>
                <a:sym typeface="Wingdings 2"/>
              </a:rPr>
              <a:t> </a:t>
            </a:r>
            <a:r>
              <a:rPr lang="en-US" sz="2500" dirty="0" err="1">
                <a:latin typeface="Times New Roman" pitchFamily="18" charset="0"/>
                <a:cs typeface="Times New Roman" pitchFamily="18" charset="0"/>
                <a:sym typeface="Wingdings 2"/>
              </a:rPr>
              <a:t>thành</a:t>
            </a:r>
            <a:r>
              <a:rPr lang="en-US" sz="2500" dirty="0">
                <a:latin typeface="Times New Roman" pitchFamily="18" charset="0"/>
                <a:cs typeface="Times New Roman" pitchFamily="18" charset="0"/>
                <a:sym typeface="Wingdings 2"/>
              </a:rPr>
              <a:t> TVTM</a:t>
            </a:r>
            <a:r>
              <a:rPr lang="vi-VN" sz="2500" dirty="0">
                <a:latin typeface="Times New Roman" pitchFamily="18" charset="0"/>
                <a:cs typeface="Times New Roman" pitchFamily="18" charset="0"/>
                <a:sym typeface="Wingdings 2"/>
              </a:rPr>
              <a:t> góp phần nâng cao chất lượng về dịch vụ thư viện, nâng cao hình ảnh của thư viện cũng như hình ảnh của nhà trường, </a:t>
            </a:r>
            <a:r>
              <a:rPr lang="vi-VN" sz="2500" dirty="0" err="1">
                <a:latin typeface="Times New Roman" pitchFamily="18" charset="0"/>
                <a:cs typeface="Times New Roman" pitchFamily="18" charset="0"/>
                <a:sym typeface="Wingdings 2"/>
              </a:rPr>
              <a:t>hướng</a:t>
            </a:r>
            <a:r>
              <a:rPr lang="vi-VN" sz="2500" dirty="0">
                <a:latin typeface="Times New Roman" pitchFamily="18" charset="0"/>
                <a:cs typeface="Times New Roman" pitchFamily="18" charset="0"/>
                <a:sym typeface="Wingdings 2"/>
              </a:rPr>
              <a:t> </a:t>
            </a:r>
            <a:r>
              <a:rPr lang="vi-VN" sz="2500" dirty="0" err="1">
                <a:latin typeface="Times New Roman" pitchFamily="18" charset="0"/>
                <a:cs typeface="Times New Roman" pitchFamily="18" charset="0"/>
                <a:sym typeface="Wingdings 2"/>
              </a:rPr>
              <a:t>đến</a:t>
            </a:r>
            <a:r>
              <a:rPr lang="en-US" sz="2500" dirty="0">
                <a:latin typeface="Times New Roman" pitchFamily="18" charset="0"/>
                <a:cs typeface="Times New Roman" pitchFamily="18" charset="0"/>
                <a:sym typeface="Wingdings 2"/>
              </a:rPr>
              <a:t> </a:t>
            </a:r>
            <a:r>
              <a:rPr lang="vi-VN" sz="2500" dirty="0">
                <a:latin typeface="Times New Roman" pitchFamily="18" charset="0"/>
                <a:cs typeface="Times New Roman" pitchFamily="18" charset="0"/>
                <a:sym typeface="Wingdings 2"/>
              </a:rPr>
              <a:t>xây dựng một nhà trường thông minh trong tương lai.</a:t>
            </a:r>
            <a:r>
              <a:rPr lang="en-US" sz="2500" dirty="0">
                <a:latin typeface="Times New Roman" pitchFamily="18" charset="0"/>
                <a:cs typeface="Times New Roman" pitchFamily="18" charset="0"/>
                <a:sym typeface="Wingdings 2"/>
              </a:rPr>
              <a:t> </a:t>
            </a:r>
            <a:r>
              <a:rPr lang="en-US" sz="2500" dirty="0" err="1">
                <a:latin typeface="Times New Roman" pitchFamily="18" charset="0"/>
                <a:cs typeface="Times New Roman" pitchFamily="18" charset="0"/>
                <a:sym typeface="Wingdings 2"/>
              </a:rPr>
              <a:t>Trong</a:t>
            </a:r>
            <a:r>
              <a:rPr lang="en-US" sz="2500" dirty="0">
                <a:latin typeface="Times New Roman" pitchFamily="18" charset="0"/>
                <a:cs typeface="Times New Roman" pitchFamily="18" charset="0"/>
                <a:sym typeface="Wingdings 2"/>
              </a:rPr>
              <a:t> </a:t>
            </a:r>
            <a:r>
              <a:rPr lang="en-US" sz="2500" dirty="0" err="1">
                <a:latin typeface="Times New Roman" pitchFamily="18" charset="0"/>
                <a:cs typeface="Times New Roman" pitchFamily="18" charset="0"/>
                <a:sym typeface="Wingdings 2"/>
              </a:rPr>
              <a:t>thời</a:t>
            </a:r>
            <a:r>
              <a:rPr lang="en-US" sz="2500" dirty="0">
                <a:latin typeface="Times New Roman" pitchFamily="18" charset="0"/>
                <a:cs typeface="Times New Roman" pitchFamily="18" charset="0"/>
                <a:sym typeface="Wingdings 2"/>
              </a:rPr>
              <a:t> </a:t>
            </a:r>
            <a:r>
              <a:rPr lang="en-US" sz="2500" dirty="0" err="1">
                <a:latin typeface="Times New Roman" pitchFamily="18" charset="0"/>
                <a:cs typeface="Times New Roman" pitchFamily="18" charset="0"/>
                <a:sym typeface="Wingdings 2"/>
              </a:rPr>
              <a:t>gian</a:t>
            </a:r>
            <a:r>
              <a:rPr lang="en-US" sz="2500" dirty="0">
                <a:latin typeface="Times New Roman" pitchFamily="18" charset="0"/>
                <a:cs typeface="Times New Roman" pitchFamily="18" charset="0"/>
                <a:sym typeface="Wingdings 2"/>
              </a:rPr>
              <a:t> </a:t>
            </a:r>
            <a:r>
              <a:rPr lang="en-US" sz="2500" dirty="0" err="1">
                <a:latin typeface="Times New Roman" pitchFamily="18" charset="0"/>
                <a:cs typeface="Times New Roman" pitchFamily="18" charset="0"/>
                <a:sym typeface="Wingdings 2"/>
              </a:rPr>
              <a:t>tới</a:t>
            </a:r>
            <a:r>
              <a:rPr lang="en-US" sz="2500" dirty="0">
                <a:latin typeface="Times New Roman" pitchFamily="18" charset="0"/>
                <a:cs typeface="Times New Roman" pitchFamily="18" charset="0"/>
                <a:sym typeface="Wingdings 2"/>
              </a:rPr>
              <a:t> TV </a:t>
            </a:r>
            <a:r>
              <a:rPr lang="en-US" sz="2500" dirty="0" err="1">
                <a:latin typeface="Times New Roman" pitchFamily="18" charset="0"/>
                <a:cs typeface="Times New Roman" pitchFamily="18" charset="0"/>
                <a:sym typeface="Wingdings 2"/>
              </a:rPr>
              <a:t>cần</a:t>
            </a:r>
            <a:r>
              <a:rPr lang="en-US" sz="2500" dirty="0">
                <a:latin typeface="Times New Roman" pitchFamily="18" charset="0"/>
                <a:cs typeface="Times New Roman" pitchFamily="18" charset="0"/>
                <a:sym typeface="Wingdings 2"/>
              </a:rPr>
              <a:t> </a:t>
            </a:r>
            <a:r>
              <a:rPr lang="en-US" sz="2500" dirty="0" err="1">
                <a:latin typeface="Times New Roman" pitchFamily="18" charset="0"/>
                <a:cs typeface="Times New Roman" pitchFamily="18" charset="0"/>
                <a:sym typeface="Wingdings 2"/>
              </a:rPr>
              <a:t>tập</a:t>
            </a:r>
            <a:r>
              <a:rPr lang="en-US" sz="2500" dirty="0">
                <a:latin typeface="Times New Roman" pitchFamily="18" charset="0"/>
                <a:cs typeface="Times New Roman" pitchFamily="18" charset="0"/>
                <a:sym typeface="Wingdings 2"/>
              </a:rPr>
              <a:t> </a:t>
            </a:r>
            <a:r>
              <a:rPr lang="en-US" sz="2500" dirty="0" err="1">
                <a:latin typeface="Times New Roman" pitchFamily="18" charset="0"/>
                <a:cs typeface="Times New Roman" pitchFamily="18" charset="0"/>
                <a:sym typeface="Wingdings 2"/>
              </a:rPr>
              <a:t>trung</a:t>
            </a:r>
            <a:r>
              <a:rPr lang="en-US" sz="2500" dirty="0">
                <a:latin typeface="Times New Roman" pitchFamily="18" charset="0"/>
                <a:cs typeface="Times New Roman" pitchFamily="18" charset="0"/>
                <a:sym typeface="Wingdings 2"/>
              </a:rPr>
              <a:t> </a:t>
            </a:r>
            <a:r>
              <a:rPr lang="en-US" sz="2500" dirty="0" err="1">
                <a:latin typeface="Times New Roman" pitchFamily="18" charset="0"/>
                <a:cs typeface="Times New Roman" pitchFamily="18" charset="0"/>
                <a:sym typeface="Wingdings 2"/>
              </a:rPr>
              <a:t>vào</a:t>
            </a:r>
            <a:r>
              <a:rPr lang="en-US" sz="2500" dirty="0">
                <a:latin typeface="Times New Roman" pitchFamily="18" charset="0"/>
                <a:cs typeface="Times New Roman" pitchFamily="18" charset="0"/>
                <a:sym typeface="Wingdings 2"/>
              </a:rPr>
              <a:t> </a:t>
            </a:r>
            <a:r>
              <a:rPr lang="en-US" sz="2500" dirty="0" err="1">
                <a:latin typeface="Times New Roman" pitchFamily="18" charset="0"/>
                <a:cs typeface="Times New Roman" pitchFamily="18" charset="0"/>
                <a:sym typeface="Wingdings 2"/>
              </a:rPr>
              <a:t>các</a:t>
            </a:r>
            <a:r>
              <a:rPr lang="en-US" sz="2500" dirty="0">
                <a:latin typeface="Times New Roman" pitchFamily="18" charset="0"/>
                <a:cs typeface="Times New Roman" pitchFamily="18" charset="0"/>
                <a:sym typeface="Wingdings 2"/>
              </a:rPr>
              <a:t> </a:t>
            </a:r>
            <a:r>
              <a:rPr lang="en-US" sz="2500" dirty="0" err="1">
                <a:latin typeface="Times New Roman" pitchFamily="18" charset="0"/>
                <a:cs typeface="Times New Roman" pitchFamily="18" charset="0"/>
                <a:sym typeface="Wingdings 2"/>
              </a:rPr>
              <a:t>vấn</a:t>
            </a:r>
            <a:r>
              <a:rPr lang="en-US" sz="2500" dirty="0">
                <a:latin typeface="Times New Roman" pitchFamily="18" charset="0"/>
                <a:cs typeface="Times New Roman" pitchFamily="18" charset="0"/>
                <a:sym typeface="Wingdings 2"/>
              </a:rPr>
              <a:t> </a:t>
            </a:r>
            <a:r>
              <a:rPr lang="en-US" sz="2500" dirty="0" err="1">
                <a:latin typeface="Times New Roman" pitchFamily="18" charset="0"/>
                <a:cs typeface="Times New Roman" pitchFamily="18" charset="0"/>
                <a:sym typeface="Wingdings 2"/>
              </a:rPr>
              <a:t>đề</a:t>
            </a:r>
            <a:r>
              <a:rPr lang="en-US" sz="2500" dirty="0">
                <a:latin typeface="Times New Roman" pitchFamily="18" charset="0"/>
                <a:cs typeface="Times New Roman" pitchFamily="18" charset="0"/>
                <a:sym typeface="Wingdings 2"/>
              </a:rPr>
              <a:t> </a:t>
            </a:r>
            <a:r>
              <a:rPr lang="en-US" sz="2500" dirty="0" err="1">
                <a:latin typeface="Times New Roman" pitchFamily="18" charset="0"/>
                <a:cs typeface="Times New Roman" pitchFamily="18" charset="0"/>
                <a:sym typeface="Wingdings 2"/>
              </a:rPr>
              <a:t>sau</a:t>
            </a:r>
            <a:r>
              <a:rPr lang="en-US" sz="2500" dirty="0">
                <a:latin typeface="Times New Roman" pitchFamily="18" charset="0"/>
                <a:cs typeface="Times New Roman" pitchFamily="18" charset="0"/>
                <a:sym typeface="Wingdings 2"/>
              </a:rPr>
              <a:t>:</a:t>
            </a:r>
          </a:p>
          <a:p>
            <a:pPr marL="342900" indent="-342900" algn="just">
              <a:lnSpc>
                <a:spcPct val="150000"/>
              </a:lnSpc>
              <a:buFont typeface="Arial" pitchFamily="34" charset="0"/>
              <a:buChar char="•"/>
            </a:pPr>
            <a:r>
              <a:rPr lang="en-US" sz="2500" dirty="0" err="1">
                <a:latin typeface="Times New Roman" pitchFamily="18" charset="0"/>
                <a:cs typeface="Times New Roman" pitchFamily="18" charset="0"/>
                <a:sym typeface="Wingdings 2"/>
              </a:rPr>
              <a:t>Tập</a:t>
            </a:r>
            <a:r>
              <a:rPr lang="en-US" sz="2500" dirty="0">
                <a:latin typeface="Times New Roman" pitchFamily="18" charset="0"/>
                <a:cs typeface="Times New Roman" pitchFamily="18" charset="0"/>
                <a:sym typeface="Wingdings 2"/>
              </a:rPr>
              <a:t> </a:t>
            </a:r>
            <a:r>
              <a:rPr lang="en-US" sz="2500" dirty="0" err="1">
                <a:latin typeface="Times New Roman" pitchFamily="18" charset="0"/>
                <a:cs typeface="Times New Roman" pitchFamily="18" charset="0"/>
                <a:sym typeface="Wingdings 2"/>
              </a:rPr>
              <a:t>trung</a:t>
            </a:r>
            <a:r>
              <a:rPr lang="en-US" sz="2500" dirty="0">
                <a:latin typeface="Times New Roman" pitchFamily="18" charset="0"/>
                <a:cs typeface="Times New Roman" pitchFamily="18" charset="0"/>
                <a:sym typeface="Wingdings 2"/>
              </a:rPr>
              <a:t> </a:t>
            </a:r>
            <a:r>
              <a:rPr lang="en-US" sz="2500" dirty="0" err="1">
                <a:latin typeface="Times New Roman" pitchFamily="18" charset="0"/>
                <a:cs typeface="Times New Roman" pitchFamily="18" charset="0"/>
                <a:sym typeface="Wingdings 2"/>
              </a:rPr>
              <a:t>phát</a:t>
            </a:r>
            <a:r>
              <a:rPr lang="en-US" sz="2500" dirty="0">
                <a:latin typeface="Times New Roman" pitchFamily="18" charset="0"/>
                <a:cs typeface="Times New Roman" pitchFamily="18" charset="0"/>
                <a:sym typeface="Wingdings 2"/>
              </a:rPr>
              <a:t> </a:t>
            </a:r>
            <a:r>
              <a:rPr lang="en-US" sz="2500" dirty="0" err="1">
                <a:latin typeface="Times New Roman" pitchFamily="18" charset="0"/>
                <a:cs typeface="Times New Roman" pitchFamily="18" charset="0"/>
                <a:sym typeface="Wingdings 2"/>
              </a:rPr>
              <a:t>triển</a:t>
            </a:r>
            <a:r>
              <a:rPr lang="en-US" sz="2500" dirty="0">
                <a:latin typeface="Times New Roman" pitchFamily="18" charset="0"/>
                <a:cs typeface="Times New Roman" pitchFamily="18" charset="0"/>
                <a:sym typeface="Wingdings 2"/>
              </a:rPr>
              <a:t> </a:t>
            </a:r>
            <a:r>
              <a:rPr lang="en-US" sz="2500" dirty="0" err="1">
                <a:latin typeface="Times New Roman" pitchFamily="18" charset="0"/>
                <a:cs typeface="Times New Roman" pitchFamily="18" charset="0"/>
                <a:sym typeface="Wingdings 2"/>
              </a:rPr>
              <a:t>nguồn</a:t>
            </a:r>
            <a:r>
              <a:rPr lang="en-US" sz="2500" dirty="0">
                <a:latin typeface="Times New Roman" pitchFamily="18" charset="0"/>
                <a:cs typeface="Times New Roman" pitchFamily="18" charset="0"/>
                <a:sym typeface="Wingdings 2"/>
              </a:rPr>
              <a:t> </a:t>
            </a:r>
            <a:r>
              <a:rPr lang="en-US" sz="2500" dirty="0" err="1">
                <a:latin typeface="Times New Roman" pitchFamily="18" charset="0"/>
                <a:cs typeface="Times New Roman" pitchFamily="18" charset="0"/>
                <a:sym typeface="Wingdings 2"/>
              </a:rPr>
              <a:t>tài</a:t>
            </a:r>
            <a:r>
              <a:rPr lang="en-US" sz="2500" dirty="0">
                <a:latin typeface="Times New Roman" pitchFamily="18" charset="0"/>
                <a:cs typeface="Times New Roman" pitchFamily="18" charset="0"/>
                <a:sym typeface="Wingdings 2"/>
              </a:rPr>
              <a:t> </a:t>
            </a:r>
            <a:r>
              <a:rPr lang="en-US" sz="2500" dirty="0" err="1">
                <a:latin typeface="Times New Roman" pitchFamily="18" charset="0"/>
                <a:cs typeface="Times New Roman" pitchFamily="18" charset="0"/>
                <a:sym typeface="Wingdings 2"/>
              </a:rPr>
              <a:t>liệu</a:t>
            </a:r>
            <a:r>
              <a:rPr lang="en-US" sz="2500" dirty="0">
                <a:latin typeface="Times New Roman" pitchFamily="18" charset="0"/>
                <a:cs typeface="Times New Roman" pitchFamily="18" charset="0"/>
                <a:sym typeface="Wingdings 2"/>
              </a:rPr>
              <a:t> </a:t>
            </a:r>
            <a:r>
              <a:rPr lang="en-US" sz="2500" dirty="0" err="1">
                <a:latin typeface="Times New Roman" pitchFamily="18" charset="0"/>
                <a:cs typeface="Times New Roman" pitchFamily="18" charset="0"/>
                <a:sym typeface="Wingdings 2"/>
              </a:rPr>
              <a:t>trong</a:t>
            </a:r>
            <a:r>
              <a:rPr lang="en-US" sz="2500" dirty="0">
                <a:latin typeface="Times New Roman" pitchFamily="18" charset="0"/>
                <a:cs typeface="Times New Roman" pitchFamily="18" charset="0"/>
                <a:sym typeface="Wingdings 2"/>
              </a:rPr>
              <a:t> </a:t>
            </a:r>
            <a:r>
              <a:rPr lang="en-US" sz="2500" dirty="0" err="1">
                <a:latin typeface="Times New Roman" pitchFamily="18" charset="0"/>
                <a:cs typeface="Times New Roman" pitchFamily="18" charset="0"/>
                <a:sym typeface="Wingdings 2"/>
              </a:rPr>
              <a:t>thư</a:t>
            </a:r>
            <a:r>
              <a:rPr lang="en-US" sz="2500" dirty="0">
                <a:latin typeface="Times New Roman" pitchFamily="18" charset="0"/>
                <a:cs typeface="Times New Roman" pitchFamily="18" charset="0"/>
                <a:sym typeface="Wingdings 2"/>
              </a:rPr>
              <a:t> </a:t>
            </a:r>
            <a:r>
              <a:rPr lang="en-US" sz="2500" dirty="0" err="1">
                <a:latin typeface="Times New Roman" pitchFamily="18" charset="0"/>
                <a:cs typeface="Times New Roman" pitchFamily="18" charset="0"/>
                <a:sym typeface="Wingdings 2"/>
              </a:rPr>
              <a:t>viện</a:t>
            </a:r>
            <a:r>
              <a:rPr lang="en-US" sz="2500" dirty="0">
                <a:latin typeface="Times New Roman" pitchFamily="18" charset="0"/>
                <a:cs typeface="Times New Roman" pitchFamily="18" charset="0"/>
                <a:sym typeface="Wingdings 2"/>
              </a:rPr>
              <a:t> </a:t>
            </a:r>
            <a:r>
              <a:rPr lang="en-US" sz="2500" dirty="0" err="1">
                <a:latin typeface="Times New Roman" pitchFamily="18" charset="0"/>
                <a:cs typeface="Times New Roman" pitchFamily="18" charset="0"/>
                <a:sym typeface="Wingdings 2"/>
              </a:rPr>
              <a:t>đặc</a:t>
            </a:r>
            <a:r>
              <a:rPr lang="en-US" sz="2500" dirty="0">
                <a:latin typeface="Times New Roman" pitchFamily="18" charset="0"/>
                <a:cs typeface="Times New Roman" pitchFamily="18" charset="0"/>
                <a:sym typeface="Wingdings 2"/>
              </a:rPr>
              <a:t> </a:t>
            </a:r>
            <a:r>
              <a:rPr lang="en-US" sz="2500" dirty="0" err="1">
                <a:latin typeface="Times New Roman" pitchFamily="18" charset="0"/>
                <a:cs typeface="Times New Roman" pitchFamily="18" charset="0"/>
                <a:sym typeface="Wingdings 2"/>
              </a:rPr>
              <a:t>biệt</a:t>
            </a:r>
            <a:r>
              <a:rPr lang="en-US" sz="2500" dirty="0">
                <a:latin typeface="Times New Roman" pitchFamily="18" charset="0"/>
                <a:cs typeface="Times New Roman" pitchFamily="18" charset="0"/>
                <a:sym typeface="Wingdings 2"/>
              </a:rPr>
              <a:t> </a:t>
            </a:r>
            <a:r>
              <a:rPr lang="en-US" sz="2500" dirty="0" err="1">
                <a:latin typeface="Times New Roman" pitchFamily="18" charset="0"/>
                <a:cs typeface="Times New Roman" pitchFamily="18" charset="0"/>
                <a:sym typeface="Wingdings 2"/>
              </a:rPr>
              <a:t>là</a:t>
            </a:r>
            <a:r>
              <a:rPr lang="en-US" sz="2500" dirty="0">
                <a:latin typeface="Times New Roman" pitchFamily="18" charset="0"/>
                <a:cs typeface="Times New Roman" pitchFamily="18" charset="0"/>
                <a:sym typeface="Wingdings 2"/>
              </a:rPr>
              <a:t> </a:t>
            </a:r>
            <a:r>
              <a:rPr lang="en-US" sz="2500" dirty="0" err="1">
                <a:latin typeface="Times New Roman" pitchFamily="18" charset="0"/>
                <a:cs typeface="Times New Roman" pitchFamily="18" charset="0"/>
                <a:sym typeface="Wingdings 2"/>
              </a:rPr>
              <a:t>nguồn</a:t>
            </a:r>
            <a:r>
              <a:rPr lang="en-US" sz="2500" dirty="0">
                <a:latin typeface="Times New Roman" pitchFamily="18" charset="0"/>
                <a:cs typeface="Times New Roman" pitchFamily="18" charset="0"/>
                <a:sym typeface="Wingdings 2"/>
              </a:rPr>
              <a:t> </a:t>
            </a:r>
            <a:r>
              <a:rPr lang="en-US" sz="2500" dirty="0" err="1">
                <a:latin typeface="Times New Roman" pitchFamily="18" charset="0"/>
                <a:cs typeface="Times New Roman" pitchFamily="18" charset="0"/>
                <a:sym typeface="Wingdings 2"/>
              </a:rPr>
              <a:t>tài</a:t>
            </a:r>
            <a:r>
              <a:rPr lang="en-US" sz="2500" dirty="0">
                <a:latin typeface="Times New Roman" pitchFamily="18" charset="0"/>
                <a:cs typeface="Times New Roman" pitchFamily="18" charset="0"/>
                <a:sym typeface="Wingdings 2"/>
              </a:rPr>
              <a:t> </a:t>
            </a:r>
            <a:r>
              <a:rPr lang="en-US" sz="2500" dirty="0" err="1">
                <a:latin typeface="Times New Roman" pitchFamily="18" charset="0"/>
                <a:cs typeface="Times New Roman" pitchFamily="18" charset="0"/>
                <a:sym typeface="Wingdings 2"/>
              </a:rPr>
              <a:t>liệu</a:t>
            </a:r>
            <a:r>
              <a:rPr lang="en-US" sz="2500" dirty="0">
                <a:latin typeface="Times New Roman" pitchFamily="18" charset="0"/>
                <a:cs typeface="Times New Roman" pitchFamily="18" charset="0"/>
                <a:sym typeface="Wingdings 2"/>
              </a:rPr>
              <a:t> </a:t>
            </a:r>
            <a:r>
              <a:rPr lang="en-US" sz="2500" dirty="0" err="1">
                <a:latin typeface="Times New Roman" pitchFamily="18" charset="0"/>
                <a:cs typeface="Times New Roman" pitchFamily="18" charset="0"/>
                <a:sym typeface="Wingdings 2"/>
              </a:rPr>
              <a:t>điện</a:t>
            </a:r>
            <a:r>
              <a:rPr lang="en-US" sz="2500" dirty="0">
                <a:latin typeface="Times New Roman" pitchFamily="18" charset="0"/>
                <a:cs typeface="Times New Roman" pitchFamily="18" charset="0"/>
                <a:sym typeface="Wingdings 2"/>
              </a:rPr>
              <a:t> </a:t>
            </a:r>
            <a:r>
              <a:rPr lang="en-US" sz="2500" dirty="0" err="1">
                <a:latin typeface="Times New Roman" pitchFamily="18" charset="0"/>
                <a:cs typeface="Times New Roman" pitchFamily="18" charset="0"/>
                <a:sym typeface="Wingdings 2"/>
              </a:rPr>
              <a:t>tử</a:t>
            </a:r>
            <a:r>
              <a:rPr lang="en-US" sz="2500" dirty="0">
                <a:latin typeface="Times New Roman" pitchFamily="18" charset="0"/>
                <a:cs typeface="Times New Roman" pitchFamily="18" charset="0"/>
                <a:sym typeface="Wingdings 2"/>
              </a:rPr>
              <a:t>;</a:t>
            </a:r>
          </a:p>
          <a:p>
            <a:pPr marL="342900" indent="-342900" algn="just">
              <a:lnSpc>
                <a:spcPct val="150000"/>
              </a:lnSpc>
              <a:buFont typeface="Arial" pitchFamily="34" charset="0"/>
              <a:buChar char="•"/>
            </a:pPr>
            <a:r>
              <a:rPr lang="en-US" sz="2500" dirty="0" err="1">
                <a:latin typeface="Times New Roman" pitchFamily="18" charset="0"/>
                <a:cs typeface="Times New Roman" pitchFamily="18" charset="0"/>
                <a:sym typeface="Wingdings 2"/>
              </a:rPr>
              <a:t>Hiện</a:t>
            </a:r>
            <a:r>
              <a:rPr lang="en-US" sz="2500" dirty="0">
                <a:latin typeface="Times New Roman" pitchFamily="18" charset="0"/>
                <a:cs typeface="Times New Roman" pitchFamily="18" charset="0"/>
                <a:sym typeface="Wingdings 2"/>
              </a:rPr>
              <a:t> </a:t>
            </a:r>
            <a:r>
              <a:rPr lang="en-US" sz="2500" dirty="0" err="1">
                <a:latin typeface="Times New Roman" pitchFamily="18" charset="0"/>
                <a:cs typeface="Times New Roman" pitchFamily="18" charset="0"/>
                <a:sym typeface="Wingdings 2"/>
              </a:rPr>
              <a:t>đại</a:t>
            </a:r>
            <a:r>
              <a:rPr lang="en-US" sz="2500" dirty="0">
                <a:latin typeface="Times New Roman" pitchFamily="18" charset="0"/>
                <a:cs typeface="Times New Roman" pitchFamily="18" charset="0"/>
                <a:sym typeface="Wingdings 2"/>
              </a:rPr>
              <a:t> </a:t>
            </a:r>
            <a:r>
              <a:rPr lang="en-US" sz="2500" dirty="0" err="1">
                <a:latin typeface="Times New Roman" pitchFamily="18" charset="0"/>
                <a:cs typeface="Times New Roman" pitchFamily="18" charset="0"/>
                <a:sym typeface="Wingdings 2"/>
              </a:rPr>
              <a:t>hóa</a:t>
            </a:r>
            <a:r>
              <a:rPr lang="en-US" sz="2500" dirty="0">
                <a:latin typeface="Times New Roman" pitchFamily="18" charset="0"/>
                <a:cs typeface="Times New Roman" pitchFamily="18" charset="0"/>
                <a:sym typeface="Wingdings 2"/>
              </a:rPr>
              <a:t> CSVC </a:t>
            </a:r>
            <a:r>
              <a:rPr lang="en-US" sz="2500" dirty="0" err="1">
                <a:latin typeface="Times New Roman" pitchFamily="18" charset="0"/>
                <a:cs typeface="Times New Roman" pitchFamily="18" charset="0"/>
                <a:sym typeface="Wingdings 2"/>
              </a:rPr>
              <a:t>để</a:t>
            </a:r>
            <a:r>
              <a:rPr lang="en-US" sz="2500" dirty="0">
                <a:latin typeface="Times New Roman" pitchFamily="18" charset="0"/>
                <a:cs typeface="Times New Roman" pitchFamily="18" charset="0"/>
                <a:sym typeface="Wingdings 2"/>
              </a:rPr>
              <a:t> </a:t>
            </a:r>
            <a:r>
              <a:rPr lang="en-US" sz="2500" dirty="0" err="1">
                <a:latin typeface="Times New Roman" pitchFamily="18" charset="0"/>
                <a:cs typeface="Times New Roman" pitchFamily="18" charset="0"/>
                <a:sym typeface="Wingdings 2"/>
              </a:rPr>
              <a:t>tăng</a:t>
            </a:r>
            <a:r>
              <a:rPr lang="en-US" sz="2500" dirty="0">
                <a:latin typeface="Times New Roman" pitchFamily="18" charset="0"/>
                <a:cs typeface="Times New Roman" pitchFamily="18" charset="0"/>
                <a:sym typeface="Wingdings 2"/>
              </a:rPr>
              <a:t> </a:t>
            </a:r>
            <a:r>
              <a:rPr lang="en-US" sz="2500" dirty="0" err="1">
                <a:latin typeface="Times New Roman" pitchFamily="18" charset="0"/>
                <a:cs typeface="Times New Roman" pitchFamily="18" charset="0"/>
                <a:sym typeface="Wingdings 2"/>
              </a:rPr>
              <a:t>hiệu</a:t>
            </a:r>
            <a:r>
              <a:rPr lang="en-US" sz="2500" dirty="0">
                <a:latin typeface="Times New Roman" pitchFamily="18" charset="0"/>
                <a:cs typeface="Times New Roman" pitchFamily="18" charset="0"/>
                <a:sym typeface="Wingdings 2"/>
              </a:rPr>
              <a:t> </a:t>
            </a:r>
            <a:r>
              <a:rPr lang="en-US" sz="2500" dirty="0" err="1">
                <a:latin typeface="Times New Roman" pitchFamily="18" charset="0"/>
                <a:cs typeface="Times New Roman" pitchFamily="18" charset="0"/>
                <a:sym typeface="Wingdings 2"/>
              </a:rPr>
              <a:t>quả</a:t>
            </a:r>
            <a:r>
              <a:rPr lang="en-US" sz="2500" dirty="0">
                <a:latin typeface="Times New Roman" pitchFamily="18" charset="0"/>
                <a:cs typeface="Times New Roman" pitchFamily="18" charset="0"/>
                <a:sym typeface="Wingdings 2"/>
              </a:rPr>
              <a:t> </a:t>
            </a:r>
            <a:r>
              <a:rPr lang="en-US" sz="2500" dirty="0" err="1">
                <a:latin typeface="Times New Roman" pitchFamily="18" charset="0"/>
                <a:cs typeface="Times New Roman" pitchFamily="18" charset="0"/>
                <a:sym typeface="Wingdings 2"/>
              </a:rPr>
              <a:t>hoạt</a:t>
            </a:r>
            <a:r>
              <a:rPr lang="en-US" sz="2500" dirty="0">
                <a:latin typeface="Times New Roman" pitchFamily="18" charset="0"/>
                <a:cs typeface="Times New Roman" pitchFamily="18" charset="0"/>
                <a:sym typeface="Wingdings 2"/>
              </a:rPr>
              <a:t> </a:t>
            </a:r>
            <a:r>
              <a:rPr lang="en-US" sz="2500" dirty="0" err="1">
                <a:latin typeface="Times New Roman" pitchFamily="18" charset="0"/>
                <a:cs typeface="Times New Roman" pitchFamily="18" charset="0"/>
                <a:sym typeface="Wingdings 2"/>
              </a:rPr>
              <a:t>động</a:t>
            </a:r>
            <a:r>
              <a:rPr lang="en-US" sz="2500" dirty="0">
                <a:latin typeface="Times New Roman" pitchFamily="18" charset="0"/>
                <a:cs typeface="Times New Roman" pitchFamily="18" charset="0"/>
                <a:sym typeface="Wingdings 2"/>
              </a:rPr>
              <a:t> </a:t>
            </a:r>
            <a:r>
              <a:rPr lang="en-US" sz="2500" dirty="0" err="1">
                <a:latin typeface="Times New Roman" pitchFamily="18" charset="0"/>
                <a:cs typeface="Times New Roman" pitchFamily="18" charset="0"/>
                <a:sym typeface="Wingdings 2"/>
              </a:rPr>
              <a:t>của</a:t>
            </a:r>
            <a:r>
              <a:rPr lang="en-US" sz="2500" dirty="0">
                <a:latin typeface="Times New Roman" pitchFamily="18" charset="0"/>
                <a:cs typeface="Times New Roman" pitchFamily="18" charset="0"/>
                <a:sym typeface="Wingdings 2"/>
              </a:rPr>
              <a:t> TV;</a:t>
            </a:r>
          </a:p>
          <a:p>
            <a:pPr marL="342900" indent="-342900" algn="just">
              <a:lnSpc>
                <a:spcPct val="150000"/>
              </a:lnSpc>
              <a:buFont typeface="Arial" pitchFamily="34" charset="0"/>
              <a:buChar char="•"/>
            </a:pPr>
            <a:r>
              <a:rPr lang="en-US" sz="2500" dirty="0" err="1">
                <a:latin typeface="Times New Roman" pitchFamily="18" charset="0"/>
                <a:cs typeface="Times New Roman" pitchFamily="18" charset="0"/>
                <a:sym typeface="Wingdings 2"/>
              </a:rPr>
              <a:t>Tăng</a:t>
            </a:r>
            <a:r>
              <a:rPr lang="en-US" sz="2500" dirty="0">
                <a:latin typeface="Times New Roman" pitchFamily="18" charset="0"/>
                <a:cs typeface="Times New Roman" pitchFamily="18" charset="0"/>
                <a:sym typeface="Wingdings 2"/>
              </a:rPr>
              <a:t> </a:t>
            </a:r>
            <a:r>
              <a:rPr lang="en-US" sz="2500" dirty="0" err="1">
                <a:latin typeface="Times New Roman" pitchFamily="18" charset="0"/>
                <a:cs typeface="Times New Roman" pitchFamily="18" charset="0"/>
                <a:sym typeface="Wingdings 2"/>
              </a:rPr>
              <a:t>cường</a:t>
            </a:r>
            <a:r>
              <a:rPr lang="en-US" sz="2500" dirty="0">
                <a:latin typeface="Times New Roman" pitchFamily="18" charset="0"/>
                <a:cs typeface="Times New Roman" pitchFamily="18" charset="0"/>
                <a:sym typeface="Wingdings 2"/>
              </a:rPr>
              <a:t> </a:t>
            </a:r>
            <a:r>
              <a:rPr lang="en-US" sz="2500" dirty="0" err="1">
                <a:latin typeface="Times New Roman" pitchFamily="18" charset="0"/>
                <a:cs typeface="Times New Roman" pitchFamily="18" charset="0"/>
                <a:sym typeface="Wingdings 2"/>
              </a:rPr>
              <a:t>phổ</a:t>
            </a:r>
            <a:r>
              <a:rPr lang="en-US" sz="2500" dirty="0">
                <a:latin typeface="Times New Roman" pitchFamily="18" charset="0"/>
                <a:cs typeface="Times New Roman" pitchFamily="18" charset="0"/>
                <a:sym typeface="Wingdings 2"/>
              </a:rPr>
              <a:t> </a:t>
            </a:r>
            <a:r>
              <a:rPr lang="en-US" sz="2500" dirty="0" err="1">
                <a:latin typeface="Times New Roman" pitchFamily="18" charset="0"/>
                <a:cs typeface="Times New Roman" pitchFamily="18" charset="0"/>
                <a:sym typeface="Wingdings 2"/>
              </a:rPr>
              <a:t>biến</a:t>
            </a:r>
            <a:r>
              <a:rPr lang="en-US" sz="2500" dirty="0">
                <a:latin typeface="Times New Roman" pitchFamily="18" charset="0"/>
                <a:cs typeface="Times New Roman" pitchFamily="18" charset="0"/>
                <a:sym typeface="Wingdings 2"/>
              </a:rPr>
              <a:t> </a:t>
            </a:r>
            <a:r>
              <a:rPr lang="en-US" sz="2500" dirty="0" err="1">
                <a:latin typeface="Times New Roman" pitchFamily="18" charset="0"/>
                <a:cs typeface="Times New Roman" pitchFamily="18" charset="0"/>
                <a:sym typeface="Wingdings 2"/>
              </a:rPr>
              <a:t>nguồn</a:t>
            </a:r>
            <a:r>
              <a:rPr lang="en-US" sz="2500" dirty="0">
                <a:latin typeface="Times New Roman" pitchFamily="18" charset="0"/>
                <a:cs typeface="Times New Roman" pitchFamily="18" charset="0"/>
                <a:sym typeface="Wingdings 2"/>
              </a:rPr>
              <a:t> </a:t>
            </a:r>
            <a:r>
              <a:rPr lang="en-US" sz="2500" dirty="0" err="1">
                <a:latin typeface="Times New Roman" pitchFamily="18" charset="0"/>
                <a:cs typeface="Times New Roman" pitchFamily="18" charset="0"/>
                <a:sym typeface="Wingdings 2"/>
              </a:rPr>
              <a:t>tài</a:t>
            </a:r>
            <a:r>
              <a:rPr lang="en-US" sz="2500" dirty="0">
                <a:latin typeface="Times New Roman" pitchFamily="18" charset="0"/>
                <a:cs typeface="Times New Roman" pitchFamily="18" charset="0"/>
                <a:sym typeface="Wingdings 2"/>
              </a:rPr>
              <a:t> </a:t>
            </a:r>
            <a:r>
              <a:rPr lang="en-US" sz="2500" dirty="0" err="1">
                <a:latin typeface="Times New Roman" pitchFamily="18" charset="0"/>
                <a:cs typeface="Times New Roman" pitchFamily="18" charset="0"/>
                <a:sym typeface="Wingdings 2"/>
              </a:rPr>
              <a:t>nguyên</a:t>
            </a:r>
            <a:r>
              <a:rPr lang="en-US" sz="2500" dirty="0">
                <a:latin typeface="Times New Roman" pitchFamily="18" charset="0"/>
                <a:cs typeface="Times New Roman" pitchFamily="18" charset="0"/>
                <a:sym typeface="Wingdings 2"/>
              </a:rPr>
              <a:t> </a:t>
            </a:r>
            <a:r>
              <a:rPr lang="en-US" sz="2500" dirty="0" err="1">
                <a:latin typeface="Times New Roman" pitchFamily="18" charset="0"/>
                <a:cs typeface="Times New Roman" pitchFamily="18" charset="0"/>
                <a:sym typeface="Wingdings 2"/>
              </a:rPr>
              <a:t>thông</a:t>
            </a:r>
            <a:r>
              <a:rPr lang="en-US" sz="2500" dirty="0">
                <a:latin typeface="Times New Roman" pitchFamily="18" charset="0"/>
                <a:cs typeface="Times New Roman" pitchFamily="18" charset="0"/>
                <a:sym typeface="Wingdings 2"/>
              </a:rPr>
              <a:t> tin </a:t>
            </a:r>
            <a:r>
              <a:rPr lang="en-US" sz="2500" dirty="0" err="1">
                <a:latin typeface="Times New Roman" pitchFamily="18" charset="0"/>
                <a:cs typeface="Times New Roman" pitchFamily="18" charset="0"/>
                <a:sym typeface="Wingdings 2"/>
              </a:rPr>
              <a:t>đến</a:t>
            </a:r>
            <a:r>
              <a:rPr lang="en-US" sz="2500" dirty="0">
                <a:latin typeface="Times New Roman" pitchFamily="18" charset="0"/>
                <a:cs typeface="Times New Roman" pitchFamily="18" charset="0"/>
                <a:sym typeface="Wingdings 2"/>
              </a:rPr>
              <a:t> </a:t>
            </a:r>
            <a:r>
              <a:rPr lang="en-US" sz="2500" dirty="0" err="1">
                <a:latin typeface="Times New Roman" pitchFamily="18" charset="0"/>
                <a:cs typeface="Times New Roman" pitchFamily="18" charset="0"/>
                <a:sym typeface="Wingdings 2"/>
              </a:rPr>
              <a:t>người</a:t>
            </a:r>
            <a:r>
              <a:rPr lang="en-US" sz="2500" dirty="0">
                <a:latin typeface="Times New Roman" pitchFamily="18" charset="0"/>
                <a:cs typeface="Times New Roman" pitchFamily="18" charset="0"/>
                <a:sym typeface="Wingdings 2"/>
              </a:rPr>
              <a:t> </a:t>
            </a:r>
            <a:r>
              <a:rPr lang="en-US" sz="2500" dirty="0" err="1">
                <a:latin typeface="Times New Roman" pitchFamily="18" charset="0"/>
                <a:cs typeface="Times New Roman" pitchFamily="18" charset="0"/>
                <a:sym typeface="Wingdings 2"/>
              </a:rPr>
              <a:t>dùng</a:t>
            </a:r>
            <a:r>
              <a:rPr lang="en-US" sz="2500" dirty="0">
                <a:latin typeface="Times New Roman" pitchFamily="18" charset="0"/>
                <a:cs typeface="Times New Roman" pitchFamily="18" charset="0"/>
                <a:sym typeface="Wingdings 2"/>
              </a:rPr>
              <a:t> tin;</a:t>
            </a:r>
          </a:p>
          <a:p>
            <a:pPr marL="342900" indent="-342900" algn="just">
              <a:lnSpc>
                <a:spcPct val="150000"/>
              </a:lnSpc>
              <a:buFont typeface="Arial" pitchFamily="34" charset="0"/>
              <a:buChar char="•"/>
            </a:pPr>
            <a:r>
              <a:rPr lang="en-US" sz="2500" dirty="0" err="1">
                <a:latin typeface="Times New Roman" pitchFamily="18" charset="0"/>
                <a:cs typeface="Times New Roman" pitchFamily="18" charset="0"/>
                <a:sym typeface="Wingdings 2"/>
              </a:rPr>
              <a:t>Đào</a:t>
            </a:r>
            <a:r>
              <a:rPr lang="en-US" sz="2500" dirty="0">
                <a:latin typeface="Times New Roman" pitchFamily="18" charset="0"/>
                <a:cs typeface="Times New Roman" pitchFamily="18" charset="0"/>
                <a:sym typeface="Wingdings 2"/>
              </a:rPr>
              <a:t> </a:t>
            </a:r>
            <a:r>
              <a:rPr lang="en-US" sz="2500" dirty="0" err="1">
                <a:latin typeface="Times New Roman" pitchFamily="18" charset="0"/>
                <a:cs typeface="Times New Roman" pitchFamily="18" charset="0"/>
                <a:sym typeface="Wingdings 2"/>
              </a:rPr>
              <a:t>tạo</a:t>
            </a:r>
            <a:r>
              <a:rPr lang="en-US" sz="2500" dirty="0">
                <a:latin typeface="Times New Roman" pitchFamily="18" charset="0"/>
                <a:cs typeface="Times New Roman" pitchFamily="18" charset="0"/>
                <a:sym typeface="Wingdings 2"/>
              </a:rPr>
              <a:t> CBTV </a:t>
            </a:r>
            <a:r>
              <a:rPr lang="en-US" sz="2500" dirty="0" err="1">
                <a:latin typeface="Times New Roman" pitchFamily="18" charset="0"/>
                <a:cs typeface="Times New Roman" pitchFamily="18" charset="0"/>
                <a:sym typeface="Wingdings 2"/>
              </a:rPr>
              <a:t>đáp</a:t>
            </a:r>
            <a:r>
              <a:rPr lang="en-US" sz="2500" dirty="0">
                <a:latin typeface="Times New Roman" pitchFamily="18" charset="0"/>
                <a:cs typeface="Times New Roman" pitchFamily="18" charset="0"/>
                <a:sym typeface="Wingdings 2"/>
              </a:rPr>
              <a:t> </a:t>
            </a:r>
            <a:r>
              <a:rPr lang="en-US" sz="2500" dirty="0" err="1">
                <a:latin typeface="Times New Roman" pitchFamily="18" charset="0"/>
                <a:cs typeface="Times New Roman" pitchFamily="18" charset="0"/>
                <a:sym typeface="Wingdings 2"/>
              </a:rPr>
              <a:t>ứng</a:t>
            </a:r>
            <a:r>
              <a:rPr lang="en-US" sz="2500" dirty="0">
                <a:latin typeface="Times New Roman" pitchFamily="18" charset="0"/>
                <a:cs typeface="Times New Roman" pitchFamily="18" charset="0"/>
                <a:sym typeface="Wingdings 2"/>
              </a:rPr>
              <a:t> </a:t>
            </a:r>
            <a:r>
              <a:rPr lang="en-US" sz="2500" dirty="0" err="1">
                <a:latin typeface="Times New Roman" pitchFamily="18" charset="0"/>
                <a:cs typeface="Times New Roman" pitchFamily="18" charset="0"/>
                <a:sym typeface="Wingdings 2"/>
              </a:rPr>
              <a:t>được</a:t>
            </a:r>
            <a:r>
              <a:rPr lang="en-US" sz="2500" dirty="0">
                <a:latin typeface="Times New Roman" pitchFamily="18" charset="0"/>
                <a:cs typeface="Times New Roman" pitchFamily="18" charset="0"/>
                <a:sym typeface="Wingdings 2"/>
              </a:rPr>
              <a:t> </a:t>
            </a:r>
            <a:r>
              <a:rPr lang="en-US" sz="2500" dirty="0" err="1">
                <a:latin typeface="Times New Roman" pitchFamily="18" charset="0"/>
                <a:cs typeface="Times New Roman" pitchFamily="18" charset="0"/>
                <a:sym typeface="Wingdings 2"/>
              </a:rPr>
              <a:t>nhu</a:t>
            </a:r>
            <a:r>
              <a:rPr lang="en-US" sz="2500" dirty="0">
                <a:latin typeface="Times New Roman" pitchFamily="18" charset="0"/>
                <a:cs typeface="Times New Roman" pitchFamily="18" charset="0"/>
                <a:sym typeface="Wingdings 2"/>
              </a:rPr>
              <a:t> </a:t>
            </a:r>
            <a:r>
              <a:rPr lang="en-US" sz="2500" dirty="0" err="1">
                <a:latin typeface="Times New Roman" pitchFamily="18" charset="0"/>
                <a:cs typeface="Times New Roman" pitchFamily="18" charset="0"/>
                <a:sym typeface="Wingdings 2"/>
              </a:rPr>
              <a:t>cầu</a:t>
            </a:r>
            <a:r>
              <a:rPr lang="en-US" sz="2500" dirty="0">
                <a:latin typeface="Times New Roman" pitchFamily="18" charset="0"/>
                <a:cs typeface="Times New Roman" pitchFamily="18" charset="0"/>
                <a:sym typeface="Wingdings 2"/>
              </a:rPr>
              <a:t> </a:t>
            </a:r>
            <a:r>
              <a:rPr lang="en-US" sz="2500" dirty="0" err="1">
                <a:latin typeface="Times New Roman" pitchFamily="18" charset="0"/>
                <a:cs typeface="Times New Roman" pitchFamily="18" charset="0"/>
                <a:sym typeface="Wingdings 2"/>
              </a:rPr>
              <a:t>của</a:t>
            </a:r>
            <a:r>
              <a:rPr lang="en-US" sz="2500" dirty="0">
                <a:latin typeface="Times New Roman" pitchFamily="18" charset="0"/>
                <a:cs typeface="Times New Roman" pitchFamily="18" charset="0"/>
                <a:sym typeface="Wingdings 2"/>
              </a:rPr>
              <a:t> </a:t>
            </a:r>
            <a:r>
              <a:rPr lang="en-US" sz="2500" dirty="0" err="1">
                <a:latin typeface="Times New Roman" pitchFamily="18" charset="0"/>
                <a:cs typeface="Times New Roman" pitchFamily="18" charset="0"/>
                <a:sym typeface="Wingdings 2"/>
              </a:rPr>
              <a:t>chuyển</a:t>
            </a:r>
            <a:r>
              <a:rPr lang="en-US" sz="2500" dirty="0">
                <a:latin typeface="Times New Roman" pitchFamily="18" charset="0"/>
                <a:cs typeface="Times New Roman" pitchFamily="18" charset="0"/>
                <a:sym typeface="Wingdings 2"/>
              </a:rPr>
              <a:t> </a:t>
            </a:r>
            <a:r>
              <a:rPr lang="en-US" sz="2500" dirty="0" err="1">
                <a:latin typeface="Times New Roman" pitchFamily="18" charset="0"/>
                <a:cs typeface="Times New Roman" pitchFamily="18" charset="0"/>
                <a:sym typeface="Wingdings 2"/>
              </a:rPr>
              <a:t>đổi</a:t>
            </a:r>
            <a:r>
              <a:rPr lang="en-US" sz="2500" dirty="0">
                <a:latin typeface="Times New Roman" pitchFamily="18" charset="0"/>
                <a:cs typeface="Times New Roman" pitchFamily="18" charset="0"/>
                <a:sym typeface="Wingdings 2"/>
              </a:rPr>
              <a:t> </a:t>
            </a:r>
            <a:r>
              <a:rPr lang="en-US" sz="2500" dirty="0" err="1">
                <a:latin typeface="Times New Roman" pitchFamily="18" charset="0"/>
                <a:cs typeface="Times New Roman" pitchFamily="18" charset="0"/>
                <a:sym typeface="Wingdings 2"/>
              </a:rPr>
              <a:t>số</a:t>
            </a:r>
            <a:r>
              <a:rPr lang="en-US" sz="2500" dirty="0">
                <a:latin typeface="Times New Roman" pitchFamily="18" charset="0"/>
                <a:cs typeface="Times New Roman" pitchFamily="18" charset="0"/>
                <a:sym typeface="Wingdings 2"/>
              </a:rPr>
              <a:t>.</a:t>
            </a:r>
          </a:p>
        </p:txBody>
      </p:sp>
      <p:sp>
        <p:nvSpPr>
          <p:cNvPr id="4" name="TextBox 3">
            <a:extLst>
              <a:ext uri="{FF2B5EF4-FFF2-40B4-BE49-F238E27FC236}">
                <a16:creationId xmlns:a16="http://schemas.microsoft.com/office/drawing/2014/main" id="{709145CF-A636-2E2C-DC26-141415D8DA2C}"/>
              </a:ext>
            </a:extLst>
          </p:cNvPr>
          <p:cNvSpPr txBox="1"/>
          <p:nvPr/>
        </p:nvSpPr>
        <p:spPr>
          <a:xfrm>
            <a:off x="0" y="493793"/>
            <a:ext cx="2866417" cy="701859"/>
          </a:xfrm>
          <a:prstGeom prst="rect">
            <a:avLst/>
          </a:prstGeom>
        </p:spPr>
        <p:style>
          <a:lnRef idx="1">
            <a:schemeClr val="accent2"/>
          </a:lnRef>
          <a:fillRef idx="2">
            <a:schemeClr val="accent2"/>
          </a:fillRef>
          <a:effectRef idx="1">
            <a:schemeClr val="accent2"/>
          </a:effectRef>
          <a:fontRef idx="minor">
            <a:schemeClr val="dk1"/>
          </a:fontRef>
        </p:style>
        <p:txBody>
          <a:bodyPr wrap="square" rtlCol="0">
            <a:spAutoFit/>
          </a:bodyPr>
          <a:lstStyle/>
          <a:p>
            <a:pPr>
              <a:lnSpc>
                <a:spcPct val="150000"/>
              </a:lnSpc>
            </a:pPr>
            <a:r>
              <a:rPr lang="en-US" sz="3000" b="1" dirty="0">
                <a:latin typeface="Times New Roman" pitchFamily="18" charset="0"/>
                <a:cs typeface="Times New Roman" pitchFamily="18" charset="0"/>
                <a:sym typeface="Wingdings 2"/>
              </a:rPr>
              <a:t>3. KẾT LUẬN</a:t>
            </a:r>
          </a:p>
        </p:txBody>
      </p:sp>
    </p:spTree>
    <p:extLst>
      <p:ext uri="{BB962C8B-B14F-4D97-AF65-F5344CB8AC3E}">
        <p14:creationId xmlns:p14="http://schemas.microsoft.com/office/powerpoint/2010/main" val="22972039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randombar(horizontal)">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566631792"/>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3082</TotalTime>
  <Words>2288</Words>
  <Application>Microsoft Office PowerPoint</Application>
  <PresentationFormat>Widescreen</PresentationFormat>
  <Paragraphs>158</Paragraphs>
  <Slides>23</Slides>
  <Notes>9</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23</vt:i4>
      </vt:variant>
    </vt:vector>
  </HeadingPairs>
  <TitlesOfParts>
    <vt:vector size="29" baseType="lpstr">
      <vt:lpstr>Arial</vt:lpstr>
      <vt:lpstr>Calibri</vt:lpstr>
      <vt:lpstr>Calibri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Add</dc:title>
  <dc:creator>ZoomDP</dc:creator>
  <cp:lastModifiedBy>Le Trong Chuong</cp:lastModifiedBy>
  <cp:revision>223</cp:revision>
  <dcterms:created xsi:type="dcterms:W3CDTF">2021-04-15T00:44:06Z</dcterms:created>
  <dcterms:modified xsi:type="dcterms:W3CDTF">2022-06-13T18:42:38Z</dcterms:modified>
</cp:coreProperties>
</file>