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2" r:id="rId2"/>
  </p:sldMasterIdLst>
  <p:notesMasterIdLst>
    <p:notesMasterId r:id="rId5"/>
  </p:notesMasterIdLst>
  <p:handoutMasterIdLst>
    <p:handoutMasterId r:id="rId6"/>
  </p:handoutMasterIdLst>
  <p:sldIdLst>
    <p:sldId id="257" r:id="rId3"/>
    <p:sldId id="258" r:id="rId4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xmlns="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018"/>
    <a:srgbClr val="FF0000"/>
    <a:srgbClr val="E53935"/>
    <a:srgbClr val="FBB44E"/>
    <a:srgbClr val="5D4A2C"/>
    <a:srgbClr val="FDB449"/>
    <a:srgbClr val="FFD961"/>
    <a:srgbClr val="E96E09"/>
    <a:srgbClr val="DE0000"/>
    <a:srgbClr val="0B83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05" autoAdjust="0"/>
    <p:restoredTop sz="91531" autoAdjust="0"/>
  </p:normalViewPr>
  <p:slideViewPr>
    <p:cSldViewPr>
      <p:cViewPr varScale="1">
        <p:scale>
          <a:sx n="63" d="100"/>
          <a:sy n="63" d="100"/>
        </p:scale>
        <p:origin x="-642" y="-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8" d="100"/>
          <a:sy n="88" d="100"/>
        </p:scale>
        <p:origin x="382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711A31-69A4-4ADC-A01B-CE2DA04754C0}" type="datetimeFigureOut">
              <a:rPr lang="en-US" smtClean="0"/>
              <a:t>29/06/2022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1BD73-51D1-4966-9C71-B8C47015C6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4025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0EF17E0-5AD6-4CD1-A35C-09D84198452B}" type="datetimeFigureOut">
              <a:rPr lang="en-US"/>
              <a:pPr>
                <a:defRPr/>
              </a:pPr>
              <a:t>29/06/2022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A0950CA-B545-4B72-BE33-8D037F3966E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6163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950CA-B545-4B72-BE33-8D037F3966E7}" type="slidenum">
              <a:rPr lang="en-US" altLang="en-US" smtClean="0"/>
              <a:pPr/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059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EU 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0D661-6672-4800-A6F5-8E0B76ADA25A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218448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EU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C0EC8-B56A-4EEA-92E0-497A064BE85E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090706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8655A-F863-41CC-96E6-48F4DD9F7351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77421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NOI DUNG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95E34-58E6-425F-8839-AF1BD6666EF8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529844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NOI DUNG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E891C-7A27-4C92-9359-27B06A038DCE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939588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FDD6-FDAE-4205-9E60-B24087CB54EE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403860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ubtitle 2"/>
          <p:cNvSpPr>
            <a:spLocks noGrp="1"/>
          </p:cNvSpPr>
          <p:nvPr>
            <p:ph type="subTitle" idx="1"/>
          </p:nvPr>
        </p:nvSpPr>
        <p:spPr>
          <a:xfrm>
            <a:off x="403860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98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T THU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EFDD6-FDAE-4205-9E60-B24087CB54EE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2135560" y="1988840"/>
            <a:ext cx="7812360" cy="1665139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2135560" y="3653979"/>
            <a:ext cx="7812360" cy="1154747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9298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OI DUNG VOI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CE5FA-CC52-4E5C-87C6-9641FD417A93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88646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HINH ANH VA GHI CH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DF0EF4-3FB6-43D7-A578-26D62E76A568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67200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7AF19C-AA15-4ADB-B5E7-CE6C3740FD3D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35416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48AEA9-F8E3-4861-84C1-EDA2F04689B5}" type="slidenum">
              <a:rPr lang="es-ES" altLang="en-US" smtClean="0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0441923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29/06/2022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4A759-358B-43E4-B1B6-4EBA50AF75ED}" type="slidenum">
              <a:rPr lang="es-ES" altLang="en-US" smtClean="0"/>
              <a:pPr/>
              <a:t>‹#›</a:t>
            </a:fld>
            <a:endParaRPr lang="es-ES" alt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424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1" r:id="rId2"/>
    <p:sldLayoutId id="2147483710" r:id="rId3"/>
    <p:sldLayoutId id="2147483712" r:id="rId4"/>
    <p:sldLayoutId id="2147483713" r:id="rId5"/>
    <p:sldLayoutId id="2147483715" r:id="rId6"/>
    <p:sldLayoutId id="2147483721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1D8BD707-D9CF-40AE-B4C6-C98DA3205C09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29/06/2022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6F15528-21DE-4FAA-801E-634DDDAF4B2B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ransition>
    <p:cut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91344" y="1095325"/>
            <a:ext cx="11737304" cy="1325563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PHÒNG TC - HC -TH &amp; PHÒNG TS - ĐT</a:t>
            </a:r>
            <a:endParaRPr lang="en-US" sz="48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91344" y="2860466"/>
            <a:ext cx="11665296" cy="2368734"/>
          </a:xfrm>
        </p:spPr>
        <p:txBody>
          <a:bodyPr>
            <a:noAutofit/>
          </a:bodyPr>
          <a:lstStyle/>
          <a:p>
            <a:pPr marL="0" indent="0" algn="ctr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vi-VN" sz="4200" b="1" dirty="0">
                <a:solidFill>
                  <a:srgbClr val="002060"/>
                </a:solidFill>
              </a:rPr>
              <a:t>Chuyển đổi số và phát triển mô hình trường đại học ứng dụng thông minh trong bối cảnh Cách mạng công nghiệp 4.0</a:t>
            </a:r>
            <a:endParaRPr lang="en-US" sz="4200" b="1" dirty="0">
              <a:solidFill>
                <a:srgbClr val="002060"/>
              </a:solidFill>
            </a:endParaRPr>
          </a:p>
        </p:txBody>
      </p:sp>
      <p:sp>
        <p:nvSpPr>
          <p:cNvPr id="17" name="Title 2"/>
          <p:cNvSpPr txBox="1">
            <a:spLocks/>
          </p:cNvSpPr>
          <p:nvPr/>
        </p:nvSpPr>
        <p:spPr>
          <a:xfrm>
            <a:off x="4151784" y="1916832"/>
            <a:ext cx="4320480" cy="1224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HỘI THẢO</a:t>
            </a:r>
            <a:endParaRPr lang="en-US" sz="4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791744" y="5282044"/>
            <a:ext cx="81129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600"/>
              </a:spcAft>
            </a:pP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spc="51" dirty="0" err="1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hố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Minh, </a:t>
            </a:r>
            <a:r>
              <a:rPr lang="en-US" sz="2800" i="1" spc="51" dirty="0" err="1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gày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800" i="1" spc="51" dirty="0" err="1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háng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800" i="1" spc="51" dirty="0" err="1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800" i="1" spc="51" dirty="0" err="1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ăm</a:t>
            </a:r>
            <a:r>
              <a:rPr lang="en-US" sz="2800" i="1" spc="51" dirty="0" smtClean="0">
                <a:ln w="3175">
                  <a:noFill/>
                </a:ln>
                <a:solidFill>
                  <a:srgbClr val="AE1018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endParaRPr lang="en-US" sz="2800" i="1" spc="51" dirty="0">
              <a:ln w="3175">
                <a:noFill/>
              </a:ln>
              <a:solidFill>
                <a:srgbClr val="AE1018"/>
              </a:solidFill>
              <a:effectLst>
                <a:glow>
                  <a:prstClr val="white"/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866900" y="5181600"/>
            <a:ext cx="84582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600"/>
              </a:spcBef>
              <a:spcAft>
                <a:spcPts val="600"/>
              </a:spcAft>
            </a:pP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hố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Minh, </a:t>
            </a:r>
            <a:r>
              <a:rPr lang="en-US" sz="2000" i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gày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000" i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háng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000" i="1" spc="51" dirty="0" err="1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i="1" spc="51" dirty="0" err="1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ăm</a:t>
            </a:r>
            <a:r>
              <a:rPr lang="en-US" sz="2000" i="1" spc="51" dirty="0" smtClean="0">
                <a:ln w="3175">
                  <a:noFill/>
                </a:ln>
                <a:solidFill>
                  <a:srgbClr val="FF0000"/>
                </a:solidFill>
                <a:effectLst>
                  <a:glow>
                    <a:prstClr val="white"/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2022</a:t>
            </a:r>
            <a:endParaRPr lang="en-US" sz="2000" i="1" spc="51" dirty="0">
              <a:ln w="3175">
                <a:noFill/>
              </a:ln>
              <a:solidFill>
                <a:srgbClr val="FF0000"/>
              </a:solidFill>
              <a:effectLst>
                <a:glow>
                  <a:prstClr val="white"/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600200"/>
            <a:ext cx="12192000" cy="35932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HỘI THẢO KHOA HỌC</a:t>
            </a:r>
          </a:p>
          <a:p>
            <a:pPr algn="ctr" eaLnBrk="1" fontAlgn="auto" hangingPunct="1">
              <a:spcBef>
                <a:spcPts val="300"/>
              </a:spcBef>
              <a:spcAft>
                <a:spcPts val="300"/>
              </a:spcAft>
            </a:pPr>
            <a:r>
              <a:rPr lang="en-US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ĐỔI SỐ VÀ PHÁT TRIỂN MÔ HÌNH TRƯỜNG ĐẠI HỌC ỨNG DỤNG THÔNG MINH TRONG BỐI CẢNH </a:t>
            </a:r>
          </a:p>
          <a:p>
            <a:pPr algn="ctr" eaLnBrk="1" fontAlgn="auto" hangingPunct="1">
              <a:spcBef>
                <a:spcPts val="300"/>
              </a:spcBef>
              <a:spcAft>
                <a:spcPts val="300"/>
              </a:spcAft>
            </a:pPr>
            <a:r>
              <a:rPr lang="en-US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CÁCH MẠNG CÔNG NGHIỆP 4.0</a:t>
            </a:r>
            <a:endParaRPr lang="en-US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8600"/>
            <a:ext cx="2018992" cy="1276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95600" y="381000"/>
            <a:ext cx="9649072" cy="840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TRƯỜNG CAO ĐẲNG LÝ TỰ TRỌNG THÀNH PHỐ HỒ CHÍ MINH</a:t>
            </a:r>
          </a:p>
          <a:p>
            <a:pPr algn="ctr" eaLnBrk="1" fontAlgn="auto" hangingPunct="1"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PHÒNG TỔ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CHỨC - HÀNH CHÍNH - TỔNG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HỢP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&amp; PHÒNG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TUYỂN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SINH - ĐÀO </a:t>
            </a:r>
            <a:r>
              <a:rPr lang="en-US" sz="19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endParaRPr lang="en-US" sz="19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 advClick="0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3366</TotalTime>
  <Words>115</Words>
  <Application>Microsoft Office PowerPoint</Application>
  <PresentationFormat>Custom</PresentationFormat>
  <Paragraphs>11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4" baseType="lpstr">
      <vt:lpstr>Diseño predeterminado</vt:lpstr>
      <vt:lpstr>Office Theme</vt:lpstr>
      <vt:lpstr>PHÒNG TC - HC -TH &amp; PHÒNG TS - ĐT</vt:lpstr>
      <vt:lpstr>PowerPoint Presentation</vt:lpstr>
    </vt:vector>
  </TitlesOfParts>
  <Company>Siracusa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user</cp:lastModifiedBy>
  <cp:revision>223</cp:revision>
  <dcterms:created xsi:type="dcterms:W3CDTF">2008-10-16T00:38:52Z</dcterms:created>
  <dcterms:modified xsi:type="dcterms:W3CDTF">2022-06-29T04:55:50Z</dcterms:modified>
</cp:coreProperties>
</file>