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media/audio2.wav" ContentType="audio/wav"/>
  <Override PartName="/ppt/media/audio3.wav" ContentType="audio/wav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4"/>
  </p:notesMasterIdLst>
  <p:sldIdLst>
    <p:sldId id="259" r:id="rId2"/>
    <p:sldId id="299" r:id="rId3"/>
    <p:sldId id="261" r:id="rId4"/>
    <p:sldId id="300" r:id="rId5"/>
    <p:sldId id="289" r:id="rId6"/>
    <p:sldId id="290" r:id="rId7"/>
    <p:sldId id="267" r:id="rId8"/>
    <p:sldId id="320" r:id="rId9"/>
    <p:sldId id="321" r:id="rId10"/>
    <p:sldId id="323" r:id="rId11"/>
    <p:sldId id="301" r:id="rId12"/>
    <p:sldId id="302" r:id="rId13"/>
    <p:sldId id="303" r:id="rId14"/>
    <p:sldId id="309" r:id="rId15"/>
    <p:sldId id="315" r:id="rId16"/>
    <p:sldId id="276" r:id="rId17"/>
    <p:sldId id="322" r:id="rId18"/>
    <p:sldId id="298" r:id="rId19"/>
    <p:sldId id="260" r:id="rId20"/>
    <p:sldId id="316" r:id="rId21"/>
    <p:sldId id="317" r:id="rId22"/>
    <p:sldId id="31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0DE3"/>
    <a:srgbClr val="FF00FF"/>
    <a:srgbClr val="FF3300"/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6" autoAdjust="0"/>
    <p:restoredTop sz="94717" autoAdjust="0"/>
  </p:normalViewPr>
  <p:slideViewPr>
    <p:cSldViewPr>
      <p:cViewPr varScale="1">
        <p:scale>
          <a:sx n="66" d="100"/>
          <a:sy n="66" d="100"/>
        </p:scale>
        <p:origin x="66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84AD1-35C5-451B-AE0F-85E117BE66B4}" type="datetimeFigureOut">
              <a:rPr lang="en-US" smtClean="0"/>
              <a:pPr/>
              <a:t>7/22/2022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812C6-24C4-4B1A-9585-1F7F7A7EC7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437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63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51B9E-8097-46BE-9B21-CB02A3437AF5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0BA6C-B87A-4E07-BAD1-137B364B4E05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964F9-55F7-4442-85FE-23807351C916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4395-550B-4C64-91D7-A4AF7D9C8299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C542D-95D2-453F-953D-43DE1A21D390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0852-8EC8-4201-9EE9-736B8BC4536F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14F4A-4B13-4FD7-A2E5-CFB04F525FC7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01D4-1667-4145-8091-97E1CFCBF7AF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B63E0-7827-4408-BE31-51F0380C8DFC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6A42F-473D-45E8-96A7-7024912A3F48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F4C49-B009-41ED-AE55-94B6812D9FC9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hyperlink" Target="file:///C:\Users\Mr.%20Dung\Desktop\B&#224;i%20gi&#7843;ng%20vi%20ph&#7841;m%20ph&#225;p%20lu&#7853;t%202016\Music\Gi&#243;%20V&#7873;%20Mi&#7873;n%20Xu&#244;i%20Tr&#432;&#7901;ng%20V&#361;%20_%20Nghe%20nh&#7841;c%20Tr&#432;&#7901;ng%20V&#361;%20Mp3.mp3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gif"/><Relationship Id="rId18" Type="http://schemas.openxmlformats.org/officeDocument/2006/relationships/image" Target="../media/image37.png"/><Relationship Id="rId26" Type="http://schemas.openxmlformats.org/officeDocument/2006/relationships/slide" Target="slide5.xm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9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gif"/><Relationship Id="rId25" Type="http://schemas.openxmlformats.org/officeDocument/2006/relationships/image" Target="../media/image41.png"/><Relationship Id="rId2" Type="http://schemas.openxmlformats.org/officeDocument/2006/relationships/audio" Target="../media/media1.wma"/><Relationship Id="rId16" Type="http://schemas.openxmlformats.org/officeDocument/2006/relationships/image" Target="../media/image35.png"/><Relationship Id="rId20" Type="http://schemas.openxmlformats.org/officeDocument/2006/relationships/slide" Target="slide2.xml"/><Relationship Id="rId29" Type="http://schemas.openxmlformats.org/officeDocument/2006/relationships/image" Target="../media/image43.png"/><Relationship Id="rId1" Type="http://schemas.microsoft.com/office/2007/relationships/media" Target="../media/media1.wma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24" Type="http://schemas.openxmlformats.org/officeDocument/2006/relationships/slide" Target="slide4.xml"/><Relationship Id="rId5" Type="http://schemas.openxmlformats.org/officeDocument/2006/relationships/image" Target="../media/image24.jpg"/><Relationship Id="rId15" Type="http://schemas.openxmlformats.org/officeDocument/2006/relationships/image" Target="../media/image34.gif"/><Relationship Id="rId23" Type="http://schemas.openxmlformats.org/officeDocument/2006/relationships/image" Target="../media/image40.png"/><Relationship Id="rId28" Type="http://schemas.openxmlformats.org/officeDocument/2006/relationships/slide" Target="slide6.xml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31" Type="http://schemas.openxmlformats.org/officeDocument/2006/relationships/image" Target="../media/image44.png"/><Relationship Id="rId4" Type="http://schemas.openxmlformats.org/officeDocument/2006/relationships/audio" Target="../media/audio1.wav"/><Relationship Id="rId9" Type="http://schemas.openxmlformats.org/officeDocument/2006/relationships/image" Target="../media/image28.png"/><Relationship Id="rId14" Type="http://schemas.openxmlformats.org/officeDocument/2006/relationships/image" Target="../media/image33.gif"/><Relationship Id="rId22" Type="http://schemas.openxmlformats.org/officeDocument/2006/relationships/slide" Target="slide3.xml"/><Relationship Id="rId27" Type="http://schemas.openxmlformats.org/officeDocument/2006/relationships/image" Target="../media/image42.png"/><Relationship Id="rId30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aselaw.vn/" TargetMode="External"/><Relationship Id="rId7" Type="http://schemas.openxmlformats.org/officeDocument/2006/relationships/image" Target="../media/image2.gif"/><Relationship Id="rId2" Type="http://schemas.openxmlformats.org/officeDocument/2006/relationships/hyperlink" Target="http://vanban.chinhphu.vn/portal/page/portal/chinhphu/hethongvanba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hyperlink" Target="http://thuvienphapluat.vn/" TargetMode="External"/><Relationship Id="rId4" Type="http://schemas.openxmlformats.org/officeDocument/2006/relationships/hyperlink" Target="http://www.luatvietnam.vn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8.avi" TargetMode="External"/><Relationship Id="rId3" Type="http://schemas.openxmlformats.org/officeDocument/2006/relationships/audio" Target="../media/audio2.wav"/><Relationship Id="rId7" Type="http://schemas.openxmlformats.org/officeDocument/2006/relationships/image" Target="../media/image54.jpeg"/><Relationship Id="rId12" Type="http://schemas.openxmlformats.org/officeDocument/2006/relationships/hyperlink" Target="file:///C:\Users\Mr.%20Dung\Desktop\B&#224;i%20gi&#7843;ng%20vi%20ph&#7841;m%20ph&#225;p%20lu&#7853;t%202016\Music\Gi&#243;%20V&#7873;%20Mi&#7873;n%20Xu&#244;i%20Tr&#432;&#7901;ng%20V&#361;%20_%20Nghe%20nh&#7841;c%20Tr&#432;&#7901;ng%20V&#361;%20Mp3.mp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11" Type="http://schemas.openxmlformats.org/officeDocument/2006/relationships/image" Target="../media/image56.gif"/><Relationship Id="rId5" Type="http://schemas.openxmlformats.org/officeDocument/2006/relationships/image" Target="../media/image53.png"/><Relationship Id="rId10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10.AVI" TargetMode="External"/><Relationship Id="rId4" Type="http://schemas.openxmlformats.org/officeDocument/2006/relationships/audio" Target="../media/audio3.wav"/><Relationship Id="rId9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4.mp4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7"/>
          <p:cNvSpPr txBox="1">
            <a:spLocks noChangeArrowheads="1"/>
          </p:cNvSpPr>
          <p:nvPr/>
        </p:nvSpPr>
        <p:spPr bwMode="auto">
          <a:xfrm>
            <a:off x="0" y="205740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</a:rPr>
              <a:t>BÀI GIẢNG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: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</a:rPr>
              <a:t>PHÁP LUẬT DÂN SỰ </a:t>
            </a:r>
          </a:p>
        </p:txBody>
      </p:sp>
      <p:sp>
        <p:nvSpPr>
          <p:cNvPr id="7" name="Text Box 37"/>
          <p:cNvSpPr txBox="1">
            <a:spLocks noChangeArrowheads="1"/>
          </p:cNvSpPr>
          <p:nvPr/>
        </p:nvSpPr>
        <p:spPr bwMode="auto">
          <a:xfrm>
            <a:off x="0" y="5791200"/>
            <a:ext cx="4267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GIẢNG VIÊN: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Bùi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Thành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Dũng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TRƯỜNG CAO ĐẲNG </a:t>
            </a:r>
            <a:r>
              <a:rPr lang="en-U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 </a:t>
            </a:r>
            <a:r>
              <a:rPr lang="en-US" sz="2400" b="1" cap="none" spc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LÝ TỰ </a:t>
            </a:r>
            <a:r>
              <a:rPr lang="en-U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TRỌNG </a:t>
            </a:r>
          </a:p>
          <a:p>
            <a:pPr algn="ctr"/>
            <a:r>
              <a:rPr lang="en-US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THÀNH PHỐ HỒ CHÍ MINH</a:t>
            </a:r>
            <a:endParaRPr lang="en-US" sz="2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90800" y="838200"/>
            <a:ext cx="3962400" cy="430887"/>
          </a:xfrm>
          <a:prstGeom prst="rect">
            <a:avLst/>
          </a:prstGeom>
          <a:solidFill>
            <a:srgbClr val="0070C0"/>
          </a:solidFill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</a:rPr>
              <a:t>KHOA LÝ LUẬN CHÍNH TRỊ</a:t>
            </a:r>
            <a:endParaRPr lang="en-US" sz="2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10" name="Picture 9" descr="xeda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5572125"/>
            <a:ext cx="952500" cy="1285875"/>
          </a:xfrm>
          <a:prstGeom prst="rect">
            <a:avLst/>
          </a:prstGeom>
        </p:spPr>
      </p:pic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1148F-8723-40B7-9A3A-BEFCED1FC7AB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19" name="Picture 18" descr="237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9144000" cy="2057400"/>
          </a:xfrm>
          <a:prstGeom prst="rect">
            <a:avLst/>
          </a:prstGeom>
        </p:spPr>
      </p:pic>
      <p:pic>
        <p:nvPicPr>
          <p:cNvPr id="12" name="Picture 11" descr="luat-su-tu-van-hon-nhan-gia-din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429000"/>
            <a:ext cx="9144000" cy="2057400"/>
          </a:xfrm>
          <a:prstGeom prst="rect">
            <a:avLst/>
          </a:prstGeom>
        </p:spPr>
      </p:pic>
      <p:sp>
        <p:nvSpPr>
          <p:cNvPr id="20" name="Action Button: Forward or Next 19">
            <a:hlinkClick r:id="rId7" action="ppaction://program" highlightClick="1"/>
          </p:cNvPr>
          <p:cNvSpPr/>
          <p:nvPr/>
        </p:nvSpPr>
        <p:spPr>
          <a:xfrm>
            <a:off x="838200" y="6705600"/>
            <a:ext cx="304800" cy="152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72400" y="7644"/>
            <a:ext cx="1371600" cy="18211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162"/>
            <a:ext cx="1295400" cy="1828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emph" presetSubtype="0" repeatCount="indefinite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0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65125"/>
          </a:xfrm>
        </p:spPr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838200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Vắng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 …..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 …………………………………….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nhở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    -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400050" indent="-400050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KIỂM TRA BÀI CŨ:</a:t>
            </a:r>
          </a:p>
          <a:p>
            <a:pPr marL="400050" indent="-400050"/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/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Oval 7"/>
          <p:cNvSpPr/>
          <p:nvPr/>
        </p:nvSpPr>
        <p:spPr>
          <a:xfrm>
            <a:off x="3810000" y="2514600"/>
            <a:ext cx="685800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00600" y="2514600"/>
            <a:ext cx="685800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400" y="3303395"/>
            <a:ext cx="9144000" cy="38472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/>
            <a:r>
              <a:rPr lang="en-US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do</a:t>
            </a:r>
          </a:p>
          <a:p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10000" y="6019800"/>
            <a:ext cx="1752600" cy="381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575" y="3854423"/>
            <a:ext cx="91440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13570" y="4221609"/>
            <a:ext cx="9144000" cy="33521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tịch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4175" y="4612448"/>
            <a:ext cx="9144000" cy="35278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5014896"/>
            <a:ext cx="9144000" cy="390881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5472767"/>
            <a:ext cx="9144000" cy="41128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4175" y="3329632"/>
            <a:ext cx="9144000" cy="190821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000" b="1" dirty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-4175" y="4012799"/>
            <a:ext cx="9144000" cy="7887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810000" y="6019800"/>
            <a:ext cx="1752600" cy="381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3318758"/>
            <a:ext cx="9144000" cy="457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830" y="3760594"/>
            <a:ext cx="9144000" cy="19812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2015)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30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95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200"/>
                            </p:stCondLst>
                            <p:childTnLst>
                              <p:par>
                                <p:cTn id="1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11" grpId="0" animBg="1"/>
      <p:bldP spid="11" grpId="1" animBg="1"/>
      <p:bldP spid="12" grpId="0" animBg="1"/>
      <p:bldP spid="12" grpId="1" animBg="1"/>
      <p:bldP spid="12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5240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7620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3.1.1.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endParaRPr lang="en-US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8A0C9-2D0F-4744-A580-0C9E5679FA4A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449666"/>
            <a:ext cx="2695762" cy="2096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6" y="3498023"/>
            <a:ext cx="2390775" cy="19145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772" y="84828"/>
            <a:ext cx="1859919" cy="13629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838" y="120238"/>
            <a:ext cx="2381250" cy="18638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837" y="4800600"/>
            <a:ext cx="2381250" cy="1897127"/>
          </a:xfrm>
          <a:prstGeom prst="rect">
            <a:avLst/>
          </a:prstGeom>
        </p:spPr>
      </p:pic>
      <p:cxnSp>
        <p:nvCxnSpPr>
          <p:cNvPr id="19" name="Straight Arrow Connector 18"/>
          <p:cNvCxnSpPr>
            <a:stCxn id="2" idx="3"/>
            <a:endCxn id="16" idx="2"/>
          </p:cNvCxnSpPr>
          <p:nvPr/>
        </p:nvCxnSpPr>
        <p:spPr>
          <a:xfrm flipV="1">
            <a:off x="6048562" y="1984042"/>
            <a:ext cx="1752901" cy="15139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" idx="3"/>
            <a:endCxn id="17" idx="0"/>
          </p:cNvCxnSpPr>
          <p:nvPr/>
        </p:nvCxnSpPr>
        <p:spPr>
          <a:xfrm>
            <a:off x="6048562" y="3498023"/>
            <a:ext cx="1752900" cy="130257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" idx="1"/>
            <a:endCxn id="9" idx="3"/>
          </p:cNvCxnSpPr>
          <p:nvPr/>
        </p:nvCxnSpPr>
        <p:spPr>
          <a:xfrm flipH="1">
            <a:off x="2542131" y="3498023"/>
            <a:ext cx="810669" cy="9572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2209800"/>
            <a:ext cx="9143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158/BLDS/2015).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99060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3036861"/>
            <a:ext cx="2714625" cy="21726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920" y="3043123"/>
            <a:ext cx="2883568" cy="2166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9" y="3050430"/>
            <a:ext cx="2838450" cy="2136111"/>
          </a:xfrm>
          <a:prstGeom prst="rect">
            <a:avLst/>
          </a:prstGeom>
        </p:spPr>
      </p:pic>
      <p:cxnSp>
        <p:nvCxnSpPr>
          <p:cNvPr id="9" name="Straight Arrow Connector 8"/>
          <p:cNvCxnSpPr>
            <a:stCxn id="6" idx="2"/>
            <a:endCxn id="3" idx="0"/>
          </p:cNvCxnSpPr>
          <p:nvPr/>
        </p:nvCxnSpPr>
        <p:spPr>
          <a:xfrm>
            <a:off x="4572000" y="2006263"/>
            <a:ext cx="25704" cy="10368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6" idx="2"/>
            <a:endCxn id="5" idx="0"/>
          </p:cNvCxnSpPr>
          <p:nvPr/>
        </p:nvCxnSpPr>
        <p:spPr>
          <a:xfrm flipH="1">
            <a:off x="1451584" y="2006263"/>
            <a:ext cx="3120416" cy="104416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2"/>
            <a:endCxn id="2" idx="0"/>
          </p:cNvCxnSpPr>
          <p:nvPr/>
        </p:nvCxnSpPr>
        <p:spPr>
          <a:xfrm>
            <a:off x="4572000" y="2006263"/>
            <a:ext cx="3109913" cy="103059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1482" y="5499205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63454" y="5542002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324600" y="5499205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1143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862" y="3954154"/>
            <a:ext cx="2412648" cy="16560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954154"/>
            <a:ext cx="2649639" cy="165602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329" y="1820539"/>
            <a:ext cx="914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 NHÂN</a:t>
            </a:r>
          </a:p>
        </p:txBody>
      </p:sp>
      <p:sp>
        <p:nvSpPr>
          <p:cNvPr id="16" name="Oval 15"/>
          <p:cNvSpPr/>
          <p:nvPr/>
        </p:nvSpPr>
        <p:spPr>
          <a:xfrm>
            <a:off x="1066800" y="5939733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217286" y="5855561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306630" y="4969205"/>
            <a:ext cx="685800" cy="381000"/>
          </a:xfrm>
          <a:prstGeom prst="ellipse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cxnSp>
        <p:nvCxnSpPr>
          <p:cNvPr id="19" name="Straight Arrow Connector 18"/>
          <p:cNvCxnSpPr>
            <a:stCxn id="38" idx="2"/>
            <a:endCxn id="6" idx="0"/>
          </p:cNvCxnSpPr>
          <p:nvPr/>
        </p:nvCxnSpPr>
        <p:spPr>
          <a:xfrm>
            <a:off x="4572000" y="3339633"/>
            <a:ext cx="2988186" cy="6145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38" idx="2"/>
            <a:endCxn id="11" idx="0"/>
          </p:cNvCxnSpPr>
          <p:nvPr/>
        </p:nvCxnSpPr>
        <p:spPr>
          <a:xfrm flipH="1">
            <a:off x="1553420" y="3339633"/>
            <a:ext cx="3018580" cy="6145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-1" y="2385526"/>
            <a:ext cx="9144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2015)</a:t>
            </a:r>
          </a:p>
        </p:txBody>
      </p:sp>
      <p:pic>
        <p:nvPicPr>
          <p:cNvPr id="2052" name="Picture 20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061" y="3954153"/>
            <a:ext cx="2892939" cy="1656025"/>
          </a:xfrm>
          <a:prstGeom prst="rect">
            <a:avLst/>
          </a:prstGeom>
        </p:spPr>
      </p:pic>
      <p:sp>
        <p:nvSpPr>
          <p:cNvPr id="45" name="Oval 44"/>
          <p:cNvSpPr/>
          <p:nvPr/>
        </p:nvSpPr>
        <p:spPr>
          <a:xfrm>
            <a:off x="4229099" y="5946752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B52A-BD1C-4886-87D7-F94D28713C3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792390"/>
            <a:ext cx="1828800" cy="21911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814395"/>
            <a:ext cx="3200400" cy="21378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-1" y="1019088"/>
            <a:ext cx="9144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2015)</a:t>
            </a:r>
          </a:p>
        </p:txBody>
      </p:sp>
      <p:sp>
        <p:nvSpPr>
          <p:cNvPr id="10" name="Oval 9"/>
          <p:cNvSpPr/>
          <p:nvPr/>
        </p:nvSpPr>
        <p:spPr>
          <a:xfrm>
            <a:off x="2247900" y="518160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743700" y="522497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Arrow Connector 2"/>
          <p:cNvCxnSpPr>
            <a:stCxn id="9" idx="2"/>
            <a:endCxn id="7" idx="0"/>
          </p:cNvCxnSpPr>
          <p:nvPr/>
        </p:nvCxnSpPr>
        <p:spPr>
          <a:xfrm>
            <a:off x="4572000" y="1973195"/>
            <a:ext cx="2514600" cy="8191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9029" y="11430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 CHỨC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6114" y="2899228"/>
            <a:ext cx="1981200" cy="38258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thẩm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65400" y="2852057"/>
            <a:ext cx="1854200" cy="3869417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chẽ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760686" y="2877456"/>
            <a:ext cx="1868714" cy="375194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70486" y="2852056"/>
            <a:ext cx="1944914" cy="377734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63814" y="2285094"/>
            <a:ext cx="685800" cy="381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164114" y="2281465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352143" y="2286000"/>
            <a:ext cx="685800" cy="381000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00043" y="2286000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cxnSp>
        <p:nvCxnSpPr>
          <p:cNvPr id="17" name="Straight Arrow Connector 16"/>
          <p:cNvCxnSpPr>
            <a:stCxn id="6" idx="2"/>
            <a:endCxn id="12" idx="0"/>
          </p:cNvCxnSpPr>
          <p:nvPr/>
        </p:nvCxnSpPr>
        <p:spPr>
          <a:xfrm flipH="1">
            <a:off x="1106714" y="1666220"/>
            <a:ext cx="3494315" cy="61887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13" idx="0"/>
          </p:cNvCxnSpPr>
          <p:nvPr/>
        </p:nvCxnSpPr>
        <p:spPr>
          <a:xfrm flipH="1">
            <a:off x="3507014" y="1666220"/>
            <a:ext cx="1094015" cy="61524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6" idx="2"/>
            <a:endCxn id="14" idx="0"/>
          </p:cNvCxnSpPr>
          <p:nvPr/>
        </p:nvCxnSpPr>
        <p:spPr>
          <a:xfrm>
            <a:off x="4601029" y="1666220"/>
            <a:ext cx="1094014" cy="61978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2"/>
            <a:endCxn id="15" idx="0"/>
          </p:cNvCxnSpPr>
          <p:nvPr/>
        </p:nvCxnSpPr>
        <p:spPr>
          <a:xfrm>
            <a:off x="4601029" y="1666220"/>
            <a:ext cx="3341914" cy="61978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29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1143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 THỂ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488239"/>
            <a:ext cx="2039257" cy="15961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3" y="2502012"/>
            <a:ext cx="2024351" cy="16127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475872"/>
            <a:ext cx="1828800" cy="15961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3" y="2525488"/>
            <a:ext cx="2362200" cy="159249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863600" y="4357007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67528" y="4357007"/>
            <a:ext cx="685800" cy="381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5513418" y="4343400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7658100" y="4343400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00" y="522565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Straight Arrow Connector 17"/>
          <p:cNvCxnSpPr>
            <a:stCxn id="7" idx="2"/>
            <a:endCxn id="11" idx="0"/>
          </p:cNvCxnSpPr>
          <p:nvPr/>
        </p:nvCxnSpPr>
        <p:spPr>
          <a:xfrm flipH="1">
            <a:off x="1237343" y="1666220"/>
            <a:ext cx="3334657" cy="85926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2"/>
            <a:endCxn id="8" idx="0"/>
          </p:cNvCxnSpPr>
          <p:nvPr/>
        </p:nvCxnSpPr>
        <p:spPr>
          <a:xfrm flipH="1">
            <a:off x="3610429" y="1666220"/>
            <a:ext cx="961571" cy="82201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2"/>
            <a:endCxn id="9" idx="0"/>
          </p:cNvCxnSpPr>
          <p:nvPr/>
        </p:nvCxnSpPr>
        <p:spPr>
          <a:xfrm>
            <a:off x="4572000" y="1666220"/>
            <a:ext cx="1284319" cy="8357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33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/>
          <p:cNvSpPr/>
          <p:nvPr/>
        </p:nvSpPr>
        <p:spPr>
          <a:xfrm>
            <a:off x="3200400" y="1385888"/>
            <a:ext cx="5757863" cy="4000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" y="1468939"/>
            <a:ext cx="9140452" cy="5144075"/>
          </a:xfrm>
          <a:prstGeom prst="rect">
            <a:avLst/>
          </a:prstGeom>
        </p:spPr>
      </p:pic>
      <p:pic>
        <p:nvPicPr>
          <p:cNvPr id="124" name="den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649" y="2297191"/>
            <a:ext cx="1988993" cy="1988993"/>
          </a:xfrm>
          <a:prstGeom prst="rect">
            <a:avLst/>
          </a:prstGeom>
        </p:spPr>
      </p:pic>
      <p:pic>
        <p:nvPicPr>
          <p:cNvPr id="125" name="den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744" y="2273752"/>
            <a:ext cx="1979858" cy="1979858"/>
          </a:xfrm>
          <a:prstGeom prst="rect">
            <a:avLst/>
          </a:prstGeom>
        </p:spPr>
      </p:pic>
      <p:pic>
        <p:nvPicPr>
          <p:cNvPr id="126" name="den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783" y="2009260"/>
            <a:ext cx="1979858" cy="1984420"/>
          </a:xfrm>
          <a:prstGeom prst="rect">
            <a:avLst/>
          </a:prstGeom>
        </p:spPr>
      </p:pic>
      <p:pic>
        <p:nvPicPr>
          <p:cNvPr id="127" name="den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469" y="3122295"/>
            <a:ext cx="1988993" cy="1988993"/>
          </a:xfrm>
          <a:prstGeom prst="rect">
            <a:avLst/>
          </a:prstGeom>
        </p:spPr>
      </p:pic>
      <p:pic>
        <p:nvPicPr>
          <p:cNvPr id="128" name="den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744" y="3385864"/>
            <a:ext cx="1979858" cy="1979858"/>
          </a:xfrm>
          <a:prstGeom prst="rect">
            <a:avLst/>
          </a:prstGeom>
        </p:spPr>
      </p:pic>
      <p:pic>
        <p:nvPicPr>
          <p:cNvPr id="129" name="den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245" y="3121342"/>
            <a:ext cx="1988993" cy="198899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77" y="1683340"/>
            <a:ext cx="876446" cy="876446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7" y="1520232"/>
            <a:ext cx="795830" cy="795830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88" y="2160877"/>
            <a:ext cx="845678" cy="845678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19" y="126126"/>
            <a:ext cx="1321423" cy="4544962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54" y="4671088"/>
            <a:ext cx="485775" cy="678656"/>
          </a:xfrm>
          <a:prstGeom prst="rect">
            <a:avLst/>
          </a:prstGeom>
        </p:spPr>
      </p:pic>
      <p:pic>
        <p:nvPicPr>
          <p:cNvPr id="159" name="Picture 158">
            <a:hlinkClick r:id="" action="ppaction://noaction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565" y="5246370"/>
            <a:ext cx="885616" cy="748665"/>
          </a:xfrm>
          <a:prstGeom prst="rect">
            <a:avLst/>
          </a:prstGeom>
        </p:spPr>
      </p:pic>
      <p:pic>
        <p:nvPicPr>
          <p:cNvPr id="4" name="vuideho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9527" y="-503662"/>
            <a:ext cx="457200" cy="457200"/>
          </a:xfrm>
          <a:prstGeom prst="rect">
            <a:avLst/>
          </a:prstGeom>
        </p:spPr>
      </p:pic>
      <p:pic>
        <p:nvPicPr>
          <p:cNvPr id="139" name="mau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649" y="2010397"/>
            <a:ext cx="1988993" cy="1988993"/>
          </a:xfrm>
          <a:prstGeom prst="rect">
            <a:avLst/>
          </a:prstGeom>
        </p:spPr>
      </p:pic>
      <p:pic>
        <p:nvPicPr>
          <p:cNvPr id="140" name="mau2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745" y="2273759"/>
            <a:ext cx="1975306" cy="1979858"/>
          </a:xfrm>
          <a:prstGeom prst="rect">
            <a:avLst/>
          </a:prstGeom>
        </p:spPr>
      </p:pic>
      <p:pic>
        <p:nvPicPr>
          <p:cNvPr id="141" name="mau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783" y="2009263"/>
            <a:ext cx="1979858" cy="1979858"/>
          </a:xfrm>
          <a:prstGeom prst="rect">
            <a:avLst/>
          </a:prstGeom>
        </p:spPr>
      </p:pic>
      <p:pic>
        <p:nvPicPr>
          <p:cNvPr id="142" name="mau4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469" y="3720807"/>
            <a:ext cx="1988993" cy="1988993"/>
          </a:xfrm>
          <a:prstGeom prst="rect">
            <a:avLst/>
          </a:prstGeom>
        </p:spPr>
      </p:pic>
      <p:pic>
        <p:nvPicPr>
          <p:cNvPr id="143" name="mau5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744" y="3991520"/>
            <a:ext cx="1975306" cy="1979858"/>
          </a:xfrm>
          <a:prstGeom prst="rect">
            <a:avLst/>
          </a:prstGeom>
        </p:spPr>
      </p:pic>
      <p:pic>
        <p:nvPicPr>
          <p:cNvPr id="144" name="mau6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245" y="3719854"/>
            <a:ext cx="1988993" cy="198899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9783" y="-16926"/>
            <a:ext cx="913818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quí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369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550" fill="hold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550" fill="hold">
                                          <p:stCondLst>
                                            <p:cond delay="11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550" fill="hold">
                                          <p:stCondLst>
                                            <p:cond delay="16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55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-14514" y="818407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chi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179/BLDS/2015).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45" y="3578889"/>
            <a:ext cx="2838450" cy="21361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523" y="3578889"/>
            <a:ext cx="2606040" cy="21361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191" y="3578890"/>
            <a:ext cx="2638425" cy="21361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41960" y="5850224"/>
            <a:ext cx="2529840" cy="48895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44723" y="5790534"/>
            <a:ext cx="2529840" cy="488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327483" y="5790533"/>
            <a:ext cx="2529840" cy="930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391400" y="3048000"/>
            <a:ext cx="685800" cy="38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7" name="Oval 16"/>
          <p:cNvSpPr/>
          <p:nvPr/>
        </p:nvSpPr>
        <p:spPr>
          <a:xfrm>
            <a:off x="4328643" y="3070860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8" name="Oval 17"/>
          <p:cNvSpPr/>
          <p:nvPr/>
        </p:nvSpPr>
        <p:spPr>
          <a:xfrm>
            <a:off x="1181100" y="307086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976631"/>
            <a:ext cx="9144000" cy="1524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179/BLDS/2015)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" y="2771457"/>
            <a:ext cx="9113520" cy="18205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Nhặt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thất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180/BLDS/2015)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" y="4862829"/>
            <a:ext cx="9113520" cy="18586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181/BLDS/2015)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-14514" y="818407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b.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 khai thác công dụng, hưởng hoa lợi, lợi tức từ tài sản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Quyền sử dụng có thể được chuyển giao cho người khác theo thỏa thuận hoặc theo quy định của pháp luật (Điều 189/BLDS/2015)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3519394"/>
            <a:ext cx="2752436" cy="18240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324" y="3379940"/>
            <a:ext cx="2432051" cy="18240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159" y="3519393"/>
            <a:ext cx="2275682" cy="15868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277100" y="5672631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" name="Oval 10"/>
          <p:cNvSpPr/>
          <p:nvPr/>
        </p:nvSpPr>
        <p:spPr>
          <a:xfrm>
            <a:off x="4229100" y="5714360"/>
            <a:ext cx="685800" cy="38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38200" y="5659391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114300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 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giao quyền sở hữu tài sản, từ bỏ quyền sở hữu, tiêu dùng hoặc tiêu hủy tài sản (Điều 192/BLDS/2015).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725" y="3276600"/>
            <a:ext cx="2876550" cy="19761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89" y="3276600"/>
            <a:ext cx="2657475" cy="19761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08" y="3276600"/>
            <a:ext cx="2770383" cy="2022316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3133725" y="5536534"/>
            <a:ext cx="5553075" cy="109286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38808" y="5624512"/>
            <a:ext cx="2604392" cy="9144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102934" y="2808301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7251126" y="2779667"/>
            <a:ext cx="685800" cy="38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8" name="Oval 27"/>
          <p:cNvSpPr/>
          <p:nvPr/>
        </p:nvSpPr>
        <p:spPr>
          <a:xfrm>
            <a:off x="4229100" y="2753708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sp>
        <p:nvSpPr>
          <p:cNvPr id="146" name="Rectangle 145"/>
          <p:cNvSpPr/>
          <p:nvPr/>
        </p:nvSpPr>
        <p:spPr>
          <a:xfrm>
            <a:off x="0" y="0"/>
            <a:ext cx="594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209800" y="830997"/>
            <a:ext cx="2621280" cy="147722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ounded Rectangle 407"/>
          <p:cNvSpPr/>
          <p:nvPr/>
        </p:nvSpPr>
        <p:spPr>
          <a:xfrm>
            <a:off x="5928360" y="2114898"/>
            <a:ext cx="2209800" cy="609600"/>
          </a:xfrm>
          <a:prstGeom prst="roundRect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ounded Rectangle 408"/>
          <p:cNvSpPr/>
          <p:nvPr/>
        </p:nvSpPr>
        <p:spPr>
          <a:xfrm>
            <a:off x="5943600" y="1287521"/>
            <a:ext cx="2209800" cy="6096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Rounded Rectangle 430"/>
          <p:cNvSpPr/>
          <p:nvPr/>
        </p:nvSpPr>
        <p:spPr>
          <a:xfrm>
            <a:off x="5974080" y="402892"/>
            <a:ext cx="22098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Rounded Rectangle 432"/>
          <p:cNvSpPr/>
          <p:nvPr/>
        </p:nvSpPr>
        <p:spPr>
          <a:xfrm>
            <a:off x="182880" y="4876800"/>
            <a:ext cx="1036320" cy="17526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Rounded Rectangle 437"/>
          <p:cNvSpPr/>
          <p:nvPr/>
        </p:nvSpPr>
        <p:spPr>
          <a:xfrm>
            <a:off x="6278880" y="3398799"/>
            <a:ext cx="2667000" cy="6096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400" b="1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Rounded Rectangle 438"/>
          <p:cNvSpPr/>
          <p:nvPr/>
        </p:nvSpPr>
        <p:spPr>
          <a:xfrm>
            <a:off x="3451860" y="3398799"/>
            <a:ext cx="24765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Rounded Rectangle 439"/>
          <p:cNvSpPr/>
          <p:nvPr/>
        </p:nvSpPr>
        <p:spPr>
          <a:xfrm>
            <a:off x="480060" y="3444798"/>
            <a:ext cx="25908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3" name="Rounded Rectangle 442"/>
          <p:cNvSpPr/>
          <p:nvPr/>
        </p:nvSpPr>
        <p:spPr>
          <a:xfrm>
            <a:off x="2621280" y="4876800"/>
            <a:ext cx="1036320" cy="1752600"/>
          </a:xfrm>
          <a:prstGeom prst="roundRect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Rounded Rectangle 443"/>
          <p:cNvSpPr/>
          <p:nvPr/>
        </p:nvSpPr>
        <p:spPr>
          <a:xfrm>
            <a:off x="1402080" y="4876800"/>
            <a:ext cx="1036320" cy="1752600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/>
          <p:cNvCxnSpPr>
            <a:stCxn id="2" idx="3"/>
            <a:endCxn id="431" idx="1"/>
          </p:cNvCxnSpPr>
          <p:nvPr/>
        </p:nvCxnSpPr>
        <p:spPr>
          <a:xfrm flipV="1">
            <a:off x="4831080" y="707692"/>
            <a:ext cx="1143000" cy="8619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Arrow Connector 444"/>
          <p:cNvCxnSpPr>
            <a:stCxn id="2" idx="3"/>
            <a:endCxn id="409" idx="1"/>
          </p:cNvCxnSpPr>
          <p:nvPr/>
        </p:nvCxnSpPr>
        <p:spPr>
          <a:xfrm>
            <a:off x="4831080" y="1569611"/>
            <a:ext cx="1112520" cy="2271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Arrow Connector 445"/>
          <p:cNvCxnSpPr>
            <a:stCxn id="2" idx="3"/>
            <a:endCxn id="408" idx="1"/>
          </p:cNvCxnSpPr>
          <p:nvPr/>
        </p:nvCxnSpPr>
        <p:spPr>
          <a:xfrm>
            <a:off x="4831080" y="1569611"/>
            <a:ext cx="1097280" cy="85008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Arrow Connector 446"/>
          <p:cNvCxnSpPr>
            <a:stCxn id="2" idx="2"/>
            <a:endCxn id="440" idx="0"/>
          </p:cNvCxnSpPr>
          <p:nvPr/>
        </p:nvCxnSpPr>
        <p:spPr>
          <a:xfrm flipH="1">
            <a:off x="1775460" y="2308225"/>
            <a:ext cx="1744980" cy="11365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Arrow Connector 447"/>
          <p:cNvCxnSpPr>
            <a:stCxn id="2" idx="2"/>
            <a:endCxn id="439" idx="0"/>
          </p:cNvCxnSpPr>
          <p:nvPr/>
        </p:nvCxnSpPr>
        <p:spPr>
          <a:xfrm>
            <a:off x="3520440" y="2308225"/>
            <a:ext cx="1169670" cy="10905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/>
          <p:cNvCxnSpPr>
            <a:stCxn id="2" idx="2"/>
            <a:endCxn id="438" idx="0"/>
          </p:cNvCxnSpPr>
          <p:nvPr/>
        </p:nvCxnSpPr>
        <p:spPr>
          <a:xfrm>
            <a:off x="3520440" y="2308225"/>
            <a:ext cx="4091940" cy="10905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Arrow Connector 449"/>
          <p:cNvCxnSpPr>
            <a:stCxn id="440" idx="2"/>
            <a:endCxn id="433" idx="0"/>
          </p:cNvCxnSpPr>
          <p:nvPr/>
        </p:nvCxnSpPr>
        <p:spPr>
          <a:xfrm flipH="1">
            <a:off x="701040" y="4054398"/>
            <a:ext cx="107442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/>
          <p:cNvCxnSpPr>
            <a:stCxn id="440" idx="2"/>
            <a:endCxn id="444" idx="0"/>
          </p:cNvCxnSpPr>
          <p:nvPr/>
        </p:nvCxnSpPr>
        <p:spPr>
          <a:xfrm>
            <a:off x="1775460" y="4054398"/>
            <a:ext cx="14478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Arrow Connector 451"/>
          <p:cNvCxnSpPr>
            <a:stCxn id="440" idx="2"/>
            <a:endCxn id="443" idx="0"/>
          </p:cNvCxnSpPr>
          <p:nvPr/>
        </p:nvCxnSpPr>
        <p:spPr>
          <a:xfrm>
            <a:off x="1775460" y="4054398"/>
            <a:ext cx="136398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8" grpId="0" animBg="1"/>
      <p:bldP spid="409" grpId="0" animBg="1"/>
      <p:bldP spid="431" grpId="0" animBg="1"/>
      <p:bldP spid="433" grpId="0" animBg="1"/>
      <p:bldP spid="438" grpId="0" animBg="1"/>
      <p:bldP spid="439" grpId="0" animBg="1"/>
      <p:bldP spid="440" grpId="0" animBg="1"/>
      <p:bldP spid="443" grpId="0" animBg="1"/>
      <p:bldP spid="4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0839-2D20-4BB4-ABE2-82BE95024948}" type="datetime1">
              <a:rPr lang="vi-VN" smtClean="0"/>
              <a:pPr/>
              <a:t>22/07/2022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-45720" y="1219200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endParaRPr lang="en-US" sz="2800" b="1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1143759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a, b, c,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ình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d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43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838200"/>
            <a:ext cx="899160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 KHÓA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phủ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Website: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http://vanban.chinhphu.vn/portal/page/portal/chinhphu/hethongvanban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 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https://caselaw.vn/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http://www.luatvietnam.vn/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4.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 </a:t>
            </a:r>
            <a:r>
              <a:rPr lang="vi-VN" sz="26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http://thuvienphapluat.vn/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xeda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52900" y="5257800"/>
            <a:ext cx="952500" cy="1285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9598" y="1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C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3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â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191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u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63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h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811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ỏ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59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i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C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008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ó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T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1628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h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676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ư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7724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ở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772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n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382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g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pic>
        <p:nvPicPr>
          <p:cNvPr id="16" name="Picture 15" descr="chuo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0"/>
            <a:ext cx="1219200" cy="1066800"/>
          </a:xfrm>
          <a:prstGeom prst="rect">
            <a:avLst/>
          </a:prstGeom>
        </p:spPr>
      </p:pic>
      <p:pic>
        <p:nvPicPr>
          <p:cNvPr id="22" name="Picture 21" descr="xeda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3400" y="5410200"/>
            <a:ext cx="952500" cy="1285875"/>
          </a:xfrm>
          <a:prstGeom prst="rect">
            <a:avLst/>
          </a:prstGeom>
        </p:spPr>
      </p:pic>
      <p:sp>
        <p:nvSpPr>
          <p:cNvPr id="23" name="Right Arrow 22"/>
          <p:cNvSpPr/>
          <p:nvPr/>
        </p:nvSpPr>
        <p:spPr>
          <a:xfrm>
            <a:off x="914400" y="5638800"/>
            <a:ext cx="1905000" cy="838200"/>
          </a:xfrm>
          <a:prstGeom prst="rightArrow">
            <a:avLst/>
          </a:prstGeom>
          <a:solidFill>
            <a:srgbClr val="00206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Start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Flowchart: Connector 24"/>
          <p:cNvSpPr/>
          <p:nvPr/>
        </p:nvSpPr>
        <p:spPr>
          <a:xfrm>
            <a:off x="304800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Flowchart: Connector 25"/>
          <p:cNvSpPr/>
          <p:nvPr/>
        </p:nvSpPr>
        <p:spPr>
          <a:xfrm>
            <a:off x="1159933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lowchart: Connector 26"/>
          <p:cNvSpPr/>
          <p:nvPr/>
        </p:nvSpPr>
        <p:spPr>
          <a:xfrm>
            <a:off x="2015066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Flowchart: Connector 27"/>
          <p:cNvSpPr/>
          <p:nvPr/>
        </p:nvSpPr>
        <p:spPr>
          <a:xfrm>
            <a:off x="2870199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3725332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Flowchart: Connector 29"/>
          <p:cNvSpPr/>
          <p:nvPr/>
        </p:nvSpPr>
        <p:spPr>
          <a:xfrm>
            <a:off x="4580465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Flowchart: Connector 30"/>
          <p:cNvSpPr/>
          <p:nvPr/>
        </p:nvSpPr>
        <p:spPr>
          <a:xfrm>
            <a:off x="5435598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Flowchart: Connector 31"/>
          <p:cNvSpPr/>
          <p:nvPr/>
        </p:nvSpPr>
        <p:spPr>
          <a:xfrm>
            <a:off x="6290731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Flowchart: Connector 32"/>
          <p:cNvSpPr/>
          <p:nvPr/>
        </p:nvSpPr>
        <p:spPr>
          <a:xfrm>
            <a:off x="7145864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Flowchart: Connector 33"/>
          <p:cNvSpPr/>
          <p:nvPr/>
        </p:nvSpPr>
        <p:spPr>
          <a:xfrm>
            <a:off x="8001000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Flowchart: Process 34"/>
          <p:cNvSpPr/>
          <p:nvPr/>
        </p:nvSpPr>
        <p:spPr>
          <a:xfrm>
            <a:off x="0" y="2057400"/>
            <a:ext cx="9144000" cy="32004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lowchart: Process 35"/>
          <p:cNvSpPr/>
          <p:nvPr/>
        </p:nvSpPr>
        <p:spPr>
          <a:xfrm>
            <a:off x="152400" y="2286000"/>
            <a:ext cx="8839200" cy="1219200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1: 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Flowchart: Process 36"/>
          <p:cNvSpPr/>
          <p:nvPr/>
        </p:nvSpPr>
        <p:spPr>
          <a:xfrm>
            <a:off x="228600" y="4419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b. 4	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Flowchart: Process 37"/>
          <p:cNvSpPr/>
          <p:nvPr/>
        </p:nvSpPr>
        <p:spPr>
          <a:xfrm>
            <a:off x="228600" y="3657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3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Flowchart: Process 38"/>
          <p:cNvSpPr/>
          <p:nvPr/>
        </p:nvSpPr>
        <p:spPr>
          <a:xfrm>
            <a:off x="6172200" y="3657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c. 2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Flowchart: Process 39"/>
          <p:cNvSpPr/>
          <p:nvPr/>
        </p:nvSpPr>
        <p:spPr>
          <a:xfrm>
            <a:off x="6172200" y="4419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d. 1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" name="Picture 40" descr="chuo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0"/>
            <a:ext cx="1219200" cy="1066800"/>
          </a:xfrm>
          <a:prstGeom prst="rect">
            <a:avLst/>
          </a:prstGeom>
        </p:spPr>
      </p:pic>
      <p:sp>
        <p:nvSpPr>
          <p:cNvPr id="80" name="Oval 79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Oval 80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Oval 81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Oval 82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Oval 83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Oval 84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85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Oval 87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Oval 88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Oval 92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Oval 97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Oval 100" hidden="1"/>
          <p:cNvSpPr/>
          <p:nvPr/>
        </p:nvSpPr>
        <p:spPr>
          <a:xfrm>
            <a:off x="7543800" y="548640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Smiley Face 55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Flowchart: Process 58"/>
          <p:cNvSpPr/>
          <p:nvPr/>
        </p:nvSpPr>
        <p:spPr>
          <a:xfrm>
            <a:off x="2286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Flowchart: Process 59"/>
          <p:cNvSpPr/>
          <p:nvPr/>
        </p:nvSpPr>
        <p:spPr>
          <a:xfrm>
            <a:off x="61722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Smiley Face 61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Date Placeholder 6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C2BC2-D53B-4B31-9B8B-F68F8FDAF45D}" type="datetime1">
              <a:rPr lang="vi-VN" smtClean="0"/>
              <a:pPr/>
              <a:t>22/07/2022</a:t>
            </a:fld>
            <a:endParaRPr lang="en-US" dirty="0"/>
          </a:p>
        </p:txBody>
      </p:sp>
      <p:sp>
        <p:nvSpPr>
          <p:cNvPr id="65" name="Flowchart: Process 64"/>
          <p:cNvSpPr/>
          <p:nvPr/>
        </p:nvSpPr>
        <p:spPr>
          <a:xfrm>
            <a:off x="152400" y="2209800"/>
            <a:ext cx="8839200" cy="12192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hiểm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Flowchart: Process 65"/>
          <p:cNvSpPr/>
          <p:nvPr/>
        </p:nvSpPr>
        <p:spPr>
          <a:xfrm>
            <a:off x="2286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Flowchart: Process 66"/>
          <p:cNvSpPr/>
          <p:nvPr/>
        </p:nvSpPr>
        <p:spPr>
          <a:xfrm>
            <a:off x="61722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Smiley Face 67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" name="Picture 69" descr="imag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396037"/>
            <a:ext cx="461963" cy="461963"/>
          </a:xfrm>
          <a:prstGeom prst="rect">
            <a:avLst/>
          </a:prstGeom>
        </p:spPr>
      </p:pic>
      <p:pic>
        <p:nvPicPr>
          <p:cNvPr id="69" name="Picture 68" descr="14708143_1749211752012879_8173809805034870253_n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000" y="3276600"/>
            <a:ext cx="3124200" cy="1981200"/>
          </a:xfrm>
          <a:prstGeom prst="rect">
            <a:avLst/>
          </a:prstGeom>
        </p:spPr>
      </p:pic>
      <p:sp>
        <p:nvSpPr>
          <p:cNvPr id="73" name="Flowchart: Process 72"/>
          <p:cNvSpPr/>
          <p:nvPr/>
        </p:nvSpPr>
        <p:spPr>
          <a:xfrm>
            <a:off x="152400" y="2209800"/>
            <a:ext cx="8839200" cy="9144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nặng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Smiley Face 86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0" name="Flowchart: Process 109"/>
          <p:cNvSpPr/>
          <p:nvPr/>
        </p:nvSpPr>
        <p:spPr>
          <a:xfrm>
            <a:off x="152400" y="2209800"/>
            <a:ext cx="8839200" cy="9144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5486400" y="3276600"/>
            <a:ext cx="3505200" cy="1828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Smiley Face 114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486400" y="3276600"/>
            <a:ext cx="3505200" cy="1905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Flowchart: Process 78"/>
          <p:cNvSpPr/>
          <p:nvPr/>
        </p:nvSpPr>
        <p:spPr>
          <a:xfrm>
            <a:off x="5486400" y="32004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Flowchart: Process 89"/>
          <p:cNvSpPr/>
          <p:nvPr/>
        </p:nvSpPr>
        <p:spPr>
          <a:xfrm>
            <a:off x="5486400" y="37338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cha,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mẹ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Flowchart: Process 101"/>
          <p:cNvSpPr/>
          <p:nvPr/>
        </p:nvSpPr>
        <p:spPr>
          <a:xfrm>
            <a:off x="5486400" y="42672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Flowchart: Process 102"/>
          <p:cNvSpPr/>
          <p:nvPr/>
        </p:nvSpPr>
        <p:spPr>
          <a:xfrm>
            <a:off x="5486400" y="48006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152400" y="2057400"/>
            <a:ext cx="8839200" cy="1295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7" name="Action Button: Forward or Next 106">
            <a:hlinkClick r:id="rId9" action="ppaction://program" highlightClick="1"/>
          </p:cNvPr>
          <p:cNvSpPr/>
          <p:nvPr/>
        </p:nvSpPr>
        <p:spPr>
          <a:xfrm>
            <a:off x="990600" y="3886200"/>
            <a:ext cx="2590800" cy="6858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152400" y="2057400"/>
            <a:ext cx="8839200" cy="1295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6: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381000" y="3581400"/>
            <a:ext cx="3048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5486400" y="3581400"/>
            <a:ext cx="3048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76200" y="2057400"/>
            <a:ext cx="8839200" cy="1295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381000" y="35814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5486400" y="36576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Smiley Face 115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152400" y="2057400"/>
            <a:ext cx="8839200" cy="1524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8: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600" dirty="0" smtClean="0">
                <a:latin typeface="Times New Roman" pitchFamily="18" charset="0"/>
                <a:cs typeface="Times New Roman" pitchFamily="18" charset="0"/>
              </a:rPr>
            </a:b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Smiley Face 122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+ 1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52400" y="2057400"/>
            <a:ext cx="88392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9: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nhậu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cãi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chai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rượu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đập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chảy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chết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chấn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sọ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000" dirty="0" smtClean="0"/>
              <a:t/>
            </a:r>
            <a:br>
              <a:rPr lang="en-US" sz="1000" dirty="0" smtClean="0"/>
            </a:br>
            <a:endParaRPr lang="en-US" sz="1000" dirty="0"/>
          </a:p>
        </p:txBody>
      </p:sp>
      <p:sp>
        <p:nvSpPr>
          <p:cNvPr id="125" name="Smiley Face 124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228600" y="35814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228600" y="45720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5410200" y="37338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tin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410200" y="44196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do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cẩu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thả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152400" y="2057400"/>
            <a:ext cx="8839200" cy="13716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10: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trắng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Rectangle 131"/>
          <p:cNvSpPr/>
          <p:nvPr/>
        </p:nvSpPr>
        <p:spPr>
          <a:xfrm>
            <a:off x="5486400" y="3657600"/>
            <a:ext cx="3429000" cy="13716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Smiley Face 132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Action Button: Forward or Next 133">
            <a:hlinkClick r:id="rId10" action="ppaction://program" highlightClick="1"/>
          </p:cNvPr>
          <p:cNvSpPr/>
          <p:nvPr/>
        </p:nvSpPr>
        <p:spPr>
          <a:xfrm>
            <a:off x="838200" y="4114800"/>
            <a:ext cx="2286000" cy="609600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/>
          <p:cNvSpPr/>
          <p:nvPr/>
        </p:nvSpPr>
        <p:spPr>
          <a:xfrm>
            <a:off x="5410200" y="3581400"/>
            <a:ext cx="3505200" cy="1676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46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2016,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Rectangle 135"/>
          <p:cNvSpPr/>
          <p:nvPr/>
        </p:nvSpPr>
        <p:spPr>
          <a:xfrm rot="10800000" flipV="1">
            <a:off x="0" y="2057400"/>
            <a:ext cx="9144000" cy="1524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137" name="Picture 136" descr="phaohoa (55)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3429000"/>
            <a:ext cx="9156558" cy="1981200"/>
          </a:xfrm>
          <a:prstGeom prst="rect">
            <a:avLst/>
          </a:prstGeom>
        </p:spPr>
      </p:pic>
      <p:sp>
        <p:nvSpPr>
          <p:cNvPr id="119" name="Action Button: Forward or Next 118">
            <a:hlinkClick r:id="rId12" action="ppaction://program" highlightClick="1"/>
          </p:cNvPr>
          <p:cNvSpPr/>
          <p:nvPr/>
        </p:nvSpPr>
        <p:spPr>
          <a:xfrm>
            <a:off x="838200" y="6705600"/>
            <a:ext cx="304800" cy="152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Smiley Face 138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8" name="Action Button: Forward or Next 137">
            <a:hlinkClick r:id="rId13" action="ppaction://program" highlightClick="1"/>
          </p:cNvPr>
          <p:cNvSpPr/>
          <p:nvPr/>
        </p:nvSpPr>
        <p:spPr>
          <a:xfrm>
            <a:off x="838200" y="4114800"/>
            <a:ext cx="2362200" cy="533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009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009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60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339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66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"/>
                            </p:stCondLst>
                            <p:childTnLst>
                              <p:par>
                                <p:cTn id="1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"/>
                            </p:stCondLst>
                            <p:childTnLst>
                              <p:par>
                                <p:cTn id="1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0"/>
                            </p:stCondLst>
                            <p:childTnLst>
                              <p:par>
                                <p:cTn id="1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8000"/>
                            </p:stCondLst>
                            <p:childTnLst>
                              <p:par>
                                <p:cTn id="1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000"/>
                            </p:stCondLst>
                            <p:childTnLst>
                              <p:par>
                                <p:cTn id="1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9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500"/>
                            </p:stCondLst>
                            <p:childTnLst>
                              <p:par>
                                <p:cTn id="2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0" fill="hold">
                      <p:stCondLst>
                        <p:cond delay="0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7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8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3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6" fill="hold">
                      <p:stCondLst>
                        <p:cond delay="0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>
                      <p:stCondLst>
                        <p:cond delay="indefinite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8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0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3" fill="hold">
                      <p:stCondLst>
                        <p:cond delay="0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6" fill="hold">
                      <p:stCondLst>
                        <p:cond delay="indefinite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8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8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4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1" fill="hold">
                      <p:stCondLst>
                        <p:cond delay="0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6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4" fill="hold">
                      <p:stCondLst>
                        <p:cond delay="indefinite"/>
                      </p:stCondLst>
                      <p:childTnLst>
                        <p:par>
                          <p:cTn id="565" fill="hold">
                            <p:stCondLst>
                              <p:cond delay="0"/>
                            </p:stCondLst>
                            <p:childTnLst>
                              <p:par>
                                <p:cTn id="56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9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1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8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8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1" fill="hold">
                      <p:stCondLst>
                        <p:cond delay="0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5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7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9" fill="hold">
                      <p:stCondLst>
                        <p:cond delay="indefinite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4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1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1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9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4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4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7" fill="hold">
                      <p:stCondLst>
                        <p:cond delay="0"/>
                      </p:stCondLst>
                      <p:childTnLst>
                        <p:par>
                          <p:cTn id="648" fill="hold">
                            <p:stCondLst>
                              <p:cond delay="0"/>
                            </p:stCondLst>
                            <p:childTnLst>
                              <p:par>
                                <p:cTn id="64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0" fill="hold">
                      <p:stCondLst>
                        <p:cond delay="indefinite"/>
                      </p:stCondLst>
                      <p:childTnLst>
                        <p:par>
                          <p:cTn id="671" fill="hold">
                            <p:stCondLst>
                              <p:cond delay="0"/>
                            </p:stCondLst>
                            <p:childTnLst>
                              <p:par>
                                <p:cTn id="67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4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5" fill="hold">
                      <p:stCondLst>
                        <p:cond delay="indefinite"/>
                      </p:stCondLst>
                      <p:childTnLst>
                        <p:par>
                          <p:cTn id="676" fill="hold">
                            <p:stCondLst>
                              <p:cond delay="0"/>
                            </p:stCondLst>
                            <p:childTnLst>
                              <p:par>
                                <p:cTn id="67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3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5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0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0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0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3" fill="hold">
                      <p:stCondLst>
                        <p:cond delay="0"/>
                      </p:stCondLst>
                      <p:childTnLst>
                        <p:par>
                          <p:cTn id="704" fill="hold">
                            <p:stCondLst>
                              <p:cond delay="0"/>
                            </p:stCondLst>
                            <p:childTnLst>
                              <p:par>
                                <p:cTn id="70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7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10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5" fill="hold">
                      <p:stCondLst>
                        <p:cond delay="indefinite"/>
                      </p:stCondLst>
                      <p:childTnLst>
                        <p:par>
                          <p:cTn id="716" fill="hold">
                            <p:stCondLst>
                              <p:cond delay="0"/>
                            </p:stCondLst>
                            <p:childTnLst>
                              <p:par>
                                <p:cTn id="717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0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3" dur="1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4" dur="1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5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6" grpId="2" animBg="1"/>
      <p:bldP spid="37" grpId="0" animBg="1"/>
      <p:bldP spid="37" grpId="2" animBg="1"/>
      <p:bldP spid="38" grpId="0" animBg="1"/>
      <p:bldP spid="38" grpId="3" animBg="1"/>
      <p:bldP spid="38" grpId="4" animBg="1"/>
      <p:bldP spid="39" grpId="0" animBg="1"/>
      <p:bldP spid="39" grpId="3" animBg="1"/>
      <p:bldP spid="39" grpId="4" animBg="1"/>
      <p:bldP spid="40" grpId="0" animBg="1"/>
      <p:bldP spid="40" grpId="3" animBg="1"/>
      <p:bldP spid="40" grpId="4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56" grpId="0" animBg="1"/>
      <p:bldP spid="56" grpId="2" animBg="1"/>
      <p:bldP spid="59" grpId="0" animBg="1"/>
      <p:bldP spid="59" grpId="2" animBg="1"/>
      <p:bldP spid="60" grpId="0" animBg="1"/>
      <p:bldP spid="60" grpId="1" animBg="1"/>
      <p:bldP spid="62" grpId="0" animBg="1"/>
      <p:bldP spid="62" grpId="1" animBg="1"/>
      <p:bldP spid="65" grpId="1" animBg="1"/>
      <p:bldP spid="66" grpId="4" animBg="1"/>
      <p:bldP spid="66" grpId="5" animBg="1"/>
      <p:bldP spid="67" grpId="2" animBg="1"/>
      <p:bldP spid="68" grpId="2" animBg="1"/>
      <p:bldP spid="73" grpId="0" animBg="1"/>
      <p:bldP spid="73" grpId="1" animBg="1"/>
      <p:bldP spid="87" grpId="0" animBg="1"/>
      <p:bldP spid="87" grpId="1" animBg="1"/>
      <p:bldP spid="110" grpId="2" animBg="1"/>
      <p:bldP spid="110" grpId="3" animBg="1"/>
      <p:bldP spid="111" grpId="2" animBg="1"/>
      <p:bldP spid="111" grpId="3" animBg="1"/>
      <p:bldP spid="115" grpId="0" animBg="1"/>
      <p:bldP spid="115" grpId="1" animBg="1"/>
      <p:bldP spid="129" grpId="0" animBg="1"/>
      <p:bldP spid="129" grpId="1" animBg="1"/>
      <p:bldP spid="79" grpId="0" animBg="1"/>
      <p:bldP spid="79" grpId="1" animBg="1"/>
      <p:bldP spid="79" grpId="2" animBg="1"/>
      <p:bldP spid="90" grpId="0" animBg="1"/>
      <p:bldP spid="90" grpId="1" animBg="1"/>
      <p:bldP spid="90" grpId="2" animBg="1"/>
      <p:bldP spid="102" grpId="0" animBg="1"/>
      <p:bldP spid="102" grpId="1" animBg="1"/>
      <p:bldP spid="103" grpId="0" animBg="1"/>
      <p:bldP spid="103" grpId="1" animBg="1"/>
      <p:bldP spid="103" grpId="2" animBg="1"/>
      <p:bldP spid="104" grpId="0" animBg="1"/>
      <p:bldP spid="104" grpId="1" animBg="1"/>
      <p:bldP spid="107" grpId="0" animBg="1"/>
      <p:bldP spid="107" grpId="1" animBg="1"/>
      <p:bldP spid="105" grpId="0" animBg="1"/>
      <p:bldP spid="105" grpId="1" animBg="1"/>
      <p:bldP spid="106" grpId="0" animBg="1"/>
      <p:bldP spid="106" grpId="1" animBg="1"/>
      <p:bldP spid="108" grpId="0" animBg="1"/>
      <p:bldP spid="108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6" grpId="0" animBg="1"/>
      <p:bldP spid="116" grpId="1" animBg="1"/>
      <p:bldP spid="117" grpId="0" animBg="1"/>
      <p:bldP spid="117" grpId="1" animBg="1"/>
      <p:bldP spid="123" grpId="2" animBg="1"/>
      <p:bldP spid="123" grpId="4" animBg="1"/>
      <p:bldP spid="123" grpId="5" animBg="1"/>
      <p:bldP spid="124" grpId="0" animBg="1"/>
      <p:bldP spid="124" grpId="1" animBg="1"/>
      <p:bldP spid="125" grpId="2" animBg="1"/>
      <p:bldP spid="125" grpId="3" animBg="1"/>
      <p:bldP spid="126" grpId="2" animBg="1"/>
      <p:bldP spid="126" grpId="3" animBg="1"/>
      <p:bldP spid="127" grpId="2" animBg="1"/>
      <p:bldP spid="127" grpId="3" animBg="1"/>
      <p:bldP spid="128" grpId="2" animBg="1"/>
      <p:bldP spid="128" grpId="3" animBg="1"/>
      <p:bldP spid="130" grpId="2" animBg="1"/>
      <p:bldP spid="130" grpId="3" animBg="1"/>
      <p:bldP spid="131" grpId="0" animBg="1"/>
      <p:bldP spid="131" grpId="1" animBg="1"/>
      <p:bldP spid="132" grpId="0" animBg="1"/>
      <p:bldP spid="132" grpId="1" animBg="1"/>
      <p:bldP spid="133" grpId="2" animBg="1"/>
      <p:bldP spid="133" grpId="3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19" grpId="0" animBg="1"/>
      <p:bldP spid="139" grpId="2" animBg="1"/>
      <p:bldP spid="139" grpId="3" animBg="1"/>
      <p:bldP spid="138" grpId="0" animBg="1"/>
      <p:bldP spid="13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Tài liệu tham khảo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Hiến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2013;</a:t>
            </a:r>
          </a:p>
          <a:p>
            <a:pPr algn="just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(2015), “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20/2015/L-CTN”, </a:t>
            </a:r>
          </a:p>
          <a:p>
            <a:pPr algn="just"/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2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2015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(2018), “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”;</a:t>
            </a: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(2006),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NXB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GS.TS. Mai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(2014).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 rot="10800000" flipV="1">
            <a:off x="0" y="1143000"/>
            <a:ext cx="9144000" cy="1524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6" name="Picture 5" descr="phaohoa (55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90800"/>
            <a:ext cx="9144000" cy="51816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22/07/2022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85800" y="1371600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phố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 minh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95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4|5.9|1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2.4|2.4|1.4|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5429</TotalTime>
  <Words>1495</Words>
  <Application>Microsoft Office PowerPoint</Application>
  <PresentationFormat>On-screen Show (4:3)</PresentationFormat>
  <Paragraphs>260</Paragraphs>
  <Slides>22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Constantia</vt:lpstr>
      <vt:lpstr>Old English Text MT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Mr. Dung</dc:creator>
  <cp:lastModifiedBy>AC</cp:lastModifiedBy>
  <cp:revision>795</cp:revision>
  <dcterms:created xsi:type="dcterms:W3CDTF">2016-09-12T01:21:08Z</dcterms:created>
  <dcterms:modified xsi:type="dcterms:W3CDTF">2022-07-22T10:09:42Z</dcterms:modified>
</cp:coreProperties>
</file>