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5" r:id="rId1"/>
    <p:sldMasterId id="2147483676" r:id="rId2"/>
  </p:sldMasterIdLst>
  <p:notesMasterIdLst>
    <p:notesMasterId r:id="rId35"/>
  </p:notesMasterIdLst>
  <p:sldIdLst>
    <p:sldId id="256" r:id="rId3"/>
    <p:sldId id="305" r:id="rId4"/>
    <p:sldId id="259" r:id="rId5"/>
    <p:sldId id="302" r:id="rId6"/>
    <p:sldId id="300" r:id="rId7"/>
    <p:sldId id="301" r:id="rId8"/>
    <p:sldId id="298" r:id="rId9"/>
    <p:sldId id="297" r:id="rId10"/>
    <p:sldId id="299" r:id="rId11"/>
    <p:sldId id="303" r:id="rId12"/>
    <p:sldId id="306" r:id="rId13"/>
    <p:sldId id="257" r:id="rId14"/>
    <p:sldId id="262" r:id="rId15"/>
    <p:sldId id="263" r:id="rId16"/>
    <p:sldId id="264" r:id="rId17"/>
    <p:sldId id="265" r:id="rId18"/>
    <p:sldId id="307" r:id="rId19"/>
    <p:sldId id="308" r:id="rId20"/>
    <p:sldId id="268" r:id="rId21"/>
    <p:sldId id="269" r:id="rId22"/>
    <p:sldId id="304" r:id="rId23"/>
    <p:sldId id="309" r:id="rId24"/>
    <p:sldId id="276" r:id="rId25"/>
    <p:sldId id="271" r:id="rId26"/>
    <p:sldId id="272" r:id="rId27"/>
    <p:sldId id="273" r:id="rId28"/>
    <p:sldId id="274" r:id="rId29"/>
    <p:sldId id="275" r:id="rId30"/>
    <p:sldId id="277" r:id="rId31"/>
    <p:sldId id="278" r:id="rId32"/>
    <p:sldId id="279" r:id="rId33"/>
    <p:sldId id="280" r:id="rId34"/>
  </p:sldIdLst>
  <p:sldSz cx="9144000" cy="5143500" type="screen16x9"/>
  <p:notesSz cx="6858000" cy="9144000"/>
  <p:embeddedFontLst>
    <p:embeddedFont>
      <p:font typeface="Proxima Nova Semibold" panose="020B0604020202020204" charset="0"/>
      <p:regular r:id="rId36"/>
      <p:bold r:id="rId37"/>
      <p:boldItalic r:id="rId38"/>
    </p:embeddedFont>
    <p:embeddedFont>
      <p:font typeface="Fjalla One" panose="020B0604020202020204" charset="0"/>
      <p:regular r:id="rId39"/>
    </p:embeddedFont>
    <p:embeddedFont>
      <p:font typeface="Abel" panose="020B0604020202020204" charset="0"/>
      <p:regular r:id="rId40"/>
    </p:embeddedFont>
    <p:embeddedFont>
      <p:font typeface="Proxima Nova" panose="020B0604020202020204" charset="0"/>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C8DE634-A85B-4672-BCE2-9985B6DA745F}">
  <a:tblStyle styleId="{7C8DE634-A85B-4672-BCE2-9985B6DA745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82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4.fntdata"/><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7.fntdata"/><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1.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3.fntdata"/><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6d86e841f5_0_2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6d86e841f5_0_2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6dd865c13b_0_219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6dd865c13b_0_219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3"/>
        <p:cNvGrpSpPr/>
        <p:nvPr/>
      </p:nvGrpSpPr>
      <p:grpSpPr>
        <a:xfrm>
          <a:off x="0" y="0"/>
          <a:ext cx="0" cy="0"/>
          <a:chOff x="0" y="0"/>
          <a:chExt cx="0" cy="0"/>
        </a:xfrm>
      </p:grpSpPr>
      <p:sp>
        <p:nvSpPr>
          <p:cNvPr id="834" name="Google Shape;834;g6da30fcb9b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5" name="Google Shape;835;g6da30fcb9b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4"/>
        <p:cNvGrpSpPr/>
        <p:nvPr/>
      </p:nvGrpSpPr>
      <p:grpSpPr>
        <a:xfrm>
          <a:off x="0" y="0"/>
          <a:ext cx="0" cy="0"/>
          <a:chOff x="0" y="0"/>
          <a:chExt cx="0" cy="0"/>
        </a:xfrm>
      </p:grpSpPr>
      <p:sp>
        <p:nvSpPr>
          <p:cNvPr id="865" name="Google Shape;865;g6da30fcb9b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6" name="Google Shape;866;g6da30fcb9b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9"/>
        <p:cNvGrpSpPr/>
        <p:nvPr/>
      </p:nvGrpSpPr>
      <p:grpSpPr>
        <a:xfrm>
          <a:off x="0" y="0"/>
          <a:ext cx="0" cy="0"/>
          <a:chOff x="0" y="0"/>
          <a:chExt cx="0" cy="0"/>
        </a:xfrm>
      </p:grpSpPr>
      <p:sp>
        <p:nvSpPr>
          <p:cNvPr id="890" name="Google Shape;890;g6da30fcb9b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1" name="Google Shape;891;g6da30fcb9b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0"/>
        <p:cNvGrpSpPr/>
        <p:nvPr/>
      </p:nvGrpSpPr>
      <p:grpSpPr>
        <a:xfrm>
          <a:off x="0" y="0"/>
          <a:ext cx="0" cy="0"/>
          <a:chOff x="0" y="0"/>
          <a:chExt cx="0" cy="0"/>
        </a:xfrm>
      </p:grpSpPr>
      <p:sp>
        <p:nvSpPr>
          <p:cNvPr id="911" name="Google Shape;911;g6da30fcb9b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2" name="Google Shape;912;g6da30fcb9b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8"/>
        <p:cNvGrpSpPr/>
        <p:nvPr/>
      </p:nvGrpSpPr>
      <p:grpSpPr>
        <a:xfrm>
          <a:off x="0" y="0"/>
          <a:ext cx="0" cy="0"/>
          <a:chOff x="0" y="0"/>
          <a:chExt cx="0" cy="0"/>
        </a:xfrm>
      </p:grpSpPr>
      <p:sp>
        <p:nvSpPr>
          <p:cNvPr id="1159" name="Google Shape;1159;g6da30fcb9b_0_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0" name="Google Shape;1160;g6da30fcb9b_0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8"/>
        <p:cNvGrpSpPr/>
        <p:nvPr/>
      </p:nvGrpSpPr>
      <p:grpSpPr>
        <a:xfrm>
          <a:off x="0" y="0"/>
          <a:ext cx="0" cy="0"/>
          <a:chOff x="0" y="0"/>
          <a:chExt cx="0" cy="0"/>
        </a:xfrm>
      </p:grpSpPr>
      <p:sp>
        <p:nvSpPr>
          <p:cNvPr id="1279" name="Google Shape;1279;g6da4af27f2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0" name="Google Shape;1280;g6da4af27f2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7"/>
        <p:cNvGrpSpPr/>
        <p:nvPr/>
      </p:nvGrpSpPr>
      <p:grpSpPr>
        <a:xfrm>
          <a:off x="0" y="0"/>
          <a:ext cx="0" cy="0"/>
          <a:chOff x="0" y="0"/>
          <a:chExt cx="0" cy="0"/>
        </a:xfrm>
      </p:grpSpPr>
      <p:sp>
        <p:nvSpPr>
          <p:cNvPr id="1428" name="Google Shape;1428;g6dd865c13b_0_219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9" name="Google Shape;1429;g6dd865c13b_0_219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4"/>
        <p:cNvGrpSpPr/>
        <p:nvPr/>
      </p:nvGrpSpPr>
      <p:grpSpPr>
        <a:xfrm>
          <a:off x="0" y="0"/>
          <a:ext cx="0" cy="0"/>
          <a:chOff x="0" y="0"/>
          <a:chExt cx="0" cy="0"/>
        </a:xfrm>
      </p:grpSpPr>
      <p:sp>
        <p:nvSpPr>
          <p:cNvPr id="1315" name="Google Shape;1315;g6da4af27f2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6" name="Google Shape;1316;g6da4af27f2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9"/>
        <p:cNvGrpSpPr/>
        <p:nvPr/>
      </p:nvGrpSpPr>
      <p:grpSpPr>
        <a:xfrm>
          <a:off x="0" y="0"/>
          <a:ext cx="0" cy="0"/>
          <a:chOff x="0" y="0"/>
          <a:chExt cx="0" cy="0"/>
        </a:xfrm>
      </p:grpSpPr>
      <p:sp>
        <p:nvSpPr>
          <p:cNvPr id="1320" name="Google Shape;1320;g6da4af27f2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1" name="Google Shape;1321;g6da4af27f2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2"/>
        <p:cNvGrpSpPr/>
        <p:nvPr/>
      </p:nvGrpSpPr>
      <p:grpSpPr>
        <a:xfrm>
          <a:off x="0" y="0"/>
          <a:ext cx="0" cy="0"/>
          <a:chOff x="0" y="0"/>
          <a:chExt cx="0" cy="0"/>
        </a:xfrm>
      </p:grpSpPr>
      <p:sp>
        <p:nvSpPr>
          <p:cNvPr id="1373" name="Google Shape;1373;g6da4af27f2_0_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4" name="Google Shape;1374;g6da4af27f2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9"/>
        <p:cNvGrpSpPr/>
        <p:nvPr/>
      </p:nvGrpSpPr>
      <p:grpSpPr>
        <a:xfrm>
          <a:off x="0" y="0"/>
          <a:ext cx="0" cy="0"/>
          <a:chOff x="0" y="0"/>
          <a:chExt cx="0" cy="0"/>
        </a:xfrm>
      </p:grpSpPr>
      <p:sp>
        <p:nvSpPr>
          <p:cNvPr id="1400" name="Google Shape;1400;g6da4af27f2_0_244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1" name="Google Shape;1401;g6da4af27f2_0_244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4"/>
        <p:cNvGrpSpPr/>
        <p:nvPr/>
      </p:nvGrpSpPr>
      <p:grpSpPr>
        <a:xfrm>
          <a:off x="0" y="0"/>
          <a:ext cx="0" cy="0"/>
          <a:chOff x="0" y="0"/>
          <a:chExt cx="0" cy="0"/>
        </a:xfrm>
      </p:grpSpPr>
      <p:sp>
        <p:nvSpPr>
          <p:cNvPr id="1415" name="Google Shape;1415;g6dd865c13b_0_219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6" name="Google Shape;1416;g6dd865c13b_0_219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6"/>
        <p:cNvGrpSpPr/>
        <p:nvPr/>
      </p:nvGrpSpPr>
      <p:grpSpPr>
        <a:xfrm>
          <a:off x="0" y="0"/>
          <a:ext cx="0" cy="0"/>
          <a:chOff x="0" y="0"/>
          <a:chExt cx="0" cy="0"/>
        </a:xfrm>
      </p:grpSpPr>
      <p:sp>
        <p:nvSpPr>
          <p:cNvPr id="1447" name="Google Shape;1447;g6da4af27f2_0_244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8" name="Google Shape;1448;g6da4af27f2_0_244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5"/>
        <p:cNvGrpSpPr/>
        <p:nvPr/>
      </p:nvGrpSpPr>
      <p:grpSpPr>
        <a:xfrm>
          <a:off x="0" y="0"/>
          <a:ext cx="0" cy="0"/>
          <a:chOff x="0" y="0"/>
          <a:chExt cx="0" cy="0"/>
        </a:xfrm>
      </p:grpSpPr>
      <p:sp>
        <p:nvSpPr>
          <p:cNvPr id="1656" name="Google Shape;1656;g6dd865c13b_0_215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7" name="Google Shape;1657;g6dd865c13b_0_215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8"/>
        <p:cNvGrpSpPr/>
        <p:nvPr/>
      </p:nvGrpSpPr>
      <p:grpSpPr>
        <a:xfrm>
          <a:off x="0" y="0"/>
          <a:ext cx="0" cy="0"/>
          <a:chOff x="0" y="0"/>
          <a:chExt cx="0" cy="0"/>
        </a:xfrm>
      </p:grpSpPr>
      <p:sp>
        <p:nvSpPr>
          <p:cNvPr id="2049" name="Google Shape;2049;g6dd865c13b_0_220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0" name="Google Shape;2050;g6dd865c13b_0_220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5"/>
        <p:cNvGrpSpPr/>
        <p:nvPr/>
      </p:nvGrpSpPr>
      <p:grpSpPr>
        <a:xfrm>
          <a:off x="0" y="0"/>
          <a:ext cx="0" cy="0"/>
          <a:chOff x="0" y="0"/>
          <a:chExt cx="0" cy="0"/>
        </a:xfrm>
      </p:grpSpPr>
      <p:sp>
        <p:nvSpPr>
          <p:cNvPr id="2056" name="Google Shape;2056;g6dd865c13b_0_108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7" name="Google Shape;2057;g6dd865c13b_0_108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gradFill>
          <a:gsLst>
            <a:gs pos="0">
              <a:srgbClr val="401EBB"/>
            </a:gs>
            <a:gs pos="100000">
              <a:srgbClr val="02BCFD"/>
            </a:gs>
          </a:gsLst>
          <a:lin ang="13500032" scaled="0"/>
        </a:grad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882201" y="784275"/>
            <a:ext cx="4505400" cy="20526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5200"/>
              <a:buNone/>
              <a:defRPr sz="5200">
                <a:solidFill>
                  <a:schemeClr val="lt1"/>
                </a:solidFill>
              </a:defRPr>
            </a:lvl1pPr>
            <a:lvl2pPr lvl="1">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2pPr>
            <a:lvl3pPr lvl="2">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3pPr>
            <a:lvl4pPr lvl="3">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4pPr>
            <a:lvl5pPr lvl="4">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5pPr>
            <a:lvl6pPr lvl="5">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6pPr>
            <a:lvl7pPr lvl="6">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7pPr>
            <a:lvl8pPr lvl="7">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8pPr>
            <a:lvl9pPr lvl="8">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9pPr>
          </a:lstStyle>
          <a:p>
            <a:endParaRPr/>
          </a:p>
        </p:txBody>
      </p:sp>
      <p:sp>
        <p:nvSpPr>
          <p:cNvPr id="10" name="Google Shape;10;p2"/>
          <p:cNvSpPr txBox="1">
            <a:spLocks noGrp="1"/>
          </p:cNvSpPr>
          <p:nvPr>
            <p:ph type="subTitle" idx="1"/>
          </p:nvPr>
        </p:nvSpPr>
        <p:spPr>
          <a:xfrm>
            <a:off x="882200" y="3506375"/>
            <a:ext cx="3515400" cy="792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2400"/>
              <a:buFont typeface="Abel"/>
              <a:buNone/>
              <a:defRPr sz="2400">
                <a:solidFill>
                  <a:schemeClr val="lt1"/>
                </a:solidFill>
                <a:latin typeface="Abel"/>
                <a:ea typeface="Abel"/>
                <a:cs typeface="Abel"/>
                <a:sym typeface="Abel"/>
              </a:defRPr>
            </a:lvl1pPr>
            <a:lvl2pPr lvl="1">
              <a:lnSpc>
                <a:spcPct val="100000"/>
              </a:lnSpc>
              <a:spcBef>
                <a:spcPts val="0"/>
              </a:spcBef>
              <a:spcAft>
                <a:spcPts val="0"/>
              </a:spcAft>
              <a:buClr>
                <a:schemeClr val="lt1"/>
              </a:buClr>
              <a:buSzPts val="2400"/>
              <a:buNone/>
              <a:defRPr sz="2400">
                <a:solidFill>
                  <a:schemeClr val="lt1"/>
                </a:solidFill>
              </a:defRPr>
            </a:lvl2pPr>
            <a:lvl3pPr lvl="2">
              <a:lnSpc>
                <a:spcPct val="100000"/>
              </a:lnSpc>
              <a:spcBef>
                <a:spcPts val="0"/>
              </a:spcBef>
              <a:spcAft>
                <a:spcPts val="0"/>
              </a:spcAft>
              <a:buClr>
                <a:schemeClr val="lt1"/>
              </a:buClr>
              <a:buSzPts val="2400"/>
              <a:buNone/>
              <a:defRPr sz="2400">
                <a:solidFill>
                  <a:schemeClr val="lt1"/>
                </a:solidFill>
              </a:defRPr>
            </a:lvl3pPr>
            <a:lvl4pPr lvl="3">
              <a:lnSpc>
                <a:spcPct val="100000"/>
              </a:lnSpc>
              <a:spcBef>
                <a:spcPts val="0"/>
              </a:spcBef>
              <a:spcAft>
                <a:spcPts val="0"/>
              </a:spcAft>
              <a:buClr>
                <a:schemeClr val="lt1"/>
              </a:buClr>
              <a:buSzPts val="2400"/>
              <a:buNone/>
              <a:defRPr sz="2400">
                <a:solidFill>
                  <a:schemeClr val="lt1"/>
                </a:solidFill>
              </a:defRPr>
            </a:lvl4pPr>
            <a:lvl5pPr lvl="4">
              <a:lnSpc>
                <a:spcPct val="100000"/>
              </a:lnSpc>
              <a:spcBef>
                <a:spcPts val="0"/>
              </a:spcBef>
              <a:spcAft>
                <a:spcPts val="0"/>
              </a:spcAft>
              <a:buClr>
                <a:schemeClr val="lt1"/>
              </a:buClr>
              <a:buSzPts val="2400"/>
              <a:buNone/>
              <a:defRPr sz="2400">
                <a:solidFill>
                  <a:schemeClr val="lt1"/>
                </a:solidFill>
              </a:defRPr>
            </a:lvl5pPr>
            <a:lvl6pPr lvl="5">
              <a:lnSpc>
                <a:spcPct val="100000"/>
              </a:lnSpc>
              <a:spcBef>
                <a:spcPts val="0"/>
              </a:spcBef>
              <a:spcAft>
                <a:spcPts val="0"/>
              </a:spcAft>
              <a:buClr>
                <a:schemeClr val="lt1"/>
              </a:buClr>
              <a:buSzPts val="2400"/>
              <a:buNone/>
              <a:defRPr sz="2400">
                <a:solidFill>
                  <a:schemeClr val="lt1"/>
                </a:solidFill>
              </a:defRPr>
            </a:lvl6pPr>
            <a:lvl7pPr lvl="6">
              <a:lnSpc>
                <a:spcPct val="100000"/>
              </a:lnSpc>
              <a:spcBef>
                <a:spcPts val="0"/>
              </a:spcBef>
              <a:spcAft>
                <a:spcPts val="0"/>
              </a:spcAft>
              <a:buClr>
                <a:schemeClr val="lt1"/>
              </a:buClr>
              <a:buSzPts val="2400"/>
              <a:buNone/>
              <a:defRPr sz="2400">
                <a:solidFill>
                  <a:schemeClr val="lt1"/>
                </a:solidFill>
              </a:defRPr>
            </a:lvl7pPr>
            <a:lvl8pPr lvl="7">
              <a:lnSpc>
                <a:spcPct val="100000"/>
              </a:lnSpc>
              <a:spcBef>
                <a:spcPts val="0"/>
              </a:spcBef>
              <a:spcAft>
                <a:spcPts val="0"/>
              </a:spcAft>
              <a:buClr>
                <a:schemeClr val="lt1"/>
              </a:buClr>
              <a:buSzPts val="2400"/>
              <a:buNone/>
              <a:defRPr sz="2400">
                <a:solidFill>
                  <a:schemeClr val="lt1"/>
                </a:solidFill>
              </a:defRPr>
            </a:lvl8pPr>
            <a:lvl9pPr lvl="8">
              <a:lnSpc>
                <a:spcPct val="100000"/>
              </a:lnSpc>
              <a:spcBef>
                <a:spcPts val="0"/>
              </a:spcBef>
              <a:spcAft>
                <a:spcPts val="0"/>
              </a:spcAft>
              <a:buClr>
                <a:schemeClr val="lt1"/>
              </a:buClr>
              <a:buSzPts val="2400"/>
              <a:buNone/>
              <a:defRPr sz="24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gradFill>
          <a:gsLst>
            <a:gs pos="0">
              <a:schemeClr val="accent5"/>
            </a:gs>
            <a:gs pos="100000">
              <a:schemeClr val="accent4"/>
            </a:gs>
          </a:gsLst>
          <a:lin ang="5400700" scaled="0"/>
        </a:grad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5048050" y="1998450"/>
            <a:ext cx="3231900" cy="8418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3600"/>
              <a:buNone/>
              <a:defRPr sz="3600">
                <a:solidFill>
                  <a:schemeClr val="lt1"/>
                </a:solidFill>
              </a:defRPr>
            </a:lvl1pPr>
            <a:lvl2pPr lvl="1" algn="ctr">
              <a:spcBef>
                <a:spcPts val="0"/>
              </a:spcBef>
              <a:spcAft>
                <a:spcPts val="0"/>
              </a:spcAft>
              <a:buClr>
                <a:schemeClr val="lt1"/>
              </a:buClr>
              <a:buSzPts val="3600"/>
              <a:buNone/>
              <a:defRPr sz="3600">
                <a:solidFill>
                  <a:schemeClr val="lt1"/>
                </a:solidFill>
              </a:defRPr>
            </a:lvl2pPr>
            <a:lvl3pPr lvl="2" algn="ctr">
              <a:spcBef>
                <a:spcPts val="0"/>
              </a:spcBef>
              <a:spcAft>
                <a:spcPts val="0"/>
              </a:spcAft>
              <a:buClr>
                <a:schemeClr val="lt1"/>
              </a:buClr>
              <a:buSzPts val="3600"/>
              <a:buNone/>
              <a:defRPr sz="3600">
                <a:solidFill>
                  <a:schemeClr val="lt1"/>
                </a:solidFill>
              </a:defRPr>
            </a:lvl3pPr>
            <a:lvl4pPr lvl="3" algn="ctr">
              <a:spcBef>
                <a:spcPts val="0"/>
              </a:spcBef>
              <a:spcAft>
                <a:spcPts val="0"/>
              </a:spcAft>
              <a:buClr>
                <a:schemeClr val="lt1"/>
              </a:buClr>
              <a:buSzPts val="3600"/>
              <a:buNone/>
              <a:defRPr sz="3600">
                <a:solidFill>
                  <a:schemeClr val="lt1"/>
                </a:solidFill>
              </a:defRPr>
            </a:lvl4pPr>
            <a:lvl5pPr lvl="4" algn="ctr">
              <a:spcBef>
                <a:spcPts val="0"/>
              </a:spcBef>
              <a:spcAft>
                <a:spcPts val="0"/>
              </a:spcAft>
              <a:buClr>
                <a:schemeClr val="lt1"/>
              </a:buClr>
              <a:buSzPts val="3600"/>
              <a:buNone/>
              <a:defRPr sz="3600">
                <a:solidFill>
                  <a:schemeClr val="lt1"/>
                </a:solidFill>
              </a:defRPr>
            </a:lvl5pPr>
            <a:lvl6pPr lvl="5" algn="ctr">
              <a:spcBef>
                <a:spcPts val="0"/>
              </a:spcBef>
              <a:spcAft>
                <a:spcPts val="0"/>
              </a:spcAft>
              <a:buClr>
                <a:schemeClr val="lt1"/>
              </a:buClr>
              <a:buSzPts val="3600"/>
              <a:buNone/>
              <a:defRPr sz="3600">
                <a:solidFill>
                  <a:schemeClr val="lt1"/>
                </a:solidFill>
              </a:defRPr>
            </a:lvl6pPr>
            <a:lvl7pPr lvl="6" algn="ctr">
              <a:spcBef>
                <a:spcPts val="0"/>
              </a:spcBef>
              <a:spcAft>
                <a:spcPts val="0"/>
              </a:spcAft>
              <a:buClr>
                <a:schemeClr val="lt1"/>
              </a:buClr>
              <a:buSzPts val="3600"/>
              <a:buNone/>
              <a:defRPr sz="3600">
                <a:solidFill>
                  <a:schemeClr val="lt1"/>
                </a:solidFill>
              </a:defRPr>
            </a:lvl7pPr>
            <a:lvl8pPr lvl="7" algn="ctr">
              <a:spcBef>
                <a:spcPts val="0"/>
              </a:spcBef>
              <a:spcAft>
                <a:spcPts val="0"/>
              </a:spcAft>
              <a:buClr>
                <a:schemeClr val="lt1"/>
              </a:buClr>
              <a:buSzPts val="3600"/>
              <a:buNone/>
              <a:defRPr sz="3600">
                <a:solidFill>
                  <a:schemeClr val="lt1"/>
                </a:solidFill>
              </a:defRPr>
            </a:lvl8pPr>
            <a:lvl9pPr lvl="8" algn="ctr">
              <a:spcBef>
                <a:spcPts val="0"/>
              </a:spcBef>
              <a:spcAft>
                <a:spcPts val="0"/>
              </a:spcAft>
              <a:buClr>
                <a:schemeClr val="lt1"/>
              </a:buClr>
              <a:buSzPts val="3600"/>
              <a:buNone/>
              <a:defRPr sz="3600">
                <a:solidFill>
                  <a:schemeClr val="lt1"/>
                </a:solidFill>
              </a:defRPr>
            </a:lvl9pPr>
          </a:lstStyle>
          <a:p>
            <a:endParaRPr/>
          </a:p>
        </p:txBody>
      </p:sp>
      <p:sp>
        <p:nvSpPr>
          <p:cNvPr id="13" name="Google Shape;13;p3"/>
          <p:cNvSpPr txBox="1">
            <a:spLocks noGrp="1"/>
          </p:cNvSpPr>
          <p:nvPr>
            <p:ph type="subTitle" idx="1"/>
          </p:nvPr>
        </p:nvSpPr>
        <p:spPr>
          <a:xfrm>
            <a:off x="5517975" y="2812950"/>
            <a:ext cx="2862000" cy="792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600"/>
              <a:buFont typeface="Abel"/>
              <a:buNone/>
              <a:defRPr sz="1600">
                <a:solidFill>
                  <a:schemeClr val="lt1"/>
                </a:solidFill>
                <a:latin typeface="Abel"/>
                <a:ea typeface="Abel"/>
                <a:cs typeface="Abel"/>
                <a:sym typeface="Abel"/>
              </a:defRPr>
            </a:lvl1pPr>
            <a:lvl2pPr lvl="1" rtl="0">
              <a:lnSpc>
                <a:spcPct val="100000"/>
              </a:lnSpc>
              <a:spcBef>
                <a:spcPts val="0"/>
              </a:spcBef>
              <a:spcAft>
                <a:spcPts val="0"/>
              </a:spcAft>
              <a:buClr>
                <a:schemeClr val="lt1"/>
              </a:buClr>
              <a:buSzPts val="1600"/>
              <a:buNone/>
              <a:defRPr sz="1600">
                <a:solidFill>
                  <a:schemeClr val="lt1"/>
                </a:solidFill>
              </a:defRPr>
            </a:lvl2pPr>
            <a:lvl3pPr lvl="2" rtl="0">
              <a:lnSpc>
                <a:spcPct val="100000"/>
              </a:lnSpc>
              <a:spcBef>
                <a:spcPts val="0"/>
              </a:spcBef>
              <a:spcAft>
                <a:spcPts val="0"/>
              </a:spcAft>
              <a:buClr>
                <a:schemeClr val="lt1"/>
              </a:buClr>
              <a:buSzPts val="1600"/>
              <a:buNone/>
              <a:defRPr sz="1600">
                <a:solidFill>
                  <a:schemeClr val="lt1"/>
                </a:solidFill>
              </a:defRPr>
            </a:lvl3pPr>
            <a:lvl4pPr lvl="3" rtl="0">
              <a:lnSpc>
                <a:spcPct val="100000"/>
              </a:lnSpc>
              <a:spcBef>
                <a:spcPts val="0"/>
              </a:spcBef>
              <a:spcAft>
                <a:spcPts val="0"/>
              </a:spcAft>
              <a:buClr>
                <a:schemeClr val="lt1"/>
              </a:buClr>
              <a:buSzPts val="1600"/>
              <a:buNone/>
              <a:defRPr sz="1600">
                <a:solidFill>
                  <a:schemeClr val="lt1"/>
                </a:solidFill>
              </a:defRPr>
            </a:lvl4pPr>
            <a:lvl5pPr lvl="4" rtl="0">
              <a:lnSpc>
                <a:spcPct val="100000"/>
              </a:lnSpc>
              <a:spcBef>
                <a:spcPts val="0"/>
              </a:spcBef>
              <a:spcAft>
                <a:spcPts val="0"/>
              </a:spcAft>
              <a:buClr>
                <a:schemeClr val="lt1"/>
              </a:buClr>
              <a:buSzPts val="1600"/>
              <a:buNone/>
              <a:defRPr sz="1600">
                <a:solidFill>
                  <a:schemeClr val="lt1"/>
                </a:solidFill>
              </a:defRPr>
            </a:lvl5pPr>
            <a:lvl6pPr lvl="5" rtl="0">
              <a:lnSpc>
                <a:spcPct val="100000"/>
              </a:lnSpc>
              <a:spcBef>
                <a:spcPts val="0"/>
              </a:spcBef>
              <a:spcAft>
                <a:spcPts val="0"/>
              </a:spcAft>
              <a:buClr>
                <a:schemeClr val="lt1"/>
              </a:buClr>
              <a:buSzPts val="1600"/>
              <a:buNone/>
              <a:defRPr sz="1600">
                <a:solidFill>
                  <a:schemeClr val="lt1"/>
                </a:solidFill>
              </a:defRPr>
            </a:lvl6pPr>
            <a:lvl7pPr lvl="6" rtl="0">
              <a:lnSpc>
                <a:spcPct val="100000"/>
              </a:lnSpc>
              <a:spcBef>
                <a:spcPts val="0"/>
              </a:spcBef>
              <a:spcAft>
                <a:spcPts val="0"/>
              </a:spcAft>
              <a:buClr>
                <a:schemeClr val="lt1"/>
              </a:buClr>
              <a:buSzPts val="1600"/>
              <a:buNone/>
              <a:defRPr sz="1600">
                <a:solidFill>
                  <a:schemeClr val="lt1"/>
                </a:solidFill>
              </a:defRPr>
            </a:lvl7pPr>
            <a:lvl8pPr lvl="7" rtl="0">
              <a:lnSpc>
                <a:spcPct val="100000"/>
              </a:lnSpc>
              <a:spcBef>
                <a:spcPts val="0"/>
              </a:spcBef>
              <a:spcAft>
                <a:spcPts val="0"/>
              </a:spcAft>
              <a:buClr>
                <a:schemeClr val="lt1"/>
              </a:buClr>
              <a:buSzPts val="1600"/>
              <a:buNone/>
              <a:defRPr sz="1600">
                <a:solidFill>
                  <a:schemeClr val="lt1"/>
                </a:solidFill>
              </a:defRPr>
            </a:lvl8pPr>
            <a:lvl9pPr lvl="8" rtl="0">
              <a:lnSpc>
                <a:spcPct val="100000"/>
              </a:lnSpc>
              <a:spcBef>
                <a:spcPts val="0"/>
              </a:spcBef>
              <a:spcAft>
                <a:spcPts val="0"/>
              </a:spcAft>
              <a:buClr>
                <a:schemeClr val="lt1"/>
              </a:buClr>
              <a:buSzPts val="1600"/>
              <a:buNone/>
              <a:defRPr sz="1600">
                <a:solidFill>
                  <a:schemeClr val="lt1"/>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4"/>
          <p:cNvSpPr txBox="1">
            <a:spLocks noGrp="1"/>
          </p:cNvSpPr>
          <p:nvPr>
            <p:ph type="body" idx="1"/>
          </p:nvPr>
        </p:nvSpPr>
        <p:spPr>
          <a:xfrm>
            <a:off x="639950" y="1439575"/>
            <a:ext cx="7451400" cy="28161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sz="1300"/>
            </a:lvl1pPr>
            <a:lvl2pPr marL="914400" lvl="1" indent="-311150">
              <a:spcBef>
                <a:spcPts val="1600"/>
              </a:spcBef>
              <a:spcAft>
                <a:spcPts val="0"/>
              </a:spcAft>
              <a:buSzPts val="1300"/>
              <a:buChar char="○"/>
              <a:defRPr sz="1300"/>
            </a:lvl2pPr>
            <a:lvl3pPr marL="1371600" lvl="2" indent="-311150">
              <a:spcBef>
                <a:spcPts val="1600"/>
              </a:spcBef>
              <a:spcAft>
                <a:spcPts val="0"/>
              </a:spcAft>
              <a:buSzPts val="1300"/>
              <a:buChar char="■"/>
              <a:defRPr sz="1300"/>
            </a:lvl3pPr>
            <a:lvl4pPr marL="1828800" lvl="3" indent="-311150">
              <a:spcBef>
                <a:spcPts val="1600"/>
              </a:spcBef>
              <a:spcAft>
                <a:spcPts val="0"/>
              </a:spcAft>
              <a:buSzPts val="1300"/>
              <a:buChar char="●"/>
              <a:defRPr sz="1300"/>
            </a:lvl4pPr>
            <a:lvl5pPr marL="2286000" lvl="4" indent="-311150">
              <a:spcBef>
                <a:spcPts val="1600"/>
              </a:spcBef>
              <a:spcAft>
                <a:spcPts val="0"/>
              </a:spcAft>
              <a:buSzPts val="1300"/>
              <a:buChar char="○"/>
              <a:defRPr sz="1300"/>
            </a:lvl5pPr>
            <a:lvl6pPr marL="2743200" lvl="5" indent="-311150">
              <a:spcBef>
                <a:spcPts val="1600"/>
              </a:spcBef>
              <a:spcAft>
                <a:spcPts val="0"/>
              </a:spcAft>
              <a:buSzPts val="1300"/>
              <a:buChar char="■"/>
              <a:defRPr sz="1300"/>
            </a:lvl6pPr>
            <a:lvl7pPr marL="3200400" lvl="6" indent="-311150">
              <a:spcBef>
                <a:spcPts val="1600"/>
              </a:spcBef>
              <a:spcAft>
                <a:spcPts val="0"/>
              </a:spcAft>
              <a:buSzPts val="1300"/>
              <a:buChar char="●"/>
              <a:defRPr sz="1300"/>
            </a:lvl7pPr>
            <a:lvl8pPr marL="3657600" lvl="7" indent="-311150">
              <a:spcBef>
                <a:spcPts val="1600"/>
              </a:spcBef>
              <a:spcAft>
                <a:spcPts val="0"/>
              </a:spcAft>
              <a:buSzPts val="1300"/>
              <a:buChar char="○"/>
              <a:defRPr sz="1300"/>
            </a:lvl8pPr>
            <a:lvl9pPr marL="4114800" lvl="8" indent="-311150">
              <a:spcBef>
                <a:spcPts val="1600"/>
              </a:spcBef>
              <a:spcAft>
                <a:spcPts val="1600"/>
              </a:spcAft>
              <a:buSzPts val="1300"/>
              <a:buChar char="■"/>
              <a:defRPr sz="1300"/>
            </a:lvl9pPr>
          </a:lstStyle>
          <a:p>
            <a:endParaRPr/>
          </a:p>
        </p:txBody>
      </p:sp>
      <p:sp>
        <p:nvSpPr>
          <p:cNvPr id="16" name="Google Shape;16;p4"/>
          <p:cNvSpPr txBox="1">
            <a:spLocks noGrp="1"/>
          </p:cNvSpPr>
          <p:nvPr>
            <p:ph type="title"/>
          </p:nvPr>
        </p:nvSpPr>
        <p:spPr>
          <a:xfrm>
            <a:off x="639950" y="550275"/>
            <a:ext cx="7195500" cy="8253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7"/>
        <p:cNvGrpSpPr/>
        <p:nvPr/>
      </p:nvGrpSpPr>
      <p:grpSpPr>
        <a:xfrm>
          <a:off x="0" y="0"/>
          <a:ext cx="0" cy="0"/>
          <a:chOff x="0" y="0"/>
          <a:chExt cx="0" cy="0"/>
        </a:xfrm>
      </p:grpSpPr>
      <p:sp>
        <p:nvSpPr>
          <p:cNvPr id="18" name="Google Shape;18;p5"/>
          <p:cNvSpPr txBox="1">
            <a:spLocks noGrp="1"/>
          </p:cNvSpPr>
          <p:nvPr>
            <p:ph type="body" idx="1"/>
          </p:nvPr>
        </p:nvSpPr>
        <p:spPr>
          <a:xfrm>
            <a:off x="830858" y="1411950"/>
            <a:ext cx="3512400" cy="31569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5"/>
          <p:cNvSpPr txBox="1">
            <a:spLocks noGrp="1"/>
          </p:cNvSpPr>
          <p:nvPr>
            <p:ph type="body" idx="2"/>
          </p:nvPr>
        </p:nvSpPr>
        <p:spPr>
          <a:xfrm>
            <a:off x="4800742" y="1411950"/>
            <a:ext cx="3512400" cy="31569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0" name="Google Shape;20;p5"/>
          <p:cNvSpPr txBox="1">
            <a:spLocks noGrp="1"/>
          </p:cNvSpPr>
          <p:nvPr>
            <p:ph type="title"/>
          </p:nvPr>
        </p:nvSpPr>
        <p:spPr>
          <a:xfrm>
            <a:off x="639950" y="550275"/>
            <a:ext cx="7234200" cy="7158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gradFill>
          <a:gsLst>
            <a:gs pos="0">
              <a:srgbClr val="401EBB"/>
            </a:gs>
            <a:gs pos="100000">
              <a:srgbClr val="02BCFD"/>
            </a:gs>
          </a:gsLst>
          <a:lin ang="18900732" scaled="0"/>
        </a:grad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gradFill>
          <a:gsLst>
            <a:gs pos="0">
              <a:srgbClr val="401EBB"/>
            </a:gs>
            <a:gs pos="100000">
              <a:srgbClr val="02BCFD"/>
            </a:gs>
          </a:gsLst>
          <a:lin ang="13500032" scaled="0"/>
        </a:gradFill>
        <a:effectLst/>
      </p:bgPr>
    </p:bg>
    <p:spTree>
      <p:nvGrpSpPr>
        <p:cNvPr id="1" name="Shape 23"/>
        <p:cNvGrpSpPr/>
        <p:nvPr/>
      </p:nvGrpSpPr>
      <p:grpSpPr>
        <a:xfrm>
          <a:off x="0" y="0"/>
          <a:ext cx="0" cy="0"/>
          <a:chOff x="0" y="0"/>
          <a:chExt cx="0" cy="0"/>
        </a:xfrm>
      </p:grpSpPr>
      <p:sp>
        <p:nvSpPr>
          <p:cNvPr id="24" name="Google Shape;24;p7"/>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25" name="Google Shape;25;p7"/>
          <p:cNvSpPr txBox="1">
            <a:spLocks noGrp="1"/>
          </p:cNvSpPr>
          <p:nvPr>
            <p:ph type="body" idx="1"/>
          </p:nvPr>
        </p:nvSpPr>
        <p:spPr>
          <a:xfrm>
            <a:off x="639950" y="2225650"/>
            <a:ext cx="2321700" cy="13941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Clr>
                <a:schemeClr val="lt1"/>
              </a:buClr>
              <a:buSzPts val="1400"/>
              <a:buChar char="●"/>
              <a:defRPr sz="1400">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6"/>
        <p:cNvGrpSpPr/>
        <p:nvPr/>
      </p:nvGrpSpPr>
      <p:grpSpPr>
        <a:xfrm>
          <a:off x="0" y="0"/>
          <a:ext cx="0" cy="0"/>
          <a:chOff x="0" y="0"/>
          <a:chExt cx="0" cy="0"/>
        </a:xfrm>
      </p:grpSpPr>
      <p:sp>
        <p:nvSpPr>
          <p:cNvPr id="27" name="Google Shape;27;p8"/>
          <p:cNvSpPr/>
          <p:nvPr/>
        </p:nvSpPr>
        <p:spPr>
          <a:xfrm>
            <a:off x="-21600" y="-28825"/>
            <a:ext cx="9199200" cy="5201100"/>
          </a:xfrm>
          <a:prstGeom prst="rect">
            <a:avLst/>
          </a:pr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8"/>
          <p:cNvSpPr txBox="1">
            <a:spLocks noGrp="1"/>
          </p:cNvSpPr>
          <p:nvPr>
            <p:ph type="title"/>
          </p:nvPr>
        </p:nvSpPr>
        <p:spPr>
          <a:xfrm>
            <a:off x="639950" y="550275"/>
            <a:ext cx="2862600" cy="2443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gradFill>
          <a:gsLst>
            <a:gs pos="0">
              <a:schemeClr val="accent5"/>
            </a:gs>
            <a:gs pos="100000">
              <a:schemeClr val="accent4"/>
            </a:gs>
          </a:gsLst>
          <a:lin ang="5400700" scaled="0"/>
        </a:gradFill>
        <a:effectLst/>
      </p:bgPr>
    </p:bg>
    <p:spTree>
      <p:nvGrpSpPr>
        <p:cNvPr id="1" name="Shape 29"/>
        <p:cNvGrpSpPr/>
        <p:nvPr/>
      </p:nvGrpSpPr>
      <p:grpSpPr>
        <a:xfrm>
          <a:off x="0" y="0"/>
          <a:ext cx="0" cy="0"/>
          <a:chOff x="0" y="0"/>
          <a:chExt cx="0" cy="0"/>
        </a:xfrm>
      </p:grpSpPr>
      <p:sp>
        <p:nvSpPr>
          <p:cNvPr id="30" name="Google Shape;30;p9"/>
          <p:cNvSpPr txBox="1">
            <a:spLocks noGrp="1"/>
          </p:cNvSpPr>
          <p:nvPr>
            <p:ph type="subTitle" idx="1"/>
          </p:nvPr>
        </p:nvSpPr>
        <p:spPr>
          <a:xfrm>
            <a:off x="639950" y="1659900"/>
            <a:ext cx="2430600" cy="421500"/>
          </a:xfrm>
          <a:prstGeom prst="rect">
            <a:avLst/>
          </a:prstGeom>
        </p:spPr>
        <p:txBody>
          <a:bodyPr spcFirstLastPara="1" wrap="square" lIns="91425" tIns="91425" rIns="91425" bIns="91425" anchor="b" anchorCtr="0">
            <a:noAutofit/>
          </a:bodyPr>
          <a:lstStyle>
            <a:lvl1pPr lvl="0">
              <a:lnSpc>
                <a:spcPct val="100000"/>
              </a:lnSpc>
              <a:spcBef>
                <a:spcPts val="0"/>
              </a:spcBef>
              <a:spcAft>
                <a:spcPts val="0"/>
              </a:spcAft>
              <a:buClr>
                <a:schemeClr val="lt1"/>
              </a:buClr>
              <a:buSzPts val="1800"/>
              <a:buFont typeface="Fjalla One"/>
              <a:buNone/>
              <a:defRPr>
                <a:solidFill>
                  <a:schemeClr val="lt1"/>
                </a:solidFill>
                <a:latin typeface="Fjalla One"/>
                <a:ea typeface="Fjalla One"/>
                <a:cs typeface="Fjalla One"/>
                <a:sym typeface="Fjalla One"/>
              </a:defRPr>
            </a:lvl1pPr>
            <a:lvl2pPr lvl="1">
              <a:lnSpc>
                <a:spcPct val="100000"/>
              </a:lnSpc>
              <a:spcBef>
                <a:spcPts val="0"/>
              </a:spcBef>
              <a:spcAft>
                <a:spcPts val="0"/>
              </a:spcAft>
              <a:buClr>
                <a:schemeClr val="lt1"/>
              </a:buClr>
              <a:buSzPts val="1800"/>
              <a:buNone/>
              <a:defRPr sz="1800">
                <a:solidFill>
                  <a:schemeClr val="lt1"/>
                </a:solidFill>
              </a:defRPr>
            </a:lvl2pPr>
            <a:lvl3pPr lvl="2">
              <a:lnSpc>
                <a:spcPct val="100000"/>
              </a:lnSpc>
              <a:spcBef>
                <a:spcPts val="0"/>
              </a:spcBef>
              <a:spcAft>
                <a:spcPts val="0"/>
              </a:spcAft>
              <a:buClr>
                <a:schemeClr val="lt1"/>
              </a:buClr>
              <a:buSzPts val="1800"/>
              <a:buNone/>
              <a:defRPr sz="1800">
                <a:solidFill>
                  <a:schemeClr val="lt1"/>
                </a:solidFill>
              </a:defRPr>
            </a:lvl3pPr>
            <a:lvl4pPr lvl="3">
              <a:lnSpc>
                <a:spcPct val="100000"/>
              </a:lnSpc>
              <a:spcBef>
                <a:spcPts val="0"/>
              </a:spcBef>
              <a:spcAft>
                <a:spcPts val="0"/>
              </a:spcAft>
              <a:buClr>
                <a:schemeClr val="lt1"/>
              </a:buClr>
              <a:buSzPts val="1800"/>
              <a:buNone/>
              <a:defRPr sz="1800">
                <a:solidFill>
                  <a:schemeClr val="lt1"/>
                </a:solidFill>
              </a:defRPr>
            </a:lvl4pPr>
            <a:lvl5pPr lvl="4">
              <a:lnSpc>
                <a:spcPct val="100000"/>
              </a:lnSpc>
              <a:spcBef>
                <a:spcPts val="0"/>
              </a:spcBef>
              <a:spcAft>
                <a:spcPts val="0"/>
              </a:spcAft>
              <a:buClr>
                <a:schemeClr val="lt1"/>
              </a:buClr>
              <a:buSzPts val="1800"/>
              <a:buNone/>
              <a:defRPr sz="1800">
                <a:solidFill>
                  <a:schemeClr val="lt1"/>
                </a:solidFill>
              </a:defRPr>
            </a:lvl5pPr>
            <a:lvl6pPr lvl="5">
              <a:lnSpc>
                <a:spcPct val="100000"/>
              </a:lnSpc>
              <a:spcBef>
                <a:spcPts val="0"/>
              </a:spcBef>
              <a:spcAft>
                <a:spcPts val="0"/>
              </a:spcAft>
              <a:buClr>
                <a:schemeClr val="lt1"/>
              </a:buClr>
              <a:buSzPts val="1800"/>
              <a:buNone/>
              <a:defRPr sz="1800">
                <a:solidFill>
                  <a:schemeClr val="lt1"/>
                </a:solidFill>
              </a:defRPr>
            </a:lvl6pPr>
            <a:lvl7pPr lvl="6">
              <a:lnSpc>
                <a:spcPct val="100000"/>
              </a:lnSpc>
              <a:spcBef>
                <a:spcPts val="0"/>
              </a:spcBef>
              <a:spcAft>
                <a:spcPts val="0"/>
              </a:spcAft>
              <a:buClr>
                <a:schemeClr val="lt1"/>
              </a:buClr>
              <a:buSzPts val="1800"/>
              <a:buNone/>
              <a:defRPr sz="1800">
                <a:solidFill>
                  <a:schemeClr val="lt1"/>
                </a:solidFill>
              </a:defRPr>
            </a:lvl7pPr>
            <a:lvl8pPr lvl="7">
              <a:lnSpc>
                <a:spcPct val="100000"/>
              </a:lnSpc>
              <a:spcBef>
                <a:spcPts val="0"/>
              </a:spcBef>
              <a:spcAft>
                <a:spcPts val="0"/>
              </a:spcAft>
              <a:buClr>
                <a:schemeClr val="lt1"/>
              </a:buClr>
              <a:buSzPts val="1800"/>
              <a:buNone/>
              <a:defRPr sz="1800">
                <a:solidFill>
                  <a:schemeClr val="lt1"/>
                </a:solidFill>
              </a:defRPr>
            </a:lvl8pPr>
            <a:lvl9pPr lvl="8">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31" name="Google Shape;31;p9"/>
          <p:cNvSpPr txBox="1">
            <a:spLocks noGrp="1"/>
          </p:cNvSpPr>
          <p:nvPr>
            <p:ph type="body" idx="2"/>
          </p:nvPr>
        </p:nvSpPr>
        <p:spPr>
          <a:xfrm>
            <a:off x="639950" y="2157600"/>
            <a:ext cx="3177300" cy="24981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Clr>
                <a:schemeClr val="lt1"/>
              </a:buClr>
              <a:buSzPts val="1400"/>
              <a:buChar char="●"/>
              <a:defRPr sz="1400">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32" name="Google Shape;32;p9"/>
          <p:cNvSpPr txBox="1">
            <a:spLocks noGrp="1"/>
          </p:cNvSpPr>
          <p:nvPr>
            <p:ph type="title"/>
          </p:nvPr>
        </p:nvSpPr>
        <p:spPr>
          <a:xfrm>
            <a:off x="639950" y="550275"/>
            <a:ext cx="4116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gradFill>
          <a:gsLst>
            <a:gs pos="0">
              <a:srgbClr val="401EBB"/>
            </a:gs>
            <a:gs pos="100000">
              <a:srgbClr val="02BCFD"/>
            </a:gs>
          </a:gsLst>
          <a:lin ang="18900732" scaled="0"/>
        </a:gradFill>
        <a:effectLst/>
      </p:bgPr>
    </p:bg>
    <p:spTree>
      <p:nvGrpSpPr>
        <p:cNvPr id="1" name="Shape 33"/>
        <p:cNvGrpSpPr/>
        <p:nvPr/>
      </p:nvGrpSpPr>
      <p:grpSpPr>
        <a:xfrm>
          <a:off x="0" y="0"/>
          <a:ext cx="0" cy="0"/>
          <a:chOff x="0" y="0"/>
          <a:chExt cx="0" cy="0"/>
        </a:xfrm>
      </p:grpSpPr>
      <p:sp>
        <p:nvSpPr>
          <p:cNvPr id="34" name="Google Shape;34;p10"/>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39"/>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Three Columns">
  <p:cSld name="SECTION_HEADER_1">
    <p:bg>
      <p:bgPr>
        <a:gradFill>
          <a:gsLst>
            <a:gs pos="0">
              <a:schemeClr val="accent5"/>
            </a:gs>
            <a:gs pos="100000">
              <a:schemeClr val="accent4"/>
            </a:gs>
          </a:gsLst>
          <a:lin ang="5400700" scaled="0"/>
        </a:gradFill>
        <a:effectLst/>
      </p:bgPr>
    </p:bg>
    <p:spTree>
      <p:nvGrpSpPr>
        <p:cNvPr id="1" name="Shape 53"/>
        <p:cNvGrpSpPr/>
        <p:nvPr/>
      </p:nvGrpSpPr>
      <p:grpSpPr>
        <a:xfrm>
          <a:off x="0" y="0"/>
          <a:ext cx="0" cy="0"/>
          <a:chOff x="0" y="0"/>
          <a:chExt cx="0" cy="0"/>
        </a:xfrm>
      </p:grpSpPr>
      <p:sp>
        <p:nvSpPr>
          <p:cNvPr id="54" name="Google Shape;54;p14"/>
          <p:cNvSpPr txBox="1">
            <a:spLocks noGrp="1"/>
          </p:cNvSpPr>
          <p:nvPr>
            <p:ph type="title"/>
          </p:nvPr>
        </p:nvSpPr>
        <p:spPr>
          <a:xfrm>
            <a:off x="1239050" y="2983525"/>
            <a:ext cx="18714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55" name="Google Shape;55;p14"/>
          <p:cNvSpPr txBox="1">
            <a:spLocks noGrp="1"/>
          </p:cNvSpPr>
          <p:nvPr>
            <p:ph type="subTitle" idx="1"/>
          </p:nvPr>
        </p:nvSpPr>
        <p:spPr>
          <a:xfrm>
            <a:off x="1239050" y="3572275"/>
            <a:ext cx="18714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56" name="Google Shape;56;p14"/>
          <p:cNvSpPr txBox="1">
            <a:spLocks noGrp="1"/>
          </p:cNvSpPr>
          <p:nvPr>
            <p:ph type="title" idx="2"/>
          </p:nvPr>
        </p:nvSpPr>
        <p:spPr>
          <a:xfrm>
            <a:off x="639950" y="550275"/>
            <a:ext cx="2862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
        <p:nvSpPr>
          <p:cNvPr id="57" name="Google Shape;57;p14"/>
          <p:cNvSpPr txBox="1">
            <a:spLocks noGrp="1"/>
          </p:cNvSpPr>
          <p:nvPr>
            <p:ph type="title" idx="3"/>
          </p:nvPr>
        </p:nvSpPr>
        <p:spPr>
          <a:xfrm>
            <a:off x="3636299" y="2983525"/>
            <a:ext cx="18714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58" name="Google Shape;58;p14"/>
          <p:cNvSpPr txBox="1">
            <a:spLocks noGrp="1"/>
          </p:cNvSpPr>
          <p:nvPr>
            <p:ph type="subTitle" idx="4"/>
          </p:nvPr>
        </p:nvSpPr>
        <p:spPr>
          <a:xfrm>
            <a:off x="3636299" y="3572275"/>
            <a:ext cx="18714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59" name="Google Shape;59;p14"/>
          <p:cNvSpPr txBox="1">
            <a:spLocks noGrp="1"/>
          </p:cNvSpPr>
          <p:nvPr>
            <p:ph type="title" idx="5"/>
          </p:nvPr>
        </p:nvSpPr>
        <p:spPr>
          <a:xfrm>
            <a:off x="6033548" y="2983525"/>
            <a:ext cx="18714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60" name="Google Shape;60;p14"/>
          <p:cNvSpPr txBox="1">
            <a:spLocks noGrp="1"/>
          </p:cNvSpPr>
          <p:nvPr>
            <p:ph type="subTitle" idx="6"/>
          </p:nvPr>
        </p:nvSpPr>
        <p:spPr>
          <a:xfrm>
            <a:off x="6033548" y="3572275"/>
            <a:ext cx="18714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 design">
  <p:cSld name="ONE_COLUMN_TEXT_1">
    <p:bg>
      <p:bgPr>
        <a:gradFill>
          <a:gsLst>
            <a:gs pos="0">
              <a:srgbClr val="401EBB"/>
            </a:gs>
            <a:gs pos="100000">
              <a:srgbClr val="02BCFD"/>
            </a:gs>
          </a:gsLst>
          <a:lin ang="13500032" scaled="0"/>
        </a:gradFill>
        <a:effectLst/>
      </p:bgPr>
    </p:bg>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639950" y="550275"/>
            <a:ext cx="35403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
        <p:nvSpPr>
          <p:cNvPr id="63" name="Google Shape;63;p15"/>
          <p:cNvSpPr txBox="1">
            <a:spLocks noGrp="1"/>
          </p:cNvSpPr>
          <p:nvPr>
            <p:ph type="title" idx="2"/>
          </p:nvPr>
        </p:nvSpPr>
        <p:spPr>
          <a:xfrm>
            <a:off x="6669225" y="1415300"/>
            <a:ext cx="1765200" cy="3936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lt1"/>
              </a:buClr>
              <a:buSzPts val="1600"/>
              <a:buNone/>
              <a:defRPr sz="1600">
                <a:solidFill>
                  <a:schemeClr val="lt1"/>
                </a:solidFill>
              </a:defRPr>
            </a:lvl1pPr>
            <a:lvl2pPr lvl="1" rtl="0">
              <a:spcBef>
                <a:spcPts val="0"/>
              </a:spcBef>
              <a:spcAft>
                <a:spcPts val="0"/>
              </a:spcAft>
              <a:buClr>
                <a:schemeClr val="lt1"/>
              </a:buClr>
              <a:buSzPts val="1600"/>
              <a:buNone/>
              <a:defRPr sz="1600">
                <a:solidFill>
                  <a:schemeClr val="lt1"/>
                </a:solidFill>
              </a:defRPr>
            </a:lvl2pPr>
            <a:lvl3pPr lvl="2" rtl="0">
              <a:spcBef>
                <a:spcPts val="0"/>
              </a:spcBef>
              <a:spcAft>
                <a:spcPts val="0"/>
              </a:spcAft>
              <a:buClr>
                <a:schemeClr val="lt1"/>
              </a:buClr>
              <a:buSzPts val="1600"/>
              <a:buNone/>
              <a:defRPr sz="1600">
                <a:solidFill>
                  <a:schemeClr val="lt1"/>
                </a:solidFill>
              </a:defRPr>
            </a:lvl3pPr>
            <a:lvl4pPr lvl="3" rtl="0">
              <a:spcBef>
                <a:spcPts val="0"/>
              </a:spcBef>
              <a:spcAft>
                <a:spcPts val="0"/>
              </a:spcAft>
              <a:buClr>
                <a:schemeClr val="lt1"/>
              </a:buClr>
              <a:buSzPts val="1600"/>
              <a:buNone/>
              <a:defRPr sz="1600">
                <a:solidFill>
                  <a:schemeClr val="lt1"/>
                </a:solidFill>
              </a:defRPr>
            </a:lvl4pPr>
            <a:lvl5pPr lvl="4" rtl="0">
              <a:spcBef>
                <a:spcPts val="0"/>
              </a:spcBef>
              <a:spcAft>
                <a:spcPts val="0"/>
              </a:spcAft>
              <a:buClr>
                <a:schemeClr val="lt1"/>
              </a:buClr>
              <a:buSzPts val="1600"/>
              <a:buNone/>
              <a:defRPr sz="1600">
                <a:solidFill>
                  <a:schemeClr val="lt1"/>
                </a:solidFill>
              </a:defRPr>
            </a:lvl5pPr>
            <a:lvl6pPr lvl="5" rtl="0">
              <a:spcBef>
                <a:spcPts val="0"/>
              </a:spcBef>
              <a:spcAft>
                <a:spcPts val="0"/>
              </a:spcAft>
              <a:buClr>
                <a:schemeClr val="lt1"/>
              </a:buClr>
              <a:buSzPts val="1600"/>
              <a:buNone/>
              <a:defRPr sz="1600">
                <a:solidFill>
                  <a:schemeClr val="lt1"/>
                </a:solidFill>
              </a:defRPr>
            </a:lvl6pPr>
            <a:lvl7pPr lvl="6" rtl="0">
              <a:spcBef>
                <a:spcPts val="0"/>
              </a:spcBef>
              <a:spcAft>
                <a:spcPts val="0"/>
              </a:spcAft>
              <a:buClr>
                <a:schemeClr val="lt1"/>
              </a:buClr>
              <a:buSzPts val="1600"/>
              <a:buNone/>
              <a:defRPr sz="1600">
                <a:solidFill>
                  <a:schemeClr val="lt1"/>
                </a:solidFill>
              </a:defRPr>
            </a:lvl7pPr>
            <a:lvl8pPr lvl="7" rtl="0">
              <a:spcBef>
                <a:spcPts val="0"/>
              </a:spcBef>
              <a:spcAft>
                <a:spcPts val="0"/>
              </a:spcAft>
              <a:buClr>
                <a:schemeClr val="lt1"/>
              </a:buClr>
              <a:buSzPts val="1600"/>
              <a:buNone/>
              <a:defRPr sz="1600">
                <a:solidFill>
                  <a:schemeClr val="lt1"/>
                </a:solidFill>
              </a:defRPr>
            </a:lvl8pPr>
            <a:lvl9pPr lvl="8" rtl="0">
              <a:spcBef>
                <a:spcPts val="0"/>
              </a:spcBef>
              <a:spcAft>
                <a:spcPts val="0"/>
              </a:spcAft>
              <a:buClr>
                <a:schemeClr val="lt1"/>
              </a:buClr>
              <a:buSzPts val="1600"/>
              <a:buNone/>
              <a:defRPr sz="1600">
                <a:solidFill>
                  <a:schemeClr val="lt1"/>
                </a:solidFill>
              </a:defRPr>
            </a:lvl9pPr>
          </a:lstStyle>
          <a:p>
            <a:endParaRPr/>
          </a:p>
        </p:txBody>
      </p:sp>
      <p:sp>
        <p:nvSpPr>
          <p:cNvPr id="64" name="Google Shape;64;p15"/>
          <p:cNvSpPr txBox="1">
            <a:spLocks noGrp="1"/>
          </p:cNvSpPr>
          <p:nvPr>
            <p:ph type="subTitle" idx="1"/>
          </p:nvPr>
        </p:nvSpPr>
        <p:spPr>
          <a:xfrm>
            <a:off x="6669225" y="1646825"/>
            <a:ext cx="1765200" cy="595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0"/>
              </a:spcBef>
              <a:spcAft>
                <a:spcPts val="0"/>
              </a:spcAft>
              <a:buClr>
                <a:schemeClr val="lt1"/>
              </a:buClr>
              <a:buSzPts val="2100"/>
              <a:buNone/>
              <a:defRPr sz="2100">
                <a:solidFill>
                  <a:schemeClr val="lt1"/>
                </a:solidFill>
              </a:defRPr>
            </a:lvl2pPr>
            <a:lvl3pPr lvl="2" rtl="0">
              <a:lnSpc>
                <a:spcPct val="100000"/>
              </a:lnSpc>
              <a:spcBef>
                <a:spcPts val="0"/>
              </a:spcBef>
              <a:spcAft>
                <a:spcPts val="0"/>
              </a:spcAft>
              <a:buClr>
                <a:schemeClr val="lt1"/>
              </a:buClr>
              <a:buSzPts val="2100"/>
              <a:buNone/>
              <a:defRPr sz="2100">
                <a:solidFill>
                  <a:schemeClr val="lt1"/>
                </a:solidFill>
              </a:defRPr>
            </a:lvl3pPr>
            <a:lvl4pPr lvl="3" rtl="0">
              <a:lnSpc>
                <a:spcPct val="100000"/>
              </a:lnSpc>
              <a:spcBef>
                <a:spcPts val="0"/>
              </a:spcBef>
              <a:spcAft>
                <a:spcPts val="0"/>
              </a:spcAft>
              <a:buClr>
                <a:schemeClr val="lt1"/>
              </a:buClr>
              <a:buSzPts val="2100"/>
              <a:buNone/>
              <a:defRPr sz="2100">
                <a:solidFill>
                  <a:schemeClr val="lt1"/>
                </a:solidFill>
              </a:defRPr>
            </a:lvl4pPr>
            <a:lvl5pPr lvl="4" rtl="0">
              <a:lnSpc>
                <a:spcPct val="100000"/>
              </a:lnSpc>
              <a:spcBef>
                <a:spcPts val="0"/>
              </a:spcBef>
              <a:spcAft>
                <a:spcPts val="0"/>
              </a:spcAft>
              <a:buClr>
                <a:schemeClr val="lt1"/>
              </a:buClr>
              <a:buSzPts val="2100"/>
              <a:buNone/>
              <a:defRPr sz="2100">
                <a:solidFill>
                  <a:schemeClr val="lt1"/>
                </a:solidFill>
              </a:defRPr>
            </a:lvl5pPr>
            <a:lvl6pPr lvl="5" rtl="0">
              <a:lnSpc>
                <a:spcPct val="100000"/>
              </a:lnSpc>
              <a:spcBef>
                <a:spcPts val="0"/>
              </a:spcBef>
              <a:spcAft>
                <a:spcPts val="0"/>
              </a:spcAft>
              <a:buClr>
                <a:schemeClr val="lt1"/>
              </a:buClr>
              <a:buSzPts val="2100"/>
              <a:buNone/>
              <a:defRPr sz="2100">
                <a:solidFill>
                  <a:schemeClr val="lt1"/>
                </a:solidFill>
              </a:defRPr>
            </a:lvl6pPr>
            <a:lvl7pPr lvl="6" rtl="0">
              <a:lnSpc>
                <a:spcPct val="100000"/>
              </a:lnSpc>
              <a:spcBef>
                <a:spcPts val="0"/>
              </a:spcBef>
              <a:spcAft>
                <a:spcPts val="0"/>
              </a:spcAft>
              <a:buClr>
                <a:schemeClr val="lt1"/>
              </a:buClr>
              <a:buSzPts val="2100"/>
              <a:buNone/>
              <a:defRPr sz="2100">
                <a:solidFill>
                  <a:schemeClr val="lt1"/>
                </a:solidFill>
              </a:defRPr>
            </a:lvl7pPr>
            <a:lvl8pPr lvl="7" rtl="0">
              <a:lnSpc>
                <a:spcPct val="100000"/>
              </a:lnSpc>
              <a:spcBef>
                <a:spcPts val="0"/>
              </a:spcBef>
              <a:spcAft>
                <a:spcPts val="0"/>
              </a:spcAft>
              <a:buClr>
                <a:schemeClr val="lt1"/>
              </a:buClr>
              <a:buSzPts val="2100"/>
              <a:buNone/>
              <a:defRPr sz="2100">
                <a:solidFill>
                  <a:schemeClr val="lt1"/>
                </a:solidFill>
              </a:defRPr>
            </a:lvl8pPr>
            <a:lvl9pPr lvl="8"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65" name="Google Shape;65;p15"/>
          <p:cNvSpPr txBox="1">
            <a:spLocks noGrp="1"/>
          </p:cNvSpPr>
          <p:nvPr>
            <p:ph type="title" idx="3"/>
          </p:nvPr>
        </p:nvSpPr>
        <p:spPr>
          <a:xfrm>
            <a:off x="6669225" y="2389650"/>
            <a:ext cx="1765200" cy="3936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lt1"/>
              </a:buClr>
              <a:buSzPts val="1600"/>
              <a:buNone/>
              <a:defRPr sz="1600">
                <a:solidFill>
                  <a:schemeClr val="lt1"/>
                </a:solidFill>
              </a:defRPr>
            </a:lvl1pPr>
            <a:lvl2pPr lvl="1" rtl="0">
              <a:spcBef>
                <a:spcPts val="0"/>
              </a:spcBef>
              <a:spcAft>
                <a:spcPts val="0"/>
              </a:spcAft>
              <a:buClr>
                <a:schemeClr val="lt1"/>
              </a:buClr>
              <a:buSzPts val="1600"/>
              <a:buNone/>
              <a:defRPr sz="1600">
                <a:solidFill>
                  <a:schemeClr val="lt1"/>
                </a:solidFill>
              </a:defRPr>
            </a:lvl2pPr>
            <a:lvl3pPr lvl="2" rtl="0">
              <a:spcBef>
                <a:spcPts val="0"/>
              </a:spcBef>
              <a:spcAft>
                <a:spcPts val="0"/>
              </a:spcAft>
              <a:buClr>
                <a:schemeClr val="lt1"/>
              </a:buClr>
              <a:buSzPts val="1600"/>
              <a:buNone/>
              <a:defRPr sz="1600">
                <a:solidFill>
                  <a:schemeClr val="lt1"/>
                </a:solidFill>
              </a:defRPr>
            </a:lvl3pPr>
            <a:lvl4pPr lvl="3" rtl="0">
              <a:spcBef>
                <a:spcPts val="0"/>
              </a:spcBef>
              <a:spcAft>
                <a:spcPts val="0"/>
              </a:spcAft>
              <a:buClr>
                <a:schemeClr val="lt1"/>
              </a:buClr>
              <a:buSzPts val="1600"/>
              <a:buNone/>
              <a:defRPr sz="1600">
                <a:solidFill>
                  <a:schemeClr val="lt1"/>
                </a:solidFill>
              </a:defRPr>
            </a:lvl4pPr>
            <a:lvl5pPr lvl="4" rtl="0">
              <a:spcBef>
                <a:spcPts val="0"/>
              </a:spcBef>
              <a:spcAft>
                <a:spcPts val="0"/>
              </a:spcAft>
              <a:buClr>
                <a:schemeClr val="lt1"/>
              </a:buClr>
              <a:buSzPts val="1600"/>
              <a:buNone/>
              <a:defRPr sz="1600">
                <a:solidFill>
                  <a:schemeClr val="lt1"/>
                </a:solidFill>
              </a:defRPr>
            </a:lvl5pPr>
            <a:lvl6pPr lvl="5" rtl="0">
              <a:spcBef>
                <a:spcPts val="0"/>
              </a:spcBef>
              <a:spcAft>
                <a:spcPts val="0"/>
              </a:spcAft>
              <a:buClr>
                <a:schemeClr val="lt1"/>
              </a:buClr>
              <a:buSzPts val="1600"/>
              <a:buNone/>
              <a:defRPr sz="1600">
                <a:solidFill>
                  <a:schemeClr val="lt1"/>
                </a:solidFill>
              </a:defRPr>
            </a:lvl6pPr>
            <a:lvl7pPr lvl="6" rtl="0">
              <a:spcBef>
                <a:spcPts val="0"/>
              </a:spcBef>
              <a:spcAft>
                <a:spcPts val="0"/>
              </a:spcAft>
              <a:buClr>
                <a:schemeClr val="lt1"/>
              </a:buClr>
              <a:buSzPts val="1600"/>
              <a:buNone/>
              <a:defRPr sz="1600">
                <a:solidFill>
                  <a:schemeClr val="lt1"/>
                </a:solidFill>
              </a:defRPr>
            </a:lvl7pPr>
            <a:lvl8pPr lvl="7" rtl="0">
              <a:spcBef>
                <a:spcPts val="0"/>
              </a:spcBef>
              <a:spcAft>
                <a:spcPts val="0"/>
              </a:spcAft>
              <a:buClr>
                <a:schemeClr val="lt1"/>
              </a:buClr>
              <a:buSzPts val="1600"/>
              <a:buNone/>
              <a:defRPr sz="1600">
                <a:solidFill>
                  <a:schemeClr val="lt1"/>
                </a:solidFill>
              </a:defRPr>
            </a:lvl8pPr>
            <a:lvl9pPr lvl="8" rtl="0">
              <a:spcBef>
                <a:spcPts val="0"/>
              </a:spcBef>
              <a:spcAft>
                <a:spcPts val="0"/>
              </a:spcAft>
              <a:buClr>
                <a:schemeClr val="lt1"/>
              </a:buClr>
              <a:buSzPts val="1600"/>
              <a:buNone/>
              <a:defRPr sz="1600">
                <a:solidFill>
                  <a:schemeClr val="lt1"/>
                </a:solidFill>
              </a:defRPr>
            </a:lvl9pPr>
          </a:lstStyle>
          <a:p>
            <a:endParaRPr/>
          </a:p>
        </p:txBody>
      </p:sp>
      <p:sp>
        <p:nvSpPr>
          <p:cNvPr id="66" name="Google Shape;66;p15"/>
          <p:cNvSpPr txBox="1">
            <a:spLocks noGrp="1"/>
          </p:cNvSpPr>
          <p:nvPr>
            <p:ph type="subTitle" idx="4"/>
          </p:nvPr>
        </p:nvSpPr>
        <p:spPr>
          <a:xfrm>
            <a:off x="6669225" y="2621175"/>
            <a:ext cx="1765200" cy="595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0"/>
              </a:spcBef>
              <a:spcAft>
                <a:spcPts val="0"/>
              </a:spcAft>
              <a:buClr>
                <a:schemeClr val="lt1"/>
              </a:buClr>
              <a:buSzPts val="2100"/>
              <a:buNone/>
              <a:defRPr sz="2100">
                <a:solidFill>
                  <a:schemeClr val="lt1"/>
                </a:solidFill>
              </a:defRPr>
            </a:lvl2pPr>
            <a:lvl3pPr lvl="2" rtl="0">
              <a:lnSpc>
                <a:spcPct val="100000"/>
              </a:lnSpc>
              <a:spcBef>
                <a:spcPts val="0"/>
              </a:spcBef>
              <a:spcAft>
                <a:spcPts val="0"/>
              </a:spcAft>
              <a:buClr>
                <a:schemeClr val="lt1"/>
              </a:buClr>
              <a:buSzPts val="2100"/>
              <a:buNone/>
              <a:defRPr sz="2100">
                <a:solidFill>
                  <a:schemeClr val="lt1"/>
                </a:solidFill>
              </a:defRPr>
            </a:lvl3pPr>
            <a:lvl4pPr lvl="3" rtl="0">
              <a:lnSpc>
                <a:spcPct val="100000"/>
              </a:lnSpc>
              <a:spcBef>
                <a:spcPts val="0"/>
              </a:spcBef>
              <a:spcAft>
                <a:spcPts val="0"/>
              </a:spcAft>
              <a:buClr>
                <a:schemeClr val="lt1"/>
              </a:buClr>
              <a:buSzPts val="2100"/>
              <a:buNone/>
              <a:defRPr sz="2100">
                <a:solidFill>
                  <a:schemeClr val="lt1"/>
                </a:solidFill>
              </a:defRPr>
            </a:lvl4pPr>
            <a:lvl5pPr lvl="4" rtl="0">
              <a:lnSpc>
                <a:spcPct val="100000"/>
              </a:lnSpc>
              <a:spcBef>
                <a:spcPts val="0"/>
              </a:spcBef>
              <a:spcAft>
                <a:spcPts val="0"/>
              </a:spcAft>
              <a:buClr>
                <a:schemeClr val="lt1"/>
              </a:buClr>
              <a:buSzPts val="2100"/>
              <a:buNone/>
              <a:defRPr sz="2100">
                <a:solidFill>
                  <a:schemeClr val="lt1"/>
                </a:solidFill>
              </a:defRPr>
            </a:lvl5pPr>
            <a:lvl6pPr lvl="5" rtl="0">
              <a:lnSpc>
                <a:spcPct val="100000"/>
              </a:lnSpc>
              <a:spcBef>
                <a:spcPts val="0"/>
              </a:spcBef>
              <a:spcAft>
                <a:spcPts val="0"/>
              </a:spcAft>
              <a:buClr>
                <a:schemeClr val="lt1"/>
              </a:buClr>
              <a:buSzPts val="2100"/>
              <a:buNone/>
              <a:defRPr sz="2100">
                <a:solidFill>
                  <a:schemeClr val="lt1"/>
                </a:solidFill>
              </a:defRPr>
            </a:lvl6pPr>
            <a:lvl7pPr lvl="6" rtl="0">
              <a:lnSpc>
                <a:spcPct val="100000"/>
              </a:lnSpc>
              <a:spcBef>
                <a:spcPts val="0"/>
              </a:spcBef>
              <a:spcAft>
                <a:spcPts val="0"/>
              </a:spcAft>
              <a:buClr>
                <a:schemeClr val="lt1"/>
              </a:buClr>
              <a:buSzPts val="2100"/>
              <a:buNone/>
              <a:defRPr sz="2100">
                <a:solidFill>
                  <a:schemeClr val="lt1"/>
                </a:solidFill>
              </a:defRPr>
            </a:lvl7pPr>
            <a:lvl8pPr lvl="7" rtl="0">
              <a:lnSpc>
                <a:spcPct val="100000"/>
              </a:lnSpc>
              <a:spcBef>
                <a:spcPts val="0"/>
              </a:spcBef>
              <a:spcAft>
                <a:spcPts val="0"/>
              </a:spcAft>
              <a:buClr>
                <a:schemeClr val="lt1"/>
              </a:buClr>
              <a:buSzPts val="2100"/>
              <a:buNone/>
              <a:defRPr sz="2100">
                <a:solidFill>
                  <a:schemeClr val="lt1"/>
                </a:solidFill>
              </a:defRPr>
            </a:lvl8pPr>
            <a:lvl9pPr lvl="8"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67" name="Google Shape;67;p15"/>
          <p:cNvSpPr txBox="1">
            <a:spLocks noGrp="1"/>
          </p:cNvSpPr>
          <p:nvPr>
            <p:ph type="title" idx="5"/>
          </p:nvPr>
        </p:nvSpPr>
        <p:spPr>
          <a:xfrm>
            <a:off x="6669225" y="3364000"/>
            <a:ext cx="1765200" cy="3936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lt1"/>
              </a:buClr>
              <a:buSzPts val="1600"/>
              <a:buNone/>
              <a:defRPr sz="1600">
                <a:solidFill>
                  <a:schemeClr val="lt1"/>
                </a:solidFill>
              </a:defRPr>
            </a:lvl1pPr>
            <a:lvl2pPr lvl="1" rtl="0">
              <a:spcBef>
                <a:spcPts val="0"/>
              </a:spcBef>
              <a:spcAft>
                <a:spcPts val="0"/>
              </a:spcAft>
              <a:buClr>
                <a:schemeClr val="lt1"/>
              </a:buClr>
              <a:buSzPts val="1600"/>
              <a:buNone/>
              <a:defRPr sz="1600">
                <a:solidFill>
                  <a:schemeClr val="lt1"/>
                </a:solidFill>
              </a:defRPr>
            </a:lvl2pPr>
            <a:lvl3pPr lvl="2" rtl="0">
              <a:spcBef>
                <a:spcPts val="0"/>
              </a:spcBef>
              <a:spcAft>
                <a:spcPts val="0"/>
              </a:spcAft>
              <a:buClr>
                <a:schemeClr val="lt1"/>
              </a:buClr>
              <a:buSzPts val="1600"/>
              <a:buNone/>
              <a:defRPr sz="1600">
                <a:solidFill>
                  <a:schemeClr val="lt1"/>
                </a:solidFill>
              </a:defRPr>
            </a:lvl3pPr>
            <a:lvl4pPr lvl="3" rtl="0">
              <a:spcBef>
                <a:spcPts val="0"/>
              </a:spcBef>
              <a:spcAft>
                <a:spcPts val="0"/>
              </a:spcAft>
              <a:buClr>
                <a:schemeClr val="lt1"/>
              </a:buClr>
              <a:buSzPts val="1600"/>
              <a:buNone/>
              <a:defRPr sz="1600">
                <a:solidFill>
                  <a:schemeClr val="lt1"/>
                </a:solidFill>
              </a:defRPr>
            </a:lvl4pPr>
            <a:lvl5pPr lvl="4" rtl="0">
              <a:spcBef>
                <a:spcPts val="0"/>
              </a:spcBef>
              <a:spcAft>
                <a:spcPts val="0"/>
              </a:spcAft>
              <a:buClr>
                <a:schemeClr val="lt1"/>
              </a:buClr>
              <a:buSzPts val="1600"/>
              <a:buNone/>
              <a:defRPr sz="1600">
                <a:solidFill>
                  <a:schemeClr val="lt1"/>
                </a:solidFill>
              </a:defRPr>
            </a:lvl5pPr>
            <a:lvl6pPr lvl="5" rtl="0">
              <a:spcBef>
                <a:spcPts val="0"/>
              </a:spcBef>
              <a:spcAft>
                <a:spcPts val="0"/>
              </a:spcAft>
              <a:buClr>
                <a:schemeClr val="lt1"/>
              </a:buClr>
              <a:buSzPts val="1600"/>
              <a:buNone/>
              <a:defRPr sz="1600">
                <a:solidFill>
                  <a:schemeClr val="lt1"/>
                </a:solidFill>
              </a:defRPr>
            </a:lvl6pPr>
            <a:lvl7pPr lvl="6" rtl="0">
              <a:spcBef>
                <a:spcPts val="0"/>
              </a:spcBef>
              <a:spcAft>
                <a:spcPts val="0"/>
              </a:spcAft>
              <a:buClr>
                <a:schemeClr val="lt1"/>
              </a:buClr>
              <a:buSzPts val="1600"/>
              <a:buNone/>
              <a:defRPr sz="1600">
                <a:solidFill>
                  <a:schemeClr val="lt1"/>
                </a:solidFill>
              </a:defRPr>
            </a:lvl7pPr>
            <a:lvl8pPr lvl="7" rtl="0">
              <a:spcBef>
                <a:spcPts val="0"/>
              </a:spcBef>
              <a:spcAft>
                <a:spcPts val="0"/>
              </a:spcAft>
              <a:buClr>
                <a:schemeClr val="lt1"/>
              </a:buClr>
              <a:buSzPts val="1600"/>
              <a:buNone/>
              <a:defRPr sz="1600">
                <a:solidFill>
                  <a:schemeClr val="lt1"/>
                </a:solidFill>
              </a:defRPr>
            </a:lvl8pPr>
            <a:lvl9pPr lvl="8" rtl="0">
              <a:spcBef>
                <a:spcPts val="0"/>
              </a:spcBef>
              <a:spcAft>
                <a:spcPts val="0"/>
              </a:spcAft>
              <a:buClr>
                <a:schemeClr val="lt1"/>
              </a:buClr>
              <a:buSzPts val="1600"/>
              <a:buNone/>
              <a:defRPr sz="1600">
                <a:solidFill>
                  <a:schemeClr val="lt1"/>
                </a:solidFill>
              </a:defRPr>
            </a:lvl9pPr>
          </a:lstStyle>
          <a:p>
            <a:endParaRPr/>
          </a:p>
        </p:txBody>
      </p:sp>
      <p:sp>
        <p:nvSpPr>
          <p:cNvPr id="68" name="Google Shape;68;p15"/>
          <p:cNvSpPr txBox="1">
            <a:spLocks noGrp="1"/>
          </p:cNvSpPr>
          <p:nvPr>
            <p:ph type="subTitle" idx="6"/>
          </p:nvPr>
        </p:nvSpPr>
        <p:spPr>
          <a:xfrm>
            <a:off x="6669225" y="3595525"/>
            <a:ext cx="1765200" cy="595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400"/>
              <a:buNone/>
              <a:defRPr sz="1400">
                <a:solidFill>
                  <a:schemeClr val="lt1"/>
                </a:solidFill>
              </a:defRPr>
            </a:lvl1pPr>
            <a:lvl2pPr lvl="1" rtl="0">
              <a:lnSpc>
                <a:spcPct val="100000"/>
              </a:lnSpc>
              <a:spcBef>
                <a:spcPts val="0"/>
              </a:spcBef>
              <a:spcAft>
                <a:spcPts val="0"/>
              </a:spcAft>
              <a:buClr>
                <a:schemeClr val="lt1"/>
              </a:buClr>
              <a:buSzPts val="2100"/>
              <a:buNone/>
              <a:defRPr sz="2100">
                <a:solidFill>
                  <a:schemeClr val="lt1"/>
                </a:solidFill>
              </a:defRPr>
            </a:lvl2pPr>
            <a:lvl3pPr lvl="2" rtl="0">
              <a:lnSpc>
                <a:spcPct val="100000"/>
              </a:lnSpc>
              <a:spcBef>
                <a:spcPts val="0"/>
              </a:spcBef>
              <a:spcAft>
                <a:spcPts val="0"/>
              </a:spcAft>
              <a:buClr>
                <a:schemeClr val="lt1"/>
              </a:buClr>
              <a:buSzPts val="2100"/>
              <a:buNone/>
              <a:defRPr sz="2100">
                <a:solidFill>
                  <a:schemeClr val="lt1"/>
                </a:solidFill>
              </a:defRPr>
            </a:lvl3pPr>
            <a:lvl4pPr lvl="3" rtl="0">
              <a:lnSpc>
                <a:spcPct val="100000"/>
              </a:lnSpc>
              <a:spcBef>
                <a:spcPts val="0"/>
              </a:spcBef>
              <a:spcAft>
                <a:spcPts val="0"/>
              </a:spcAft>
              <a:buClr>
                <a:schemeClr val="lt1"/>
              </a:buClr>
              <a:buSzPts val="2100"/>
              <a:buNone/>
              <a:defRPr sz="2100">
                <a:solidFill>
                  <a:schemeClr val="lt1"/>
                </a:solidFill>
              </a:defRPr>
            </a:lvl4pPr>
            <a:lvl5pPr lvl="4" rtl="0">
              <a:lnSpc>
                <a:spcPct val="100000"/>
              </a:lnSpc>
              <a:spcBef>
                <a:spcPts val="0"/>
              </a:spcBef>
              <a:spcAft>
                <a:spcPts val="0"/>
              </a:spcAft>
              <a:buClr>
                <a:schemeClr val="lt1"/>
              </a:buClr>
              <a:buSzPts val="2100"/>
              <a:buNone/>
              <a:defRPr sz="2100">
                <a:solidFill>
                  <a:schemeClr val="lt1"/>
                </a:solidFill>
              </a:defRPr>
            </a:lvl5pPr>
            <a:lvl6pPr lvl="5" rtl="0">
              <a:lnSpc>
                <a:spcPct val="100000"/>
              </a:lnSpc>
              <a:spcBef>
                <a:spcPts val="0"/>
              </a:spcBef>
              <a:spcAft>
                <a:spcPts val="0"/>
              </a:spcAft>
              <a:buClr>
                <a:schemeClr val="lt1"/>
              </a:buClr>
              <a:buSzPts val="2100"/>
              <a:buNone/>
              <a:defRPr sz="2100">
                <a:solidFill>
                  <a:schemeClr val="lt1"/>
                </a:solidFill>
              </a:defRPr>
            </a:lvl6pPr>
            <a:lvl7pPr lvl="6" rtl="0">
              <a:lnSpc>
                <a:spcPct val="100000"/>
              </a:lnSpc>
              <a:spcBef>
                <a:spcPts val="0"/>
              </a:spcBef>
              <a:spcAft>
                <a:spcPts val="0"/>
              </a:spcAft>
              <a:buClr>
                <a:schemeClr val="lt1"/>
              </a:buClr>
              <a:buSzPts val="2100"/>
              <a:buNone/>
              <a:defRPr sz="2100">
                <a:solidFill>
                  <a:schemeClr val="lt1"/>
                </a:solidFill>
              </a:defRPr>
            </a:lvl7pPr>
            <a:lvl8pPr lvl="7" rtl="0">
              <a:lnSpc>
                <a:spcPct val="100000"/>
              </a:lnSpc>
              <a:spcBef>
                <a:spcPts val="0"/>
              </a:spcBef>
              <a:spcAft>
                <a:spcPts val="0"/>
              </a:spcAft>
              <a:buClr>
                <a:schemeClr val="lt1"/>
              </a:buClr>
              <a:buSzPts val="2100"/>
              <a:buNone/>
              <a:defRPr sz="2100">
                <a:solidFill>
                  <a:schemeClr val="lt1"/>
                </a:solidFill>
              </a:defRPr>
            </a:lvl8pPr>
            <a:lvl9pPr lvl="8"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69" name="Google Shape;69;p15"/>
          <p:cNvSpPr txBox="1">
            <a:spLocks noGrp="1"/>
          </p:cNvSpPr>
          <p:nvPr>
            <p:ph type="title" idx="7"/>
          </p:nvPr>
        </p:nvSpPr>
        <p:spPr>
          <a:xfrm>
            <a:off x="709575" y="1415300"/>
            <a:ext cx="1765200" cy="3936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lt1"/>
              </a:buClr>
              <a:buSzPts val="1600"/>
              <a:buNone/>
              <a:defRPr sz="1600">
                <a:solidFill>
                  <a:schemeClr val="lt1"/>
                </a:solidFill>
              </a:defRPr>
            </a:lvl1pPr>
            <a:lvl2pPr lvl="1" algn="r" rtl="0">
              <a:spcBef>
                <a:spcPts val="0"/>
              </a:spcBef>
              <a:spcAft>
                <a:spcPts val="0"/>
              </a:spcAft>
              <a:buClr>
                <a:schemeClr val="lt1"/>
              </a:buClr>
              <a:buSzPts val="1600"/>
              <a:buNone/>
              <a:defRPr sz="1600">
                <a:solidFill>
                  <a:schemeClr val="lt1"/>
                </a:solidFill>
              </a:defRPr>
            </a:lvl2pPr>
            <a:lvl3pPr lvl="2" algn="r" rtl="0">
              <a:spcBef>
                <a:spcPts val="0"/>
              </a:spcBef>
              <a:spcAft>
                <a:spcPts val="0"/>
              </a:spcAft>
              <a:buClr>
                <a:schemeClr val="lt1"/>
              </a:buClr>
              <a:buSzPts val="1600"/>
              <a:buNone/>
              <a:defRPr sz="1600">
                <a:solidFill>
                  <a:schemeClr val="lt1"/>
                </a:solidFill>
              </a:defRPr>
            </a:lvl3pPr>
            <a:lvl4pPr lvl="3" algn="r" rtl="0">
              <a:spcBef>
                <a:spcPts val="0"/>
              </a:spcBef>
              <a:spcAft>
                <a:spcPts val="0"/>
              </a:spcAft>
              <a:buClr>
                <a:schemeClr val="lt1"/>
              </a:buClr>
              <a:buSzPts val="1600"/>
              <a:buNone/>
              <a:defRPr sz="1600">
                <a:solidFill>
                  <a:schemeClr val="lt1"/>
                </a:solidFill>
              </a:defRPr>
            </a:lvl4pPr>
            <a:lvl5pPr lvl="4" algn="r" rtl="0">
              <a:spcBef>
                <a:spcPts val="0"/>
              </a:spcBef>
              <a:spcAft>
                <a:spcPts val="0"/>
              </a:spcAft>
              <a:buClr>
                <a:schemeClr val="lt1"/>
              </a:buClr>
              <a:buSzPts val="1600"/>
              <a:buNone/>
              <a:defRPr sz="1600">
                <a:solidFill>
                  <a:schemeClr val="lt1"/>
                </a:solidFill>
              </a:defRPr>
            </a:lvl5pPr>
            <a:lvl6pPr lvl="5" algn="r" rtl="0">
              <a:spcBef>
                <a:spcPts val="0"/>
              </a:spcBef>
              <a:spcAft>
                <a:spcPts val="0"/>
              </a:spcAft>
              <a:buClr>
                <a:schemeClr val="lt1"/>
              </a:buClr>
              <a:buSzPts val="1600"/>
              <a:buNone/>
              <a:defRPr sz="1600">
                <a:solidFill>
                  <a:schemeClr val="lt1"/>
                </a:solidFill>
              </a:defRPr>
            </a:lvl6pPr>
            <a:lvl7pPr lvl="6" algn="r" rtl="0">
              <a:spcBef>
                <a:spcPts val="0"/>
              </a:spcBef>
              <a:spcAft>
                <a:spcPts val="0"/>
              </a:spcAft>
              <a:buClr>
                <a:schemeClr val="lt1"/>
              </a:buClr>
              <a:buSzPts val="1600"/>
              <a:buNone/>
              <a:defRPr sz="1600">
                <a:solidFill>
                  <a:schemeClr val="lt1"/>
                </a:solidFill>
              </a:defRPr>
            </a:lvl7pPr>
            <a:lvl8pPr lvl="7" algn="r" rtl="0">
              <a:spcBef>
                <a:spcPts val="0"/>
              </a:spcBef>
              <a:spcAft>
                <a:spcPts val="0"/>
              </a:spcAft>
              <a:buClr>
                <a:schemeClr val="lt1"/>
              </a:buClr>
              <a:buSzPts val="1600"/>
              <a:buNone/>
              <a:defRPr sz="1600">
                <a:solidFill>
                  <a:schemeClr val="lt1"/>
                </a:solidFill>
              </a:defRPr>
            </a:lvl8pPr>
            <a:lvl9pPr lvl="8" algn="r" rtl="0">
              <a:spcBef>
                <a:spcPts val="0"/>
              </a:spcBef>
              <a:spcAft>
                <a:spcPts val="0"/>
              </a:spcAft>
              <a:buClr>
                <a:schemeClr val="lt1"/>
              </a:buClr>
              <a:buSzPts val="1600"/>
              <a:buNone/>
              <a:defRPr sz="1600">
                <a:solidFill>
                  <a:schemeClr val="lt1"/>
                </a:solidFill>
              </a:defRPr>
            </a:lvl9pPr>
          </a:lstStyle>
          <a:p>
            <a:endParaRPr/>
          </a:p>
        </p:txBody>
      </p:sp>
      <p:sp>
        <p:nvSpPr>
          <p:cNvPr id="70" name="Google Shape;70;p15"/>
          <p:cNvSpPr txBox="1">
            <a:spLocks noGrp="1"/>
          </p:cNvSpPr>
          <p:nvPr>
            <p:ph type="subTitle" idx="8"/>
          </p:nvPr>
        </p:nvSpPr>
        <p:spPr>
          <a:xfrm>
            <a:off x="709575" y="1646825"/>
            <a:ext cx="1765200" cy="5955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400"/>
              <a:buNone/>
              <a:defRPr sz="1400">
                <a:solidFill>
                  <a:schemeClr val="lt1"/>
                </a:solidFill>
              </a:defRPr>
            </a:lvl1pPr>
            <a:lvl2pPr lvl="1" algn="r" rtl="0">
              <a:lnSpc>
                <a:spcPct val="100000"/>
              </a:lnSpc>
              <a:spcBef>
                <a:spcPts val="0"/>
              </a:spcBef>
              <a:spcAft>
                <a:spcPts val="0"/>
              </a:spcAft>
              <a:buClr>
                <a:schemeClr val="lt1"/>
              </a:buClr>
              <a:buSzPts val="2100"/>
              <a:buNone/>
              <a:defRPr sz="2100">
                <a:solidFill>
                  <a:schemeClr val="lt1"/>
                </a:solidFill>
              </a:defRPr>
            </a:lvl2pPr>
            <a:lvl3pPr lvl="2" algn="r" rtl="0">
              <a:lnSpc>
                <a:spcPct val="100000"/>
              </a:lnSpc>
              <a:spcBef>
                <a:spcPts val="0"/>
              </a:spcBef>
              <a:spcAft>
                <a:spcPts val="0"/>
              </a:spcAft>
              <a:buClr>
                <a:schemeClr val="lt1"/>
              </a:buClr>
              <a:buSzPts val="2100"/>
              <a:buNone/>
              <a:defRPr sz="2100">
                <a:solidFill>
                  <a:schemeClr val="lt1"/>
                </a:solidFill>
              </a:defRPr>
            </a:lvl3pPr>
            <a:lvl4pPr lvl="3" algn="r" rtl="0">
              <a:lnSpc>
                <a:spcPct val="100000"/>
              </a:lnSpc>
              <a:spcBef>
                <a:spcPts val="0"/>
              </a:spcBef>
              <a:spcAft>
                <a:spcPts val="0"/>
              </a:spcAft>
              <a:buClr>
                <a:schemeClr val="lt1"/>
              </a:buClr>
              <a:buSzPts val="2100"/>
              <a:buNone/>
              <a:defRPr sz="2100">
                <a:solidFill>
                  <a:schemeClr val="lt1"/>
                </a:solidFill>
              </a:defRPr>
            </a:lvl4pPr>
            <a:lvl5pPr lvl="4" algn="r" rtl="0">
              <a:lnSpc>
                <a:spcPct val="100000"/>
              </a:lnSpc>
              <a:spcBef>
                <a:spcPts val="0"/>
              </a:spcBef>
              <a:spcAft>
                <a:spcPts val="0"/>
              </a:spcAft>
              <a:buClr>
                <a:schemeClr val="lt1"/>
              </a:buClr>
              <a:buSzPts val="2100"/>
              <a:buNone/>
              <a:defRPr sz="2100">
                <a:solidFill>
                  <a:schemeClr val="lt1"/>
                </a:solidFill>
              </a:defRPr>
            </a:lvl5pPr>
            <a:lvl6pPr lvl="5" algn="r" rtl="0">
              <a:lnSpc>
                <a:spcPct val="100000"/>
              </a:lnSpc>
              <a:spcBef>
                <a:spcPts val="0"/>
              </a:spcBef>
              <a:spcAft>
                <a:spcPts val="0"/>
              </a:spcAft>
              <a:buClr>
                <a:schemeClr val="lt1"/>
              </a:buClr>
              <a:buSzPts val="2100"/>
              <a:buNone/>
              <a:defRPr sz="2100">
                <a:solidFill>
                  <a:schemeClr val="lt1"/>
                </a:solidFill>
              </a:defRPr>
            </a:lvl6pPr>
            <a:lvl7pPr lvl="6" algn="r" rtl="0">
              <a:lnSpc>
                <a:spcPct val="100000"/>
              </a:lnSpc>
              <a:spcBef>
                <a:spcPts val="0"/>
              </a:spcBef>
              <a:spcAft>
                <a:spcPts val="0"/>
              </a:spcAft>
              <a:buClr>
                <a:schemeClr val="lt1"/>
              </a:buClr>
              <a:buSzPts val="2100"/>
              <a:buNone/>
              <a:defRPr sz="2100">
                <a:solidFill>
                  <a:schemeClr val="lt1"/>
                </a:solidFill>
              </a:defRPr>
            </a:lvl7pPr>
            <a:lvl8pPr lvl="7" algn="r" rtl="0">
              <a:lnSpc>
                <a:spcPct val="100000"/>
              </a:lnSpc>
              <a:spcBef>
                <a:spcPts val="0"/>
              </a:spcBef>
              <a:spcAft>
                <a:spcPts val="0"/>
              </a:spcAft>
              <a:buClr>
                <a:schemeClr val="lt1"/>
              </a:buClr>
              <a:buSzPts val="2100"/>
              <a:buNone/>
              <a:defRPr sz="2100">
                <a:solidFill>
                  <a:schemeClr val="lt1"/>
                </a:solidFill>
              </a:defRPr>
            </a:lvl8pPr>
            <a:lvl9pPr lvl="8" algn="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71" name="Google Shape;71;p15"/>
          <p:cNvSpPr txBox="1">
            <a:spLocks noGrp="1"/>
          </p:cNvSpPr>
          <p:nvPr>
            <p:ph type="title" idx="9"/>
          </p:nvPr>
        </p:nvSpPr>
        <p:spPr>
          <a:xfrm>
            <a:off x="709575" y="2389650"/>
            <a:ext cx="1765200" cy="3936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lt1"/>
              </a:buClr>
              <a:buSzPts val="1600"/>
              <a:buNone/>
              <a:defRPr sz="1600">
                <a:solidFill>
                  <a:schemeClr val="lt1"/>
                </a:solidFill>
              </a:defRPr>
            </a:lvl1pPr>
            <a:lvl2pPr lvl="1" algn="r" rtl="0">
              <a:spcBef>
                <a:spcPts val="0"/>
              </a:spcBef>
              <a:spcAft>
                <a:spcPts val="0"/>
              </a:spcAft>
              <a:buClr>
                <a:schemeClr val="lt1"/>
              </a:buClr>
              <a:buSzPts val="1600"/>
              <a:buNone/>
              <a:defRPr sz="1600">
                <a:solidFill>
                  <a:schemeClr val="lt1"/>
                </a:solidFill>
              </a:defRPr>
            </a:lvl2pPr>
            <a:lvl3pPr lvl="2" algn="r" rtl="0">
              <a:spcBef>
                <a:spcPts val="0"/>
              </a:spcBef>
              <a:spcAft>
                <a:spcPts val="0"/>
              </a:spcAft>
              <a:buClr>
                <a:schemeClr val="lt1"/>
              </a:buClr>
              <a:buSzPts val="1600"/>
              <a:buNone/>
              <a:defRPr sz="1600">
                <a:solidFill>
                  <a:schemeClr val="lt1"/>
                </a:solidFill>
              </a:defRPr>
            </a:lvl3pPr>
            <a:lvl4pPr lvl="3" algn="r" rtl="0">
              <a:spcBef>
                <a:spcPts val="0"/>
              </a:spcBef>
              <a:spcAft>
                <a:spcPts val="0"/>
              </a:spcAft>
              <a:buClr>
                <a:schemeClr val="lt1"/>
              </a:buClr>
              <a:buSzPts val="1600"/>
              <a:buNone/>
              <a:defRPr sz="1600">
                <a:solidFill>
                  <a:schemeClr val="lt1"/>
                </a:solidFill>
              </a:defRPr>
            </a:lvl4pPr>
            <a:lvl5pPr lvl="4" algn="r" rtl="0">
              <a:spcBef>
                <a:spcPts val="0"/>
              </a:spcBef>
              <a:spcAft>
                <a:spcPts val="0"/>
              </a:spcAft>
              <a:buClr>
                <a:schemeClr val="lt1"/>
              </a:buClr>
              <a:buSzPts val="1600"/>
              <a:buNone/>
              <a:defRPr sz="1600">
                <a:solidFill>
                  <a:schemeClr val="lt1"/>
                </a:solidFill>
              </a:defRPr>
            </a:lvl5pPr>
            <a:lvl6pPr lvl="5" algn="r" rtl="0">
              <a:spcBef>
                <a:spcPts val="0"/>
              </a:spcBef>
              <a:spcAft>
                <a:spcPts val="0"/>
              </a:spcAft>
              <a:buClr>
                <a:schemeClr val="lt1"/>
              </a:buClr>
              <a:buSzPts val="1600"/>
              <a:buNone/>
              <a:defRPr sz="1600">
                <a:solidFill>
                  <a:schemeClr val="lt1"/>
                </a:solidFill>
              </a:defRPr>
            </a:lvl6pPr>
            <a:lvl7pPr lvl="6" algn="r" rtl="0">
              <a:spcBef>
                <a:spcPts val="0"/>
              </a:spcBef>
              <a:spcAft>
                <a:spcPts val="0"/>
              </a:spcAft>
              <a:buClr>
                <a:schemeClr val="lt1"/>
              </a:buClr>
              <a:buSzPts val="1600"/>
              <a:buNone/>
              <a:defRPr sz="1600">
                <a:solidFill>
                  <a:schemeClr val="lt1"/>
                </a:solidFill>
              </a:defRPr>
            </a:lvl7pPr>
            <a:lvl8pPr lvl="7" algn="r" rtl="0">
              <a:spcBef>
                <a:spcPts val="0"/>
              </a:spcBef>
              <a:spcAft>
                <a:spcPts val="0"/>
              </a:spcAft>
              <a:buClr>
                <a:schemeClr val="lt1"/>
              </a:buClr>
              <a:buSzPts val="1600"/>
              <a:buNone/>
              <a:defRPr sz="1600">
                <a:solidFill>
                  <a:schemeClr val="lt1"/>
                </a:solidFill>
              </a:defRPr>
            </a:lvl8pPr>
            <a:lvl9pPr lvl="8" algn="r" rtl="0">
              <a:spcBef>
                <a:spcPts val="0"/>
              </a:spcBef>
              <a:spcAft>
                <a:spcPts val="0"/>
              </a:spcAft>
              <a:buClr>
                <a:schemeClr val="lt1"/>
              </a:buClr>
              <a:buSzPts val="1600"/>
              <a:buNone/>
              <a:defRPr sz="1600">
                <a:solidFill>
                  <a:schemeClr val="lt1"/>
                </a:solidFill>
              </a:defRPr>
            </a:lvl9pPr>
          </a:lstStyle>
          <a:p>
            <a:endParaRPr/>
          </a:p>
        </p:txBody>
      </p:sp>
      <p:sp>
        <p:nvSpPr>
          <p:cNvPr id="72" name="Google Shape;72;p15"/>
          <p:cNvSpPr txBox="1">
            <a:spLocks noGrp="1"/>
          </p:cNvSpPr>
          <p:nvPr>
            <p:ph type="subTitle" idx="13"/>
          </p:nvPr>
        </p:nvSpPr>
        <p:spPr>
          <a:xfrm>
            <a:off x="709575" y="2621175"/>
            <a:ext cx="1765200" cy="5955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400"/>
              <a:buNone/>
              <a:defRPr sz="1400">
                <a:solidFill>
                  <a:schemeClr val="lt1"/>
                </a:solidFill>
              </a:defRPr>
            </a:lvl1pPr>
            <a:lvl2pPr lvl="1" algn="r" rtl="0">
              <a:lnSpc>
                <a:spcPct val="100000"/>
              </a:lnSpc>
              <a:spcBef>
                <a:spcPts val="0"/>
              </a:spcBef>
              <a:spcAft>
                <a:spcPts val="0"/>
              </a:spcAft>
              <a:buClr>
                <a:schemeClr val="lt1"/>
              </a:buClr>
              <a:buSzPts val="2100"/>
              <a:buNone/>
              <a:defRPr sz="2100">
                <a:solidFill>
                  <a:schemeClr val="lt1"/>
                </a:solidFill>
              </a:defRPr>
            </a:lvl2pPr>
            <a:lvl3pPr lvl="2" algn="r" rtl="0">
              <a:lnSpc>
                <a:spcPct val="100000"/>
              </a:lnSpc>
              <a:spcBef>
                <a:spcPts val="0"/>
              </a:spcBef>
              <a:spcAft>
                <a:spcPts val="0"/>
              </a:spcAft>
              <a:buClr>
                <a:schemeClr val="lt1"/>
              </a:buClr>
              <a:buSzPts val="2100"/>
              <a:buNone/>
              <a:defRPr sz="2100">
                <a:solidFill>
                  <a:schemeClr val="lt1"/>
                </a:solidFill>
              </a:defRPr>
            </a:lvl3pPr>
            <a:lvl4pPr lvl="3" algn="r" rtl="0">
              <a:lnSpc>
                <a:spcPct val="100000"/>
              </a:lnSpc>
              <a:spcBef>
                <a:spcPts val="0"/>
              </a:spcBef>
              <a:spcAft>
                <a:spcPts val="0"/>
              </a:spcAft>
              <a:buClr>
                <a:schemeClr val="lt1"/>
              </a:buClr>
              <a:buSzPts val="2100"/>
              <a:buNone/>
              <a:defRPr sz="2100">
                <a:solidFill>
                  <a:schemeClr val="lt1"/>
                </a:solidFill>
              </a:defRPr>
            </a:lvl4pPr>
            <a:lvl5pPr lvl="4" algn="r" rtl="0">
              <a:lnSpc>
                <a:spcPct val="100000"/>
              </a:lnSpc>
              <a:spcBef>
                <a:spcPts val="0"/>
              </a:spcBef>
              <a:spcAft>
                <a:spcPts val="0"/>
              </a:spcAft>
              <a:buClr>
                <a:schemeClr val="lt1"/>
              </a:buClr>
              <a:buSzPts val="2100"/>
              <a:buNone/>
              <a:defRPr sz="2100">
                <a:solidFill>
                  <a:schemeClr val="lt1"/>
                </a:solidFill>
              </a:defRPr>
            </a:lvl5pPr>
            <a:lvl6pPr lvl="5" algn="r" rtl="0">
              <a:lnSpc>
                <a:spcPct val="100000"/>
              </a:lnSpc>
              <a:spcBef>
                <a:spcPts val="0"/>
              </a:spcBef>
              <a:spcAft>
                <a:spcPts val="0"/>
              </a:spcAft>
              <a:buClr>
                <a:schemeClr val="lt1"/>
              </a:buClr>
              <a:buSzPts val="2100"/>
              <a:buNone/>
              <a:defRPr sz="2100">
                <a:solidFill>
                  <a:schemeClr val="lt1"/>
                </a:solidFill>
              </a:defRPr>
            </a:lvl6pPr>
            <a:lvl7pPr lvl="6" algn="r" rtl="0">
              <a:lnSpc>
                <a:spcPct val="100000"/>
              </a:lnSpc>
              <a:spcBef>
                <a:spcPts val="0"/>
              </a:spcBef>
              <a:spcAft>
                <a:spcPts val="0"/>
              </a:spcAft>
              <a:buClr>
                <a:schemeClr val="lt1"/>
              </a:buClr>
              <a:buSzPts val="2100"/>
              <a:buNone/>
              <a:defRPr sz="2100">
                <a:solidFill>
                  <a:schemeClr val="lt1"/>
                </a:solidFill>
              </a:defRPr>
            </a:lvl7pPr>
            <a:lvl8pPr lvl="7" algn="r" rtl="0">
              <a:lnSpc>
                <a:spcPct val="100000"/>
              </a:lnSpc>
              <a:spcBef>
                <a:spcPts val="0"/>
              </a:spcBef>
              <a:spcAft>
                <a:spcPts val="0"/>
              </a:spcAft>
              <a:buClr>
                <a:schemeClr val="lt1"/>
              </a:buClr>
              <a:buSzPts val="2100"/>
              <a:buNone/>
              <a:defRPr sz="2100">
                <a:solidFill>
                  <a:schemeClr val="lt1"/>
                </a:solidFill>
              </a:defRPr>
            </a:lvl8pPr>
            <a:lvl9pPr lvl="8" algn="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73" name="Google Shape;73;p15"/>
          <p:cNvSpPr txBox="1">
            <a:spLocks noGrp="1"/>
          </p:cNvSpPr>
          <p:nvPr>
            <p:ph type="title" idx="14"/>
          </p:nvPr>
        </p:nvSpPr>
        <p:spPr>
          <a:xfrm>
            <a:off x="709575" y="3364000"/>
            <a:ext cx="1765200" cy="3936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lt1"/>
              </a:buClr>
              <a:buSzPts val="1600"/>
              <a:buNone/>
              <a:defRPr sz="1600">
                <a:solidFill>
                  <a:schemeClr val="lt1"/>
                </a:solidFill>
              </a:defRPr>
            </a:lvl1pPr>
            <a:lvl2pPr lvl="1" algn="r" rtl="0">
              <a:spcBef>
                <a:spcPts val="0"/>
              </a:spcBef>
              <a:spcAft>
                <a:spcPts val="0"/>
              </a:spcAft>
              <a:buClr>
                <a:schemeClr val="lt1"/>
              </a:buClr>
              <a:buSzPts val="1600"/>
              <a:buNone/>
              <a:defRPr sz="1600">
                <a:solidFill>
                  <a:schemeClr val="lt1"/>
                </a:solidFill>
              </a:defRPr>
            </a:lvl2pPr>
            <a:lvl3pPr lvl="2" algn="r" rtl="0">
              <a:spcBef>
                <a:spcPts val="0"/>
              </a:spcBef>
              <a:spcAft>
                <a:spcPts val="0"/>
              </a:spcAft>
              <a:buClr>
                <a:schemeClr val="lt1"/>
              </a:buClr>
              <a:buSzPts val="1600"/>
              <a:buNone/>
              <a:defRPr sz="1600">
                <a:solidFill>
                  <a:schemeClr val="lt1"/>
                </a:solidFill>
              </a:defRPr>
            </a:lvl3pPr>
            <a:lvl4pPr lvl="3" algn="r" rtl="0">
              <a:spcBef>
                <a:spcPts val="0"/>
              </a:spcBef>
              <a:spcAft>
                <a:spcPts val="0"/>
              </a:spcAft>
              <a:buClr>
                <a:schemeClr val="lt1"/>
              </a:buClr>
              <a:buSzPts val="1600"/>
              <a:buNone/>
              <a:defRPr sz="1600">
                <a:solidFill>
                  <a:schemeClr val="lt1"/>
                </a:solidFill>
              </a:defRPr>
            </a:lvl4pPr>
            <a:lvl5pPr lvl="4" algn="r" rtl="0">
              <a:spcBef>
                <a:spcPts val="0"/>
              </a:spcBef>
              <a:spcAft>
                <a:spcPts val="0"/>
              </a:spcAft>
              <a:buClr>
                <a:schemeClr val="lt1"/>
              </a:buClr>
              <a:buSzPts val="1600"/>
              <a:buNone/>
              <a:defRPr sz="1600">
                <a:solidFill>
                  <a:schemeClr val="lt1"/>
                </a:solidFill>
              </a:defRPr>
            </a:lvl5pPr>
            <a:lvl6pPr lvl="5" algn="r" rtl="0">
              <a:spcBef>
                <a:spcPts val="0"/>
              </a:spcBef>
              <a:spcAft>
                <a:spcPts val="0"/>
              </a:spcAft>
              <a:buClr>
                <a:schemeClr val="lt1"/>
              </a:buClr>
              <a:buSzPts val="1600"/>
              <a:buNone/>
              <a:defRPr sz="1600">
                <a:solidFill>
                  <a:schemeClr val="lt1"/>
                </a:solidFill>
              </a:defRPr>
            </a:lvl6pPr>
            <a:lvl7pPr lvl="6" algn="r" rtl="0">
              <a:spcBef>
                <a:spcPts val="0"/>
              </a:spcBef>
              <a:spcAft>
                <a:spcPts val="0"/>
              </a:spcAft>
              <a:buClr>
                <a:schemeClr val="lt1"/>
              </a:buClr>
              <a:buSzPts val="1600"/>
              <a:buNone/>
              <a:defRPr sz="1600">
                <a:solidFill>
                  <a:schemeClr val="lt1"/>
                </a:solidFill>
              </a:defRPr>
            </a:lvl7pPr>
            <a:lvl8pPr lvl="7" algn="r" rtl="0">
              <a:spcBef>
                <a:spcPts val="0"/>
              </a:spcBef>
              <a:spcAft>
                <a:spcPts val="0"/>
              </a:spcAft>
              <a:buClr>
                <a:schemeClr val="lt1"/>
              </a:buClr>
              <a:buSzPts val="1600"/>
              <a:buNone/>
              <a:defRPr sz="1600">
                <a:solidFill>
                  <a:schemeClr val="lt1"/>
                </a:solidFill>
              </a:defRPr>
            </a:lvl8pPr>
            <a:lvl9pPr lvl="8" algn="r" rtl="0">
              <a:spcBef>
                <a:spcPts val="0"/>
              </a:spcBef>
              <a:spcAft>
                <a:spcPts val="0"/>
              </a:spcAft>
              <a:buClr>
                <a:schemeClr val="lt1"/>
              </a:buClr>
              <a:buSzPts val="1600"/>
              <a:buNone/>
              <a:defRPr sz="1600">
                <a:solidFill>
                  <a:schemeClr val="lt1"/>
                </a:solidFill>
              </a:defRPr>
            </a:lvl9pPr>
          </a:lstStyle>
          <a:p>
            <a:endParaRPr/>
          </a:p>
        </p:txBody>
      </p:sp>
      <p:sp>
        <p:nvSpPr>
          <p:cNvPr id="74" name="Google Shape;74;p15"/>
          <p:cNvSpPr txBox="1">
            <a:spLocks noGrp="1"/>
          </p:cNvSpPr>
          <p:nvPr>
            <p:ph type="subTitle" idx="15"/>
          </p:nvPr>
        </p:nvSpPr>
        <p:spPr>
          <a:xfrm>
            <a:off x="709575" y="3595525"/>
            <a:ext cx="1765200" cy="5955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lt1"/>
              </a:buClr>
              <a:buSzPts val="1400"/>
              <a:buNone/>
              <a:defRPr sz="1400">
                <a:solidFill>
                  <a:schemeClr val="lt1"/>
                </a:solidFill>
              </a:defRPr>
            </a:lvl1pPr>
            <a:lvl2pPr lvl="1" algn="r" rtl="0">
              <a:lnSpc>
                <a:spcPct val="100000"/>
              </a:lnSpc>
              <a:spcBef>
                <a:spcPts val="0"/>
              </a:spcBef>
              <a:spcAft>
                <a:spcPts val="0"/>
              </a:spcAft>
              <a:buClr>
                <a:schemeClr val="lt1"/>
              </a:buClr>
              <a:buSzPts val="2100"/>
              <a:buNone/>
              <a:defRPr sz="2100">
                <a:solidFill>
                  <a:schemeClr val="lt1"/>
                </a:solidFill>
              </a:defRPr>
            </a:lvl2pPr>
            <a:lvl3pPr lvl="2" algn="r" rtl="0">
              <a:lnSpc>
                <a:spcPct val="100000"/>
              </a:lnSpc>
              <a:spcBef>
                <a:spcPts val="0"/>
              </a:spcBef>
              <a:spcAft>
                <a:spcPts val="0"/>
              </a:spcAft>
              <a:buClr>
                <a:schemeClr val="lt1"/>
              </a:buClr>
              <a:buSzPts val="2100"/>
              <a:buNone/>
              <a:defRPr sz="2100">
                <a:solidFill>
                  <a:schemeClr val="lt1"/>
                </a:solidFill>
              </a:defRPr>
            </a:lvl3pPr>
            <a:lvl4pPr lvl="3" algn="r" rtl="0">
              <a:lnSpc>
                <a:spcPct val="100000"/>
              </a:lnSpc>
              <a:spcBef>
                <a:spcPts val="0"/>
              </a:spcBef>
              <a:spcAft>
                <a:spcPts val="0"/>
              </a:spcAft>
              <a:buClr>
                <a:schemeClr val="lt1"/>
              </a:buClr>
              <a:buSzPts val="2100"/>
              <a:buNone/>
              <a:defRPr sz="2100">
                <a:solidFill>
                  <a:schemeClr val="lt1"/>
                </a:solidFill>
              </a:defRPr>
            </a:lvl4pPr>
            <a:lvl5pPr lvl="4" algn="r" rtl="0">
              <a:lnSpc>
                <a:spcPct val="100000"/>
              </a:lnSpc>
              <a:spcBef>
                <a:spcPts val="0"/>
              </a:spcBef>
              <a:spcAft>
                <a:spcPts val="0"/>
              </a:spcAft>
              <a:buClr>
                <a:schemeClr val="lt1"/>
              </a:buClr>
              <a:buSzPts val="2100"/>
              <a:buNone/>
              <a:defRPr sz="2100">
                <a:solidFill>
                  <a:schemeClr val="lt1"/>
                </a:solidFill>
              </a:defRPr>
            </a:lvl5pPr>
            <a:lvl6pPr lvl="5" algn="r" rtl="0">
              <a:lnSpc>
                <a:spcPct val="100000"/>
              </a:lnSpc>
              <a:spcBef>
                <a:spcPts val="0"/>
              </a:spcBef>
              <a:spcAft>
                <a:spcPts val="0"/>
              </a:spcAft>
              <a:buClr>
                <a:schemeClr val="lt1"/>
              </a:buClr>
              <a:buSzPts val="2100"/>
              <a:buNone/>
              <a:defRPr sz="2100">
                <a:solidFill>
                  <a:schemeClr val="lt1"/>
                </a:solidFill>
              </a:defRPr>
            </a:lvl6pPr>
            <a:lvl7pPr lvl="6" algn="r" rtl="0">
              <a:lnSpc>
                <a:spcPct val="100000"/>
              </a:lnSpc>
              <a:spcBef>
                <a:spcPts val="0"/>
              </a:spcBef>
              <a:spcAft>
                <a:spcPts val="0"/>
              </a:spcAft>
              <a:buClr>
                <a:schemeClr val="lt1"/>
              </a:buClr>
              <a:buSzPts val="2100"/>
              <a:buNone/>
              <a:defRPr sz="2100">
                <a:solidFill>
                  <a:schemeClr val="lt1"/>
                </a:solidFill>
              </a:defRPr>
            </a:lvl7pPr>
            <a:lvl8pPr lvl="7" algn="r" rtl="0">
              <a:lnSpc>
                <a:spcPct val="100000"/>
              </a:lnSpc>
              <a:spcBef>
                <a:spcPts val="0"/>
              </a:spcBef>
              <a:spcAft>
                <a:spcPts val="0"/>
              </a:spcAft>
              <a:buClr>
                <a:schemeClr val="lt1"/>
              </a:buClr>
              <a:buSzPts val="2100"/>
              <a:buNone/>
              <a:defRPr sz="2100">
                <a:solidFill>
                  <a:schemeClr val="lt1"/>
                </a:solidFill>
              </a:defRPr>
            </a:lvl8pPr>
            <a:lvl9pPr lvl="8" algn="r" rtl="0">
              <a:lnSpc>
                <a:spcPct val="100000"/>
              </a:lnSpc>
              <a:spcBef>
                <a:spcPts val="0"/>
              </a:spcBef>
              <a:spcAft>
                <a:spcPts val="0"/>
              </a:spcAft>
              <a:buClr>
                <a:schemeClr val="lt1"/>
              </a:buClr>
              <a:buSzPts val="2100"/>
              <a:buNone/>
              <a:defRPr sz="2100">
                <a:solidFill>
                  <a:schemeClr val="lt1"/>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 four columns">
  <p:cSld name="SECTION_TITLE_AND_DESCRIPTION_1_1">
    <p:bg>
      <p:bgPr>
        <a:gradFill>
          <a:gsLst>
            <a:gs pos="0">
              <a:srgbClr val="401EBB"/>
            </a:gs>
            <a:gs pos="100000">
              <a:srgbClr val="02BCFD"/>
            </a:gs>
          </a:gsLst>
          <a:lin ang="18900044" scaled="0"/>
        </a:gradFill>
        <a:effectLst/>
      </p:bgPr>
    </p:bg>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963200" y="2115925"/>
            <a:ext cx="15618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77" name="Google Shape;77;p16"/>
          <p:cNvSpPr txBox="1">
            <a:spLocks noGrp="1"/>
          </p:cNvSpPr>
          <p:nvPr>
            <p:ph type="subTitle" idx="1"/>
          </p:nvPr>
        </p:nvSpPr>
        <p:spPr>
          <a:xfrm>
            <a:off x="963200" y="3390475"/>
            <a:ext cx="15618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78" name="Google Shape;78;p16"/>
          <p:cNvSpPr txBox="1">
            <a:spLocks noGrp="1"/>
          </p:cNvSpPr>
          <p:nvPr>
            <p:ph type="title" idx="2"/>
          </p:nvPr>
        </p:nvSpPr>
        <p:spPr>
          <a:xfrm>
            <a:off x="2848475" y="2115925"/>
            <a:ext cx="15618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79" name="Google Shape;79;p16"/>
          <p:cNvSpPr txBox="1">
            <a:spLocks noGrp="1"/>
          </p:cNvSpPr>
          <p:nvPr>
            <p:ph type="subTitle" idx="3"/>
          </p:nvPr>
        </p:nvSpPr>
        <p:spPr>
          <a:xfrm>
            <a:off x="2848475" y="3390475"/>
            <a:ext cx="15618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80" name="Google Shape;80;p16"/>
          <p:cNvSpPr txBox="1">
            <a:spLocks noGrp="1"/>
          </p:cNvSpPr>
          <p:nvPr>
            <p:ph type="title" idx="4"/>
          </p:nvPr>
        </p:nvSpPr>
        <p:spPr>
          <a:xfrm>
            <a:off x="4733750" y="2115925"/>
            <a:ext cx="15618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81" name="Google Shape;81;p16"/>
          <p:cNvSpPr txBox="1">
            <a:spLocks noGrp="1"/>
          </p:cNvSpPr>
          <p:nvPr>
            <p:ph type="subTitle" idx="5"/>
          </p:nvPr>
        </p:nvSpPr>
        <p:spPr>
          <a:xfrm>
            <a:off x="4733750" y="3390475"/>
            <a:ext cx="15618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82" name="Google Shape;82;p16"/>
          <p:cNvSpPr txBox="1">
            <a:spLocks noGrp="1"/>
          </p:cNvSpPr>
          <p:nvPr>
            <p:ph type="title" idx="6"/>
          </p:nvPr>
        </p:nvSpPr>
        <p:spPr>
          <a:xfrm>
            <a:off x="6619025" y="2115925"/>
            <a:ext cx="15618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83" name="Google Shape;83;p16"/>
          <p:cNvSpPr txBox="1">
            <a:spLocks noGrp="1"/>
          </p:cNvSpPr>
          <p:nvPr>
            <p:ph type="subTitle" idx="7"/>
          </p:nvPr>
        </p:nvSpPr>
        <p:spPr>
          <a:xfrm>
            <a:off x="6619025" y="3390475"/>
            <a:ext cx="15618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84" name="Google Shape;84;p16"/>
          <p:cNvSpPr txBox="1">
            <a:spLocks noGrp="1"/>
          </p:cNvSpPr>
          <p:nvPr>
            <p:ph type="title" idx="8"/>
          </p:nvPr>
        </p:nvSpPr>
        <p:spPr>
          <a:xfrm>
            <a:off x="639950" y="550275"/>
            <a:ext cx="35403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Two Columns">
  <p:cSld name="SECTION_TITLE_AND_DESCRIPTION_1_1_1">
    <p:bg>
      <p:bgPr>
        <a:gradFill>
          <a:gsLst>
            <a:gs pos="0">
              <a:srgbClr val="401EBB"/>
            </a:gs>
            <a:gs pos="100000">
              <a:srgbClr val="02BCFD"/>
            </a:gs>
          </a:gsLst>
          <a:lin ang="18900044" scaled="0"/>
        </a:gradFill>
        <a:effectLst/>
      </p:bgPr>
    </p:bg>
    <p:spTree>
      <p:nvGrpSpPr>
        <p:cNvPr id="1" name="Shape 99"/>
        <p:cNvGrpSpPr/>
        <p:nvPr/>
      </p:nvGrpSpPr>
      <p:grpSpPr>
        <a:xfrm>
          <a:off x="0" y="0"/>
          <a:ext cx="0" cy="0"/>
          <a:chOff x="0" y="0"/>
          <a:chExt cx="0" cy="0"/>
        </a:xfrm>
      </p:grpSpPr>
      <p:sp>
        <p:nvSpPr>
          <p:cNvPr id="100" name="Google Shape;100;p18"/>
          <p:cNvSpPr txBox="1">
            <a:spLocks noGrp="1"/>
          </p:cNvSpPr>
          <p:nvPr>
            <p:ph type="title"/>
          </p:nvPr>
        </p:nvSpPr>
        <p:spPr>
          <a:xfrm>
            <a:off x="5489663" y="1877000"/>
            <a:ext cx="2208900" cy="439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1400"/>
              <a:buNone/>
              <a:defRPr sz="1400">
                <a:solidFill>
                  <a:schemeClr val="lt1"/>
                </a:solidFill>
              </a:defRPr>
            </a:lvl1pPr>
            <a:lvl2pPr lvl="1" algn="ctr" rtl="0">
              <a:spcBef>
                <a:spcPts val="0"/>
              </a:spcBef>
              <a:spcAft>
                <a:spcPts val="0"/>
              </a:spcAft>
              <a:buClr>
                <a:schemeClr val="lt1"/>
              </a:buClr>
              <a:buSzPts val="1400"/>
              <a:buNone/>
              <a:defRPr sz="1400">
                <a:solidFill>
                  <a:schemeClr val="lt1"/>
                </a:solidFill>
              </a:defRPr>
            </a:lvl2pPr>
            <a:lvl3pPr lvl="2" algn="ctr" rtl="0">
              <a:spcBef>
                <a:spcPts val="0"/>
              </a:spcBef>
              <a:spcAft>
                <a:spcPts val="0"/>
              </a:spcAft>
              <a:buClr>
                <a:schemeClr val="lt1"/>
              </a:buClr>
              <a:buSzPts val="1400"/>
              <a:buNone/>
              <a:defRPr sz="1400">
                <a:solidFill>
                  <a:schemeClr val="lt1"/>
                </a:solidFill>
              </a:defRPr>
            </a:lvl3pPr>
            <a:lvl4pPr lvl="3" algn="ctr" rtl="0">
              <a:spcBef>
                <a:spcPts val="0"/>
              </a:spcBef>
              <a:spcAft>
                <a:spcPts val="0"/>
              </a:spcAft>
              <a:buClr>
                <a:schemeClr val="lt1"/>
              </a:buClr>
              <a:buSzPts val="1400"/>
              <a:buNone/>
              <a:defRPr sz="1400">
                <a:solidFill>
                  <a:schemeClr val="lt1"/>
                </a:solidFill>
              </a:defRPr>
            </a:lvl4pPr>
            <a:lvl5pPr lvl="4" algn="ctr" rtl="0">
              <a:spcBef>
                <a:spcPts val="0"/>
              </a:spcBef>
              <a:spcAft>
                <a:spcPts val="0"/>
              </a:spcAft>
              <a:buClr>
                <a:schemeClr val="lt1"/>
              </a:buClr>
              <a:buSzPts val="1400"/>
              <a:buNone/>
              <a:defRPr sz="1400">
                <a:solidFill>
                  <a:schemeClr val="lt1"/>
                </a:solidFill>
              </a:defRPr>
            </a:lvl5pPr>
            <a:lvl6pPr lvl="5" algn="ctr" rtl="0">
              <a:spcBef>
                <a:spcPts val="0"/>
              </a:spcBef>
              <a:spcAft>
                <a:spcPts val="0"/>
              </a:spcAft>
              <a:buClr>
                <a:schemeClr val="lt1"/>
              </a:buClr>
              <a:buSzPts val="1400"/>
              <a:buNone/>
              <a:defRPr sz="1400">
                <a:solidFill>
                  <a:schemeClr val="lt1"/>
                </a:solidFill>
              </a:defRPr>
            </a:lvl6pPr>
            <a:lvl7pPr lvl="6" algn="ctr" rtl="0">
              <a:spcBef>
                <a:spcPts val="0"/>
              </a:spcBef>
              <a:spcAft>
                <a:spcPts val="0"/>
              </a:spcAft>
              <a:buClr>
                <a:schemeClr val="lt1"/>
              </a:buClr>
              <a:buSzPts val="1400"/>
              <a:buNone/>
              <a:defRPr sz="1400">
                <a:solidFill>
                  <a:schemeClr val="lt1"/>
                </a:solidFill>
              </a:defRPr>
            </a:lvl7pPr>
            <a:lvl8pPr lvl="7" algn="ctr" rtl="0">
              <a:spcBef>
                <a:spcPts val="0"/>
              </a:spcBef>
              <a:spcAft>
                <a:spcPts val="0"/>
              </a:spcAft>
              <a:buClr>
                <a:schemeClr val="lt1"/>
              </a:buClr>
              <a:buSzPts val="1400"/>
              <a:buNone/>
              <a:defRPr sz="1400">
                <a:solidFill>
                  <a:schemeClr val="lt1"/>
                </a:solidFill>
              </a:defRPr>
            </a:lvl8pPr>
            <a:lvl9pPr lvl="8" algn="ctr" rtl="0">
              <a:spcBef>
                <a:spcPts val="0"/>
              </a:spcBef>
              <a:spcAft>
                <a:spcPts val="0"/>
              </a:spcAft>
              <a:buClr>
                <a:schemeClr val="lt1"/>
              </a:buClr>
              <a:buSzPts val="1400"/>
              <a:buNone/>
              <a:defRPr sz="1400">
                <a:solidFill>
                  <a:schemeClr val="lt1"/>
                </a:solidFill>
              </a:defRPr>
            </a:lvl9pPr>
          </a:lstStyle>
          <a:p>
            <a:endParaRPr/>
          </a:p>
        </p:txBody>
      </p:sp>
      <p:sp>
        <p:nvSpPr>
          <p:cNvPr id="101" name="Google Shape;101;p18"/>
          <p:cNvSpPr txBox="1">
            <a:spLocks noGrp="1"/>
          </p:cNvSpPr>
          <p:nvPr>
            <p:ph type="subTitle" idx="1"/>
          </p:nvPr>
        </p:nvSpPr>
        <p:spPr>
          <a:xfrm>
            <a:off x="5322713" y="846225"/>
            <a:ext cx="2542800" cy="102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800"/>
              <a:buNone/>
              <a:defRPr>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02" name="Google Shape;102;p18"/>
          <p:cNvSpPr txBox="1">
            <a:spLocks noGrp="1"/>
          </p:cNvSpPr>
          <p:nvPr>
            <p:ph type="title" idx="2"/>
          </p:nvPr>
        </p:nvSpPr>
        <p:spPr>
          <a:xfrm>
            <a:off x="639950" y="550275"/>
            <a:ext cx="35403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
        <p:nvSpPr>
          <p:cNvPr id="103" name="Google Shape;103;p18"/>
          <p:cNvSpPr txBox="1">
            <a:spLocks noGrp="1"/>
          </p:cNvSpPr>
          <p:nvPr>
            <p:ph type="title" idx="3"/>
          </p:nvPr>
        </p:nvSpPr>
        <p:spPr>
          <a:xfrm>
            <a:off x="5489663" y="3857475"/>
            <a:ext cx="2208900" cy="439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1400"/>
              <a:buNone/>
              <a:defRPr sz="1400">
                <a:solidFill>
                  <a:schemeClr val="lt1"/>
                </a:solidFill>
              </a:defRPr>
            </a:lvl1pPr>
            <a:lvl2pPr lvl="1" algn="ctr" rtl="0">
              <a:spcBef>
                <a:spcPts val="0"/>
              </a:spcBef>
              <a:spcAft>
                <a:spcPts val="0"/>
              </a:spcAft>
              <a:buClr>
                <a:schemeClr val="lt1"/>
              </a:buClr>
              <a:buSzPts val="1400"/>
              <a:buNone/>
              <a:defRPr sz="1400">
                <a:solidFill>
                  <a:schemeClr val="lt1"/>
                </a:solidFill>
              </a:defRPr>
            </a:lvl2pPr>
            <a:lvl3pPr lvl="2" algn="ctr" rtl="0">
              <a:spcBef>
                <a:spcPts val="0"/>
              </a:spcBef>
              <a:spcAft>
                <a:spcPts val="0"/>
              </a:spcAft>
              <a:buClr>
                <a:schemeClr val="lt1"/>
              </a:buClr>
              <a:buSzPts val="1400"/>
              <a:buNone/>
              <a:defRPr sz="1400">
                <a:solidFill>
                  <a:schemeClr val="lt1"/>
                </a:solidFill>
              </a:defRPr>
            </a:lvl3pPr>
            <a:lvl4pPr lvl="3" algn="ctr" rtl="0">
              <a:spcBef>
                <a:spcPts val="0"/>
              </a:spcBef>
              <a:spcAft>
                <a:spcPts val="0"/>
              </a:spcAft>
              <a:buClr>
                <a:schemeClr val="lt1"/>
              </a:buClr>
              <a:buSzPts val="1400"/>
              <a:buNone/>
              <a:defRPr sz="1400">
                <a:solidFill>
                  <a:schemeClr val="lt1"/>
                </a:solidFill>
              </a:defRPr>
            </a:lvl4pPr>
            <a:lvl5pPr lvl="4" algn="ctr" rtl="0">
              <a:spcBef>
                <a:spcPts val="0"/>
              </a:spcBef>
              <a:spcAft>
                <a:spcPts val="0"/>
              </a:spcAft>
              <a:buClr>
                <a:schemeClr val="lt1"/>
              </a:buClr>
              <a:buSzPts val="1400"/>
              <a:buNone/>
              <a:defRPr sz="1400">
                <a:solidFill>
                  <a:schemeClr val="lt1"/>
                </a:solidFill>
              </a:defRPr>
            </a:lvl5pPr>
            <a:lvl6pPr lvl="5" algn="ctr" rtl="0">
              <a:spcBef>
                <a:spcPts val="0"/>
              </a:spcBef>
              <a:spcAft>
                <a:spcPts val="0"/>
              </a:spcAft>
              <a:buClr>
                <a:schemeClr val="lt1"/>
              </a:buClr>
              <a:buSzPts val="1400"/>
              <a:buNone/>
              <a:defRPr sz="1400">
                <a:solidFill>
                  <a:schemeClr val="lt1"/>
                </a:solidFill>
              </a:defRPr>
            </a:lvl6pPr>
            <a:lvl7pPr lvl="6" algn="ctr" rtl="0">
              <a:spcBef>
                <a:spcPts val="0"/>
              </a:spcBef>
              <a:spcAft>
                <a:spcPts val="0"/>
              </a:spcAft>
              <a:buClr>
                <a:schemeClr val="lt1"/>
              </a:buClr>
              <a:buSzPts val="1400"/>
              <a:buNone/>
              <a:defRPr sz="1400">
                <a:solidFill>
                  <a:schemeClr val="lt1"/>
                </a:solidFill>
              </a:defRPr>
            </a:lvl7pPr>
            <a:lvl8pPr lvl="7" algn="ctr" rtl="0">
              <a:spcBef>
                <a:spcPts val="0"/>
              </a:spcBef>
              <a:spcAft>
                <a:spcPts val="0"/>
              </a:spcAft>
              <a:buClr>
                <a:schemeClr val="lt1"/>
              </a:buClr>
              <a:buSzPts val="1400"/>
              <a:buNone/>
              <a:defRPr sz="1400">
                <a:solidFill>
                  <a:schemeClr val="lt1"/>
                </a:solidFill>
              </a:defRPr>
            </a:lvl8pPr>
            <a:lvl9pPr lvl="8" algn="ctr" rtl="0">
              <a:spcBef>
                <a:spcPts val="0"/>
              </a:spcBef>
              <a:spcAft>
                <a:spcPts val="0"/>
              </a:spcAft>
              <a:buClr>
                <a:schemeClr val="lt1"/>
              </a:buClr>
              <a:buSzPts val="1400"/>
              <a:buNone/>
              <a:defRPr sz="1400">
                <a:solidFill>
                  <a:schemeClr val="lt1"/>
                </a:solidFill>
              </a:defRPr>
            </a:lvl9pPr>
          </a:lstStyle>
          <a:p>
            <a:endParaRPr/>
          </a:p>
        </p:txBody>
      </p:sp>
      <p:sp>
        <p:nvSpPr>
          <p:cNvPr id="104" name="Google Shape;104;p18"/>
          <p:cNvSpPr txBox="1">
            <a:spLocks noGrp="1"/>
          </p:cNvSpPr>
          <p:nvPr>
            <p:ph type="subTitle" idx="4"/>
          </p:nvPr>
        </p:nvSpPr>
        <p:spPr>
          <a:xfrm>
            <a:off x="5322713" y="2826700"/>
            <a:ext cx="2542800" cy="102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800"/>
              <a:buNone/>
              <a:defRPr>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Design">
  <p:cSld name="SECTION_HEADER_1_1">
    <p:bg>
      <p:bgPr>
        <a:gradFill>
          <a:gsLst>
            <a:gs pos="0">
              <a:schemeClr val="accent5"/>
            </a:gs>
            <a:gs pos="100000">
              <a:schemeClr val="accent4"/>
            </a:gs>
          </a:gsLst>
          <a:lin ang="5400700" scaled="0"/>
        </a:gradFill>
        <a:effectLst/>
      </p:bgPr>
    </p:bg>
    <p:spTree>
      <p:nvGrpSpPr>
        <p:cNvPr id="1" name="Shape 105"/>
        <p:cNvGrpSpPr/>
        <p:nvPr/>
      </p:nvGrpSpPr>
      <p:grpSpPr>
        <a:xfrm>
          <a:off x="0" y="0"/>
          <a:ext cx="0" cy="0"/>
          <a:chOff x="0" y="0"/>
          <a:chExt cx="0" cy="0"/>
        </a:xfrm>
      </p:grpSpPr>
      <p:sp>
        <p:nvSpPr>
          <p:cNvPr id="106" name="Google Shape;106;p19"/>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three columns 1">
  <p:cSld name="ONE_COLUMN_TEXT_2_1">
    <p:bg>
      <p:bgPr>
        <a:gradFill>
          <a:gsLst>
            <a:gs pos="0">
              <a:srgbClr val="401EBB"/>
            </a:gs>
            <a:gs pos="100000">
              <a:srgbClr val="02BCFD"/>
            </a:gs>
          </a:gsLst>
          <a:lin ang="13500032" scaled="0"/>
        </a:gradFill>
        <a:effectLst/>
      </p:bgPr>
    </p:bg>
    <p:spTree>
      <p:nvGrpSpPr>
        <p:cNvPr id="1" name="Shape 107"/>
        <p:cNvGrpSpPr/>
        <p:nvPr/>
      </p:nvGrpSpPr>
      <p:grpSpPr>
        <a:xfrm>
          <a:off x="0" y="0"/>
          <a:ext cx="0" cy="0"/>
          <a:chOff x="0" y="0"/>
          <a:chExt cx="0" cy="0"/>
        </a:xfrm>
      </p:grpSpPr>
      <p:sp>
        <p:nvSpPr>
          <p:cNvPr id="108" name="Google Shape;108;p20"/>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
        <p:nvSpPr>
          <p:cNvPr id="109" name="Google Shape;109;p20"/>
          <p:cNvSpPr txBox="1">
            <a:spLocks noGrp="1"/>
          </p:cNvSpPr>
          <p:nvPr>
            <p:ph type="title" idx="2"/>
          </p:nvPr>
        </p:nvSpPr>
        <p:spPr>
          <a:xfrm>
            <a:off x="1239050" y="1875025"/>
            <a:ext cx="1871400" cy="427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110" name="Google Shape;110;p20"/>
          <p:cNvSpPr txBox="1">
            <a:spLocks noGrp="1"/>
          </p:cNvSpPr>
          <p:nvPr>
            <p:ph type="subTitle" idx="1"/>
          </p:nvPr>
        </p:nvSpPr>
        <p:spPr>
          <a:xfrm>
            <a:off x="1239050" y="3826675"/>
            <a:ext cx="1871400" cy="58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11" name="Google Shape;111;p20"/>
          <p:cNvSpPr txBox="1">
            <a:spLocks noGrp="1"/>
          </p:cNvSpPr>
          <p:nvPr>
            <p:ph type="title" idx="3"/>
          </p:nvPr>
        </p:nvSpPr>
        <p:spPr>
          <a:xfrm>
            <a:off x="3636300" y="1875025"/>
            <a:ext cx="1871400" cy="427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112" name="Google Shape;112;p20"/>
          <p:cNvSpPr txBox="1">
            <a:spLocks noGrp="1"/>
          </p:cNvSpPr>
          <p:nvPr>
            <p:ph type="subTitle" idx="4"/>
          </p:nvPr>
        </p:nvSpPr>
        <p:spPr>
          <a:xfrm>
            <a:off x="3636300" y="3826675"/>
            <a:ext cx="1871400" cy="58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13" name="Google Shape;113;p20"/>
          <p:cNvSpPr txBox="1">
            <a:spLocks noGrp="1"/>
          </p:cNvSpPr>
          <p:nvPr>
            <p:ph type="title" idx="5"/>
          </p:nvPr>
        </p:nvSpPr>
        <p:spPr>
          <a:xfrm>
            <a:off x="6033550" y="1875025"/>
            <a:ext cx="1871400" cy="427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114" name="Google Shape;114;p20"/>
          <p:cNvSpPr txBox="1">
            <a:spLocks noGrp="1"/>
          </p:cNvSpPr>
          <p:nvPr>
            <p:ph type="subTitle" idx="6"/>
          </p:nvPr>
        </p:nvSpPr>
        <p:spPr>
          <a:xfrm>
            <a:off x="6033550" y="3826675"/>
            <a:ext cx="1871400" cy="588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Two columns 1">
  <p:cSld name="SECTION_HEADER_1_2">
    <p:bg>
      <p:bgPr>
        <a:gradFill>
          <a:gsLst>
            <a:gs pos="0">
              <a:schemeClr val="accent5"/>
            </a:gs>
            <a:gs pos="100000">
              <a:schemeClr val="accent4"/>
            </a:gs>
          </a:gsLst>
          <a:lin ang="5400700" scaled="0"/>
        </a:gradFill>
        <a:effectLst/>
      </p:bgPr>
    </p:bg>
    <p:spTree>
      <p:nvGrpSpPr>
        <p:cNvPr id="1" name="Shape 115"/>
        <p:cNvGrpSpPr/>
        <p:nvPr/>
      </p:nvGrpSpPr>
      <p:grpSpPr>
        <a:xfrm>
          <a:off x="0" y="0"/>
          <a:ext cx="0" cy="0"/>
          <a:chOff x="0" y="0"/>
          <a:chExt cx="0" cy="0"/>
        </a:xfrm>
      </p:grpSpPr>
      <p:sp>
        <p:nvSpPr>
          <p:cNvPr id="116" name="Google Shape;116;p21"/>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
        <p:nvSpPr>
          <p:cNvPr id="117" name="Google Shape;117;p21"/>
          <p:cNvSpPr txBox="1">
            <a:spLocks noGrp="1"/>
          </p:cNvSpPr>
          <p:nvPr>
            <p:ph type="title" idx="2"/>
          </p:nvPr>
        </p:nvSpPr>
        <p:spPr>
          <a:xfrm>
            <a:off x="1659199" y="3364525"/>
            <a:ext cx="21495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118" name="Google Shape;118;p21"/>
          <p:cNvSpPr txBox="1">
            <a:spLocks noGrp="1"/>
          </p:cNvSpPr>
          <p:nvPr>
            <p:ph type="subTitle" idx="1"/>
          </p:nvPr>
        </p:nvSpPr>
        <p:spPr>
          <a:xfrm>
            <a:off x="1659199" y="3953275"/>
            <a:ext cx="21495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19" name="Google Shape;119;p21"/>
          <p:cNvSpPr txBox="1">
            <a:spLocks noGrp="1"/>
          </p:cNvSpPr>
          <p:nvPr>
            <p:ph type="title" idx="3"/>
          </p:nvPr>
        </p:nvSpPr>
        <p:spPr>
          <a:xfrm>
            <a:off x="5335301" y="3364525"/>
            <a:ext cx="2149500" cy="5886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1800"/>
              <a:buNone/>
              <a:defRPr sz="1800">
                <a:solidFill>
                  <a:schemeClr val="lt1"/>
                </a:solidFill>
              </a:defRPr>
            </a:lvl2pPr>
            <a:lvl3pPr lvl="2" algn="ctr" rtl="0">
              <a:spcBef>
                <a:spcPts val="0"/>
              </a:spcBef>
              <a:spcAft>
                <a:spcPts val="0"/>
              </a:spcAft>
              <a:buClr>
                <a:schemeClr val="lt1"/>
              </a:buClr>
              <a:buSzPts val="1800"/>
              <a:buNone/>
              <a:defRPr sz="1800">
                <a:solidFill>
                  <a:schemeClr val="lt1"/>
                </a:solidFill>
              </a:defRPr>
            </a:lvl3pPr>
            <a:lvl4pPr lvl="3" algn="ctr" rtl="0">
              <a:spcBef>
                <a:spcPts val="0"/>
              </a:spcBef>
              <a:spcAft>
                <a:spcPts val="0"/>
              </a:spcAft>
              <a:buClr>
                <a:schemeClr val="lt1"/>
              </a:buClr>
              <a:buSzPts val="1800"/>
              <a:buNone/>
              <a:defRPr sz="1800">
                <a:solidFill>
                  <a:schemeClr val="lt1"/>
                </a:solidFill>
              </a:defRPr>
            </a:lvl4pPr>
            <a:lvl5pPr lvl="4" algn="ctr" rtl="0">
              <a:spcBef>
                <a:spcPts val="0"/>
              </a:spcBef>
              <a:spcAft>
                <a:spcPts val="0"/>
              </a:spcAft>
              <a:buClr>
                <a:schemeClr val="lt1"/>
              </a:buClr>
              <a:buSzPts val="1800"/>
              <a:buNone/>
              <a:defRPr sz="1800">
                <a:solidFill>
                  <a:schemeClr val="lt1"/>
                </a:solidFill>
              </a:defRPr>
            </a:lvl5pPr>
            <a:lvl6pPr lvl="5" algn="ctr" rtl="0">
              <a:spcBef>
                <a:spcPts val="0"/>
              </a:spcBef>
              <a:spcAft>
                <a:spcPts val="0"/>
              </a:spcAft>
              <a:buClr>
                <a:schemeClr val="lt1"/>
              </a:buClr>
              <a:buSzPts val="1800"/>
              <a:buNone/>
              <a:defRPr sz="1800">
                <a:solidFill>
                  <a:schemeClr val="lt1"/>
                </a:solidFill>
              </a:defRPr>
            </a:lvl6pPr>
            <a:lvl7pPr lvl="6" algn="ctr" rtl="0">
              <a:spcBef>
                <a:spcPts val="0"/>
              </a:spcBef>
              <a:spcAft>
                <a:spcPts val="0"/>
              </a:spcAft>
              <a:buClr>
                <a:schemeClr val="lt1"/>
              </a:buClr>
              <a:buSzPts val="1800"/>
              <a:buNone/>
              <a:defRPr sz="1800">
                <a:solidFill>
                  <a:schemeClr val="lt1"/>
                </a:solidFill>
              </a:defRPr>
            </a:lvl7pPr>
            <a:lvl8pPr lvl="7" algn="ctr" rtl="0">
              <a:spcBef>
                <a:spcPts val="0"/>
              </a:spcBef>
              <a:spcAft>
                <a:spcPts val="0"/>
              </a:spcAft>
              <a:buClr>
                <a:schemeClr val="lt1"/>
              </a:buClr>
              <a:buSzPts val="1800"/>
              <a:buNone/>
              <a:defRPr sz="1800">
                <a:solidFill>
                  <a:schemeClr val="lt1"/>
                </a:solidFill>
              </a:defRPr>
            </a:lvl8pPr>
            <a:lvl9pPr lvl="8" algn="ctr" rtl="0">
              <a:spcBef>
                <a:spcPts val="0"/>
              </a:spcBef>
              <a:spcAft>
                <a:spcPts val="0"/>
              </a:spcAft>
              <a:buClr>
                <a:schemeClr val="lt1"/>
              </a:buClr>
              <a:buSzPts val="1800"/>
              <a:buNone/>
              <a:defRPr sz="1800">
                <a:solidFill>
                  <a:schemeClr val="lt1"/>
                </a:solidFill>
              </a:defRPr>
            </a:lvl9pPr>
          </a:lstStyle>
          <a:p>
            <a:endParaRPr/>
          </a:p>
        </p:txBody>
      </p:sp>
      <p:sp>
        <p:nvSpPr>
          <p:cNvPr id="120" name="Google Shape;120;p21"/>
          <p:cNvSpPr txBox="1">
            <a:spLocks noGrp="1"/>
          </p:cNvSpPr>
          <p:nvPr>
            <p:ph type="subTitle" idx="4"/>
          </p:nvPr>
        </p:nvSpPr>
        <p:spPr>
          <a:xfrm>
            <a:off x="5335301" y="3953275"/>
            <a:ext cx="2149500" cy="82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Text">
  <p:cSld name="SECTION_TITLE_AND_DESCRIPTION_2">
    <p:bg>
      <p:bgPr>
        <a:gradFill>
          <a:gsLst>
            <a:gs pos="0">
              <a:srgbClr val="401EBB"/>
            </a:gs>
            <a:gs pos="100000">
              <a:srgbClr val="02BCFD"/>
            </a:gs>
          </a:gsLst>
          <a:lin ang="18900732" scaled="0"/>
        </a:gradFill>
        <a:effectLst/>
      </p:bgPr>
    </p:bg>
    <p:spTree>
      <p:nvGrpSpPr>
        <p:cNvPr id="1" name="Shape 121"/>
        <p:cNvGrpSpPr/>
        <p:nvPr/>
      </p:nvGrpSpPr>
      <p:grpSpPr>
        <a:xfrm>
          <a:off x="0" y="0"/>
          <a:ext cx="0" cy="0"/>
          <a:chOff x="0" y="0"/>
          <a:chExt cx="0" cy="0"/>
        </a:xfrm>
      </p:grpSpPr>
      <p:sp>
        <p:nvSpPr>
          <p:cNvPr id="122" name="Google Shape;122;p22"/>
          <p:cNvSpPr txBox="1">
            <a:spLocks noGrp="1"/>
          </p:cNvSpPr>
          <p:nvPr>
            <p:ph type="subTitle" idx="1"/>
          </p:nvPr>
        </p:nvSpPr>
        <p:spPr>
          <a:xfrm>
            <a:off x="5372275" y="2476725"/>
            <a:ext cx="2430600" cy="421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Clr>
                <a:schemeClr val="lt1"/>
              </a:buClr>
              <a:buSzPts val="1800"/>
              <a:buFont typeface="Fjalla One"/>
              <a:buNone/>
              <a:defRPr>
                <a:solidFill>
                  <a:schemeClr val="lt1"/>
                </a:solidFill>
                <a:latin typeface="Fjalla One"/>
                <a:ea typeface="Fjalla One"/>
                <a:cs typeface="Fjalla One"/>
                <a:sym typeface="Fjalla One"/>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123" name="Google Shape;123;p22"/>
          <p:cNvSpPr txBox="1">
            <a:spLocks noGrp="1"/>
          </p:cNvSpPr>
          <p:nvPr>
            <p:ph type="body" idx="2"/>
          </p:nvPr>
        </p:nvSpPr>
        <p:spPr>
          <a:xfrm>
            <a:off x="5372275" y="2974425"/>
            <a:ext cx="2579700" cy="1368900"/>
          </a:xfrm>
          <a:prstGeom prst="rect">
            <a:avLst/>
          </a:prstGeom>
        </p:spPr>
        <p:txBody>
          <a:bodyPr spcFirstLastPara="1" wrap="square" lIns="91425" tIns="91425" rIns="91425" bIns="91425" anchor="t" anchorCtr="0">
            <a:noAutofit/>
          </a:bodyPr>
          <a:lstStyle>
            <a:lvl1pPr marL="457200" lvl="0" indent="-330200" rtl="0">
              <a:spcBef>
                <a:spcPts val="0"/>
              </a:spcBef>
              <a:spcAft>
                <a:spcPts val="0"/>
              </a:spcAft>
              <a:buClr>
                <a:schemeClr val="lt1"/>
              </a:buClr>
              <a:buSzPts val="1600"/>
              <a:buChar char="●"/>
              <a:defRPr sz="1600">
                <a:solidFill>
                  <a:schemeClr val="lt1"/>
                </a:solidFill>
              </a:defRPr>
            </a:lvl1pPr>
            <a:lvl2pPr marL="914400" lvl="1" indent="-330200" rtl="0">
              <a:spcBef>
                <a:spcPts val="1600"/>
              </a:spcBef>
              <a:spcAft>
                <a:spcPts val="0"/>
              </a:spcAft>
              <a:buClr>
                <a:schemeClr val="lt1"/>
              </a:buClr>
              <a:buSzPts val="1600"/>
              <a:buChar char="○"/>
              <a:defRPr sz="1600">
                <a:solidFill>
                  <a:schemeClr val="lt1"/>
                </a:solidFill>
              </a:defRPr>
            </a:lvl2pPr>
            <a:lvl3pPr marL="1371600" lvl="2" indent="-330200" rtl="0">
              <a:spcBef>
                <a:spcPts val="1600"/>
              </a:spcBef>
              <a:spcAft>
                <a:spcPts val="0"/>
              </a:spcAft>
              <a:buClr>
                <a:schemeClr val="lt1"/>
              </a:buClr>
              <a:buSzPts val="1600"/>
              <a:buChar char="■"/>
              <a:defRPr sz="1600">
                <a:solidFill>
                  <a:schemeClr val="lt1"/>
                </a:solidFill>
              </a:defRPr>
            </a:lvl3pPr>
            <a:lvl4pPr marL="1828800" lvl="3" indent="-330200" rtl="0">
              <a:spcBef>
                <a:spcPts val="1600"/>
              </a:spcBef>
              <a:spcAft>
                <a:spcPts val="0"/>
              </a:spcAft>
              <a:buClr>
                <a:schemeClr val="lt1"/>
              </a:buClr>
              <a:buSzPts val="1600"/>
              <a:buChar char="●"/>
              <a:defRPr sz="1600">
                <a:solidFill>
                  <a:schemeClr val="lt1"/>
                </a:solidFill>
              </a:defRPr>
            </a:lvl4pPr>
            <a:lvl5pPr marL="2286000" lvl="4" indent="-330200" rtl="0">
              <a:spcBef>
                <a:spcPts val="1600"/>
              </a:spcBef>
              <a:spcAft>
                <a:spcPts val="0"/>
              </a:spcAft>
              <a:buClr>
                <a:schemeClr val="lt1"/>
              </a:buClr>
              <a:buSzPts val="1600"/>
              <a:buChar char="○"/>
              <a:defRPr sz="1600">
                <a:solidFill>
                  <a:schemeClr val="lt1"/>
                </a:solidFill>
              </a:defRPr>
            </a:lvl5pPr>
            <a:lvl6pPr marL="2743200" lvl="5" indent="-330200" rtl="0">
              <a:spcBef>
                <a:spcPts val="1600"/>
              </a:spcBef>
              <a:spcAft>
                <a:spcPts val="0"/>
              </a:spcAft>
              <a:buClr>
                <a:schemeClr val="lt1"/>
              </a:buClr>
              <a:buSzPts val="1600"/>
              <a:buChar char="■"/>
              <a:defRPr sz="1600">
                <a:solidFill>
                  <a:schemeClr val="lt1"/>
                </a:solidFill>
              </a:defRPr>
            </a:lvl6pPr>
            <a:lvl7pPr marL="3200400" lvl="6" indent="-330200" rtl="0">
              <a:spcBef>
                <a:spcPts val="1600"/>
              </a:spcBef>
              <a:spcAft>
                <a:spcPts val="0"/>
              </a:spcAft>
              <a:buClr>
                <a:schemeClr val="lt1"/>
              </a:buClr>
              <a:buSzPts val="1600"/>
              <a:buChar char="●"/>
              <a:defRPr sz="1600">
                <a:solidFill>
                  <a:schemeClr val="lt1"/>
                </a:solidFill>
              </a:defRPr>
            </a:lvl7pPr>
            <a:lvl8pPr marL="3657600" lvl="7" indent="-330200" rtl="0">
              <a:spcBef>
                <a:spcPts val="1600"/>
              </a:spcBef>
              <a:spcAft>
                <a:spcPts val="0"/>
              </a:spcAft>
              <a:buClr>
                <a:schemeClr val="lt1"/>
              </a:buClr>
              <a:buSzPts val="1600"/>
              <a:buChar char="○"/>
              <a:defRPr sz="1600">
                <a:solidFill>
                  <a:schemeClr val="lt1"/>
                </a:solidFill>
              </a:defRPr>
            </a:lvl8pPr>
            <a:lvl9pPr marL="4114800" lvl="8" indent="-330200" rtl="0">
              <a:spcBef>
                <a:spcPts val="1600"/>
              </a:spcBef>
              <a:spcAft>
                <a:spcPts val="1600"/>
              </a:spcAft>
              <a:buClr>
                <a:schemeClr val="lt1"/>
              </a:buClr>
              <a:buSzPts val="1600"/>
              <a:buChar char="■"/>
              <a:defRPr sz="1600">
                <a:solidFill>
                  <a:schemeClr val="lt1"/>
                </a:solidFill>
              </a:defRPr>
            </a:lvl9pPr>
          </a:lstStyle>
          <a:p>
            <a:endParaRPr/>
          </a:p>
        </p:txBody>
      </p:sp>
      <p:sp>
        <p:nvSpPr>
          <p:cNvPr id="124" name="Google Shape;124;p22"/>
          <p:cNvSpPr txBox="1">
            <a:spLocks noGrp="1"/>
          </p:cNvSpPr>
          <p:nvPr>
            <p:ph type="title"/>
          </p:nvPr>
        </p:nvSpPr>
        <p:spPr>
          <a:xfrm>
            <a:off x="639950" y="550275"/>
            <a:ext cx="4116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hanks + Credits">
  <p:cSld name="TITLE_1">
    <p:bg>
      <p:bgPr>
        <a:gradFill>
          <a:gsLst>
            <a:gs pos="0">
              <a:srgbClr val="401EBB"/>
            </a:gs>
            <a:gs pos="100000">
              <a:srgbClr val="02BCFD"/>
            </a:gs>
          </a:gsLst>
          <a:lin ang="13500032" scaled="0"/>
        </a:gradFill>
        <a:effectLst/>
      </p:bgPr>
    </p:bg>
    <p:spTree>
      <p:nvGrpSpPr>
        <p:cNvPr id="1" name="Shape 125"/>
        <p:cNvGrpSpPr/>
        <p:nvPr/>
      </p:nvGrpSpPr>
      <p:grpSpPr>
        <a:xfrm>
          <a:off x="0" y="0"/>
          <a:ext cx="0" cy="0"/>
          <a:chOff x="0" y="0"/>
          <a:chExt cx="0" cy="0"/>
        </a:xfrm>
      </p:grpSpPr>
      <p:sp>
        <p:nvSpPr>
          <p:cNvPr id="126" name="Google Shape;126;p23"/>
          <p:cNvSpPr/>
          <p:nvPr/>
        </p:nvSpPr>
        <p:spPr>
          <a:xfrm rot="5400000">
            <a:off x="-1443800" y="-602075"/>
            <a:ext cx="5285700" cy="7504500"/>
          </a:xfrm>
          <a:prstGeom prst="roundRect">
            <a:avLst>
              <a:gd name="adj" fmla="val 18383"/>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23"/>
          <p:cNvSpPr txBox="1">
            <a:spLocks noGrp="1"/>
          </p:cNvSpPr>
          <p:nvPr>
            <p:ph type="ctrTitle"/>
          </p:nvPr>
        </p:nvSpPr>
        <p:spPr>
          <a:xfrm>
            <a:off x="882201" y="784275"/>
            <a:ext cx="4505400" cy="2052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5200"/>
              <a:buNone/>
              <a:defRPr sz="5200">
                <a:solidFill>
                  <a:schemeClr val="lt1"/>
                </a:solidFill>
              </a:defRPr>
            </a:lvl1pPr>
            <a:lvl2pPr lvl="1" rtl="0">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2pPr>
            <a:lvl3pPr lvl="2" rtl="0">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3pPr>
            <a:lvl4pPr lvl="3" rtl="0">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4pPr>
            <a:lvl5pPr lvl="4" rtl="0">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5pPr>
            <a:lvl6pPr lvl="5" rtl="0">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6pPr>
            <a:lvl7pPr lvl="6" rtl="0">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7pPr>
            <a:lvl8pPr lvl="7" rtl="0">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8pPr>
            <a:lvl9pPr lvl="8" rtl="0">
              <a:spcBef>
                <a:spcPts val="0"/>
              </a:spcBef>
              <a:spcAft>
                <a:spcPts val="0"/>
              </a:spcAft>
              <a:buClr>
                <a:schemeClr val="lt1"/>
              </a:buClr>
              <a:buSzPts val="5200"/>
              <a:buFont typeface="Fjalla One"/>
              <a:buNone/>
              <a:defRPr sz="5200">
                <a:solidFill>
                  <a:schemeClr val="lt1"/>
                </a:solidFill>
                <a:latin typeface="Fjalla One"/>
                <a:ea typeface="Fjalla One"/>
                <a:cs typeface="Fjalla One"/>
                <a:sym typeface="Fjalla One"/>
              </a:defRPr>
            </a:lvl9pPr>
          </a:lstStyle>
          <a:p>
            <a:endParaRPr/>
          </a:p>
        </p:txBody>
      </p:sp>
      <p:sp>
        <p:nvSpPr>
          <p:cNvPr id="128" name="Google Shape;128;p23"/>
          <p:cNvSpPr txBox="1">
            <a:spLocks noGrp="1"/>
          </p:cNvSpPr>
          <p:nvPr>
            <p:ph type="subTitle" idx="1"/>
          </p:nvPr>
        </p:nvSpPr>
        <p:spPr>
          <a:xfrm>
            <a:off x="882200" y="1817925"/>
            <a:ext cx="3515400" cy="1582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800"/>
              <a:buFont typeface="Abel"/>
              <a:buNone/>
              <a:defRPr>
                <a:solidFill>
                  <a:schemeClr val="lt1"/>
                </a:solidFill>
                <a:latin typeface="Abel"/>
                <a:ea typeface="Abel"/>
                <a:cs typeface="Abel"/>
                <a:sym typeface="Abe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129" name="Google Shape;129;p23"/>
          <p:cNvSpPr txBox="1"/>
          <p:nvPr/>
        </p:nvSpPr>
        <p:spPr>
          <a:xfrm>
            <a:off x="882200" y="3476925"/>
            <a:ext cx="2970900" cy="1019100"/>
          </a:xfrm>
          <a:prstGeom prst="rect">
            <a:avLst/>
          </a:prstGeom>
          <a:noFill/>
          <a:ln>
            <a:noFill/>
          </a:ln>
        </p:spPr>
        <p:txBody>
          <a:bodyPr spcFirstLastPara="1" wrap="square" lIns="91425" tIns="91425" rIns="91425" bIns="91425" anchor="t" anchorCtr="0">
            <a:noAutofit/>
          </a:bodyPr>
          <a:lstStyle/>
          <a:p>
            <a:pPr marL="0" lvl="0" indent="0" algn="l" rtl="0">
              <a:spcBef>
                <a:spcPts val="300"/>
              </a:spcBef>
              <a:spcAft>
                <a:spcPts val="0"/>
              </a:spcAft>
              <a:buNone/>
            </a:pPr>
            <a:r>
              <a:rPr lang="en" sz="1200">
                <a:solidFill>
                  <a:schemeClr val="accent3"/>
                </a:solidFill>
                <a:latin typeface="Abel"/>
                <a:ea typeface="Abel"/>
                <a:cs typeface="Abel"/>
                <a:sym typeface="Abel"/>
              </a:rPr>
              <a:t>CREDITS: This presentation template was created by </a:t>
            </a:r>
            <a:r>
              <a:rPr lang="en" sz="1200">
                <a:solidFill>
                  <a:schemeClr val="accent3"/>
                </a:solidFill>
                <a:uFill>
                  <a:noFill/>
                </a:uFill>
                <a:latin typeface="Abel"/>
                <a:ea typeface="Abel"/>
                <a:cs typeface="Abel"/>
                <a:sym typeface="Abel"/>
                <a:hlinkClick r:id="rId2"/>
              </a:rPr>
              <a:t>Slidesgo</a:t>
            </a:r>
            <a:r>
              <a:rPr lang="en" sz="1200">
                <a:solidFill>
                  <a:schemeClr val="accent3"/>
                </a:solidFill>
                <a:latin typeface="Abel"/>
                <a:ea typeface="Abel"/>
                <a:cs typeface="Abel"/>
                <a:sym typeface="Abel"/>
              </a:rPr>
              <a:t>, including icons by </a:t>
            </a:r>
            <a:r>
              <a:rPr lang="en" sz="1200">
                <a:solidFill>
                  <a:schemeClr val="accent3"/>
                </a:solidFill>
                <a:uFill>
                  <a:noFill/>
                </a:uFill>
                <a:latin typeface="Abel"/>
                <a:ea typeface="Abel"/>
                <a:cs typeface="Abel"/>
                <a:sym typeface="Abel"/>
                <a:hlinkClick r:id="rId3"/>
              </a:rPr>
              <a:t>Flaticon</a:t>
            </a:r>
            <a:r>
              <a:rPr lang="en" sz="1200">
                <a:solidFill>
                  <a:schemeClr val="accent3"/>
                </a:solidFill>
                <a:latin typeface="Abel"/>
                <a:ea typeface="Abel"/>
                <a:cs typeface="Abel"/>
                <a:sym typeface="Abel"/>
              </a:rPr>
              <a:t>, and infographics &amp; images by </a:t>
            </a:r>
            <a:r>
              <a:rPr lang="en" sz="1200">
                <a:solidFill>
                  <a:schemeClr val="accent3"/>
                </a:solidFill>
                <a:uFill>
                  <a:noFill/>
                </a:uFill>
                <a:latin typeface="Abel"/>
                <a:ea typeface="Abel"/>
                <a:cs typeface="Abel"/>
                <a:sym typeface="Abel"/>
                <a:hlinkClick r:id="rId4"/>
              </a:rPr>
              <a:t>Freepik</a:t>
            </a:r>
            <a:r>
              <a:rPr lang="en" sz="1200">
                <a:solidFill>
                  <a:schemeClr val="accent3"/>
                </a:solidFill>
                <a:latin typeface="Abel"/>
                <a:ea typeface="Abel"/>
                <a:cs typeface="Abel"/>
                <a:sym typeface="Abel"/>
              </a:rPr>
              <a:t>. </a:t>
            </a:r>
            <a:endParaRPr sz="1200">
              <a:solidFill>
                <a:schemeClr val="accent3"/>
              </a:solidFill>
              <a:latin typeface="Abel"/>
              <a:ea typeface="Abel"/>
              <a:cs typeface="Abel"/>
              <a:sym typeface="Abel"/>
            </a:endParaRPr>
          </a:p>
          <a:p>
            <a:pPr marL="0" lvl="0" indent="0" algn="l" rtl="0">
              <a:spcBef>
                <a:spcPts val="300"/>
              </a:spcBef>
              <a:spcAft>
                <a:spcPts val="0"/>
              </a:spcAft>
              <a:buNone/>
            </a:pPr>
            <a:endParaRPr sz="1200">
              <a:solidFill>
                <a:schemeClr val="accent3"/>
              </a:solidFill>
              <a:latin typeface="Abel"/>
              <a:ea typeface="Abel"/>
              <a:cs typeface="Abel"/>
              <a:sym typeface="Abe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 Design 1">
  <p:cSld name="TITLE_ONLY_1">
    <p:bg>
      <p:bgPr>
        <a:gradFill>
          <a:gsLst>
            <a:gs pos="0">
              <a:srgbClr val="401EBB"/>
            </a:gs>
            <a:gs pos="100000">
              <a:srgbClr val="02BCFD"/>
            </a:gs>
          </a:gsLst>
          <a:lin ang="18900732" scaled="0"/>
        </a:gradFill>
        <a:effectLst/>
      </p:bgPr>
    </p:bg>
    <p:spTree>
      <p:nvGrpSpPr>
        <p:cNvPr id="1" name="Shape 130"/>
        <p:cNvGrpSpPr/>
        <p:nvPr/>
      </p:nvGrpSpPr>
      <p:grpSpPr>
        <a:xfrm>
          <a:off x="0" y="0"/>
          <a:ext cx="0" cy="0"/>
          <a:chOff x="0" y="0"/>
          <a:chExt cx="0" cy="0"/>
        </a:xfrm>
      </p:grpSpPr>
      <p:sp>
        <p:nvSpPr>
          <p:cNvPr id="131" name="Google Shape;131;p24"/>
          <p:cNvSpPr/>
          <p:nvPr/>
        </p:nvSpPr>
        <p:spPr>
          <a:xfrm rot="5400000">
            <a:off x="4778685" y="-618350"/>
            <a:ext cx="3418200" cy="750450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24"/>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ackground">
  <p:cSld name="SECTION_TITLE_AND_DESCRIPTION_1_2">
    <p:bg>
      <p:bgPr>
        <a:gradFill>
          <a:gsLst>
            <a:gs pos="0">
              <a:srgbClr val="401EBB"/>
            </a:gs>
            <a:gs pos="100000">
              <a:srgbClr val="02BCFD"/>
            </a:gs>
          </a:gsLst>
          <a:lin ang="18900044" scaled="0"/>
        </a:gradFill>
        <a:effectLst/>
      </p:bgPr>
    </p:bg>
    <p:spTree>
      <p:nvGrpSpPr>
        <p:cNvPr id="1" name="Shape 133"/>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ackground 1">
  <p:cSld name="TITLE_1_1">
    <p:bg>
      <p:bgPr>
        <a:gradFill>
          <a:gsLst>
            <a:gs pos="0">
              <a:srgbClr val="401EBB"/>
            </a:gs>
            <a:gs pos="100000">
              <a:srgbClr val="02BCFD"/>
            </a:gs>
          </a:gsLst>
          <a:lin ang="13500032" scaled="0"/>
        </a:gradFill>
        <a:effectLst/>
      </p:bgPr>
    </p:bg>
    <p:spTree>
      <p:nvGrpSpPr>
        <p:cNvPr id="1" name="Shape 134"/>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ackground 2">
  <p:cSld name="SECTION_HEADER_1_2_1">
    <p:bg>
      <p:bgPr>
        <a:gradFill>
          <a:gsLst>
            <a:gs pos="0">
              <a:schemeClr val="accent5"/>
            </a:gs>
            <a:gs pos="100000">
              <a:schemeClr val="accent4"/>
            </a:gs>
          </a:gsLst>
          <a:lin ang="5400700" scaled="0"/>
        </a:gradFill>
        <a:effectLst/>
      </p:bgPr>
    </p:bg>
    <p:spTree>
      <p:nvGrpSpPr>
        <p:cNvPr id="1" name="Shape 135"/>
        <p:cNvGrpSpPr/>
        <p:nvPr/>
      </p:nvGrpSpPr>
      <p:grpSpPr>
        <a:xfrm>
          <a:off x="0" y="0"/>
          <a:ext cx="0" cy="0"/>
          <a:chOff x="0" y="0"/>
          <a:chExt cx="0" cy="0"/>
        </a:xfrm>
      </p:grpSpPr>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slide" type="blank">
  <p:cSld name="BLANK">
    <p:spTree>
      <p:nvGrpSpPr>
        <p:cNvPr id="1" name="Shape 13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gradFill>
          <a:gsLst>
            <a:gs pos="0">
              <a:srgbClr val="401EBB"/>
            </a:gs>
            <a:gs pos="100000">
              <a:srgbClr val="02BCFD"/>
            </a:gs>
          </a:gsLst>
          <a:lin ang="18900732"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FFFFFF"/>
              </a:buClr>
              <a:buSzPts val="2800"/>
              <a:buFont typeface="Fjalla One"/>
              <a:buNone/>
              <a:defRPr sz="2800">
                <a:solidFill>
                  <a:srgbClr val="FFFFFF"/>
                </a:solidFill>
                <a:latin typeface="Fjalla One"/>
                <a:ea typeface="Fjalla One"/>
                <a:cs typeface="Fjalla One"/>
                <a:sym typeface="Fjalla One"/>
              </a:defRPr>
            </a:lvl1pPr>
            <a:lvl2pPr lvl="1">
              <a:spcBef>
                <a:spcPts val="0"/>
              </a:spcBef>
              <a:spcAft>
                <a:spcPts val="0"/>
              </a:spcAft>
              <a:buClr>
                <a:srgbClr val="FFFFFF"/>
              </a:buClr>
              <a:buSzPts val="2800"/>
              <a:buNone/>
              <a:defRPr sz="2800">
                <a:solidFill>
                  <a:srgbClr val="FFFFFF"/>
                </a:solidFill>
              </a:defRPr>
            </a:lvl2pPr>
            <a:lvl3pPr lvl="2">
              <a:spcBef>
                <a:spcPts val="0"/>
              </a:spcBef>
              <a:spcAft>
                <a:spcPts val="0"/>
              </a:spcAft>
              <a:buClr>
                <a:srgbClr val="FFFFFF"/>
              </a:buClr>
              <a:buSzPts val="2800"/>
              <a:buNone/>
              <a:defRPr sz="2800">
                <a:solidFill>
                  <a:srgbClr val="FFFFFF"/>
                </a:solidFill>
              </a:defRPr>
            </a:lvl3pPr>
            <a:lvl4pPr lvl="3">
              <a:spcBef>
                <a:spcPts val="0"/>
              </a:spcBef>
              <a:spcAft>
                <a:spcPts val="0"/>
              </a:spcAft>
              <a:buClr>
                <a:srgbClr val="FFFFFF"/>
              </a:buClr>
              <a:buSzPts val="2800"/>
              <a:buNone/>
              <a:defRPr sz="2800">
                <a:solidFill>
                  <a:srgbClr val="FFFFFF"/>
                </a:solidFill>
              </a:defRPr>
            </a:lvl4pPr>
            <a:lvl5pPr lvl="4">
              <a:spcBef>
                <a:spcPts val="0"/>
              </a:spcBef>
              <a:spcAft>
                <a:spcPts val="0"/>
              </a:spcAft>
              <a:buClr>
                <a:srgbClr val="FFFFFF"/>
              </a:buClr>
              <a:buSzPts val="2800"/>
              <a:buNone/>
              <a:defRPr sz="2800">
                <a:solidFill>
                  <a:srgbClr val="FFFFFF"/>
                </a:solidFill>
              </a:defRPr>
            </a:lvl5pPr>
            <a:lvl6pPr lvl="5">
              <a:spcBef>
                <a:spcPts val="0"/>
              </a:spcBef>
              <a:spcAft>
                <a:spcPts val="0"/>
              </a:spcAft>
              <a:buClr>
                <a:srgbClr val="FFFFFF"/>
              </a:buClr>
              <a:buSzPts val="2800"/>
              <a:buNone/>
              <a:defRPr sz="2800">
                <a:solidFill>
                  <a:srgbClr val="FFFFFF"/>
                </a:solidFill>
              </a:defRPr>
            </a:lvl6pPr>
            <a:lvl7pPr lvl="6">
              <a:spcBef>
                <a:spcPts val="0"/>
              </a:spcBef>
              <a:spcAft>
                <a:spcPts val="0"/>
              </a:spcAft>
              <a:buClr>
                <a:srgbClr val="FFFFFF"/>
              </a:buClr>
              <a:buSzPts val="2800"/>
              <a:buNone/>
              <a:defRPr sz="2800">
                <a:solidFill>
                  <a:srgbClr val="FFFFFF"/>
                </a:solidFill>
              </a:defRPr>
            </a:lvl7pPr>
            <a:lvl8pPr lvl="7">
              <a:spcBef>
                <a:spcPts val="0"/>
              </a:spcBef>
              <a:spcAft>
                <a:spcPts val="0"/>
              </a:spcAft>
              <a:buClr>
                <a:srgbClr val="FFFFFF"/>
              </a:buClr>
              <a:buSzPts val="2800"/>
              <a:buNone/>
              <a:defRPr sz="2800">
                <a:solidFill>
                  <a:srgbClr val="FFFFFF"/>
                </a:solidFill>
              </a:defRPr>
            </a:lvl8pPr>
            <a:lvl9pPr lvl="8">
              <a:spcBef>
                <a:spcPts val="0"/>
              </a:spcBef>
              <a:spcAft>
                <a:spcPts val="0"/>
              </a:spcAft>
              <a:buClr>
                <a:srgbClr val="FFFFFF"/>
              </a:buClr>
              <a:buSzPts val="2800"/>
              <a:buNone/>
              <a:defRPr sz="2800">
                <a:solidFill>
                  <a:srgbClr val="FFFFFF"/>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rgbClr val="FFFFFF"/>
              </a:buClr>
              <a:buSzPts val="1800"/>
              <a:buFont typeface="Abel"/>
              <a:buChar char="●"/>
              <a:defRPr sz="1800">
                <a:solidFill>
                  <a:srgbClr val="FFFFFF"/>
                </a:solidFill>
                <a:latin typeface="Abel"/>
                <a:ea typeface="Abel"/>
                <a:cs typeface="Abel"/>
                <a:sym typeface="Abel"/>
              </a:defRPr>
            </a:lvl1pPr>
            <a:lvl2pPr marL="914400" lvl="1"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2pPr>
            <a:lvl3pPr marL="1371600" lvl="2"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3pPr>
            <a:lvl4pPr marL="1828800" lvl="3"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4pPr>
            <a:lvl5pPr marL="2286000" lvl="4"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5pPr>
            <a:lvl6pPr marL="2743200" lvl="5"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6pPr>
            <a:lvl7pPr marL="3200400" lvl="6"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7pPr>
            <a:lvl8pPr marL="3657600" lvl="7" indent="-317500">
              <a:lnSpc>
                <a:spcPct val="100000"/>
              </a:lnSpc>
              <a:spcBef>
                <a:spcPts val="1600"/>
              </a:spcBef>
              <a:spcAft>
                <a:spcPts val="0"/>
              </a:spcAft>
              <a:buClr>
                <a:srgbClr val="FFFFFF"/>
              </a:buClr>
              <a:buSzPts val="1400"/>
              <a:buFont typeface="Abel"/>
              <a:buChar char="○"/>
              <a:defRPr>
                <a:solidFill>
                  <a:srgbClr val="FFFFFF"/>
                </a:solidFill>
                <a:latin typeface="Abel"/>
                <a:ea typeface="Abel"/>
                <a:cs typeface="Abel"/>
                <a:sym typeface="Abel"/>
              </a:defRPr>
            </a:lvl8pPr>
            <a:lvl9pPr marL="4114800" lvl="8" indent="-317500">
              <a:lnSpc>
                <a:spcPct val="100000"/>
              </a:lnSpc>
              <a:spcBef>
                <a:spcPts val="1600"/>
              </a:spcBef>
              <a:spcAft>
                <a:spcPts val="1600"/>
              </a:spcAft>
              <a:buClr>
                <a:srgbClr val="FFFFFF"/>
              </a:buClr>
              <a:buSzPts val="1400"/>
              <a:buFont typeface="Abel"/>
              <a:buChar char="■"/>
              <a:defRPr>
                <a:solidFill>
                  <a:srgbClr val="FFFFFF"/>
                </a:solidFill>
                <a:latin typeface="Abel"/>
                <a:ea typeface="Abel"/>
                <a:cs typeface="Abel"/>
                <a:sym typeface="Abe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8" r:id="rId10"/>
    <p:sldLayoutId id="2147483660" r:id="rId11"/>
    <p:sldLayoutId id="2147483661" r:id="rId12"/>
    <p:sldLayoutId id="2147483662"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0E2A47"/>
        </a:solidFill>
        <a:effectLst/>
      </p:bgPr>
    </p:bg>
    <p:spTree>
      <p:nvGrpSpPr>
        <p:cNvPr id="1" name="Shape 136"/>
        <p:cNvGrpSpPr/>
        <p:nvPr/>
      </p:nvGrpSpPr>
      <p:grpSpPr>
        <a:xfrm>
          <a:off x="0" y="0"/>
          <a:ext cx="0" cy="0"/>
          <a:chOff x="0" y="0"/>
          <a:chExt cx="0" cy="0"/>
        </a:xfrm>
      </p:grpSpPr>
      <p:sp>
        <p:nvSpPr>
          <p:cNvPr id="137" name="Google Shape;137;p28"/>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1pPr>
            <a:lvl2pPr lvl="1"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2pPr>
            <a:lvl3pPr lvl="2"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3pPr>
            <a:lvl4pPr lvl="3"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4pPr>
            <a:lvl5pPr lvl="4"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5pPr>
            <a:lvl6pPr lvl="5"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6pPr>
            <a:lvl7pPr lvl="6"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7pPr>
            <a:lvl8pPr lvl="7"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8pPr>
            <a:lvl9pPr lvl="8"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9pPr>
          </a:lstStyle>
          <a:p>
            <a:endParaRPr/>
          </a:p>
        </p:txBody>
      </p:sp>
      <p:sp>
        <p:nvSpPr>
          <p:cNvPr id="138" name="Google Shape;138;p28"/>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marL="914400" lvl="1"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marL="1371600" lvl="2"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marL="1828800" lvl="3"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marL="2286000" lvl="4"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marL="2743200" lvl="5"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marL="3200400" lvl="6"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marL="3657600" lvl="7"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marL="4114800" lvl="8"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a:endParaRPr/>
          </a:p>
        </p:txBody>
      </p:sp>
    </p:spTree>
  </p:cSld>
  <p:clrMap bg1="lt1" tx1="dk1" bg2="dk2" tx2="lt2" accent1="accent1" accent2="accent2" accent3="accent3" accent4="accent4" accent5="accent5" accent6="accent6" hlink="hlink" folHlink="folHlink"/>
  <p:sldLayoutIdLst>
    <p:sldLayoutId id="2147483674"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8" Type="http://schemas.openxmlformats.org/officeDocument/2006/relationships/hyperlink" Target="https://www.freepik.com/free-vector/digital-marketing-landing-page_3947126.htm/?utm_source=slidesgo_template&amp;utm_medium=referral-link&amp;utm_campaign=sg_resources&amp;utm_content=freepik" TargetMode="External"/><Relationship Id="rId13" Type="http://schemas.openxmlformats.org/officeDocument/2006/relationships/hyperlink" Target="https://www.freepik.com/free-photo/boy-smiling_4452756.htm" TargetMode="External"/><Relationship Id="rId18" Type="http://schemas.openxmlformats.org/officeDocument/2006/relationships/hyperlink" Target="https://www.flaticon.com/packs/digital-marketing-39/?utm_source=slidesgo_template&amp;utm_medium=referral-link&amp;utm_campaign=sg_resources&amp;utm_content=flaticon" TargetMode="External"/><Relationship Id="rId3" Type="http://schemas.openxmlformats.org/officeDocument/2006/relationships/hyperlink" Target="https://www.freepik.com/free-vector/template-isometric-startup-landing-page_5757244.htm/?utm_source=slidesgo_template&amp;utm_medium=referral-link&amp;utm_campaign=sg_resources&amp;utm_content=freepik" TargetMode="External"/><Relationship Id="rId7" Type="http://schemas.openxmlformats.org/officeDocument/2006/relationships/hyperlink" Target="https://www.freepik.com/free-vector/isometric-marketing-landing-page_5402980.htm/?utm_source=slidesgo_template&amp;utm_medium=referral-link&amp;utm_campaign=sg_resources&amp;utm_content=freepik" TargetMode="External"/><Relationship Id="rId12" Type="http://schemas.openxmlformats.org/officeDocument/2006/relationships/hyperlink" Target="https://www.freepik.com/free-vector/technology-logo-collection-gradient-style_4770053.htm/?utm_source=slidesgo_template&amp;utm_medium=referral-link&amp;utm_campaign=sg_resources&amp;utm_content=freepik" TargetMode="External"/><Relationship Id="rId17" Type="http://schemas.openxmlformats.org/officeDocument/2006/relationships/hyperlink" Target="https://www.freepik.com/free-photo/female-friend-pointing-man-using-social-media-network-notification-icons-mobile_2573445.htm/?utm_source=slidesgo_template&amp;utm_medium=referral-link&amp;utm_campaign=sg_resources&amp;utm_content=freepik" TargetMode="External"/><Relationship Id="rId2" Type="http://schemas.openxmlformats.org/officeDocument/2006/relationships/notesSlide" Target="../notesSlides/notesSlide18.xml"/><Relationship Id="rId16" Type="http://schemas.openxmlformats.org/officeDocument/2006/relationships/hyperlink" Target="https://www.freepik.com/free-photo/female-friend-pointing-man-using-social-media-network-notification-icons-mobile_2573445.htm" TargetMode="External"/><Relationship Id="rId1" Type="http://schemas.openxmlformats.org/officeDocument/2006/relationships/slideLayout" Target="../slideLayouts/slideLayout4.xml"/><Relationship Id="rId6" Type="http://schemas.openxmlformats.org/officeDocument/2006/relationships/hyperlink" Target="https://www.freepik.com/free-vector/isometric-marketing-strategy-landing-page_5513609.htm/?utm_source=slidesgo_template&amp;utm_medium=referral-link&amp;utm_campaign=sg_resources&amp;utm_content=freepik" TargetMode="External"/><Relationship Id="rId11" Type="http://schemas.openxmlformats.org/officeDocument/2006/relationships/hyperlink" Target="https://www.freepik.com/free-vector/modern-isometric-landing-page_6047404.htm/?utm_source=slidesgo_template&amp;utm_medium=referral-link&amp;utm_campaign=sg_resources&amp;utm_content=freepik" TargetMode="External"/><Relationship Id="rId5" Type="http://schemas.openxmlformats.org/officeDocument/2006/relationships/hyperlink" Target="https://www.freepik.com/free-vector/startup-landing-page-isometric-style_5568559.htm/?utm_source=slidesgo_template&amp;utm_medium=referral-link&amp;utm_campaign=sg_resources&amp;utm_content=freepik" TargetMode="External"/><Relationship Id="rId15" Type="http://schemas.openxmlformats.org/officeDocument/2006/relationships/hyperlink" Target="https://www.freepik.com/free-photo/girl_4484948.htm/?utm_source=slidesgo_template&amp;utm_medium=referral-link&amp;utm_campaign=sg_resources&amp;utm_content=freepik" TargetMode="External"/><Relationship Id="rId10" Type="http://schemas.openxmlformats.org/officeDocument/2006/relationships/hyperlink" Target="https://www.freepik.com/free-vector/template-landing-page-technology-concept_6113900.htm/?utm_source=slidesgo_template&amp;utm_medium=referral-link&amp;utm_campaign=sg_resources&amp;utm_content=freepik" TargetMode="External"/><Relationship Id="rId4" Type="http://schemas.openxmlformats.org/officeDocument/2006/relationships/hyperlink" Target="https://www.freepik.com/free-vector/technology-concept-template-landing-page_5860717.htm/?utm_source=slidesgo_template&amp;utm_medium=referral-link&amp;utm_campaign=sg_resources&amp;utm_content=freepik" TargetMode="External"/><Relationship Id="rId9" Type="http://schemas.openxmlformats.org/officeDocument/2006/relationships/hyperlink" Target="https://www.freepik.com/free-vector/neon-landing-page-template-with-smartphone_6113896.htm/?utm_source=slidesgo_template&amp;utm_medium=referral-link&amp;utm_campaign=sg_resources&amp;utm_content=freepik" TargetMode="External"/><Relationship Id="rId14" Type="http://schemas.openxmlformats.org/officeDocument/2006/relationships/hyperlink" Target="https://www.freepik.com/free-photo/boy-smiling_4452756.htm/?utm_source=slidesgo_template&amp;utm_medium=referral-link&amp;utm_campaign=sg_resources&amp;utm_content=freepik"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bit.ly/2PfT4lq" TargetMode="External"/><Relationship Id="rId7"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4.xml"/><Relationship Id="rId6" Type="http://schemas.openxmlformats.org/officeDocument/2006/relationships/hyperlink" Target="http://bit.ly/30B07Gq" TargetMode="External"/><Relationship Id="rId5" Type="http://schemas.openxmlformats.org/officeDocument/2006/relationships/hyperlink" Target="http://bit.ly/33VAFh3" TargetMode="External"/><Relationship Id="rId4" Type="http://schemas.openxmlformats.org/officeDocument/2006/relationships/slide" Target="slide2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401EBB"/>
            </a:gs>
            <a:gs pos="100000">
              <a:srgbClr val="02BCFD"/>
            </a:gs>
          </a:gsLst>
          <a:lin ang="13500032" scaled="0"/>
        </a:gradFill>
        <a:effectLst/>
      </p:bgPr>
    </p:bg>
    <p:spTree>
      <p:nvGrpSpPr>
        <p:cNvPr id="1" name="Shape 143"/>
        <p:cNvGrpSpPr/>
        <p:nvPr/>
      </p:nvGrpSpPr>
      <p:grpSpPr>
        <a:xfrm>
          <a:off x="0" y="0"/>
          <a:ext cx="0" cy="0"/>
          <a:chOff x="0" y="0"/>
          <a:chExt cx="0" cy="0"/>
        </a:xfrm>
      </p:grpSpPr>
      <p:sp>
        <p:nvSpPr>
          <p:cNvPr id="144" name="Google Shape;144;p30"/>
          <p:cNvSpPr txBox="1">
            <a:spLocks noGrp="1"/>
          </p:cNvSpPr>
          <p:nvPr>
            <p:ph type="ctrTitle"/>
          </p:nvPr>
        </p:nvSpPr>
        <p:spPr>
          <a:xfrm>
            <a:off x="407192" y="1285125"/>
            <a:ext cx="4505400" cy="2052600"/>
          </a:xfrm>
          <a:prstGeom prst="rect">
            <a:avLst/>
          </a:prstGeom>
        </p:spPr>
        <p:txBody>
          <a:bodyPr spcFirstLastPara="1" wrap="square" lIns="91425" tIns="91425" rIns="91425" bIns="91425" anchor="t" anchorCtr="0">
            <a:noAutofit/>
          </a:bodyPr>
          <a:lstStyle/>
          <a:p>
            <a:pPr lvl="0" algn="ctr"/>
            <a:r>
              <a:rPr lang="en-US" dirty="0">
                <a:latin typeface="Times New Roman" panose="02020603050405020304" pitchFamily="18" charset="0"/>
                <a:cs typeface="Times New Roman" panose="02020603050405020304" pitchFamily="18" charset="0"/>
              </a:rPr>
              <a:t>HỘI THẢO KHOA HỌC</a:t>
            </a:r>
            <a:endParaRPr dirty="0"/>
          </a:p>
        </p:txBody>
      </p:sp>
      <p:sp>
        <p:nvSpPr>
          <p:cNvPr id="145" name="Google Shape;145;p30"/>
          <p:cNvSpPr txBox="1">
            <a:spLocks noGrp="1"/>
          </p:cNvSpPr>
          <p:nvPr>
            <p:ph type="subTitle" idx="1"/>
          </p:nvPr>
        </p:nvSpPr>
        <p:spPr>
          <a:xfrm>
            <a:off x="-85688" y="2945683"/>
            <a:ext cx="5411631" cy="792600"/>
          </a:xfrm>
          <a:prstGeom prst="rect">
            <a:avLst/>
          </a:prstGeom>
        </p:spPr>
        <p:txBody>
          <a:bodyPr spcFirstLastPara="1" wrap="square" lIns="91425" tIns="91425" rIns="91425" bIns="91425" anchor="t" anchorCtr="0">
            <a:noAutofit/>
          </a:bodyPr>
          <a:lstStyle/>
          <a:p>
            <a:r>
              <a:rPr lang="en-US" sz="3200" dirty="0">
                <a:latin typeface="Times New Roman" panose="02020603050405020304" pitchFamily="18" charset="0"/>
                <a:cs typeface="Times New Roman" panose="02020603050405020304" pitchFamily="18" charset="0"/>
              </a:rPr>
              <a:t>KHOA MAY- THỜI TRANG</a:t>
            </a:r>
          </a:p>
        </p:txBody>
      </p:sp>
      <p:grpSp>
        <p:nvGrpSpPr>
          <p:cNvPr id="146" name="Google Shape;146;p30"/>
          <p:cNvGrpSpPr/>
          <p:nvPr/>
        </p:nvGrpSpPr>
        <p:grpSpPr>
          <a:xfrm>
            <a:off x="5122843" y="534549"/>
            <a:ext cx="4192428" cy="4996342"/>
            <a:chOff x="4355896" y="-72048"/>
            <a:chExt cx="4882257" cy="5806520"/>
          </a:xfrm>
        </p:grpSpPr>
        <p:grpSp>
          <p:nvGrpSpPr>
            <p:cNvPr id="147" name="Google Shape;147;p30"/>
            <p:cNvGrpSpPr/>
            <p:nvPr/>
          </p:nvGrpSpPr>
          <p:grpSpPr>
            <a:xfrm>
              <a:off x="4706238" y="-72048"/>
              <a:ext cx="4531915" cy="5488741"/>
              <a:chOff x="1812875" y="238125"/>
              <a:chExt cx="4088700" cy="4951950"/>
            </a:xfrm>
          </p:grpSpPr>
          <p:sp>
            <p:nvSpPr>
              <p:cNvPr id="148" name="Google Shape;148;p30"/>
              <p:cNvSpPr/>
              <p:nvPr/>
            </p:nvSpPr>
            <p:spPr>
              <a:xfrm>
                <a:off x="1812875" y="726775"/>
                <a:ext cx="744825" cy="4422075"/>
              </a:xfrm>
              <a:custGeom>
                <a:avLst/>
                <a:gdLst/>
                <a:ahLst/>
                <a:cxnLst/>
                <a:rect l="l" t="t" r="r" b="b"/>
                <a:pathLst>
                  <a:path w="29793" h="176883" extrusionOk="0">
                    <a:moveTo>
                      <a:pt x="1" y="1"/>
                    </a:moveTo>
                    <a:lnTo>
                      <a:pt x="29793" y="1"/>
                    </a:lnTo>
                    <a:lnTo>
                      <a:pt x="29793" y="176883"/>
                    </a:lnTo>
                    <a:lnTo>
                      <a:pt x="1" y="176883"/>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30"/>
              <p:cNvSpPr/>
              <p:nvPr/>
            </p:nvSpPr>
            <p:spPr>
              <a:xfrm>
                <a:off x="2989575" y="281725"/>
                <a:ext cx="789725" cy="4810400"/>
              </a:xfrm>
              <a:custGeom>
                <a:avLst/>
                <a:gdLst/>
                <a:ahLst/>
                <a:cxnLst/>
                <a:rect l="l" t="t" r="r" b="b"/>
                <a:pathLst>
                  <a:path w="31589" h="192416" extrusionOk="0">
                    <a:moveTo>
                      <a:pt x="0" y="1"/>
                    </a:moveTo>
                    <a:lnTo>
                      <a:pt x="31588" y="1"/>
                    </a:lnTo>
                    <a:lnTo>
                      <a:pt x="31588" y="192415"/>
                    </a:lnTo>
                    <a:lnTo>
                      <a:pt x="0"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30"/>
              <p:cNvSpPr/>
              <p:nvPr/>
            </p:nvSpPr>
            <p:spPr>
              <a:xfrm>
                <a:off x="2761525" y="768000"/>
                <a:ext cx="744875" cy="4422075"/>
              </a:xfrm>
              <a:custGeom>
                <a:avLst/>
                <a:gdLst/>
                <a:ahLst/>
                <a:cxnLst/>
                <a:rect l="l" t="t" r="r" b="b"/>
                <a:pathLst>
                  <a:path w="29795" h="176883" extrusionOk="0">
                    <a:moveTo>
                      <a:pt x="1" y="1"/>
                    </a:moveTo>
                    <a:lnTo>
                      <a:pt x="29794" y="1"/>
                    </a:lnTo>
                    <a:lnTo>
                      <a:pt x="29794" y="176883"/>
                    </a:lnTo>
                    <a:lnTo>
                      <a:pt x="1" y="176883"/>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30"/>
              <p:cNvSpPr/>
              <p:nvPr/>
            </p:nvSpPr>
            <p:spPr>
              <a:xfrm>
                <a:off x="3664550" y="702625"/>
                <a:ext cx="744825" cy="4422100"/>
              </a:xfrm>
              <a:custGeom>
                <a:avLst/>
                <a:gdLst/>
                <a:ahLst/>
                <a:cxnLst/>
                <a:rect l="l" t="t" r="r" b="b"/>
                <a:pathLst>
                  <a:path w="29793" h="176884" extrusionOk="0">
                    <a:moveTo>
                      <a:pt x="0" y="1"/>
                    </a:moveTo>
                    <a:lnTo>
                      <a:pt x="29793" y="1"/>
                    </a:lnTo>
                    <a:lnTo>
                      <a:pt x="29793" y="176884"/>
                    </a:lnTo>
                    <a:lnTo>
                      <a:pt x="0" y="176884"/>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30"/>
              <p:cNvSpPr/>
              <p:nvPr/>
            </p:nvSpPr>
            <p:spPr>
              <a:xfrm>
                <a:off x="5066800" y="260400"/>
                <a:ext cx="744850" cy="4810400"/>
              </a:xfrm>
              <a:custGeom>
                <a:avLst/>
                <a:gdLst/>
                <a:ahLst/>
                <a:cxnLst/>
                <a:rect l="l" t="t" r="r" b="b"/>
                <a:pathLst>
                  <a:path w="29794" h="192416" extrusionOk="0">
                    <a:moveTo>
                      <a:pt x="1" y="1"/>
                    </a:moveTo>
                    <a:lnTo>
                      <a:pt x="29793" y="1"/>
                    </a:lnTo>
                    <a:lnTo>
                      <a:pt x="29793" y="192416"/>
                    </a:lnTo>
                    <a:lnTo>
                      <a:pt x="1" y="192416"/>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30"/>
              <p:cNvSpPr/>
              <p:nvPr/>
            </p:nvSpPr>
            <p:spPr>
              <a:xfrm>
                <a:off x="4996200" y="281725"/>
                <a:ext cx="372450" cy="4810400"/>
              </a:xfrm>
              <a:custGeom>
                <a:avLst/>
                <a:gdLst/>
                <a:ahLst/>
                <a:cxnLst/>
                <a:rect l="l" t="t" r="r" b="b"/>
                <a:pathLst>
                  <a:path w="14898" h="192416" extrusionOk="0">
                    <a:moveTo>
                      <a:pt x="0" y="1"/>
                    </a:moveTo>
                    <a:lnTo>
                      <a:pt x="14897" y="1"/>
                    </a:lnTo>
                    <a:lnTo>
                      <a:pt x="14897" y="192415"/>
                    </a:lnTo>
                    <a:lnTo>
                      <a:pt x="0"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30"/>
              <p:cNvSpPr/>
              <p:nvPr/>
            </p:nvSpPr>
            <p:spPr>
              <a:xfrm>
                <a:off x="3753900" y="281725"/>
                <a:ext cx="702300" cy="4810400"/>
              </a:xfrm>
              <a:custGeom>
                <a:avLst/>
                <a:gdLst/>
                <a:ahLst/>
                <a:cxnLst/>
                <a:rect l="l" t="t" r="r" b="b"/>
                <a:pathLst>
                  <a:path w="28092" h="192416" extrusionOk="0">
                    <a:moveTo>
                      <a:pt x="0" y="1"/>
                    </a:moveTo>
                    <a:lnTo>
                      <a:pt x="28091" y="1"/>
                    </a:lnTo>
                    <a:lnTo>
                      <a:pt x="28091" y="192415"/>
                    </a:lnTo>
                    <a:lnTo>
                      <a:pt x="0"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30"/>
              <p:cNvSpPr/>
              <p:nvPr/>
            </p:nvSpPr>
            <p:spPr>
              <a:xfrm>
                <a:off x="3969450" y="281725"/>
                <a:ext cx="702325" cy="4810400"/>
              </a:xfrm>
              <a:custGeom>
                <a:avLst/>
                <a:gdLst/>
                <a:ahLst/>
                <a:cxnLst/>
                <a:rect l="l" t="t" r="r" b="b"/>
                <a:pathLst>
                  <a:path w="28093" h="192416" extrusionOk="0">
                    <a:moveTo>
                      <a:pt x="0" y="1"/>
                    </a:moveTo>
                    <a:lnTo>
                      <a:pt x="28092" y="1"/>
                    </a:lnTo>
                    <a:lnTo>
                      <a:pt x="28092" y="192415"/>
                    </a:lnTo>
                    <a:lnTo>
                      <a:pt x="0"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30"/>
              <p:cNvSpPr/>
              <p:nvPr/>
            </p:nvSpPr>
            <p:spPr>
              <a:xfrm>
                <a:off x="4234650" y="238125"/>
                <a:ext cx="1666925" cy="4810400"/>
              </a:xfrm>
              <a:custGeom>
                <a:avLst/>
                <a:gdLst/>
                <a:ahLst/>
                <a:cxnLst/>
                <a:rect l="l" t="t" r="r" b="b"/>
                <a:pathLst>
                  <a:path w="66677" h="192416" extrusionOk="0">
                    <a:moveTo>
                      <a:pt x="1" y="0"/>
                    </a:moveTo>
                    <a:lnTo>
                      <a:pt x="66676" y="0"/>
                    </a:lnTo>
                    <a:lnTo>
                      <a:pt x="66676" y="192415"/>
                    </a:lnTo>
                    <a:lnTo>
                      <a:pt x="1" y="192415"/>
                    </a:lnTo>
                    <a:close/>
                  </a:path>
                </a:pathLst>
              </a:custGeom>
              <a:gradFill>
                <a:gsLst>
                  <a:gs pos="0">
                    <a:srgbClr val="FFFFFF">
                      <a:alpha val="11372"/>
                    </a:srgbClr>
                  </a:gs>
                  <a:gs pos="66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 name="Google Shape;157;p30"/>
            <p:cNvGrpSpPr/>
            <p:nvPr/>
          </p:nvGrpSpPr>
          <p:grpSpPr>
            <a:xfrm>
              <a:off x="6947561" y="1888323"/>
              <a:ext cx="457575" cy="392346"/>
              <a:chOff x="3835000" y="2006775"/>
              <a:chExt cx="412825" cy="353975"/>
            </a:xfrm>
          </p:grpSpPr>
          <p:sp>
            <p:nvSpPr>
              <p:cNvPr id="158" name="Google Shape;158;p30"/>
              <p:cNvSpPr/>
              <p:nvPr/>
            </p:nvSpPr>
            <p:spPr>
              <a:xfrm>
                <a:off x="3835000" y="2152100"/>
                <a:ext cx="412825" cy="208650"/>
              </a:xfrm>
              <a:custGeom>
                <a:avLst/>
                <a:gdLst/>
                <a:ahLst/>
                <a:cxnLst/>
                <a:rect l="l" t="t" r="r" b="b"/>
                <a:pathLst>
                  <a:path w="16513" h="8346" extrusionOk="0">
                    <a:moveTo>
                      <a:pt x="8256" y="8346"/>
                    </a:moveTo>
                    <a:cubicBezTo>
                      <a:pt x="3704" y="8346"/>
                      <a:pt x="0" y="6473"/>
                      <a:pt x="0" y="4173"/>
                    </a:cubicBezTo>
                    <a:cubicBezTo>
                      <a:pt x="0" y="1873"/>
                      <a:pt x="3704" y="1"/>
                      <a:pt x="8256" y="1"/>
                    </a:cubicBezTo>
                    <a:cubicBezTo>
                      <a:pt x="12809" y="1"/>
                      <a:pt x="16512" y="1872"/>
                      <a:pt x="16512" y="4173"/>
                    </a:cubicBezTo>
                    <a:cubicBezTo>
                      <a:pt x="16512" y="6475"/>
                      <a:pt x="12809" y="8346"/>
                      <a:pt x="8256" y="8346"/>
                    </a:cubicBezTo>
                    <a:close/>
                    <a:moveTo>
                      <a:pt x="8256" y="106"/>
                    </a:moveTo>
                    <a:cubicBezTo>
                      <a:pt x="3762" y="106"/>
                      <a:pt x="105" y="1930"/>
                      <a:pt x="105" y="4173"/>
                    </a:cubicBezTo>
                    <a:cubicBezTo>
                      <a:pt x="105" y="6416"/>
                      <a:pt x="3762" y="8241"/>
                      <a:pt x="8256" y="8241"/>
                    </a:cubicBezTo>
                    <a:cubicBezTo>
                      <a:pt x="12751" y="8241"/>
                      <a:pt x="16406" y="6416"/>
                      <a:pt x="16406" y="4173"/>
                    </a:cubicBezTo>
                    <a:cubicBezTo>
                      <a:pt x="16406" y="1930"/>
                      <a:pt x="12751" y="106"/>
                      <a:pt x="8256" y="106"/>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30"/>
              <p:cNvSpPr/>
              <p:nvPr/>
            </p:nvSpPr>
            <p:spPr>
              <a:xfrm>
                <a:off x="3835000" y="2006775"/>
                <a:ext cx="412825" cy="208650"/>
              </a:xfrm>
              <a:custGeom>
                <a:avLst/>
                <a:gdLst/>
                <a:ahLst/>
                <a:cxnLst/>
                <a:rect l="l" t="t" r="r" b="b"/>
                <a:pathLst>
                  <a:path w="16513" h="8346" extrusionOk="0">
                    <a:moveTo>
                      <a:pt x="8256" y="8346"/>
                    </a:moveTo>
                    <a:cubicBezTo>
                      <a:pt x="3704" y="8346"/>
                      <a:pt x="0" y="6474"/>
                      <a:pt x="0" y="4173"/>
                    </a:cubicBezTo>
                    <a:cubicBezTo>
                      <a:pt x="0" y="1872"/>
                      <a:pt x="3704" y="0"/>
                      <a:pt x="8256" y="0"/>
                    </a:cubicBezTo>
                    <a:cubicBezTo>
                      <a:pt x="12809" y="0"/>
                      <a:pt x="16512" y="1872"/>
                      <a:pt x="16512" y="4173"/>
                    </a:cubicBezTo>
                    <a:cubicBezTo>
                      <a:pt x="16512" y="6474"/>
                      <a:pt x="12809" y="8346"/>
                      <a:pt x="8256" y="8346"/>
                    </a:cubicBezTo>
                    <a:close/>
                    <a:moveTo>
                      <a:pt x="8256" y="106"/>
                    </a:moveTo>
                    <a:cubicBezTo>
                      <a:pt x="3762" y="106"/>
                      <a:pt x="105" y="1930"/>
                      <a:pt x="105" y="4173"/>
                    </a:cubicBezTo>
                    <a:cubicBezTo>
                      <a:pt x="105" y="6416"/>
                      <a:pt x="3762" y="8239"/>
                      <a:pt x="8256" y="8239"/>
                    </a:cubicBezTo>
                    <a:cubicBezTo>
                      <a:pt x="12751" y="8239"/>
                      <a:pt x="16406" y="6416"/>
                      <a:pt x="16406" y="4173"/>
                    </a:cubicBezTo>
                    <a:cubicBezTo>
                      <a:pt x="16406" y="1931"/>
                      <a:pt x="12751" y="106"/>
                      <a:pt x="8256" y="106"/>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 name="Google Shape;160;p30"/>
            <p:cNvGrpSpPr/>
            <p:nvPr/>
          </p:nvGrpSpPr>
          <p:grpSpPr>
            <a:xfrm>
              <a:off x="7993115" y="1983341"/>
              <a:ext cx="441642" cy="905480"/>
              <a:chOff x="4778300" y="2092500"/>
              <a:chExt cx="398450" cy="816925"/>
            </a:xfrm>
          </p:grpSpPr>
          <p:sp>
            <p:nvSpPr>
              <p:cNvPr id="161" name="Google Shape;161;p30"/>
              <p:cNvSpPr/>
              <p:nvPr/>
            </p:nvSpPr>
            <p:spPr>
              <a:xfrm>
                <a:off x="4853900" y="2658325"/>
                <a:ext cx="216850" cy="251100"/>
              </a:xfrm>
              <a:custGeom>
                <a:avLst/>
                <a:gdLst/>
                <a:ahLst/>
                <a:cxnLst/>
                <a:rect l="l" t="t" r="r" b="b"/>
                <a:pathLst>
                  <a:path w="8674" h="10044" extrusionOk="0">
                    <a:moveTo>
                      <a:pt x="0" y="5023"/>
                    </a:moveTo>
                    <a:lnTo>
                      <a:pt x="8673" y="10044"/>
                    </a:lnTo>
                    <a:lnTo>
                      <a:pt x="8593" y="5023"/>
                    </a:lnTo>
                    <a:lnTo>
                      <a:pt x="14" y="0"/>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30"/>
              <p:cNvSpPr/>
              <p:nvPr/>
            </p:nvSpPr>
            <p:spPr>
              <a:xfrm>
                <a:off x="5068725" y="2719900"/>
                <a:ext cx="108025" cy="189525"/>
              </a:xfrm>
              <a:custGeom>
                <a:avLst/>
                <a:gdLst/>
                <a:ahLst/>
                <a:cxnLst/>
                <a:rect l="l" t="t" r="r" b="b"/>
                <a:pathLst>
                  <a:path w="4321" h="7581" extrusionOk="0">
                    <a:moveTo>
                      <a:pt x="4320" y="5316"/>
                    </a:moveTo>
                    <a:lnTo>
                      <a:pt x="4320" y="0"/>
                    </a:lnTo>
                    <a:lnTo>
                      <a:pt x="0" y="2560"/>
                    </a:lnTo>
                    <a:lnTo>
                      <a:pt x="80" y="7581"/>
                    </a:lnTo>
                    <a:close/>
                  </a:path>
                </a:pathLst>
              </a:custGeom>
              <a:solidFill>
                <a:schemeClr val="accent6"/>
              </a:solidFill>
              <a:ln w="952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30"/>
              <p:cNvSpPr/>
              <p:nvPr/>
            </p:nvSpPr>
            <p:spPr>
              <a:xfrm>
                <a:off x="4854225" y="2596800"/>
                <a:ext cx="322525" cy="187125"/>
              </a:xfrm>
              <a:custGeom>
                <a:avLst/>
                <a:gdLst/>
                <a:ahLst/>
                <a:cxnLst/>
                <a:rect l="l" t="t" r="r" b="b"/>
                <a:pathLst>
                  <a:path w="12901" h="7485" extrusionOk="0">
                    <a:moveTo>
                      <a:pt x="4371" y="0"/>
                    </a:moveTo>
                    <a:lnTo>
                      <a:pt x="12900" y="4924"/>
                    </a:lnTo>
                    <a:lnTo>
                      <a:pt x="8580" y="7484"/>
                    </a:lnTo>
                    <a:lnTo>
                      <a:pt x="1" y="2461"/>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30"/>
              <p:cNvSpPr/>
              <p:nvPr/>
            </p:nvSpPr>
            <p:spPr>
              <a:xfrm>
                <a:off x="4778300" y="2140525"/>
                <a:ext cx="169350" cy="196125"/>
              </a:xfrm>
              <a:custGeom>
                <a:avLst/>
                <a:gdLst/>
                <a:ahLst/>
                <a:cxnLst/>
                <a:rect l="l" t="t" r="r" b="b"/>
                <a:pathLst>
                  <a:path w="6774" h="7845" extrusionOk="0">
                    <a:moveTo>
                      <a:pt x="0" y="3923"/>
                    </a:moveTo>
                    <a:lnTo>
                      <a:pt x="6773" y="7844"/>
                    </a:lnTo>
                    <a:lnTo>
                      <a:pt x="6711" y="3923"/>
                    </a:lnTo>
                    <a:lnTo>
                      <a:pt x="11" y="1"/>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30"/>
              <p:cNvSpPr/>
              <p:nvPr/>
            </p:nvSpPr>
            <p:spPr>
              <a:xfrm>
                <a:off x="4946050" y="2188625"/>
                <a:ext cx="84375" cy="148025"/>
              </a:xfrm>
              <a:custGeom>
                <a:avLst/>
                <a:gdLst/>
                <a:ahLst/>
                <a:cxnLst/>
                <a:rect l="l" t="t" r="r" b="b"/>
                <a:pathLst>
                  <a:path w="3375" h="5921" extrusionOk="0">
                    <a:moveTo>
                      <a:pt x="3374" y="3774"/>
                    </a:moveTo>
                    <a:lnTo>
                      <a:pt x="3374" y="0"/>
                    </a:lnTo>
                    <a:lnTo>
                      <a:pt x="1" y="1999"/>
                    </a:lnTo>
                    <a:lnTo>
                      <a:pt x="63" y="5920"/>
                    </a:lnTo>
                    <a:close/>
                  </a:path>
                </a:pathLst>
              </a:custGeom>
              <a:solidFill>
                <a:schemeClr val="accent6"/>
              </a:solidFill>
              <a:ln w="9525" cap="flat"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30"/>
              <p:cNvSpPr/>
              <p:nvPr/>
            </p:nvSpPr>
            <p:spPr>
              <a:xfrm>
                <a:off x="4778575" y="2092500"/>
                <a:ext cx="251850" cy="146125"/>
              </a:xfrm>
              <a:custGeom>
                <a:avLst/>
                <a:gdLst/>
                <a:ahLst/>
                <a:cxnLst/>
                <a:rect l="l" t="t" r="r" b="b"/>
                <a:pathLst>
                  <a:path w="10074" h="5845" extrusionOk="0">
                    <a:moveTo>
                      <a:pt x="3413" y="0"/>
                    </a:moveTo>
                    <a:lnTo>
                      <a:pt x="10073" y="3845"/>
                    </a:lnTo>
                    <a:lnTo>
                      <a:pt x="6700" y="5844"/>
                    </a:lnTo>
                    <a:lnTo>
                      <a:pt x="0" y="1922"/>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7" name="Google Shape;167;p30"/>
            <p:cNvGrpSpPr/>
            <p:nvPr/>
          </p:nvGrpSpPr>
          <p:grpSpPr>
            <a:xfrm>
              <a:off x="6428830" y="1344903"/>
              <a:ext cx="464530" cy="3928170"/>
              <a:chOff x="3367000" y="1516500"/>
              <a:chExt cx="419100" cy="3544000"/>
            </a:xfrm>
          </p:grpSpPr>
          <p:sp>
            <p:nvSpPr>
              <p:cNvPr id="168" name="Google Shape;168;p30"/>
              <p:cNvSpPr/>
              <p:nvPr/>
            </p:nvSpPr>
            <p:spPr>
              <a:xfrm>
                <a:off x="3367000" y="1767425"/>
                <a:ext cx="216847" cy="3293075"/>
              </a:xfrm>
              <a:custGeom>
                <a:avLst/>
                <a:gdLst/>
                <a:ahLst/>
                <a:cxnLst/>
                <a:rect l="l" t="t" r="r" b="b"/>
                <a:pathLst>
                  <a:path w="8383" h="131723" extrusionOk="0">
                    <a:moveTo>
                      <a:pt x="8383" y="131722"/>
                    </a:moveTo>
                    <a:lnTo>
                      <a:pt x="8383" y="4876"/>
                    </a:lnTo>
                    <a:lnTo>
                      <a:pt x="0" y="1"/>
                    </a:lnTo>
                    <a:lnTo>
                      <a:pt x="0" y="126879"/>
                    </a:lnTo>
                    <a:close/>
                  </a:path>
                </a:pathLst>
              </a:custGeom>
              <a:gradFill>
                <a:gsLst>
                  <a:gs pos="0">
                    <a:schemeClr val="accent6"/>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30"/>
              <p:cNvSpPr/>
              <p:nvPr/>
            </p:nvSpPr>
            <p:spPr>
              <a:xfrm>
                <a:off x="3576550" y="1767375"/>
                <a:ext cx="209550" cy="3284150"/>
              </a:xfrm>
              <a:custGeom>
                <a:avLst/>
                <a:gdLst/>
                <a:ahLst/>
                <a:cxnLst/>
                <a:rect l="l" t="t" r="r" b="b"/>
                <a:pathLst>
                  <a:path w="8382" h="131366" extrusionOk="0">
                    <a:moveTo>
                      <a:pt x="1" y="131366"/>
                    </a:moveTo>
                    <a:lnTo>
                      <a:pt x="8382" y="126523"/>
                    </a:lnTo>
                    <a:lnTo>
                      <a:pt x="8382" y="1"/>
                    </a:lnTo>
                    <a:lnTo>
                      <a:pt x="1" y="4876"/>
                    </a:lnTo>
                    <a:close/>
                  </a:path>
                </a:pathLst>
              </a:custGeom>
              <a:gradFill>
                <a:gsLst>
                  <a:gs pos="0">
                    <a:srgbClr val="AFCAE0"/>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30"/>
              <p:cNvSpPr/>
              <p:nvPr/>
            </p:nvSpPr>
            <p:spPr>
              <a:xfrm>
                <a:off x="3367000" y="1647200"/>
                <a:ext cx="419100" cy="242075"/>
              </a:xfrm>
              <a:custGeom>
                <a:avLst/>
                <a:gdLst/>
                <a:ahLst/>
                <a:cxnLst/>
                <a:rect l="l" t="t" r="r" b="b"/>
                <a:pathLst>
                  <a:path w="16764" h="9683" extrusionOk="0">
                    <a:moveTo>
                      <a:pt x="8320" y="1"/>
                    </a:moveTo>
                    <a:lnTo>
                      <a:pt x="16764" y="4808"/>
                    </a:lnTo>
                    <a:lnTo>
                      <a:pt x="8383" y="9683"/>
                    </a:lnTo>
                    <a:lnTo>
                      <a:pt x="0" y="4808"/>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30"/>
              <p:cNvSpPr/>
              <p:nvPr/>
            </p:nvSpPr>
            <p:spPr>
              <a:xfrm>
                <a:off x="3396600" y="1538575"/>
                <a:ext cx="359550" cy="207825"/>
              </a:xfrm>
              <a:custGeom>
                <a:avLst/>
                <a:gdLst/>
                <a:ahLst/>
                <a:cxnLst/>
                <a:rect l="l" t="t" r="r" b="b"/>
                <a:pathLst>
                  <a:path w="14382" h="8313" extrusionOk="0">
                    <a:moveTo>
                      <a:pt x="7194" y="8312"/>
                    </a:moveTo>
                    <a:lnTo>
                      <a:pt x="0" y="4160"/>
                    </a:lnTo>
                    <a:lnTo>
                      <a:pt x="7204" y="1"/>
                    </a:lnTo>
                    <a:lnTo>
                      <a:pt x="14382" y="4157"/>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30"/>
              <p:cNvSpPr/>
              <p:nvPr/>
            </p:nvSpPr>
            <p:spPr>
              <a:xfrm>
                <a:off x="3396600" y="1642550"/>
                <a:ext cx="180125" cy="187050"/>
              </a:xfrm>
              <a:custGeom>
                <a:avLst/>
                <a:gdLst/>
                <a:ahLst/>
                <a:cxnLst/>
                <a:rect l="l" t="t" r="r" b="b"/>
                <a:pathLst>
                  <a:path w="7205" h="7482" extrusionOk="0">
                    <a:moveTo>
                      <a:pt x="7194" y="4153"/>
                    </a:moveTo>
                    <a:lnTo>
                      <a:pt x="7204" y="7481"/>
                    </a:lnTo>
                    <a:lnTo>
                      <a:pt x="0" y="332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30"/>
              <p:cNvSpPr/>
              <p:nvPr/>
            </p:nvSpPr>
            <p:spPr>
              <a:xfrm>
                <a:off x="3576425" y="1642475"/>
                <a:ext cx="180125" cy="187125"/>
              </a:xfrm>
              <a:custGeom>
                <a:avLst/>
                <a:gdLst/>
                <a:ahLst/>
                <a:cxnLst/>
                <a:rect l="l" t="t" r="r" b="b"/>
                <a:pathLst>
                  <a:path w="7205" h="7485" extrusionOk="0">
                    <a:moveTo>
                      <a:pt x="7189" y="1"/>
                    </a:moveTo>
                    <a:lnTo>
                      <a:pt x="7205" y="3332"/>
                    </a:lnTo>
                    <a:lnTo>
                      <a:pt x="11" y="7484"/>
                    </a:lnTo>
                    <a:lnTo>
                      <a:pt x="1" y="4156"/>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30"/>
              <p:cNvSpPr/>
              <p:nvPr/>
            </p:nvSpPr>
            <p:spPr>
              <a:xfrm>
                <a:off x="3472550" y="1576850"/>
                <a:ext cx="104200" cy="120250"/>
              </a:xfrm>
              <a:custGeom>
                <a:avLst/>
                <a:gdLst/>
                <a:ahLst/>
                <a:cxnLst/>
                <a:rect l="l" t="t" r="r" b="b"/>
                <a:pathLst>
                  <a:path w="4168" h="4810" extrusionOk="0">
                    <a:moveTo>
                      <a:pt x="4167" y="4810"/>
                    </a:moveTo>
                    <a:lnTo>
                      <a:pt x="4162" y="2407"/>
                    </a:lnTo>
                    <a:lnTo>
                      <a:pt x="1" y="1"/>
                    </a:lnTo>
                    <a:lnTo>
                      <a:pt x="1" y="2404"/>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30"/>
              <p:cNvSpPr/>
              <p:nvPr/>
            </p:nvSpPr>
            <p:spPr>
              <a:xfrm>
                <a:off x="3576600" y="1576850"/>
                <a:ext cx="104225" cy="120250"/>
              </a:xfrm>
              <a:custGeom>
                <a:avLst/>
                <a:gdLst/>
                <a:ahLst/>
                <a:cxnLst/>
                <a:rect l="l" t="t" r="r" b="b"/>
                <a:pathLst>
                  <a:path w="4169" h="4810" extrusionOk="0">
                    <a:moveTo>
                      <a:pt x="4168" y="1"/>
                    </a:moveTo>
                    <a:lnTo>
                      <a:pt x="4168" y="2405"/>
                    </a:lnTo>
                    <a:lnTo>
                      <a:pt x="5" y="4810"/>
                    </a:lnTo>
                    <a:lnTo>
                      <a:pt x="0" y="2407"/>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30"/>
              <p:cNvSpPr/>
              <p:nvPr/>
            </p:nvSpPr>
            <p:spPr>
              <a:xfrm>
                <a:off x="3472550" y="1516500"/>
                <a:ext cx="208275" cy="120550"/>
              </a:xfrm>
              <a:custGeom>
                <a:avLst/>
                <a:gdLst/>
                <a:ahLst/>
                <a:cxnLst/>
                <a:rect l="l" t="t" r="r" b="b"/>
                <a:pathLst>
                  <a:path w="8331" h="4822" extrusionOk="0">
                    <a:moveTo>
                      <a:pt x="1" y="2415"/>
                    </a:moveTo>
                    <a:lnTo>
                      <a:pt x="4181" y="1"/>
                    </a:lnTo>
                    <a:lnTo>
                      <a:pt x="8330" y="2415"/>
                    </a:lnTo>
                    <a:lnTo>
                      <a:pt x="4162" y="482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30"/>
              <p:cNvSpPr/>
              <p:nvPr/>
            </p:nvSpPr>
            <p:spPr>
              <a:xfrm>
                <a:off x="3622375" y="1954600"/>
                <a:ext cx="99300" cy="819950"/>
              </a:xfrm>
              <a:custGeom>
                <a:avLst/>
                <a:gdLst/>
                <a:ahLst/>
                <a:cxnLst/>
                <a:rect l="l" t="t" r="r" b="b"/>
                <a:pathLst>
                  <a:path w="3972" h="32798" extrusionOk="0">
                    <a:moveTo>
                      <a:pt x="0" y="596"/>
                    </a:moveTo>
                    <a:lnTo>
                      <a:pt x="1024" y="1"/>
                    </a:lnTo>
                    <a:lnTo>
                      <a:pt x="1024" y="9040"/>
                    </a:lnTo>
                    <a:lnTo>
                      <a:pt x="0" y="9630"/>
                    </a:lnTo>
                    <a:close/>
                    <a:moveTo>
                      <a:pt x="2948" y="20319"/>
                    </a:moveTo>
                    <a:lnTo>
                      <a:pt x="3972" y="19728"/>
                    </a:lnTo>
                    <a:lnTo>
                      <a:pt x="3972" y="10689"/>
                    </a:lnTo>
                    <a:lnTo>
                      <a:pt x="2948" y="11284"/>
                    </a:lnTo>
                    <a:close/>
                    <a:moveTo>
                      <a:pt x="166" y="32798"/>
                    </a:moveTo>
                    <a:lnTo>
                      <a:pt x="1190" y="32207"/>
                    </a:lnTo>
                    <a:lnTo>
                      <a:pt x="1190" y="23168"/>
                    </a:lnTo>
                    <a:lnTo>
                      <a:pt x="166" y="23763"/>
                    </a:lnTo>
                    <a:close/>
                  </a:path>
                </a:pathLst>
              </a:custGeom>
              <a:gradFill>
                <a:gsLst>
                  <a:gs pos="0">
                    <a:srgbClr val="FFFFFF">
                      <a:alpha val="23137"/>
                    </a:srgbClr>
                  </a:gs>
                  <a:gs pos="50000">
                    <a:srgbClr val="E354F7">
                      <a:alpha val="56862"/>
                    </a:srgbClr>
                  </a:gs>
                  <a:gs pos="100000">
                    <a:srgbClr val="10ECFF">
                      <a:alpha val="58823"/>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30"/>
            <p:cNvGrpSpPr/>
            <p:nvPr/>
          </p:nvGrpSpPr>
          <p:grpSpPr>
            <a:xfrm>
              <a:off x="7536371" y="1214749"/>
              <a:ext cx="398664" cy="3966160"/>
              <a:chOff x="4366225" y="1399075"/>
              <a:chExt cx="359675" cy="3578275"/>
            </a:xfrm>
          </p:grpSpPr>
          <p:sp>
            <p:nvSpPr>
              <p:cNvPr id="179" name="Google Shape;179;p30"/>
              <p:cNvSpPr/>
              <p:nvPr/>
            </p:nvSpPr>
            <p:spPr>
              <a:xfrm>
                <a:off x="4366225" y="1502200"/>
                <a:ext cx="179900" cy="3475150"/>
              </a:xfrm>
              <a:custGeom>
                <a:avLst/>
                <a:gdLst/>
                <a:ahLst/>
                <a:cxnLst/>
                <a:rect l="l" t="t" r="r" b="b"/>
                <a:pathLst>
                  <a:path w="7196" h="139006" extrusionOk="0">
                    <a:moveTo>
                      <a:pt x="7195" y="139005"/>
                    </a:moveTo>
                    <a:lnTo>
                      <a:pt x="7195" y="4184"/>
                    </a:lnTo>
                    <a:lnTo>
                      <a:pt x="1" y="0"/>
                    </a:lnTo>
                    <a:lnTo>
                      <a:pt x="1" y="134849"/>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30"/>
              <p:cNvSpPr/>
              <p:nvPr/>
            </p:nvSpPr>
            <p:spPr>
              <a:xfrm>
                <a:off x="4546100" y="1503600"/>
                <a:ext cx="179800" cy="3466075"/>
              </a:xfrm>
              <a:custGeom>
                <a:avLst/>
                <a:gdLst/>
                <a:ahLst/>
                <a:cxnLst/>
                <a:rect l="l" t="t" r="r" b="b"/>
                <a:pathLst>
                  <a:path w="7192" h="138643" extrusionOk="0">
                    <a:moveTo>
                      <a:pt x="0" y="138643"/>
                    </a:moveTo>
                    <a:lnTo>
                      <a:pt x="7191" y="134544"/>
                    </a:lnTo>
                    <a:lnTo>
                      <a:pt x="7191" y="1"/>
                    </a:lnTo>
                    <a:lnTo>
                      <a:pt x="0" y="4128"/>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30"/>
              <p:cNvSpPr/>
              <p:nvPr/>
            </p:nvSpPr>
            <p:spPr>
              <a:xfrm>
                <a:off x="4366225" y="1399075"/>
                <a:ext cx="359675" cy="207725"/>
              </a:xfrm>
              <a:custGeom>
                <a:avLst/>
                <a:gdLst/>
                <a:ahLst/>
                <a:cxnLst/>
                <a:rect l="l" t="t" r="r" b="b"/>
                <a:pathLst>
                  <a:path w="14387" h="8309" extrusionOk="0">
                    <a:moveTo>
                      <a:pt x="7141" y="1"/>
                    </a:moveTo>
                    <a:lnTo>
                      <a:pt x="14386" y="4125"/>
                    </a:lnTo>
                    <a:lnTo>
                      <a:pt x="7195" y="8309"/>
                    </a:lnTo>
                    <a:lnTo>
                      <a:pt x="1" y="4125"/>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30"/>
              <p:cNvSpPr/>
              <p:nvPr/>
            </p:nvSpPr>
            <p:spPr>
              <a:xfrm>
                <a:off x="4573550" y="1647025"/>
                <a:ext cx="80800" cy="853975"/>
              </a:xfrm>
              <a:custGeom>
                <a:avLst/>
                <a:gdLst/>
                <a:ahLst/>
                <a:cxnLst/>
                <a:rect l="l" t="t" r="r" b="b"/>
                <a:pathLst>
                  <a:path w="3232" h="34159" extrusionOk="0">
                    <a:moveTo>
                      <a:pt x="0" y="409"/>
                    </a:moveTo>
                    <a:lnTo>
                      <a:pt x="704" y="1"/>
                    </a:lnTo>
                    <a:lnTo>
                      <a:pt x="704" y="6214"/>
                    </a:lnTo>
                    <a:lnTo>
                      <a:pt x="0" y="6620"/>
                    </a:lnTo>
                    <a:close/>
                    <a:moveTo>
                      <a:pt x="2528" y="15615"/>
                    </a:moveTo>
                    <a:lnTo>
                      <a:pt x="3231" y="15208"/>
                    </a:lnTo>
                    <a:lnTo>
                      <a:pt x="3231" y="8994"/>
                    </a:lnTo>
                    <a:lnTo>
                      <a:pt x="2528" y="9402"/>
                    </a:lnTo>
                    <a:close/>
                    <a:moveTo>
                      <a:pt x="0" y="28329"/>
                    </a:moveTo>
                    <a:lnTo>
                      <a:pt x="704" y="27922"/>
                    </a:lnTo>
                    <a:lnTo>
                      <a:pt x="704" y="21709"/>
                    </a:lnTo>
                    <a:lnTo>
                      <a:pt x="0" y="22118"/>
                    </a:lnTo>
                    <a:close/>
                    <a:moveTo>
                      <a:pt x="2528" y="34158"/>
                    </a:moveTo>
                    <a:lnTo>
                      <a:pt x="3231" y="33752"/>
                    </a:lnTo>
                    <a:lnTo>
                      <a:pt x="3231" y="27537"/>
                    </a:lnTo>
                    <a:lnTo>
                      <a:pt x="2528" y="27947"/>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3" name="Google Shape;183;p30"/>
            <p:cNvGrpSpPr/>
            <p:nvPr/>
          </p:nvGrpSpPr>
          <p:grpSpPr>
            <a:xfrm>
              <a:off x="5373919" y="2280667"/>
              <a:ext cx="574317" cy="3119363"/>
              <a:chOff x="2506200" y="2301225"/>
              <a:chExt cx="518150" cy="2814294"/>
            </a:xfrm>
          </p:grpSpPr>
          <p:sp>
            <p:nvSpPr>
              <p:cNvPr id="184" name="Google Shape;184;p30"/>
              <p:cNvSpPr/>
              <p:nvPr/>
            </p:nvSpPr>
            <p:spPr>
              <a:xfrm>
                <a:off x="2506200" y="2658325"/>
                <a:ext cx="268609" cy="2457194"/>
              </a:xfrm>
              <a:custGeom>
                <a:avLst/>
                <a:gdLst/>
                <a:ahLst/>
                <a:cxnLst/>
                <a:rect l="l" t="t" r="r" b="b"/>
                <a:pathLst>
                  <a:path w="10366" h="97984" extrusionOk="0">
                    <a:moveTo>
                      <a:pt x="10365" y="97983"/>
                    </a:moveTo>
                    <a:lnTo>
                      <a:pt x="10365" y="6027"/>
                    </a:lnTo>
                    <a:lnTo>
                      <a:pt x="0" y="0"/>
                    </a:lnTo>
                    <a:lnTo>
                      <a:pt x="0" y="91995"/>
                    </a:lnTo>
                    <a:close/>
                  </a:path>
                </a:pathLst>
              </a:custGeom>
              <a:gradFill>
                <a:gsLst>
                  <a:gs pos="0">
                    <a:schemeClr val="accent6"/>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30"/>
              <p:cNvSpPr/>
              <p:nvPr/>
            </p:nvSpPr>
            <p:spPr>
              <a:xfrm>
                <a:off x="2765325" y="2665800"/>
                <a:ext cx="259025" cy="2438575"/>
              </a:xfrm>
              <a:custGeom>
                <a:avLst/>
                <a:gdLst/>
                <a:ahLst/>
                <a:cxnLst/>
                <a:rect l="l" t="t" r="r" b="b"/>
                <a:pathLst>
                  <a:path w="10361" h="97543" extrusionOk="0">
                    <a:moveTo>
                      <a:pt x="0" y="97543"/>
                    </a:moveTo>
                    <a:lnTo>
                      <a:pt x="10361" y="91555"/>
                    </a:lnTo>
                    <a:lnTo>
                      <a:pt x="10361" y="0"/>
                    </a:lnTo>
                    <a:lnTo>
                      <a:pt x="0" y="6027"/>
                    </a:lnTo>
                    <a:close/>
                  </a:path>
                </a:pathLst>
              </a:custGeom>
              <a:gradFill>
                <a:gsLst>
                  <a:gs pos="0">
                    <a:srgbClr val="AFCAE0"/>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30"/>
              <p:cNvSpPr/>
              <p:nvPr/>
            </p:nvSpPr>
            <p:spPr>
              <a:xfrm>
                <a:off x="2506200" y="2517200"/>
                <a:ext cx="518150" cy="299300"/>
              </a:xfrm>
              <a:custGeom>
                <a:avLst/>
                <a:gdLst/>
                <a:ahLst/>
                <a:cxnLst/>
                <a:rect l="l" t="t" r="r" b="b"/>
                <a:pathLst>
                  <a:path w="20726" h="11972" extrusionOk="0">
                    <a:moveTo>
                      <a:pt x="10287" y="0"/>
                    </a:moveTo>
                    <a:lnTo>
                      <a:pt x="20726" y="5944"/>
                    </a:lnTo>
                    <a:lnTo>
                      <a:pt x="10365" y="11971"/>
                    </a:lnTo>
                    <a:lnTo>
                      <a:pt x="0" y="5944"/>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30"/>
              <p:cNvSpPr/>
              <p:nvPr/>
            </p:nvSpPr>
            <p:spPr>
              <a:xfrm>
                <a:off x="2540675" y="2328975"/>
                <a:ext cx="452275" cy="261475"/>
              </a:xfrm>
              <a:custGeom>
                <a:avLst/>
                <a:gdLst/>
                <a:ahLst/>
                <a:cxnLst/>
                <a:rect l="l" t="t" r="r" b="b"/>
                <a:pathLst>
                  <a:path w="18091" h="10459" extrusionOk="0">
                    <a:moveTo>
                      <a:pt x="9048" y="10458"/>
                    </a:moveTo>
                    <a:lnTo>
                      <a:pt x="0" y="5233"/>
                    </a:lnTo>
                    <a:lnTo>
                      <a:pt x="9062" y="1"/>
                    </a:lnTo>
                    <a:lnTo>
                      <a:pt x="18090" y="5229"/>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0"/>
              <p:cNvSpPr/>
              <p:nvPr/>
            </p:nvSpPr>
            <p:spPr>
              <a:xfrm>
                <a:off x="2540675" y="2459800"/>
                <a:ext cx="226550" cy="235300"/>
              </a:xfrm>
              <a:custGeom>
                <a:avLst/>
                <a:gdLst/>
                <a:ahLst/>
                <a:cxnLst/>
                <a:rect l="l" t="t" r="r" b="b"/>
                <a:pathLst>
                  <a:path w="9062" h="9412" extrusionOk="0">
                    <a:moveTo>
                      <a:pt x="9048" y="5225"/>
                    </a:moveTo>
                    <a:lnTo>
                      <a:pt x="9062" y="9412"/>
                    </a:lnTo>
                    <a:lnTo>
                      <a:pt x="0" y="4180"/>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30"/>
              <p:cNvSpPr/>
              <p:nvPr/>
            </p:nvSpPr>
            <p:spPr>
              <a:xfrm>
                <a:off x="2766850" y="2459675"/>
                <a:ext cx="226625" cy="235425"/>
              </a:xfrm>
              <a:custGeom>
                <a:avLst/>
                <a:gdLst/>
                <a:ahLst/>
                <a:cxnLst/>
                <a:rect l="l" t="t" r="r" b="b"/>
                <a:pathLst>
                  <a:path w="9065" h="9417" extrusionOk="0">
                    <a:moveTo>
                      <a:pt x="9043" y="1"/>
                    </a:moveTo>
                    <a:lnTo>
                      <a:pt x="9064" y="4193"/>
                    </a:lnTo>
                    <a:lnTo>
                      <a:pt x="15" y="9417"/>
                    </a:lnTo>
                    <a:lnTo>
                      <a:pt x="1" y="523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30"/>
              <p:cNvSpPr/>
              <p:nvPr/>
            </p:nvSpPr>
            <p:spPr>
              <a:xfrm>
                <a:off x="2636200" y="2377150"/>
                <a:ext cx="131050" cy="151250"/>
              </a:xfrm>
              <a:custGeom>
                <a:avLst/>
                <a:gdLst/>
                <a:ahLst/>
                <a:cxnLst/>
                <a:rect l="l" t="t" r="r" b="b"/>
                <a:pathLst>
                  <a:path w="5242" h="6050" extrusionOk="0">
                    <a:moveTo>
                      <a:pt x="5242" y="6050"/>
                    </a:moveTo>
                    <a:lnTo>
                      <a:pt x="5234" y="3028"/>
                    </a:lnTo>
                    <a:lnTo>
                      <a:pt x="1" y="0"/>
                    </a:lnTo>
                    <a:lnTo>
                      <a:pt x="1" y="3024"/>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30"/>
              <p:cNvSpPr/>
              <p:nvPr/>
            </p:nvSpPr>
            <p:spPr>
              <a:xfrm>
                <a:off x="2767050" y="2377150"/>
                <a:ext cx="131150" cy="151250"/>
              </a:xfrm>
              <a:custGeom>
                <a:avLst/>
                <a:gdLst/>
                <a:ahLst/>
                <a:cxnLst/>
                <a:rect l="l" t="t" r="r" b="b"/>
                <a:pathLst>
                  <a:path w="5246" h="6050" extrusionOk="0">
                    <a:moveTo>
                      <a:pt x="5245" y="0"/>
                    </a:moveTo>
                    <a:lnTo>
                      <a:pt x="5245" y="3025"/>
                    </a:lnTo>
                    <a:lnTo>
                      <a:pt x="8" y="6050"/>
                    </a:lnTo>
                    <a:lnTo>
                      <a:pt x="0" y="3028"/>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30"/>
              <p:cNvSpPr/>
              <p:nvPr/>
            </p:nvSpPr>
            <p:spPr>
              <a:xfrm>
                <a:off x="2636200" y="2301225"/>
                <a:ext cx="262000" cy="151650"/>
              </a:xfrm>
              <a:custGeom>
                <a:avLst/>
                <a:gdLst/>
                <a:ahLst/>
                <a:cxnLst/>
                <a:rect l="l" t="t" r="r" b="b"/>
                <a:pathLst>
                  <a:path w="10480" h="6066" extrusionOk="0">
                    <a:moveTo>
                      <a:pt x="1" y="3037"/>
                    </a:moveTo>
                    <a:lnTo>
                      <a:pt x="5260" y="1"/>
                    </a:lnTo>
                    <a:lnTo>
                      <a:pt x="10479" y="3037"/>
                    </a:lnTo>
                    <a:lnTo>
                      <a:pt x="5234" y="6065"/>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0"/>
              <p:cNvSpPr/>
              <p:nvPr/>
            </p:nvSpPr>
            <p:spPr>
              <a:xfrm>
                <a:off x="2827500" y="2901275"/>
                <a:ext cx="143000" cy="1845175"/>
              </a:xfrm>
              <a:custGeom>
                <a:avLst/>
                <a:gdLst/>
                <a:ahLst/>
                <a:cxnLst/>
                <a:rect l="l" t="t" r="r" b="b"/>
                <a:pathLst>
                  <a:path w="5720" h="73807" extrusionOk="0">
                    <a:moveTo>
                      <a:pt x="1" y="818"/>
                    </a:moveTo>
                    <a:lnTo>
                      <a:pt x="1408" y="0"/>
                    </a:lnTo>
                    <a:lnTo>
                      <a:pt x="1408" y="12437"/>
                    </a:lnTo>
                    <a:lnTo>
                      <a:pt x="1" y="13248"/>
                    </a:lnTo>
                    <a:close/>
                    <a:moveTo>
                      <a:pt x="4312" y="21776"/>
                    </a:moveTo>
                    <a:lnTo>
                      <a:pt x="5719" y="20962"/>
                    </a:lnTo>
                    <a:lnTo>
                      <a:pt x="5719" y="8527"/>
                    </a:lnTo>
                    <a:lnTo>
                      <a:pt x="4312" y="9345"/>
                    </a:lnTo>
                    <a:close/>
                    <a:moveTo>
                      <a:pt x="3607" y="51334"/>
                    </a:moveTo>
                    <a:lnTo>
                      <a:pt x="5015" y="50521"/>
                    </a:lnTo>
                    <a:lnTo>
                      <a:pt x="5015" y="38085"/>
                    </a:lnTo>
                    <a:lnTo>
                      <a:pt x="3607" y="38903"/>
                    </a:lnTo>
                    <a:close/>
                    <a:moveTo>
                      <a:pt x="4503" y="73806"/>
                    </a:moveTo>
                    <a:lnTo>
                      <a:pt x="5527" y="73216"/>
                    </a:lnTo>
                    <a:lnTo>
                      <a:pt x="5527" y="64177"/>
                    </a:lnTo>
                    <a:lnTo>
                      <a:pt x="4503" y="64771"/>
                    </a:lnTo>
                    <a:close/>
                    <a:moveTo>
                      <a:pt x="1" y="70801"/>
                    </a:moveTo>
                    <a:lnTo>
                      <a:pt x="1408" y="69988"/>
                    </a:lnTo>
                    <a:lnTo>
                      <a:pt x="1408" y="57552"/>
                    </a:lnTo>
                    <a:lnTo>
                      <a:pt x="1" y="58371"/>
                    </a:lnTo>
                    <a:close/>
                    <a:moveTo>
                      <a:pt x="1" y="43957"/>
                    </a:moveTo>
                    <a:lnTo>
                      <a:pt x="1408" y="43144"/>
                    </a:lnTo>
                    <a:lnTo>
                      <a:pt x="1408" y="30709"/>
                    </a:lnTo>
                    <a:lnTo>
                      <a:pt x="1" y="31527"/>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30"/>
            <p:cNvGrpSpPr/>
            <p:nvPr/>
          </p:nvGrpSpPr>
          <p:grpSpPr>
            <a:xfrm>
              <a:off x="4355896" y="3862903"/>
              <a:ext cx="595294" cy="1410162"/>
              <a:chOff x="1717700" y="3849300"/>
              <a:chExt cx="537075" cy="1272250"/>
            </a:xfrm>
          </p:grpSpPr>
          <p:sp>
            <p:nvSpPr>
              <p:cNvPr id="195" name="Google Shape;195;p30"/>
              <p:cNvSpPr/>
              <p:nvPr/>
            </p:nvSpPr>
            <p:spPr>
              <a:xfrm>
                <a:off x="1717700" y="4033725"/>
                <a:ext cx="268600" cy="1087825"/>
              </a:xfrm>
              <a:custGeom>
                <a:avLst/>
                <a:gdLst/>
                <a:ahLst/>
                <a:cxnLst/>
                <a:rect l="l" t="t" r="r" b="b"/>
                <a:pathLst>
                  <a:path w="10744" h="43513" extrusionOk="0">
                    <a:moveTo>
                      <a:pt x="10744" y="43513"/>
                    </a:moveTo>
                    <a:lnTo>
                      <a:pt x="10744" y="6248"/>
                    </a:lnTo>
                    <a:lnTo>
                      <a:pt x="0" y="0"/>
                    </a:lnTo>
                    <a:lnTo>
                      <a:pt x="0" y="37307"/>
                    </a:lnTo>
                    <a:close/>
                  </a:path>
                </a:pathLst>
              </a:custGeom>
              <a:gradFill>
                <a:gsLst>
                  <a:gs pos="0">
                    <a:schemeClr val="accent6"/>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30"/>
              <p:cNvSpPr/>
              <p:nvPr/>
            </p:nvSpPr>
            <p:spPr>
              <a:xfrm>
                <a:off x="1986275" y="4033725"/>
                <a:ext cx="268500" cy="1087825"/>
              </a:xfrm>
              <a:custGeom>
                <a:avLst/>
                <a:gdLst/>
                <a:ahLst/>
                <a:cxnLst/>
                <a:rect l="l" t="t" r="r" b="b"/>
                <a:pathLst>
                  <a:path w="10740" h="43513" extrusionOk="0">
                    <a:moveTo>
                      <a:pt x="1" y="43513"/>
                    </a:moveTo>
                    <a:lnTo>
                      <a:pt x="10740" y="37307"/>
                    </a:lnTo>
                    <a:lnTo>
                      <a:pt x="10740" y="0"/>
                    </a:lnTo>
                    <a:lnTo>
                      <a:pt x="1" y="6248"/>
                    </a:lnTo>
                    <a:close/>
                  </a:path>
                </a:pathLst>
              </a:custGeom>
              <a:gradFill>
                <a:gsLst>
                  <a:gs pos="0">
                    <a:srgbClr val="AFCAE0"/>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30"/>
              <p:cNvSpPr/>
              <p:nvPr/>
            </p:nvSpPr>
            <p:spPr>
              <a:xfrm>
                <a:off x="1717700" y="3879675"/>
                <a:ext cx="537075" cy="310250"/>
              </a:xfrm>
              <a:custGeom>
                <a:avLst/>
                <a:gdLst/>
                <a:ahLst/>
                <a:cxnLst/>
                <a:rect l="l" t="t" r="r" b="b"/>
                <a:pathLst>
                  <a:path w="21483" h="12410" extrusionOk="0">
                    <a:moveTo>
                      <a:pt x="10663" y="1"/>
                    </a:moveTo>
                    <a:lnTo>
                      <a:pt x="21483" y="6162"/>
                    </a:lnTo>
                    <a:lnTo>
                      <a:pt x="10744" y="12410"/>
                    </a:lnTo>
                    <a:lnTo>
                      <a:pt x="0" y="6162"/>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30"/>
              <p:cNvSpPr/>
              <p:nvPr/>
            </p:nvSpPr>
            <p:spPr>
              <a:xfrm>
                <a:off x="1816275" y="3849300"/>
                <a:ext cx="339475" cy="196250"/>
              </a:xfrm>
              <a:custGeom>
                <a:avLst/>
                <a:gdLst/>
                <a:ahLst/>
                <a:cxnLst/>
                <a:rect l="l" t="t" r="r" b="b"/>
                <a:pathLst>
                  <a:path w="13579" h="7850" extrusionOk="0">
                    <a:moveTo>
                      <a:pt x="6793" y="7850"/>
                    </a:moveTo>
                    <a:lnTo>
                      <a:pt x="1" y="3928"/>
                    </a:lnTo>
                    <a:lnTo>
                      <a:pt x="6803" y="1"/>
                    </a:lnTo>
                    <a:lnTo>
                      <a:pt x="13579" y="3925"/>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30"/>
              <p:cNvSpPr/>
              <p:nvPr/>
            </p:nvSpPr>
            <p:spPr>
              <a:xfrm>
                <a:off x="1918150" y="3888675"/>
                <a:ext cx="67975" cy="78475"/>
              </a:xfrm>
              <a:custGeom>
                <a:avLst/>
                <a:gdLst/>
                <a:ahLst/>
                <a:cxnLst/>
                <a:rect l="l" t="t" r="r" b="b"/>
                <a:pathLst>
                  <a:path w="2719" h="3139" extrusionOk="0">
                    <a:moveTo>
                      <a:pt x="2718" y="3138"/>
                    </a:moveTo>
                    <a:lnTo>
                      <a:pt x="2715" y="1571"/>
                    </a:lnTo>
                    <a:lnTo>
                      <a:pt x="1" y="1"/>
                    </a:lnTo>
                    <a:lnTo>
                      <a:pt x="1" y="156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30"/>
              <p:cNvSpPr/>
              <p:nvPr/>
            </p:nvSpPr>
            <p:spPr>
              <a:xfrm>
                <a:off x="1986000" y="3888675"/>
                <a:ext cx="68025" cy="78475"/>
              </a:xfrm>
              <a:custGeom>
                <a:avLst/>
                <a:gdLst/>
                <a:ahLst/>
                <a:cxnLst/>
                <a:rect l="l" t="t" r="r" b="b"/>
                <a:pathLst>
                  <a:path w="2721" h="3139" extrusionOk="0">
                    <a:moveTo>
                      <a:pt x="2720" y="1"/>
                    </a:moveTo>
                    <a:lnTo>
                      <a:pt x="2720" y="1569"/>
                    </a:lnTo>
                    <a:lnTo>
                      <a:pt x="4" y="3138"/>
                    </a:lnTo>
                    <a:lnTo>
                      <a:pt x="1" y="157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30"/>
              <p:cNvSpPr/>
              <p:nvPr/>
            </p:nvSpPr>
            <p:spPr>
              <a:xfrm>
                <a:off x="1918150" y="3849300"/>
                <a:ext cx="135875" cy="78650"/>
              </a:xfrm>
              <a:custGeom>
                <a:avLst/>
                <a:gdLst/>
                <a:ahLst/>
                <a:cxnLst/>
                <a:rect l="l" t="t" r="r" b="b"/>
                <a:pathLst>
                  <a:path w="5435" h="3146" extrusionOk="0">
                    <a:moveTo>
                      <a:pt x="1" y="1576"/>
                    </a:moveTo>
                    <a:lnTo>
                      <a:pt x="2728" y="1"/>
                    </a:lnTo>
                    <a:lnTo>
                      <a:pt x="5434" y="1576"/>
                    </a:lnTo>
                    <a:lnTo>
                      <a:pt x="2715" y="3146"/>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30"/>
              <p:cNvSpPr/>
              <p:nvPr/>
            </p:nvSpPr>
            <p:spPr>
              <a:xfrm>
                <a:off x="1816275" y="3947475"/>
                <a:ext cx="170075" cy="176650"/>
              </a:xfrm>
              <a:custGeom>
                <a:avLst/>
                <a:gdLst/>
                <a:ahLst/>
                <a:cxnLst/>
                <a:rect l="l" t="t" r="r" b="b"/>
                <a:pathLst>
                  <a:path w="6803" h="7066" extrusionOk="0">
                    <a:moveTo>
                      <a:pt x="6793" y="3923"/>
                    </a:moveTo>
                    <a:lnTo>
                      <a:pt x="6803" y="7065"/>
                    </a:lnTo>
                    <a:lnTo>
                      <a:pt x="1" y="3138"/>
                    </a:lnTo>
                    <a:lnTo>
                      <a:pt x="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30"/>
              <p:cNvSpPr/>
              <p:nvPr/>
            </p:nvSpPr>
            <p:spPr>
              <a:xfrm>
                <a:off x="1986100" y="3947400"/>
                <a:ext cx="170050" cy="176725"/>
              </a:xfrm>
              <a:custGeom>
                <a:avLst/>
                <a:gdLst/>
                <a:ahLst/>
                <a:cxnLst/>
                <a:rect l="l" t="t" r="r" b="b"/>
                <a:pathLst>
                  <a:path w="6802" h="7069" extrusionOk="0">
                    <a:moveTo>
                      <a:pt x="6786" y="1"/>
                    </a:moveTo>
                    <a:lnTo>
                      <a:pt x="6802" y="3147"/>
                    </a:lnTo>
                    <a:lnTo>
                      <a:pt x="10" y="7068"/>
                    </a:lnTo>
                    <a:lnTo>
                      <a:pt x="0" y="3926"/>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4" name="Google Shape;204;p30"/>
            <p:cNvGrpSpPr/>
            <p:nvPr/>
          </p:nvGrpSpPr>
          <p:grpSpPr>
            <a:xfrm>
              <a:off x="6495389" y="2498858"/>
              <a:ext cx="1775657" cy="2955044"/>
              <a:chOff x="3427050" y="2557600"/>
              <a:chExt cx="1602000" cy="2666045"/>
            </a:xfrm>
          </p:grpSpPr>
          <p:grpSp>
            <p:nvGrpSpPr>
              <p:cNvPr id="205" name="Google Shape;205;p30"/>
              <p:cNvGrpSpPr/>
              <p:nvPr/>
            </p:nvGrpSpPr>
            <p:grpSpPr>
              <a:xfrm>
                <a:off x="3745250" y="3110500"/>
                <a:ext cx="913875" cy="2113145"/>
                <a:chOff x="3745250" y="3110500"/>
                <a:chExt cx="913875" cy="2113145"/>
              </a:xfrm>
            </p:grpSpPr>
            <p:sp>
              <p:nvSpPr>
                <p:cNvPr id="206" name="Google Shape;206;p30"/>
                <p:cNvSpPr/>
                <p:nvPr/>
              </p:nvSpPr>
              <p:spPr>
                <a:xfrm>
                  <a:off x="3745250" y="3373175"/>
                  <a:ext cx="489382" cy="1850470"/>
                </a:xfrm>
                <a:custGeom>
                  <a:avLst/>
                  <a:gdLst/>
                  <a:ahLst/>
                  <a:cxnLst/>
                  <a:rect l="l" t="t" r="r" b="b"/>
                  <a:pathLst>
                    <a:path w="18281" h="74041" extrusionOk="0">
                      <a:moveTo>
                        <a:pt x="18281" y="74040"/>
                      </a:moveTo>
                      <a:lnTo>
                        <a:pt x="18281" y="10631"/>
                      </a:lnTo>
                      <a:lnTo>
                        <a:pt x="0" y="0"/>
                      </a:lnTo>
                      <a:lnTo>
                        <a:pt x="0" y="63481"/>
                      </a:lnTo>
                      <a:close/>
                    </a:path>
                  </a:pathLst>
                </a:custGeom>
                <a:gradFill>
                  <a:gsLst>
                    <a:gs pos="0">
                      <a:schemeClr val="accent6"/>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0"/>
                <p:cNvSpPr/>
                <p:nvPr/>
              </p:nvSpPr>
              <p:spPr>
                <a:xfrm>
                  <a:off x="4202250" y="3372575"/>
                  <a:ext cx="456875" cy="1851025"/>
                </a:xfrm>
                <a:custGeom>
                  <a:avLst/>
                  <a:gdLst/>
                  <a:ahLst/>
                  <a:cxnLst/>
                  <a:rect l="l" t="t" r="r" b="b"/>
                  <a:pathLst>
                    <a:path w="18275" h="74041" extrusionOk="0">
                      <a:moveTo>
                        <a:pt x="1" y="74040"/>
                      </a:moveTo>
                      <a:lnTo>
                        <a:pt x="18275" y="63481"/>
                      </a:lnTo>
                      <a:lnTo>
                        <a:pt x="18275" y="0"/>
                      </a:lnTo>
                      <a:lnTo>
                        <a:pt x="1" y="10631"/>
                      </a:lnTo>
                      <a:close/>
                    </a:path>
                  </a:pathLst>
                </a:custGeom>
                <a:gradFill>
                  <a:gsLst>
                    <a:gs pos="0">
                      <a:srgbClr val="AFCAE0"/>
                    </a:gs>
                    <a:gs pos="100000">
                      <a:schemeClr val="accent3"/>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0"/>
                <p:cNvSpPr/>
                <p:nvPr/>
              </p:nvSpPr>
              <p:spPr>
                <a:xfrm>
                  <a:off x="3745250" y="3110500"/>
                  <a:ext cx="913875" cy="527850"/>
                </a:xfrm>
                <a:custGeom>
                  <a:avLst/>
                  <a:gdLst/>
                  <a:ahLst/>
                  <a:cxnLst/>
                  <a:rect l="l" t="t" r="r" b="b"/>
                  <a:pathLst>
                    <a:path w="36555" h="21114" extrusionOk="0">
                      <a:moveTo>
                        <a:pt x="18144" y="0"/>
                      </a:moveTo>
                      <a:lnTo>
                        <a:pt x="36555" y="10483"/>
                      </a:lnTo>
                      <a:lnTo>
                        <a:pt x="18281" y="21114"/>
                      </a:lnTo>
                      <a:lnTo>
                        <a:pt x="0" y="10483"/>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9" name="Google Shape;209;p30"/>
              <p:cNvGrpSpPr/>
              <p:nvPr/>
            </p:nvGrpSpPr>
            <p:grpSpPr>
              <a:xfrm>
                <a:off x="3710225" y="2557600"/>
                <a:ext cx="1027600" cy="1087125"/>
                <a:chOff x="3710225" y="2557600"/>
                <a:chExt cx="1027600" cy="1087125"/>
              </a:xfrm>
            </p:grpSpPr>
            <p:sp>
              <p:nvSpPr>
                <p:cNvPr id="210" name="Google Shape;210;p30"/>
                <p:cNvSpPr/>
                <p:nvPr/>
              </p:nvSpPr>
              <p:spPr>
                <a:xfrm>
                  <a:off x="3710250" y="3276525"/>
                  <a:ext cx="992950" cy="368200"/>
                </a:xfrm>
                <a:custGeom>
                  <a:avLst/>
                  <a:gdLst/>
                  <a:ahLst/>
                  <a:cxnLst/>
                  <a:rect l="l" t="t" r="r" b="b"/>
                  <a:pathLst>
                    <a:path w="39718" h="14728" extrusionOk="0">
                      <a:moveTo>
                        <a:pt x="15" y="84"/>
                      </a:moveTo>
                      <a:cubicBezTo>
                        <a:pt x="16" y="86"/>
                        <a:pt x="17" y="90"/>
                        <a:pt x="17" y="93"/>
                      </a:cubicBezTo>
                      <a:cubicBezTo>
                        <a:pt x="28" y="120"/>
                        <a:pt x="41" y="146"/>
                        <a:pt x="57" y="170"/>
                      </a:cubicBezTo>
                      <a:cubicBezTo>
                        <a:pt x="61" y="175"/>
                        <a:pt x="63" y="179"/>
                        <a:pt x="66" y="183"/>
                      </a:cubicBezTo>
                      <a:cubicBezTo>
                        <a:pt x="85" y="210"/>
                        <a:pt x="108" y="234"/>
                        <a:pt x="132" y="256"/>
                      </a:cubicBezTo>
                      <a:cubicBezTo>
                        <a:pt x="150" y="272"/>
                        <a:pt x="169" y="285"/>
                        <a:pt x="190" y="298"/>
                      </a:cubicBezTo>
                      <a:cubicBezTo>
                        <a:pt x="206" y="312"/>
                        <a:pt x="224" y="324"/>
                        <a:pt x="242" y="335"/>
                      </a:cubicBezTo>
                      <a:lnTo>
                        <a:pt x="22889" y="13496"/>
                      </a:lnTo>
                      <a:cubicBezTo>
                        <a:pt x="22941" y="13525"/>
                        <a:pt x="22995" y="13549"/>
                        <a:pt x="23051" y="13567"/>
                      </a:cubicBezTo>
                      <a:cubicBezTo>
                        <a:pt x="23072" y="13575"/>
                        <a:pt x="23093" y="13581"/>
                        <a:pt x="23113" y="13587"/>
                      </a:cubicBezTo>
                      <a:cubicBezTo>
                        <a:pt x="23141" y="13594"/>
                        <a:pt x="23168" y="13602"/>
                        <a:pt x="23196" y="13608"/>
                      </a:cubicBezTo>
                      <a:cubicBezTo>
                        <a:pt x="23230" y="13614"/>
                        <a:pt x="23263" y="13621"/>
                        <a:pt x="23296" y="13625"/>
                      </a:cubicBezTo>
                      <a:cubicBezTo>
                        <a:pt x="23305" y="13625"/>
                        <a:pt x="23313" y="13627"/>
                        <a:pt x="23322" y="13628"/>
                      </a:cubicBezTo>
                      <a:cubicBezTo>
                        <a:pt x="23366" y="13632"/>
                        <a:pt x="23414" y="13636"/>
                        <a:pt x="23460" y="13636"/>
                      </a:cubicBezTo>
                      <a:lnTo>
                        <a:pt x="23482" y="13636"/>
                      </a:lnTo>
                      <a:cubicBezTo>
                        <a:pt x="23529" y="13636"/>
                        <a:pt x="23575" y="13632"/>
                        <a:pt x="23621" y="13628"/>
                      </a:cubicBezTo>
                      <a:cubicBezTo>
                        <a:pt x="23627" y="13627"/>
                        <a:pt x="23633" y="13627"/>
                        <a:pt x="23641" y="13627"/>
                      </a:cubicBezTo>
                      <a:cubicBezTo>
                        <a:pt x="23685" y="13621"/>
                        <a:pt x="23730" y="13613"/>
                        <a:pt x="23774" y="13603"/>
                      </a:cubicBezTo>
                      <a:cubicBezTo>
                        <a:pt x="23781" y="13602"/>
                        <a:pt x="23790" y="13599"/>
                        <a:pt x="23797" y="13597"/>
                      </a:cubicBezTo>
                      <a:cubicBezTo>
                        <a:pt x="23837" y="13588"/>
                        <a:pt x="23875" y="13576"/>
                        <a:pt x="23912" y="13562"/>
                      </a:cubicBezTo>
                      <a:cubicBezTo>
                        <a:pt x="23918" y="13560"/>
                        <a:pt x="23926" y="13558"/>
                        <a:pt x="23931" y="13555"/>
                      </a:cubicBezTo>
                      <a:cubicBezTo>
                        <a:pt x="23976" y="13539"/>
                        <a:pt x="24019" y="13519"/>
                        <a:pt x="24059" y="13495"/>
                      </a:cubicBezTo>
                      <a:lnTo>
                        <a:pt x="39470" y="4599"/>
                      </a:lnTo>
                      <a:cubicBezTo>
                        <a:pt x="39634" y="4504"/>
                        <a:pt x="39715" y="4379"/>
                        <a:pt x="39715" y="4257"/>
                      </a:cubicBezTo>
                      <a:lnTo>
                        <a:pt x="39718" y="5348"/>
                      </a:lnTo>
                      <a:cubicBezTo>
                        <a:pt x="39718" y="5471"/>
                        <a:pt x="39638" y="5594"/>
                        <a:pt x="39473" y="5689"/>
                      </a:cubicBezTo>
                      <a:lnTo>
                        <a:pt x="24062" y="14587"/>
                      </a:lnTo>
                      <a:cubicBezTo>
                        <a:pt x="24024" y="14609"/>
                        <a:pt x="23984" y="14628"/>
                        <a:pt x="23943" y="14644"/>
                      </a:cubicBezTo>
                      <a:cubicBezTo>
                        <a:pt x="23940" y="14645"/>
                        <a:pt x="23938" y="14646"/>
                        <a:pt x="23936" y="14646"/>
                      </a:cubicBezTo>
                      <a:cubicBezTo>
                        <a:pt x="23929" y="14649"/>
                        <a:pt x="23922" y="14651"/>
                        <a:pt x="23915" y="14654"/>
                      </a:cubicBezTo>
                      <a:cubicBezTo>
                        <a:pt x="23892" y="14662"/>
                        <a:pt x="23866" y="14671"/>
                        <a:pt x="23842" y="14678"/>
                      </a:cubicBezTo>
                      <a:lnTo>
                        <a:pt x="23800" y="14688"/>
                      </a:lnTo>
                      <a:cubicBezTo>
                        <a:pt x="23793" y="14690"/>
                        <a:pt x="23784" y="14692"/>
                        <a:pt x="23776" y="14694"/>
                      </a:cubicBezTo>
                      <a:cubicBezTo>
                        <a:pt x="23770" y="14696"/>
                        <a:pt x="23762" y="14697"/>
                        <a:pt x="23756" y="14699"/>
                      </a:cubicBezTo>
                      <a:cubicBezTo>
                        <a:pt x="23728" y="14705"/>
                        <a:pt x="23700" y="14710"/>
                        <a:pt x="23673" y="14713"/>
                      </a:cubicBezTo>
                      <a:cubicBezTo>
                        <a:pt x="23662" y="14715"/>
                        <a:pt x="23654" y="14715"/>
                        <a:pt x="23644" y="14717"/>
                      </a:cubicBezTo>
                      <a:cubicBezTo>
                        <a:pt x="23638" y="14718"/>
                        <a:pt x="23630" y="14718"/>
                        <a:pt x="23623" y="14719"/>
                      </a:cubicBezTo>
                      <a:cubicBezTo>
                        <a:pt x="23612" y="14721"/>
                        <a:pt x="23604" y="14722"/>
                        <a:pt x="23592" y="14723"/>
                      </a:cubicBezTo>
                      <a:cubicBezTo>
                        <a:pt x="23565" y="14725"/>
                        <a:pt x="23538" y="14726"/>
                        <a:pt x="23511" y="14726"/>
                      </a:cubicBezTo>
                      <a:cubicBezTo>
                        <a:pt x="23503" y="14727"/>
                        <a:pt x="23494" y="14727"/>
                        <a:pt x="23485" y="14726"/>
                      </a:cubicBezTo>
                      <a:lnTo>
                        <a:pt x="23463" y="14726"/>
                      </a:lnTo>
                      <a:cubicBezTo>
                        <a:pt x="23451" y="14726"/>
                        <a:pt x="23439" y="14727"/>
                        <a:pt x="23426" y="14726"/>
                      </a:cubicBezTo>
                      <a:cubicBezTo>
                        <a:pt x="23395" y="14725"/>
                        <a:pt x="23364" y="14723"/>
                        <a:pt x="23333" y="14721"/>
                      </a:cubicBezTo>
                      <a:cubicBezTo>
                        <a:pt x="23330" y="14720"/>
                        <a:pt x="23327" y="14720"/>
                        <a:pt x="23324" y="14719"/>
                      </a:cubicBezTo>
                      <a:cubicBezTo>
                        <a:pt x="23315" y="14718"/>
                        <a:pt x="23309" y="14717"/>
                        <a:pt x="23300" y="14715"/>
                      </a:cubicBezTo>
                      <a:cubicBezTo>
                        <a:pt x="23277" y="14712"/>
                        <a:pt x="23252" y="14710"/>
                        <a:pt x="23229" y="14706"/>
                      </a:cubicBezTo>
                      <a:cubicBezTo>
                        <a:pt x="23218" y="14704"/>
                        <a:pt x="23209" y="14701"/>
                        <a:pt x="23199" y="14698"/>
                      </a:cubicBezTo>
                      <a:cubicBezTo>
                        <a:pt x="23171" y="14692"/>
                        <a:pt x="23144" y="14686"/>
                        <a:pt x="23116" y="14677"/>
                      </a:cubicBezTo>
                      <a:cubicBezTo>
                        <a:pt x="23101" y="14674"/>
                        <a:pt x="23087" y="14672"/>
                        <a:pt x="23073" y="14668"/>
                      </a:cubicBezTo>
                      <a:cubicBezTo>
                        <a:pt x="23066" y="14665"/>
                        <a:pt x="23061" y="14661"/>
                        <a:pt x="23055" y="14659"/>
                      </a:cubicBezTo>
                      <a:cubicBezTo>
                        <a:pt x="22998" y="14640"/>
                        <a:pt x="22944" y="14617"/>
                        <a:pt x="22892" y="14588"/>
                      </a:cubicBezTo>
                      <a:lnTo>
                        <a:pt x="244" y="1426"/>
                      </a:lnTo>
                      <a:cubicBezTo>
                        <a:pt x="241" y="1424"/>
                        <a:pt x="238" y="1423"/>
                        <a:pt x="233" y="1421"/>
                      </a:cubicBezTo>
                      <a:cubicBezTo>
                        <a:pt x="219" y="1411"/>
                        <a:pt x="206" y="1400"/>
                        <a:pt x="192" y="1390"/>
                      </a:cubicBezTo>
                      <a:cubicBezTo>
                        <a:pt x="173" y="1375"/>
                        <a:pt x="151" y="1362"/>
                        <a:pt x="134" y="1346"/>
                      </a:cubicBezTo>
                      <a:cubicBezTo>
                        <a:pt x="132" y="1345"/>
                        <a:pt x="131" y="1343"/>
                        <a:pt x="129" y="1343"/>
                      </a:cubicBezTo>
                      <a:cubicBezTo>
                        <a:pt x="110" y="1325"/>
                        <a:pt x="93" y="1307"/>
                        <a:pt x="77" y="1288"/>
                      </a:cubicBezTo>
                      <a:cubicBezTo>
                        <a:pt x="74" y="1283"/>
                        <a:pt x="72" y="1279"/>
                        <a:pt x="68" y="1275"/>
                      </a:cubicBezTo>
                      <a:cubicBezTo>
                        <a:pt x="66" y="1271"/>
                        <a:pt x="62" y="1265"/>
                        <a:pt x="60" y="1261"/>
                      </a:cubicBezTo>
                      <a:cubicBezTo>
                        <a:pt x="55" y="1254"/>
                        <a:pt x="49" y="1246"/>
                        <a:pt x="45" y="1238"/>
                      </a:cubicBezTo>
                      <a:cubicBezTo>
                        <a:pt x="35" y="1224"/>
                        <a:pt x="28" y="1208"/>
                        <a:pt x="23" y="1192"/>
                      </a:cubicBezTo>
                      <a:cubicBezTo>
                        <a:pt x="22" y="1190"/>
                        <a:pt x="22" y="1186"/>
                        <a:pt x="20" y="1184"/>
                      </a:cubicBezTo>
                      <a:cubicBezTo>
                        <a:pt x="19" y="1181"/>
                        <a:pt x="18" y="1178"/>
                        <a:pt x="18" y="1176"/>
                      </a:cubicBezTo>
                      <a:cubicBezTo>
                        <a:pt x="14" y="1165"/>
                        <a:pt x="12" y="1155"/>
                        <a:pt x="9" y="1145"/>
                      </a:cubicBezTo>
                      <a:cubicBezTo>
                        <a:pt x="7" y="1129"/>
                        <a:pt x="5" y="1113"/>
                        <a:pt x="3" y="1097"/>
                      </a:cubicBezTo>
                      <a:lnTo>
                        <a:pt x="3" y="1091"/>
                      </a:lnTo>
                      <a:lnTo>
                        <a:pt x="0" y="0"/>
                      </a:lnTo>
                      <a:cubicBezTo>
                        <a:pt x="1" y="28"/>
                        <a:pt x="7" y="57"/>
                        <a:pt x="15" y="84"/>
                      </a:cubicBez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0"/>
                <p:cNvSpPr/>
                <p:nvPr/>
              </p:nvSpPr>
              <p:spPr>
                <a:xfrm>
                  <a:off x="4099625" y="3090225"/>
                  <a:ext cx="526050" cy="332950"/>
                </a:xfrm>
                <a:custGeom>
                  <a:avLst/>
                  <a:gdLst/>
                  <a:ahLst/>
                  <a:cxnLst/>
                  <a:rect l="l" t="t" r="r" b="b"/>
                  <a:pathLst>
                    <a:path w="21042" h="13318" extrusionOk="0">
                      <a:moveTo>
                        <a:pt x="0" y="0"/>
                      </a:moveTo>
                      <a:lnTo>
                        <a:pt x="3" y="1090"/>
                      </a:lnTo>
                      <a:lnTo>
                        <a:pt x="21042" y="13318"/>
                      </a:lnTo>
                      <a:lnTo>
                        <a:pt x="21038" y="12228"/>
                      </a:lnTo>
                      <a:lnTo>
                        <a:pt x="0" y="0"/>
                      </a:lnTo>
                      <a:close/>
                    </a:path>
                  </a:pathLst>
                </a:custGeom>
                <a:solidFill>
                  <a:srgbClr val="B7B0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0"/>
                <p:cNvSpPr/>
                <p:nvPr/>
              </p:nvSpPr>
              <p:spPr>
                <a:xfrm>
                  <a:off x="3898200" y="3090225"/>
                  <a:ext cx="727400" cy="422000"/>
                </a:xfrm>
                <a:custGeom>
                  <a:avLst/>
                  <a:gdLst/>
                  <a:ahLst/>
                  <a:cxnLst/>
                  <a:rect l="l" t="t" r="r" b="b"/>
                  <a:pathLst>
                    <a:path w="29096" h="16880" extrusionOk="0">
                      <a:moveTo>
                        <a:pt x="0" y="4653"/>
                      </a:moveTo>
                      <a:lnTo>
                        <a:pt x="21039" y="16880"/>
                      </a:lnTo>
                      <a:lnTo>
                        <a:pt x="29095" y="12228"/>
                      </a:lnTo>
                      <a:lnTo>
                        <a:pt x="8057" y="0"/>
                      </a:lnTo>
                      <a:close/>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0"/>
                <p:cNvSpPr/>
                <p:nvPr/>
              </p:nvSpPr>
              <p:spPr>
                <a:xfrm>
                  <a:off x="3710225" y="3043975"/>
                  <a:ext cx="995350" cy="576875"/>
                </a:xfrm>
                <a:custGeom>
                  <a:avLst/>
                  <a:gdLst/>
                  <a:ahLst/>
                  <a:cxnLst/>
                  <a:rect l="l" t="t" r="r" b="b"/>
                  <a:pathLst>
                    <a:path w="39814" h="23075" extrusionOk="0">
                      <a:moveTo>
                        <a:pt x="15712" y="186"/>
                      </a:moveTo>
                      <a:cubicBezTo>
                        <a:pt x="16037" y="0"/>
                        <a:pt x="16560" y="0"/>
                        <a:pt x="16882" y="186"/>
                      </a:cubicBezTo>
                      <a:lnTo>
                        <a:pt x="39493" y="13328"/>
                      </a:lnTo>
                      <a:cubicBezTo>
                        <a:pt x="39814" y="13514"/>
                        <a:pt x="39812" y="13818"/>
                        <a:pt x="39488" y="14004"/>
                      </a:cubicBezTo>
                      <a:lnTo>
                        <a:pt x="24101" y="22888"/>
                      </a:lnTo>
                      <a:cubicBezTo>
                        <a:pt x="23778" y="23075"/>
                        <a:pt x="23255" y="23075"/>
                        <a:pt x="22933" y="22889"/>
                      </a:cubicBezTo>
                      <a:lnTo>
                        <a:pt x="320" y="9747"/>
                      </a:lnTo>
                      <a:cubicBezTo>
                        <a:pt x="0" y="9561"/>
                        <a:pt x="1" y="9258"/>
                        <a:pt x="326" y="9071"/>
                      </a:cubicBezTo>
                      <a:close/>
                      <a:moveTo>
                        <a:pt x="28558" y="18730"/>
                      </a:moveTo>
                      <a:lnTo>
                        <a:pt x="36614" y="14078"/>
                      </a:lnTo>
                      <a:lnTo>
                        <a:pt x="15576" y="1850"/>
                      </a:lnTo>
                      <a:lnTo>
                        <a:pt x="7519" y="6503"/>
                      </a:lnTo>
                      <a:lnTo>
                        <a:pt x="28558" y="18730"/>
                      </a:lnTo>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30"/>
                <p:cNvSpPr/>
                <p:nvPr/>
              </p:nvSpPr>
              <p:spPr>
                <a:xfrm>
                  <a:off x="3905800" y="3094700"/>
                  <a:ext cx="712050" cy="413050"/>
                </a:xfrm>
                <a:custGeom>
                  <a:avLst/>
                  <a:gdLst/>
                  <a:ahLst/>
                  <a:cxnLst/>
                  <a:rect l="l" t="t" r="r" b="b"/>
                  <a:pathLst>
                    <a:path w="28482" h="16522" extrusionOk="0">
                      <a:moveTo>
                        <a:pt x="7718" y="45"/>
                      </a:moveTo>
                      <a:cubicBezTo>
                        <a:pt x="7796" y="0"/>
                        <a:pt x="7921" y="0"/>
                        <a:pt x="8000" y="45"/>
                      </a:cubicBezTo>
                      <a:lnTo>
                        <a:pt x="8970" y="610"/>
                      </a:lnTo>
                      <a:cubicBezTo>
                        <a:pt x="9048" y="654"/>
                        <a:pt x="9047" y="728"/>
                        <a:pt x="8969" y="773"/>
                      </a:cubicBezTo>
                      <a:lnTo>
                        <a:pt x="8221" y="1205"/>
                      </a:lnTo>
                      <a:cubicBezTo>
                        <a:pt x="8143" y="1250"/>
                        <a:pt x="8017" y="1250"/>
                        <a:pt x="7938" y="1205"/>
                      </a:cubicBezTo>
                      <a:lnTo>
                        <a:pt x="6968" y="642"/>
                      </a:lnTo>
                      <a:cubicBezTo>
                        <a:pt x="6890" y="596"/>
                        <a:pt x="6891" y="523"/>
                        <a:pt x="6970" y="478"/>
                      </a:cubicBezTo>
                      <a:close/>
                      <a:moveTo>
                        <a:pt x="8331" y="1268"/>
                      </a:moveTo>
                      <a:cubicBezTo>
                        <a:pt x="8252" y="1314"/>
                        <a:pt x="8251" y="1388"/>
                        <a:pt x="8329" y="1432"/>
                      </a:cubicBezTo>
                      <a:lnTo>
                        <a:pt x="9299" y="1996"/>
                      </a:lnTo>
                      <a:cubicBezTo>
                        <a:pt x="9378" y="2042"/>
                        <a:pt x="9503" y="2041"/>
                        <a:pt x="9583" y="1996"/>
                      </a:cubicBezTo>
                      <a:lnTo>
                        <a:pt x="10330" y="1564"/>
                      </a:lnTo>
                      <a:cubicBezTo>
                        <a:pt x="10408" y="1519"/>
                        <a:pt x="10410" y="1446"/>
                        <a:pt x="10331" y="1400"/>
                      </a:cubicBezTo>
                      <a:lnTo>
                        <a:pt x="9361" y="836"/>
                      </a:lnTo>
                      <a:cubicBezTo>
                        <a:pt x="9283" y="792"/>
                        <a:pt x="9156" y="792"/>
                        <a:pt x="9079" y="836"/>
                      </a:cubicBezTo>
                      <a:close/>
                      <a:moveTo>
                        <a:pt x="9718" y="2075"/>
                      </a:moveTo>
                      <a:cubicBezTo>
                        <a:pt x="9640" y="2121"/>
                        <a:pt x="9640" y="2195"/>
                        <a:pt x="9716" y="2239"/>
                      </a:cubicBezTo>
                      <a:lnTo>
                        <a:pt x="10686" y="2803"/>
                      </a:lnTo>
                      <a:cubicBezTo>
                        <a:pt x="10765" y="2848"/>
                        <a:pt x="10892" y="2848"/>
                        <a:pt x="10972" y="2803"/>
                      </a:cubicBezTo>
                      <a:lnTo>
                        <a:pt x="11719" y="2371"/>
                      </a:lnTo>
                      <a:cubicBezTo>
                        <a:pt x="11796" y="2326"/>
                        <a:pt x="11796" y="2252"/>
                        <a:pt x="11719" y="2207"/>
                      </a:cubicBezTo>
                      <a:lnTo>
                        <a:pt x="10748" y="1644"/>
                      </a:lnTo>
                      <a:cubicBezTo>
                        <a:pt x="10672" y="1598"/>
                        <a:pt x="10544" y="1598"/>
                        <a:pt x="10466" y="1644"/>
                      </a:cubicBezTo>
                      <a:close/>
                      <a:moveTo>
                        <a:pt x="11123" y="2891"/>
                      </a:moveTo>
                      <a:cubicBezTo>
                        <a:pt x="11043" y="2937"/>
                        <a:pt x="11043" y="3009"/>
                        <a:pt x="11120" y="3055"/>
                      </a:cubicBezTo>
                      <a:lnTo>
                        <a:pt x="12090" y="3619"/>
                      </a:lnTo>
                      <a:cubicBezTo>
                        <a:pt x="12168" y="3664"/>
                        <a:pt x="12294" y="3663"/>
                        <a:pt x="12373" y="3619"/>
                      </a:cubicBezTo>
                      <a:lnTo>
                        <a:pt x="13121" y="3187"/>
                      </a:lnTo>
                      <a:cubicBezTo>
                        <a:pt x="13199" y="3141"/>
                        <a:pt x="13200" y="3069"/>
                        <a:pt x="13122" y="3023"/>
                      </a:cubicBezTo>
                      <a:lnTo>
                        <a:pt x="12151" y="2459"/>
                      </a:lnTo>
                      <a:cubicBezTo>
                        <a:pt x="12074" y="2414"/>
                        <a:pt x="11947" y="2414"/>
                        <a:pt x="11870" y="2459"/>
                      </a:cubicBezTo>
                      <a:close/>
                      <a:moveTo>
                        <a:pt x="12510" y="3697"/>
                      </a:moveTo>
                      <a:cubicBezTo>
                        <a:pt x="12431" y="3742"/>
                        <a:pt x="12430" y="3816"/>
                        <a:pt x="12508" y="3861"/>
                      </a:cubicBezTo>
                      <a:lnTo>
                        <a:pt x="13478" y="4425"/>
                      </a:lnTo>
                      <a:cubicBezTo>
                        <a:pt x="13557" y="4471"/>
                        <a:pt x="13684" y="4471"/>
                        <a:pt x="13762" y="4425"/>
                      </a:cubicBezTo>
                      <a:lnTo>
                        <a:pt x="14509" y="3993"/>
                      </a:lnTo>
                      <a:cubicBezTo>
                        <a:pt x="14588" y="3948"/>
                        <a:pt x="14589" y="3875"/>
                        <a:pt x="14509" y="3829"/>
                      </a:cubicBezTo>
                      <a:lnTo>
                        <a:pt x="13540" y="3265"/>
                      </a:lnTo>
                      <a:cubicBezTo>
                        <a:pt x="13462" y="3221"/>
                        <a:pt x="13336" y="3221"/>
                        <a:pt x="13258" y="3265"/>
                      </a:cubicBezTo>
                      <a:close/>
                      <a:moveTo>
                        <a:pt x="13899" y="4505"/>
                      </a:moveTo>
                      <a:cubicBezTo>
                        <a:pt x="13821" y="4551"/>
                        <a:pt x="13820" y="4624"/>
                        <a:pt x="13898" y="4669"/>
                      </a:cubicBezTo>
                      <a:lnTo>
                        <a:pt x="14869" y="5234"/>
                      </a:lnTo>
                      <a:cubicBezTo>
                        <a:pt x="14945" y="5278"/>
                        <a:pt x="15073" y="5277"/>
                        <a:pt x="15151" y="5232"/>
                      </a:cubicBezTo>
                      <a:lnTo>
                        <a:pt x="15899" y="4800"/>
                      </a:lnTo>
                      <a:cubicBezTo>
                        <a:pt x="15976" y="4756"/>
                        <a:pt x="15978" y="4683"/>
                        <a:pt x="15900" y="4637"/>
                      </a:cubicBezTo>
                      <a:lnTo>
                        <a:pt x="14929" y="4073"/>
                      </a:lnTo>
                      <a:cubicBezTo>
                        <a:pt x="14852" y="4027"/>
                        <a:pt x="14725" y="4028"/>
                        <a:pt x="14647" y="4073"/>
                      </a:cubicBezTo>
                      <a:close/>
                      <a:moveTo>
                        <a:pt x="15288" y="5311"/>
                      </a:moveTo>
                      <a:cubicBezTo>
                        <a:pt x="15209" y="5357"/>
                        <a:pt x="15208" y="5432"/>
                        <a:pt x="15287" y="5476"/>
                      </a:cubicBezTo>
                      <a:lnTo>
                        <a:pt x="16257" y="6040"/>
                      </a:lnTo>
                      <a:cubicBezTo>
                        <a:pt x="16334" y="6085"/>
                        <a:pt x="16461" y="6085"/>
                        <a:pt x="16540" y="6040"/>
                      </a:cubicBezTo>
                      <a:lnTo>
                        <a:pt x="17288" y="5608"/>
                      </a:lnTo>
                      <a:cubicBezTo>
                        <a:pt x="17366" y="5563"/>
                        <a:pt x="17366" y="5490"/>
                        <a:pt x="17289" y="5444"/>
                      </a:cubicBezTo>
                      <a:lnTo>
                        <a:pt x="16319" y="4881"/>
                      </a:lnTo>
                      <a:cubicBezTo>
                        <a:pt x="16240" y="4836"/>
                        <a:pt x="16112" y="4836"/>
                        <a:pt x="16035" y="4881"/>
                      </a:cubicBezTo>
                      <a:close/>
                      <a:moveTo>
                        <a:pt x="16677" y="6120"/>
                      </a:moveTo>
                      <a:cubicBezTo>
                        <a:pt x="16600" y="6165"/>
                        <a:pt x="16599" y="6238"/>
                        <a:pt x="16675" y="6284"/>
                      </a:cubicBezTo>
                      <a:lnTo>
                        <a:pt x="17646" y="6847"/>
                      </a:lnTo>
                      <a:cubicBezTo>
                        <a:pt x="17724" y="6892"/>
                        <a:pt x="17852" y="6892"/>
                        <a:pt x="17930" y="6847"/>
                      </a:cubicBezTo>
                      <a:lnTo>
                        <a:pt x="18678" y="6416"/>
                      </a:lnTo>
                      <a:cubicBezTo>
                        <a:pt x="18755" y="6371"/>
                        <a:pt x="18755" y="6297"/>
                        <a:pt x="18678" y="6251"/>
                      </a:cubicBezTo>
                      <a:lnTo>
                        <a:pt x="17708" y="5688"/>
                      </a:lnTo>
                      <a:cubicBezTo>
                        <a:pt x="17631" y="5642"/>
                        <a:pt x="17503" y="5642"/>
                        <a:pt x="17425" y="5688"/>
                      </a:cubicBezTo>
                      <a:close/>
                      <a:moveTo>
                        <a:pt x="18067" y="6926"/>
                      </a:moveTo>
                      <a:cubicBezTo>
                        <a:pt x="17988" y="6972"/>
                        <a:pt x="17987" y="7046"/>
                        <a:pt x="18065" y="7090"/>
                      </a:cubicBezTo>
                      <a:lnTo>
                        <a:pt x="19035" y="7654"/>
                      </a:lnTo>
                      <a:cubicBezTo>
                        <a:pt x="19113" y="7700"/>
                        <a:pt x="19239" y="7699"/>
                        <a:pt x="19318" y="7654"/>
                      </a:cubicBezTo>
                      <a:lnTo>
                        <a:pt x="20066" y="7222"/>
                      </a:lnTo>
                      <a:cubicBezTo>
                        <a:pt x="20144" y="7177"/>
                        <a:pt x="20146" y="7104"/>
                        <a:pt x="20066" y="7058"/>
                      </a:cubicBezTo>
                      <a:lnTo>
                        <a:pt x="19096" y="6495"/>
                      </a:lnTo>
                      <a:cubicBezTo>
                        <a:pt x="19018" y="6450"/>
                        <a:pt x="18891" y="6450"/>
                        <a:pt x="18814" y="6495"/>
                      </a:cubicBezTo>
                      <a:close/>
                      <a:moveTo>
                        <a:pt x="19459" y="7735"/>
                      </a:moveTo>
                      <a:cubicBezTo>
                        <a:pt x="19380" y="7781"/>
                        <a:pt x="19379" y="7855"/>
                        <a:pt x="19457" y="7900"/>
                      </a:cubicBezTo>
                      <a:lnTo>
                        <a:pt x="20429" y="8464"/>
                      </a:lnTo>
                      <a:cubicBezTo>
                        <a:pt x="20505" y="8509"/>
                        <a:pt x="20633" y="8509"/>
                        <a:pt x="20712" y="8463"/>
                      </a:cubicBezTo>
                      <a:lnTo>
                        <a:pt x="21460" y="8031"/>
                      </a:lnTo>
                      <a:cubicBezTo>
                        <a:pt x="21537" y="7987"/>
                        <a:pt x="21537" y="7914"/>
                        <a:pt x="21461" y="7868"/>
                      </a:cubicBezTo>
                      <a:lnTo>
                        <a:pt x="20491" y="7304"/>
                      </a:lnTo>
                      <a:cubicBezTo>
                        <a:pt x="20412" y="7259"/>
                        <a:pt x="20285" y="7259"/>
                        <a:pt x="20206" y="7303"/>
                      </a:cubicBezTo>
                      <a:close/>
                      <a:moveTo>
                        <a:pt x="20848" y="8541"/>
                      </a:moveTo>
                      <a:cubicBezTo>
                        <a:pt x="20769" y="8587"/>
                        <a:pt x="20768" y="8661"/>
                        <a:pt x="20846" y="8706"/>
                      </a:cubicBezTo>
                      <a:lnTo>
                        <a:pt x="21816" y="9269"/>
                      </a:lnTo>
                      <a:cubicBezTo>
                        <a:pt x="21895" y="9315"/>
                        <a:pt x="22020" y="9315"/>
                        <a:pt x="22099" y="9269"/>
                      </a:cubicBezTo>
                      <a:lnTo>
                        <a:pt x="22847" y="8838"/>
                      </a:lnTo>
                      <a:cubicBezTo>
                        <a:pt x="22925" y="8794"/>
                        <a:pt x="22927" y="8719"/>
                        <a:pt x="22848" y="8674"/>
                      </a:cubicBezTo>
                      <a:lnTo>
                        <a:pt x="21878" y="8111"/>
                      </a:lnTo>
                      <a:cubicBezTo>
                        <a:pt x="21799" y="8065"/>
                        <a:pt x="21674" y="8066"/>
                        <a:pt x="21596" y="8111"/>
                      </a:cubicBezTo>
                      <a:close/>
                      <a:moveTo>
                        <a:pt x="22238" y="9350"/>
                      </a:moveTo>
                      <a:cubicBezTo>
                        <a:pt x="22158" y="9395"/>
                        <a:pt x="22158" y="9468"/>
                        <a:pt x="22235" y="9514"/>
                      </a:cubicBezTo>
                      <a:lnTo>
                        <a:pt x="23206" y="10078"/>
                      </a:lnTo>
                      <a:cubicBezTo>
                        <a:pt x="23283" y="10122"/>
                        <a:pt x="23410" y="10122"/>
                        <a:pt x="23490" y="10077"/>
                      </a:cubicBezTo>
                      <a:lnTo>
                        <a:pt x="24238" y="9645"/>
                      </a:lnTo>
                      <a:cubicBezTo>
                        <a:pt x="24314" y="9600"/>
                        <a:pt x="24315" y="9528"/>
                        <a:pt x="24238" y="9482"/>
                      </a:cubicBezTo>
                      <a:lnTo>
                        <a:pt x="23266" y="8918"/>
                      </a:lnTo>
                      <a:cubicBezTo>
                        <a:pt x="23189" y="8872"/>
                        <a:pt x="23062" y="8872"/>
                        <a:pt x="22984" y="8918"/>
                      </a:cubicBezTo>
                      <a:close/>
                      <a:moveTo>
                        <a:pt x="23625" y="10155"/>
                      </a:moveTo>
                      <a:cubicBezTo>
                        <a:pt x="23547" y="10201"/>
                        <a:pt x="23546" y="10276"/>
                        <a:pt x="23624" y="10320"/>
                      </a:cubicBezTo>
                      <a:lnTo>
                        <a:pt x="24593" y="10884"/>
                      </a:lnTo>
                      <a:cubicBezTo>
                        <a:pt x="24672" y="10929"/>
                        <a:pt x="24799" y="10929"/>
                        <a:pt x="24877" y="10884"/>
                      </a:cubicBezTo>
                      <a:lnTo>
                        <a:pt x="25625" y="10452"/>
                      </a:lnTo>
                      <a:cubicBezTo>
                        <a:pt x="25704" y="10408"/>
                        <a:pt x="25704" y="10333"/>
                        <a:pt x="25625" y="10287"/>
                      </a:cubicBezTo>
                      <a:lnTo>
                        <a:pt x="24655" y="9724"/>
                      </a:lnTo>
                      <a:cubicBezTo>
                        <a:pt x="24577" y="9680"/>
                        <a:pt x="24450" y="9680"/>
                        <a:pt x="24373" y="9724"/>
                      </a:cubicBezTo>
                      <a:close/>
                      <a:moveTo>
                        <a:pt x="25015" y="10964"/>
                      </a:moveTo>
                      <a:cubicBezTo>
                        <a:pt x="24937" y="11009"/>
                        <a:pt x="24936" y="11083"/>
                        <a:pt x="25013" y="11128"/>
                      </a:cubicBezTo>
                      <a:lnTo>
                        <a:pt x="25984" y="11692"/>
                      </a:lnTo>
                      <a:cubicBezTo>
                        <a:pt x="26061" y="11737"/>
                        <a:pt x="26188" y="11736"/>
                        <a:pt x="26267" y="11692"/>
                      </a:cubicBezTo>
                      <a:lnTo>
                        <a:pt x="27013" y="11260"/>
                      </a:lnTo>
                      <a:cubicBezTo>
                        <a:pt x="27091" y="11215"/>
                        <a:pt x="27093" y="11142"/>
                        <a:pt x="27016" y="11096"/>
                      </a:cubicBezTo>
                      <a:lnTo>
                        <a:pt x="26045" y="10533"/>
                      </a:lnTo>
                      <a:cubicBezTo>
                        <a:pt x="25968" y="10487"/>
                        <a:pt x="25841" y="10487"/>
                        <a:pt x="25763" y="10533"/>
                      </a:cubicBezTo>
                      <a:close/>
                      <a:moveTo>
                        <a:pt x="26403" y="11770"/>
                      </a:moveTo>
                      <a:cubicBezTo>
                        <a:pt x="26324" y="11816"/>
                        <a:pt x="26324" y="11890"/>
                        <a:pt x="26402" y="11935"/>
                      </a:cubicBezTo>
                      <a:lnTo>
                        <a:pt x="27373" y="12498"/>
                      </a:lnTo>
                      <a:cubicBezTo>
                        <a:pt x="27450" y="12543"/>
                        <a:pt x="27577" y="12543"/>
                        <a:pt x="27656" y="12498"/>
                      </a:cubicBezTo>
                      <a:lnTo>
                        <a:pt x="28404" y="12066"/>
                      </a:lnTo>
                      <a:cubicBezTo>
                        <a:pt x="28482" y="12022"/>
                        <a:pt x="28482" y="11948"/>
                        <a:pt x="28404" y="11903"/>
                      </a:cubicBezTo>
                      <a:lnTo>
                        <a:pt x="27434" y="11340"/>
                      </a:lnTo>
                      <a:cubicBezTo>
                        <a:pt x="27356" y="11294"/>
                        <a:pt x="27228" y="11294"/>
                        <a:pt x="27151" y="11338"/>
                      </a:cubicBezTo>
                      <a:close/>
                      <a:moveTo>
                        <a:pt x="5823" y="1140"/>
                      </a:moveTo>
                      <a:cubicBezTo>
                        <a:pt x="5744" y="1184"/>
                        <a:pt x="5744" y="1258"/>
                        <a:pt x="5822" y="1302"/>
                      </a:cubicBezTo>
                      <a:lnTo>
                        <a:pt x="9094" y="3204"/>
                      </a:lnTo>
                      <a:cubicBezTo>
                        <a:pt x="9171" y="3249"/>
                        <a:pt x="9297" y="3249"/>
                        <a:pt x="9376" y="3204"/>
                      </a:cubicBezTo>
                      <a:lnTo>
                        <a:pt x="10124" y="2773"/>
                      </a:lnTo>
                      <a:cubicBezTo>
                        <a:pt x="10202" y="2727"/>
                        <a:pt x="10202" y="2655"/>
                        <a:pt x="10125" y="2609"/>
                      </a:cubicBezTo>
                      <a:lnTo>
                        <a:pt x="6853" y="708"/>
                      </a:lnTo>
                      <a:cubicBezTo>
                        <a:pt x="6774" y="662"/>
                        <a:pt x="6650" y="662"/>
                        <a:pt x="6571" y="708"/>
                      </a:cubicBezTo>
                      <a:close/>
                      <a:moveTo>
                        <a:pt x="9521" y="3289"/>
                      </a:moveTo>
                      <a:cubicBezTo>
                        <a:pt x="9443" y="3333"/>
                        <a:pt x="9443" y="3407"/>
                        <a:pt x="9521" y="3453"/>
                      </a:cubicBezTo>
                      <a:lnTo>
                        <a:pt x="10492" y="4016"/>
                      </a:lnTo>
                      <a:cubicBezTo>
                        <a:pt x="10569" y="4061"/>
                        <a:pt x="10696" y="4061"/>
                        <a:pt x="10774" y="4016"/>
                      </a:cubicBezTo>
                      <a:lnTo>
                        <a:pt x="11523" y="3585"/>
                      </a:lnTo>
                      <a:cubicBezTo>
                        <a:pt x="11600" y="3539"/>
                        <a:pt x="11600" y="3465"/>
                        <a:pt x="11523" y="3421"/>
                      </a:cubicBezTo>
                      <a:lnTo>
                        <a:pt x="10552" y="2857"/>
                      </a:lnTo>
                      <a:cubicBezTo>
                        <a:pt x="10474" y="2812"/>
                        <a:pt x="10348" y="2811"/>
                        <a:pt x="10269" y="2857"/>
                      </a:cubicBezTo>
                      <a:close/>
                      <a:moveTo>
                        <a:pt x="10910" y="4095"/>
                      </a:moveTo>
                      <a:cubicBezTo>
                        <a:pt x="10831" y="4141"/>
                        <a:pt x="10830" y="4213"/>
                        <a:pt x="10909" y="4259"/>
                      </a:cubicBezTo>
                      <a:lnTo>
                        <a:pt x="11880" y="4823"/>
                      </a:lnTo>
                      <a:cubicBezTo>
                        <a:pt x="11958" y="4868"/>
                        <a:pt x="12084" y="4869"/>
                        <a:pt x="12163" y="4823"/>
                      </a:cubicBezTo>
                      <a:lnTo>
                        <a:pt x="12911" y="4391"/>
                      </a:lnTo>
                      <a:cubicBezTo>
                        <a:pt x="12990" y="4345"/>
                        <a:pt x="12990" y="4273"/>
                        <a:pt x="12911" y="4227"/>
                      </a:cubicBezTo>
                      <a:lnTo>
                        <a:pt x="11941" y="3664"/>
                      </a:lnTo>
                      <a:cubicBezTo>
                        <a:pt x="11862" y="3618"/>
                        <a:pt x="11737" y="3618"/>
                        <a:pt x="11658" y="3664"/>
                      </a:cubicBezTo>
                      <a:close/>
                      <a:moveTo>
                        <a:pt x="12300" y="4903"/>
                      </a:moveTo>
                      <a:cubicBezTo>
                        <a:pt x="12222" y="4949"/>
                        <a:pt x="12221" y="5021"/>
                        <a:pt x="12299" y="5067"/>
                      </a:cubicBezTo>
                      <a:lnTo>
                        <a:pt x="13270" y="5630"/>
                      </a:lnTo>
                      <a:cubicBezTo>
                        <a:pt x="13347" y="5675"/>
                        <a:pt x="13474" y="5675"/>
                        <a:pt x="13552" y="5630"/>
                      </a:cubicBezTo>
                      <a:lnTo>
                        <a:pt x="14301" y="5199"/>
                      </a:lnTo>
                      <a:cubicBezTo>
                        <a:pt x="14378" y="5154"/>
                        <a:pt x="14380" y="5080"/>
                        <a:pt x="14301" y="5036"/>
                      </a:cubicBezTo>
                      <a:lnTo>
                        <a:pt x="13330" y="4471"/>
                      </a:lnTo>
                      <a:cubicBezTo>
                        <a:pt x="13253" y="4426"/>
                        <a:pt x="13127" y="4426"/>
                        <a:pt x="13049" y="4471"/>
                      </a:cubicBezTo>
                      <a:close/>
                      <a:moveTo>
                        <a:pt x="13688" y="5709"/>
                      </a:moveTo>
                      <a:cubicBezTo>
                        <a:pt x="13609" y="5755"/>
                        <a:pt x="13610" y="5827"/>
                        <a:pt x="13688" y="5873"/>
                      </a:cubicBezTo>
                      <a:lnTo>
                        <a:pt x="14657" y="6437"/>
                      </a:lnTo>
                      <a:cubicBezTo>
                        <a:pt x="14736" y="6482"/>
                        <a:pt x="14862" y="6483"/>
                        <a:pt x="14940" y="6437"/>
                      </a:cubicBezTo>
                      <a:lnTo>
                        <a:pt x="15688" y="6005"/>
                      </a:lnTo>
                      <a:cubicBezTo>
                        <a:pt x="15767" y="5959"/>
                        <a:pt x="15767" y="5887"/>
                        <a:pt x="15688" y="5841"/>
                      </a:cubicBezTo>
                      <a:lnTo>
                        <a:pt x="14719" y="5277"/>
                      </a:lnTo>
                      <a:cubicBezTo>
                        <a:pt x="14641" y="5233"/>
                        <a:pt x="14514" y="5233"/>
                        <a:pt x="14437" y="5277"/>
                      </a:cubicBezTo>
                      <a:close/>
                      <a:moveTo>
                        <a:pt x="15078" y="6517"/>
                      </a:moveTo>
                      <a:cubicBezTo>
                        <a:pt x="15000" y="6561"/>
                        <a:pt x="15000" y="6635"/>
                        <a:pt x="15077" y="6681"/>
                      </a:cubicBezTo>
                      <a:lnTo>
                        <a:pt x="16046" y="7244"/>
                      </a:lnTo>
                      <a:cubicBezTo>
                        <a:pt x="16125" y="7289"/>
                        <a:pt x="16251" y="7289"/>
                        <a:pt x="16329" y="7244"/>
                      </a:cubicBezTo>
                      <a:lnTo>
                        <a:pt x="17077" y="6813"/>
                      </a:lnTo>
                      <a:cubicBezTo>
                        <a:pt x="17156" y="6767"/>
                        <a:pt x="17156" y="6694"/>
                        <a:pt x="17079" y="6649"/>
                      </a:cubicBezTo>
                      <a:lnTo>
                        <a:pt x="16108" y="6085"/>
                      </a:lnTo>
                      <a:cubicBezTo>
                        <a:pt x="16029" y="6040"/>
                        <a:pt x="15904" y="6040"/>
                        <a:pt x="15825" y="6085"/>
                      </a:cubicBezTo>
                      <a:close/>
                      <a:moveTo>
                        <a:pt x="16466" y="7323"/>
                      </a:moveTo>
                      <a:cubicBezTo>
                        <a:pt x="16387" y="7369"/>
                        <a:pt x="16388" y="7442"/>
                        <a:pt x="16466" y="7488"/>
                      </a:cubicBezTo>
                      <a:lnTo>
                        <a:pt x="17436" y="8052"/>
                      </a:lnTo>
                      <a:cubicBezTo>
                        <a:pt x="17513" y="8097"/>
                        <a:pt x="17639" y="8097"/>
                        <a:pt x="17718" y="8052"/>
                      </a:cubicBezTo>
                      <a:lnTo>
                        <a:pt x="18466" y="7619"/>
                      </a:lnTo>
                      <a:cubicBezTo>
                        <a:pt x="18545" y="7574"/>
                        <a:pt x="18544" y="7501"/>
                        <a:pt x="18467" y="7456"/>
                      </a:cubicBezTo>
                      <a:lnTo>
                        <a:pt x="17496" y="6892"/>
                      </a:lnTo>
                      <a:cubicBezTo>
                        <a:pt x="17418" y="6847"/>
                        <a:pt x="17291" y="6847"/>
                        <a:pt x="17213" y="6892"/>
                      </a:cubicBezTo>
                      <a:close/>
                      <a:moveTo>
                        <a:pt x="17859" y="8133"/>
                      </a:moveTo>
                      <a:cubicBezTo>
                        <a:pt x="17781" y="8179"/>
                        <a:pt x="17782" y="8252"/>
                        <a:pt x="17858" y="8297"/>
                      </a:cubicBezTo>
                      <a:lnTo>
                        <a:pt x="18828" y="8861"/>
                      </a:lnTo>
                      <a:cubicBezTo>
                        <a:pt x="18906" y="8906"/>
                        <a:pt x="19033" y="8906"/>
                        <a:pt x="19112" y="8862"/>
                      </a:cubicBezTo>
                      <a:lnTo>
                        <a:pt x="19859" y="8430"/>
                      </a:lnTo>
                      <a:cubicBezTo>
                        <a:pt x="19937" y="8384"/>
                        <a:pt x="19937" y="8311"/>
                        <a:pt x="19859" y="8265"/>
                      </a:cubicBezTo>
                      <a:lnTo>
                        <a:pt x="18889" y="7702"/>
                      </a:lnTo>
                      <a:cubicBezTo>
                        <a:pt x="18812" y="7656"/>
                        <a:pt x="18685" y="7656"/>
                        <a:pt x="18607" y="7702"/>
                      </a:cubicBezTo>
                      <a:close/>
                      <a:moveTo>
                        <a:pt x="19248" y="8940"/>
                      </a:moveTo>
                      <a:cubicBezTo>
                        <a:pt x="19168" y="8986"/>
                        <a:pt x="19168" y="9058"/>
                        <a:pt x="19247" y="9104"/>
                      </a:cubicBezTo>
                      <a:lnTo>
                        <a:pt x="20217" y="9667"/>
                      </a:lnTo>
                      <a:cubicBezTo>
                        <a:pt x="20295" y="9713"/>
                        <a:pt x="20421" y="9713"/>
                        <a:pt x="20499" y="9667"/>
                      </a:cubicBezTo>
                      <a:lnTo>
                        <a:pt x="21247" y="9235"/>
                      </a:lnTo>
                      <a:cubicBezTo>
                        <a:pt x="21326" y="9189"/>
                        <a:pt x="21326" y="9117"/>
                        <a:pt x="21248" y="9071"/>
                      </a:cubicBezTo>
                      <a:lnTo>
                        <a:pt x="20278" y="8508"/>
                      </a:lnTo>
                      <a:cubicBezTo>
                        <a:pt x="20200" y="8463"/>
                        <a:pt x="20075" y="8463"/>
                        <a:pt x="19996" y="8508"/>
                      </a:cubicBezTo>
                      <a:close/>
                      <a:moveTo>
                        <a:pt x="20636" y="9747"/>
                      </a:moveTo>
                      <a:cubicBezTo>
                        <a:pt x="20559" y="9793"/>
                        <a:pt x="20559" y="9866"/>
                        <a:pt x="20637" y="9911"/>
                      </a:cubicBezTo>
                      <a:lnTo>
                        <a:pt x="21608" y="10475"/>
                      </a:lnTo>
                      <a:cubicBezTo>
                        <a:pt x="21684" y="10519"/>
                        <a:pt x="21811" y="10520"/>
                        <a:pt x="21890" y="10475"/>
                      </a:cubicBezTo>
                      <a:lnTo>
                        <a:pt x="22636" y="10043"/>
                      </a:lnTo>
                      <a:cubicBezTo>
                        <a:pt x="22715" y="9998"/>
                        <a:pt x="22715" y="9925"/>
                        <a:pt x="22638" y="9880"/>
                      </a:cubicBezTo>
                      <a:lnTo>
                        <a:pt x="21667" y="9316"/>
                      </a:lnTo>
                      <a:cubicBezTo>
                        <a:pt x="21590" y="9270"/>
                        <a:pt x="21462" y="9269"/>
                        <a:pt x="21383" y="9315"/>
                      </a:cubicBezTo>
                      <a:close/>
                      <a:moveTo>
                        <a:pt x="22026" y="10554"/>
                      </a:moveTo>
                      <a:cubicBezTo>
                        <a:pt x="21947" y="10600"/>
                        <a:pt x="21946" y="10672"/>
                        <a:pt x="22025" y="10718"/>
                      </a:cubicBezTo>
                      <a:lnTo>
                        <a:pt x="22996" y="11281"/>
                      </a:lnTo>
                      <a:cubicBezTo>
                        <a:pt x="23074" y="11327"/>
                        <a:pt x="23200" y="11327"/>
                        <a:pt x="23279" y="11282"/>
                      </a:cubicBezTo>
                      <a:lnTo>
                        <a:pt x="24027" y="10850"/>
                      </a:lnTo>
                      <a:cubicBezTo>
                        <a:pt x="24105" y="10804"/>
                        <a:pt x="24105" y="10732"/>
                        <a:pt x="24027" y="10685"/>
                      </a:cubicBezTo>
                      <a:lnTo>
                        <a:pt x="23056" y="10122"/>
                      </a:lnTo>
                      <a:cubicBezTo>
                        <a:pt x="22978" y="10077"/>
                        <a:pt x="22851" y="10077"/>
                        <a:pt x="22774" y="10122"/>
                      </a:cubicBezTo>
                      <a:close/>
                      <a:moveTo>
                        <a:pt x="23415" y="11362"/>
                      </a:moveTo>
                      <a:cubicBezTo>
                        <a:pt x="23338" y="11408"/>
                        <a:pt x="23337" y="11480"/>
                        <a:pt x="23415" y="11526"/>
                      </a:cubicBezTo>
                      <a:lnTo>
                        <a:pt x="24385" y="12090"/>
                      </a:lnTo>
                      <a:cubicBezTo>
                        <a:pt x="24463" y="12134"/>
                        <a:pt x="24589" y="12134"/>
                        <a:pt x="24668" y="12090"/>
                      </a:cubicBezTo>
                      <a:lnTo>
                        <a:pt x="25414" y="11658"/>
                      </a:lnTo>
                      <a:cubicBezTo>
                        <a:pt x="25494" y="11612"/>
                        <a:pt x="25494" y="11540"/>
                        <a:pt x="25417" y="11494"/>
                      </a:cubicBezTo>
                      <a:lnTo>
                        <a:pt x="24445" y="10930"/>
                      </a:lnTo>
                      <a:cubicBezTo>
                        <a:pt x="24367" y="10885"/>
                        <a:pt x="24242" y="10885"/>
                        <a:pt x="24163" y="10930"/>
                      </a:cubicBezTo>
                      <a:close/>
                      <a:moveTo>
                        <a:pt x="24804" y="12168"/>
                      </a:moveTo>
                      <a:cubicBezTo>
                        <a:pt x="24725" y="12213"/>
                        <a:pt x="24726" y="12288"/>
                        <a:pt x="24804" y="12331"/>
                      </a:cubicBezTo>
                      <a:lnTo>
                        <a:pt x="25773" y="12896"/>
                      </a:lnTo>
                      <a:cubicBezTo>
                        <a:pt x="25852" y="12941"/>
                        <a:pt x="25978" y="12942"/>
                        <a:pt x="26057" y="12896"/>
                      </a:cubicBezTo>
                      <a:lnTo>
                        <a:pt x="26804" y="12464"/>
                      </a:lnTo>
                      <a:cubicBezTo>
                        <a:pt x="26883" y="12418"/>
                        <a:pt x="26883" y="12345"/>
                        <a:pt x="26804" y="12299"/>
                      </a:cubicBezTo>
                      <a:lnTo>
                        <a:pt x="25835" y="11736"/>
                      </a:lnTo>
                      <a:cubicBezTo>
                        <a:pt x="25758" y="11692"/>
                        <a:pt x="25630" y="11691"/>
                        <a:pt x="25552" y="11736"/>
                      </a:cubicBezTo>
                      <a:close/>
                      <a:moveTo>
                        <a:pt x="4669" y="1805"/>
                      </a:moveTo>
                      <a:cubicBezTo>
                        <a:pt x="4590" y="1850"/>
                        <a:pt x="4590" y="1923"/>
                        <a:pt x="4668" y="1968"/>
                      </a:cubicBezTo>
                      <a:lnTo>
                        <a:pt x="5716" y="2578"/>
                      </a:lnTo>
                      <a:cubicBezTo>
                        <a:pt x="5794" y="2623"/>
                        <a:pt x="5920" y="2623"/>
                        <a:pt x="5998" y="2578"/>
                      </a:cubicBezTo>
                      <a:lnTo>
                        <a:pt x="6747" y="2146"/>
                      </a:lnTo>
                      <a:cubicBezTo>
                        <a:pt x="6824" y="2100"/>
                        <a:pt x="6824" y="2028"/>
                        <a:pt x="6747" y="1982"/>
                      </a:cubicBezTo>
                      <a:lnTo>
                        <a:pt x="5698" y="1374"/>
                      </a:lnTo>
                      <a:cubicBezTo>
                        <a:pt x="5620" y="1328"/>
                        <a:pt x="5494" y="1328"/>
                        <a:pt x="5416" y="1374"/>
                      </a:cubicBezTo>
                      <a:close/>
                      <a:moveTo>
                        <a:pt x="6115" y="2645"/>
                      </a:moveTo>
                      <a:cubicBezTo>
                        <a:pt x="6035" y="2691"/>
                        <a:pt x="6036" y="2763"/>
                        <a:pt x="6115" y="2809"/>
                      </a:cubicBezTo>
                      <a:lnTo>
                        <a:pt x="7163" y="3419"/>
                      </a:lnTo>
                      <a:cubicBezTo>
                        <a:pt x="7240" y="3463"/>
                        <a:pt x="7366" y="3463"/>
                        <a:pt x="7445" y="3419"/>
                      </a:cubicBezTo>
                      <a:lnTo>
                        <a:pt x="8193" y="2987"/>
                      </a:lnTo>
                      <a:cubicBezTo>
                        <a:pt x="8271" y="2941"/>
                        <a:pt x="8272" y="2869"/>
                        <a:pt x="8194" y="2823"/>
                      </a:cubicBezTo>
                      <a:lnTo>
                        <a:pt x="7146" y="2214"/>
                      </a:lnTo>
                      <a:cubicBezTo>
                        <a:pt x="7067" y="2168"/>
                        <a:pt x="6940" y="2167"/>
                        <a:pt x="6862" y="2213"/>
                      </a:cubicBezTo>
                      <a:close/>
                      <a:moveTo>
                        <a:pt x="2378" y="3128"/>
                      </a:moveTo>
                      <a:cubicBezTo>
                        <a:pt x="2298" y="3174"/>
                        <a:pt x="2298" y="3246"/>
                        <a:pt x="2377" y="3292"/>
                      </a:cubicBezTo>
                      <a:lnTo>
                        <a:pt x="3111" y="3718"/>
                      </a:lnTo>
                      <a:cubicBezTo>
                        <a:pt x="3190" y="3763"/>
                        <a:pt x="3314" y="3763"/>
                        <a:pt x="3394" y="3718"/>
                      </a:cubicBezTo>
                      <a:lnTo>
                        <a:pt x="5281" y="2628"/>
                      </a:lnTo>
                      <a:cubicBezTo>
                        <a:pt x="5359" y="2582"/>
                        <a:pt x="5360" y="2510"/>
                        <a:pt x="5283" y="2464"/>
                      </a:cubicBezTo>
                      <a:lnTo>
                        <a:pt x="4549" y="2039"/>
                      </a:lnTo>
                      <a:cubicBezTo>
                        <a:pt x="4471" y="1993"/>
                        <a:pt x="4343" y="1993"/>
                        <a:pt x="4265" y="2039"/>
                      </a:cubicBezTo>
                      <a:close/>
                      <a:moveTo>
                        <a:pt x="4671" y="3141"/>
                      </a:moveTo>
                      <a:cubicBezTo>
                        <a:pt x="4593" y="3186"/>
                        <a:pt x="4592" y="3259"/>
                        <a:pt x="4671" y="3305"/>
                      </a:cubicBezTo>
                      <a:lnTo>
                        <a:pt x="5719" y="3914"/>
                      </a:lnTo>
                      <a:cubicBezTo>
                        <a:pt x="5797" y="3959"/>
                        <a:pt x="5925" y="3959"/>
                        <a:pt x="6002" y="3915"/>
                      </a:cubicBezTo>
                      <a:lnTo>
                        <a:pt x="6750" y="3483"/>
                      </a:lnTo>
                      <a:cubicBezTo>
                        <a:pt x="6830" y="3438"/>
                        <a:pt x="6830" y="3363"/>
                        <a:pt x="6751" y="3319"/>
                      </a:cubicBezTo>
                      <a:lnTo>
                        <a:pt x="5703" y="2709"/>
                      </a:lnTo>
                      <a:cubicBezTo>
                        <a:pt x="5625" y="2663"/>
                        <a:pt x="5499" y="2664"/>
                        <a:pt x="5420" y="2709"/>
                      </a:cubicBezTo>
                      <a:close/>
                      <a:moveTo>
                        <a:pt x="9045" y="4342"/>
                      </a:moveTo>
                      <a:cubicBezTo>
                        <a:pt x="8967" y="4387"/>
                        <a:pt x="8965" y="4459"/>
                        <a:pt x="9044" y="4505"/>
                      </a:cubicBezTo>
                      <a:lnTo>
                        <a:pt x="10014" y="5069"/>
                      </a:lnTo>
                      <a:cubicBezTo>
                        <a:pt x="10092" y="5114"/>
                        <a:pt x="10219" y="5113"/>
                        <a:pt x="10296" y="5069"/>
                      </a:cubicBezTo>
                      <a:lnTo>
                        <a:pt x="11044" y="4637"/>
                      </a:lnTo>
                      <a:cubicBezTo>
                        <a:pt x="11123" y="4591"/>
                        <a:pt x="11125" y="4519"/>
                        <a:pt x="11046" y="4473"/>
                      </a:cubicBezTo>
                      <a:lnTo>
                        <a:pt x="10076" y="3909"/>
                      </a:lnTo>
                      <a:cubicBezTo>
                        <a:pt x="9997" y="3863"/>
                        <a:pt x="9871" y="3864"/>
                        <a:pt x="9793" y="3909"/>
                      </a:cubicBezTo>
                      <a:close/>
                      <a:moveTo>
                        <a:pt x="6496" y="4187"/>
                      </a:moveTo>
                      <a:cubicBezTo>
                        <a:pt x="6417" y="4232"/>
                        <a:pt x="6417" y="4307"/>
                        <a:pt x="6496" y="4353"/>
                      </a:cubicBezTo>
                      <a:lnTo>
                        <a:pt x="8414" y="5468"/>
                      </a:lnTo>
                      <a:cubicBezTo>
                        <a:pt x="8493" y="5512"/>
                        <a:pt x="8619" y="5512"/>
                        <a:pt x="8698" y="5467"/>
                      </a:cubicBezTo>
                      <a:lnTo>
                        <a:pt x="9445" y="5035"/>
                      </a:lnTo>
                      <a:cubicBezTo>
                        <a:pt x="9524" y="4990"/>
                        <a:pt x="9525" y="4917"/>
                        <a:pt x="9447" y="4872"/>
                      </a:cubicBezTo>
                      <a:lnTo>
                        <a:pt x="8638" y="4402"/>
                      </a:lnTo>
                      <a:lnTo>
                        <a:pt x="9642" y="3822"/>
                      </a:lnTo>
                      <a:cubicBezTo>
                        <a:pt x="9720" y="3777"/>
                        <a:pt x="9720" y="3703"/>
                        <a:pt x="9644" y="3658"/>
                      </a:cubicBezTo>
                      <a:lnTo>
                        <a:pt x="8673" y="3094"/>
                      </a:lnTo>
                      <a:cubicBezTo>
                        <a:pt x="8596" y="3049"/>
                        <a:pt x="8468" y="3049"/>
                        <a:pt x="8389" y="3094"/>
                      </a:cubicBezTo>
                      <a:lnTo>
                        <a:pt x="7245" y="3755"/>
                      </a:lnTo>
                      <a:lnTo>
                        <a:pt x="6970" y="3913"/>
                      </a:lnTo>
                      <a:close/>
                      <a:moveTo>
                        <a:pt x="10432" y="5149"/>
                      </a:moveTo>
                      <a:cubicBezTo>
                        <a:pt x="10354" y="5193"/>
                        <a:pt x="10354" y="5267"/>
                        <a:pt x="10432" y="5312"/>
                      </a:cubicBezTo>
                      <a:lnTo>
                        <a:pt x="11403" y="5875"/>
                      </a:lnTo>
                      <a:cubicBezTo>
                        <a:pt x="11480" y="5921"/>
                        <a:pt x="11608" y="5921"/>
                        <a:pt x="11685" y="5875"/>
                      </a:cubicBezTo>
                      <a:lnTo>
                        <a:pt x="12433" y="5444"/>
                      </a:lnTo>
                      <a:cubicBezTo>
                        <a:pt x="12511" y="5399"/>
                        <a:pt x="12512" y="5325"/>
                        <a:pt x="12434" y="5280"/>
                      </a:cubicBezTo>
                      <a:lnTo>
                        <a:pt x="11465" y="4717"/>
                      </a:lnTo>
                      <a:cubicBezTo>
                        <a:pt x="11386" y="4671"/>
                        <a:pt x="11259" y="4671"/>
                        <a:pt x="11180" y="4717"/>
                      </a:cubicBezTo>
                      <a:close/>
                      <a:moveTo>
                        <a:pt x="11823" y="5956"/>
                      </a:moveTo>
                      <a:cubicBezTo>
                        <a:pt x="11745" y="6001"/>
                        <a:pt x="11744" y="6075"/>
                        <a:pt x="11823" y="6119"/>
                      </a:cubicBezTo>
                      <a:lnTo>
                        <a:pt x="12792" y="6684"/>
                      </a:lnTo>
                      <a:cubicBezTo>
                        <a:pt x="12870" y="6728"/>
                        <a:pt x="12997" y="6728"/>
                        <a:pt x="13075" y="6684"/>
                      </a:cubicBezTo>
                      <a:lnTo>
                        <a:pt x="13823" y="6252"/>
                      </a:lnTo>
                      <a:cubicBezTo>
                        <a:pt x="13902" y="6207"/>
                        <a:pt x="13902" y="6133"/>
                        <a:pt x="13824" y="6087"/>
                      </a:cubicBezTo>
                      <a:lnTo>
                        <a:pt x="12854" y="5523"/>
                      </a:lnTo>
                      <a:cubicBezTo>
                        <a:pt x="12776" y="5479"/>
                        <a:pt x="12648" y="5479"/>
                        <a:pt x="12571" y="5524"/>
                      </a:cubicBezTo>
                      <a:close/>
                      <a:moveTo>
                        <a:pt x="13210" y="6763"/>
                      </a:moveTo>
                      <a:cubicBezTo>
                        <a:pt x="13132" y="6807"/>
                        <a:pt x="13132" y="6881"/>
                        <a:pt x="13210" y="6926"/>
                      </a:cubicBezTo>
                      <a:lnTo>
                        <a:pt x="14180" y="7490"/>
                      </a:lnTo>
                      <a:cubicBezTo>
                        <a:pt x="14258" y="7536"/>
                        <a:pt x="14384" y="7535"/>
                        <a:pt x="14462" y="7490"/>
                      </a:cubicBezTo>
                      <a:lnTo>
                        <a:pt x="15210" y="7058"/>
                      </a:lnTo>
                      <a:cubicBezTo>
                        <a:pt x="15289" y="7013"/>
                        <a:pt x="15290" y="6940"/>
                        <a:pt x="15212" y="6894"/>
                      </a:cubicBezTo>
                      <a:lnTo>
                        <a:pt x="14242" y="6331"/>
                      </a:lnTo>
                      <a:cubicBezTo>
                        <a:pt x="14163" y="6285"/>
                        <a:pt x="14037" y="6285"/>
                        <a:pt x="13957" y="6331"/>
                      </a:cubicBezTo>
                      <a:close/>
                      <a:moveTo>
                        <a:pt x="14601" y="7570"/>
                      </a:moveTo>
                      <a:cubicBezTo>
                        <a:pt x="14522" y="7615"/>
                        <a:pt x="14522" y="7689"/>
                        <a:pt x="14598" y="7734"/>
                      </a:cubicBezTo>
                      <a:lnTo>
                        <a:pt x="15570" y="8298"/>
                      </a:lnTo>
                      <a:cubicBezTo>
                        <a:pt x="15648" y="8342"/>
                        <a:pt x="15774" y="8342"/>
                        <a:pt x="15852" y="8298"/>
                      </a:cubicBezTo>
                      <a:lnTo>
                        <a:pt x="16600" y="7866"/>
                      </a:lnTo>
                      <a:cubicBezTo>
                        <a:pt x="16680" y="7821"/>
                        <a:pt x="16680" y="7748"/>
                        <a:pt x="16602" y="7702"/>
                      </a:cubicBezTo>
                      <a:lnTo>
                        <a:pt x="15632" y="7138"/>
                      </a:lnTo>
                      <a:cubicBezTo>
                        <a:pt x="15554" y="7093"/>
                        <a:pt x="15426" y="7093"/>
                        <a:pt x="15349" y="7138"/>
                      </a:cubicBezTo>
                      <a:close/>
                      <a:moveTo>
                        <a:pt x="15989" y="8378"/>
                      </a:moveTo>
                      <a:cubicBezTo>
                        <a:pt x="15911" y="8422"/>
                        <a:pt x="15910" y="8496"/>
                        <a:pt x="15989" y="8540"/>
                      </a:cubicBezTo>
                      <a:lnTo>
                        <a:pt x="16958" y="9104"/>
                      </a:lnTo>
                      <a:cubicBezTo>
                        <a:pt x="17037" y="9150"/>
                        <a:pt x="17163" y="9149"/>
                        <a:pt x="17241" y="9104"/>
                      </a:cubicBezTo>
                      <a:lnTo>
                        <a:pt x="17988" y="8673"/>
                      </a:lnTo>
                      <a:cubicBezTo>
                        <a:pt x="18067" y="8628"/>
                        <a:pt x="18069" y="8554"/>
                        <a:pt x="17990" y="8508"/>
                      </a:cubicBezTo>
                      <a:lnTo>
                        <a:pt x="17020" y="7946"/>
                      </a:lnTo>
                      <a:cubicBezTo>
                        <a:pt x="16941" y="7899"/>
                        <a:pt x="16816" y="7900"/>
                        <a:pt x="16737" y="7946"/>
                      </a:cubicBezTo>
                      <a:close/>
                      <a:moveTo>
                        <a:pt x="17382" y="9186"/>
                      </a:moveTo>
                      <a:cubicBezTo>
                        <a:pt x="17304" y="9231"/>
                        <a:pt x="17303" y="9305"/>
                        <a:pt x="17382" y="9350"/>
                      </a:cubicBezTo>
                      <a:lnTo>
                        <a:pt x="18351" y="9914"/>
                      </a:lnTo>
                      <a:cubicBezTo>
                        <a:pt x="18429" y="9960"/>
                        <a:pt x="18556" y="9959"/>
                        <a:pt x="18633" y="9914"/>
                      </a:cubicBezTo>
                      <a:lnTo>
                        <a:pt x="19381" y="9483"/>
                      </a:lnTo>
                      <a:cubicBezTo>
                        <a:pt x="19460" y="9437"/>
                        <a:pt x="19461" y="9364"/>
                        <a:pt x="19383" y="9318"/>
                      </a:cubicBezTo>
                      <a:lnTo>
                        <a:pt x="18413" y="8754"/>
                      </a:lnTo>
                      <a:cubicBezTo>
                        <a:pt x="18334" y="8710"/>
                        <a:pt x="18207" y="8710"/>
                        <a:pt x="18129" y="8754"/>
                      </a:cubicBezTo>
                      <a:close/>
                      <a:moveTo>
                        <a:pt x="18770" y="9994"/>
                      </a:moveTo>
                      <a:cubicBezTo>
                        <a:pt x="18692" y="10038"/>
                        <a:pt x="18692" y="10112"/>
                        <a:pt x="18769" y="10158"/>
                      </a:cubicBezTo>
                      <a:lnTo>
                        <a:pt x="19739" y="10720"/>
                      </a:lnTo>
                      <a:cubicBezTo>
                        <a:pt x="19817" y="10766"/>
                        <a:pt x="19945" y="10766"/>
                        <a:pt x="20022" y="10721"/>
                      </a:cubicBezTo>
                      <a:lnTo>
                        <a:pt x="20770" y="10289"/>
                      </a:lnTo>
                      <a:cubicBezTo>
                        <a:pt x="20849" y="10245"/>
                        <a:pt x="20850" y="10170"/>
                        <a:pt x="20771" y="10125"/>
                      </a:cubicBezTo>
                      <a:lnTo>
                        <a:pt x="19800" y="9561"/>
                      </a:lnTo>
                      <a:cubicBezTo>
                        <a:pt x="19723" y="9516"/>
                        <a:pt x="19596" y="9516"/>
                        <a:pt x="19517" y="9561"/>
                      </a:cubicBezTo>
                      <a:close/>
                      <a:moveTo>
                        <a:pt x="20160" y="10801"/>
                      </a:moveTo>
                      <a:cubicBezTo>
                        <a:pt x="20082" y="10847"/>
                        <a:pt x="20080" y="10919"/>
                        <a:pt x="20159" y="10965"/>
                      </a:cubicBezTo>
                      <a:lnTo>
                        <a:pt x="21130" y="11528"/>
                      </a:lnTo>
                      <a:cubicBezTo>
                        <a:pt x="21208" y="11574"/>
                        <a:pt x="21334" y="11574"/>
                        <a:pt x="21412" y="11528"/>
                      </a:cubicBezTo>
                      <a:lnTo>
                        <a:pt x="22160" y="11097"/>
                      </a:lnTo>
                      <a:cubicBezTo>
                        <a:pt x="22239" y="11051"/>
                        <a:pt x="22240" y="10978"/>
                        <a:pt x="22162" y="10932"/>
                      </a:cubicBezTo>
                      <a:lnTo>
                        <a:pt x="21192" y="10369"/>
                      </a:lnTo>
                      <a:cubicBezTo>
                        <a:pt x="21113" y="10323"/>
                        <a:pt x="20987" y="10323"/>
                        <a:pt x="20908" y="10369"/>
                      </a:cubicBezTo>
                      <a:close/>
                      <a:moveTo>
                        <a:pt x="21548" y="11608"/>
                      </a:moveTo>
                      <a:cubicBezTo>
                        <a:pt x="21470" y="11652"/>
                        <a:pt x="21470" y="11726"/>
                        <a:pt x="21548" y="11772"/>
                      </a:cubicBezTo>
                      <a:lnTo>
                        <a:pt x="22517" y="12336"/>
                      </a:lnTo>
                      <a:cubicBezTo>
                        <a:pt x="22595" y="12380"/>
                        <a:pt x="22723" y="12380"/>
                        <a:pt x="22800" y="12336"/>
                      </a:cubicBezTo>
                      <a:lnTo>
                        <a:pt x="23548" y="11903"/>
                      </a:lnTo>
                      <a:cubicBezTo>
                        <a:pt x="23627" y="11858"/>
                        <a:pt x="23628" y="11784"/>
                        <a:pt x="23550" y="11740"/>
                      </a:cubicBezTo>
                      <a:lnTo>
                        <a:pt x="22580" y="11176"/>
                      </a:lnTo>
                      <a:cubicBezTo>
                        <a:pt x="22501" y="11131"/>
                        <a:pt x="22375" y="11131"/>
                        <a:pt x="22296" y="11176"/>
                      </a:cubicBezTo>
                      <a:close/>
                      <a:moveTo>
                        <a:pt x="22958" y="12427"/>
                      </a:moveTo>
                      <a:cubicBezTo>
                        <a:pt x="22879" y="12473"/>
                        <a:pt x="22878" y="12545"/>
                        <a:pt x="22957" y="12591"/>
                      </a:cubicBezTo>
                      <a:lnTo>
                        <a:pt x="25078" y="13824"/>
                      </a:lnTo>
                      <a:cubicBezTo>
                        <a:pt x="25155" y="13869"/>
                        <a:pt x="25282" y="13869"/>
                        <a:pt x="25360" y="13824"/>
                      </a:cubicBezTo>
                      <a:lnTo>
                        <a:pt x="26108" y="13392"/>
                      </a:lnTo>
                      <a:cubicBezTo>
                        <a:pt x="26187" y="13346"/>
                        <a:pt x="26187" y="13273"/>
                        <a:pt x="26110" y="13227"/>
                      </a:cubicBezTo>
                      <a:lnTo>
                        <a:pt x="23990" y="11995"/>
                      </a:lnTo>
                      <a:cubicBezTo>
                        <a:pt x="23911" y="11949"/>
                        <a:pt x="23784" y="11950"/>
                        <a:pt x="23707" y="11995"/>
                      </a:cubicBezTo>
                      <a:close/>
                      <a:moveTo>
                        <a:pt x="8834" y="5546"/>
                      </a:moveTo>
                      <a:cubicBezTo>
                        <a:pt x="8755" y="5591"/>
                        <a:pt x="8755" y="5666"/>
                        <a:pt x="8832" y="5710"/>
                      </a:cubicBezTo>
                      <a:lnTo>
                        <a:pt x="9802" y="6273"/>
                      </a:lnTo>
                      <a:cubicBezTo>
                        <a:pt x="9880" y="6319"/>
                        <a:pt x="10008" y="6319"/>
                        <a:pt x="10086" y="6273"/>
                      </a:cubicBezTo>
                      <a:lnTo>
                        <a:pt x="10834" y="5842"/>
                      </a:lnTo>
                      <a:cubicBezTo>
                        <a:pt x="10912" y="5798"/>
                        <a:pt x="10912" y="5723"/>
                        <a:pt x="10834" y="5678"/>
                      </a:cubicBezTo>
                      <a:lnTo>
                        <a:pt x="9863" y="5114"/>
                      </a:lnTo>
                      <a:cubicBezTo>
                        <a:pt x="9786" y="5069"/>
                        <a:pt x="9659" y="5069"/>
                        <a:pt x="9581" y="5114"/>
                      </a:cubicBezTo>
                      <a:close/>
                      <a:moveTo>
                        <a:pt x="10224" y="6354"/>
                      </a:moveTo>
                      <a:cubicBezTo>
                        <a:pt x="10145" y="6400"/>
                        <a:pt x="10144" y="6472"/>
                        <a:pt x="10221" y="6518"/>
                      </a:cubicBezTo>
                      <a:lnTo>
                        <a:pt x="11192" y="7082"/>
                      </a:lnTo>
                      <a:cubicBezTo>
                        <a:pt x="11269" y="7126"/>
                        <a:pt x="11397" y="7125"/>
                        <a:pt x="11475" y="7081"/>
                      </a:cubicBezTo>
                      <a:lnTo>
                        <a:pt x="12223" y="6650"/>
                      </a:lnTo>
                      <a:cubicBezTo>
                        <a:pt x="12300" y="6604"/>
                        <a:pt x="12301" y="6531"/>
                        <a:pt x="12223" y="6486"/>
                      </a:cubicBezTo>
                      <a:lnTo>
                        <a:pt x="11253" y="5922"/>
                      </a:lnTo>
                      <a:cubicBezTo>
                        <a:pt x="11176" y="5876"/>
                        <a:pt x="11049" y="5877"/>
                        <a:pt x="10970" y="5922"/>
                      </a:cubicBezTo>
                      <a:close/>
                      <a:moveTo>
                        <a:pt x="11612" y="7159"/>
                      </a:moveTo>
                      <a:cubicBezTo>
                        <a:pt x="11533" y="7205"/>
                        <a:pt x="11533" y="7280"/>
                        <a:pt x="11610" y="7325"/>
                      </a:cubicBezTo>
                      <a:lnTo>
                        <a:pt x="12581" y="7889"/>
                      </a:lnTo>
                      <a:cubicBezTo>
                        <a:pt x="12659" y="7933"/>
                        <a:pt x="12786" y="7933"/>
                        <a:pt x="12864" y="7888"/>
                      </a:cubicBezTo>
                      <a:lnTo>
                        <a:pt x="13613" y="7456"/>
                      </a:lnTo>
                      <a:cubicBezTo>
                        <a:pt x="13691" y="7412"/>
                        <a:pt x="13691" y="7338"/>
                        <a:pt x="13613" y="7292"/>
                      </a:cubicBezTo>
                      <a:lnTo>
                        <a:pt x="12643" y="6730"/>
                      </a:lnTo>
                      <a:cubicBezTo>
                        <a:pt x="12565" y="6684"/>
                        <a:pt x="12438" y="6684"/>
                        <a:pt x="12360" y="6730"/>
                      </a:cubicBezTo>
                      <a:close/>
                      <a:moveTo>
                        <a:pt x="13002" y="7968"/>
                      </a:moveTo>
                      <a:cubicBezTo>
                        <a:pt x="12923" y="8014"/>
                        <a:pt x="12923" y="8088"/>
                        <a:pt x="12999" y="8132"/>
                      </a:cubicBezTo>
                      <a:lnTo>
                        <a:pt x="13971" y="8696"/>
                      </a:lnTo>
                      <a:cubicBezTo>
                        <a:pt x="14048" y="8741"/>
                        <a:pt x="14176" y="8741"/>
                        <a:pt x="14255" y="8696"/>
                      </a:cubicBezTo>
                      <a:lnTo>
                        <a:pt x="15003" y="8264"/>
                      </a:lnTo>
                      <a:cubicBezTo>
                        <a:pt x="15080" y="8219"/>
                        <a:pt x="15080" y="8146"/>
                        <a:pt x="15003" y="8100"/>
                      </a:cubicBezTo>
                      <a:lnTo>
                        <a:pt x="14032" y="7537"/>
                      </a:lnTo>
                      <a:cubicBezTo>
                        <a:pt x="13955" y="7492"/>
                        <a:pt x="13828" y="7492"/>
                        <a:pt x="13751" y="7537"/>
                      </a:cubicBezTo>
                      <a:close/>
                      <a:moveTo>
                        <a:pt x="14390" y="8775"/>
                      </a:moveTo>
                      <a:cubicBezTo>
                        <a:pt x="14312" y="8820"/>
                        <a:pt x="14310" y="8894"/>
                        <a:pt x="14389" y="8939"/>
                      </a:cubicBezTo>
                      <a:lnTo>
                        <a:pt x="15358" y="9503"/>
                      </a:lnTo>
                      <a:cubicBezTo>
                        <a:pt x="15437" y="9548"/>
                        <a:pt x="15563" y="9548"/>
                        <a:pt x="15642" y="9502"/>
                      </a:cubicBezTo>
                      <a:lnTo>
                        <a:pt x="16390" y="9070"/>
                      </a:lnTo>
                      <a:cubicBezTo>
                        <a:pt x="16468" y="9025"/>
                        <a:pt x="16469" y="8952"/>
                        <a:pt x="16391" y="8907"/>
                      </a:cubicBezTo>
                      <a:lnTo>
                        <a:pt x="15421" y="8344"/>
                      </a:lnTo>
                      <a:cubicBezTo>
                        <a:pt x="15342" y="8298"/>
                        <a:pt x="15216" y="8299"/>
                        <a:pt x="15139" y="8344"/>
                      </a:cubicBezTo>
                      <a:close/>
                      <a:moveTo>
                        <a:pt x="15784" y="9584"/>
                      </a:moveTo>
                      <a:cubicBezTo>
                        <a:pt x="15705" y="9630"/>
                        <a:pt x="15704" y="9704"/>
                        <a:pt x="15783" y="9749"/>
                      </a:cubicBezTo>
                      <a:lnTo>
                        <a:pt x="16752" y="10313"/>
                      </a:lnTo>
                      <a:cubicBezTo>
                        <a:pt x="16830" y="10358"/>
                        <a:pt x="16957" y="10358"/>
                        <a:pt x="17036" y="10312"/>
                      </a:cubicBezTo>
                      <a:lnTo>
                        <a:pt x="17784" y="9881"/>
                      </a:lnTo>
                      <a:cubicBezTo>
                        <a:pt x="17862" y="9835"/>
                        <a:pt x="17862" y="9761"/>
                        <a:pt x="17785" y="9717"/>
                      </a:cubicBezTo>
                      <a:lnTo>
                        <a:pt x="16815" y="9153"/>
                      </a:lnTo>
                      <a:cubicBezTo>
                        <a:pt x="16736" y="9107"/>
                        <a:pt x="16608" y="9107"/>
                        <a:pt x="16531" y="9153"/>
                      </a:cubicBezTo>
                      <a:close/>
                      <a:moveTo>
                        <a:pt x="17172" y="10391"/>
                      </a:moveTo>
                      <a:cubicBezTo>
                        <a:pt x="17093" y="10436"/>
                        <a:pt x="17092" y="10511"/>
                        <a:pt x="17170" y="10555"/>
                      </a:cubicBezTo>
                      <a:lnTo>
                        <a:pt x="18140" y="11119"/>
                      </a:lnTo>
                      <a:cubicBezTo>
                        <a:pt x="18218" y="11164"/>
                        <a:pt x="18346" y="11164"/>
                        <a:pt x="18424" y="11119"/>
                      </a:cubicBezTo>
                      <a:lnTo>
                        <a:pt x="19171" y="10686"/>
                      </a:lnTo>
                      <a:cubicBezTo>
                        <a:pt x="19249" y="10643"/>
                        <a:pt x="19251" y="10569"/>
                        <a:pt x="19172" y="10524"/>
                      </a:cubicBezTo>
                      <a:lnTo>
                        <a:pt x="18201" y="9960"/>
                      </a:lnTo>
                      <a:cubicBezTo>
                        <a:pt x="18124" y="9915"/>
                        <a:pt x="17997" y="9915"/>
                        <a:pt x="17919" y="9960"/>
                      </a:cubicBezTo>
                      <a:close/>
                      <a:moveTo>
                        <a:pt x="18562" y="11199"/>
                      </a:moveTo>
                      <a:cubicBezTo>
                        <a:pt x="18482" y="11244"/>
                        <a:pt x="18482" y="11317"/>
                        <a:pt x="18561" y="11364"/>
                      </a:cubicBezTo>
                      <a:lnTo>
                        <a:pt x="19530" y="11927"/>
                      </a:lnTo>
                      <a:cubicBezTo>
                        <a:pt x="19609" y="11973"/>
                        <a:pt x="19735" y="11972"/>
                        <a:pt x="19814" y="11926"/>
                      </a:cubicBezTo>
                      <a:lnTo>
                        <a:pt x="20561" y="11494"/>
                      </a:lnTo>
                      <a:cubicBezTo>
                        <a:pt x="20638" y="11449"/>
                        <a:pt x="20641" y="11377"/>
                        <a:pt x="20562" y="11331"/>
                      </a:cubicBezTo>
                      <a:lnTo>
                        <a:pt x="19592" y="10767"/>
                      </a:lnTo>
                      <a:cubicBezTo>
                        <a:pt x="19514" y="10721"/>
                        <a:pt x="19386" y="10721"/>
                        <a:pt x="19309" y="10767"/>
                      </a:cubicBezTo>
                      <a:close/>
                      <a:moveTo>
                        <a:pt x="19951" y="12005"/>
                      </a:moveTo>
                      <a:cubicBezTo>
                        <a:pt x="19871" y="12051"/>
                        <a:pt x="19871" y="12125"/>
                        <a:pt x="19948" y="12169"/>
                      </a:cubicBezTo>
                      <a:lnTo>
                        <a:pt x="20919" y="12733"/>
                      </a:lnTo>
                      <a:cubicBezTo>
                        <a:pt x="20997" y="12779"/>
                        <a:pt x="21125" y="12779"/>
                        <a:pt x="21203" y="12733"/>
                      </a:cubicBezTo>
                      <a:lnTo>
                        <a:pt x="21951" y="12301"/>
                      </a:lnTo>
                      <a:cubicBezTo>
                        <a:pt x="22028" y="12257"/>
                        <a:pt x="22029" y="12183"/>
                        <a:pt x="21951" y="12137"/>
                      </a:cubicBezTo>
                      <a:lnTo>
                        <a:pt x="20980" y="11574"/>
                      </a:lnTo>
                      <a:cubicBezTo>
                        <a:pt x="20902" y="11529"/>
                        <a:pt x="20776" y="11529"/>
                        <a:pt x="20698" y="11574"/>
                      </a:cubicBezTo>
                      <a:close/>
                      <a:moveTo>
                        <a:pt x="21341" y="12813"/>
                      </a:moveTo>
                      <a:cubicBezTo>
                        <a:pt x="21261" y="12859"/>
                        <a:pt x="21261" y="12932"/>
                        <a:pt x="21338" y="12977"/>
                      </a:cubicBezTo>
                      <a:lnTo>
                        <a:pt x="22309" y="13542"/>
                      </a:lnTo>
                      <a:cubicBezTo>
                        <a:pt x="22386" y="13587"/>
                        <a:pt x="22513" y="13587"/>
                        <a:pt x="22592" y="13540"/>
                      </a:cubicBezTo>
                      <a:lnTo>
                        <a:pt x="23340" y="13109"/>
                      </a:lnTo>
                      <a:cubicBezTo>
                        <a:pt x="23417" y="13064"/>
                        <a:pt x="23420" y="12991"/>
                        <a:pt x="23341" y="12945"/>
                      </a:cubicBezTo>
                      <a:lnTo>
                        <a:pt x="22370" y="12382"/>
                      </a:lnTo>
                      <a:cubicBezTo>
                        <a:pt x="22292" y="12336"/>
                        <a:pt x="22165" y="12336"/>
                        <a:pt x="22089" y="12382"/>
                      </a:cubicBezTo>
                      <a:close/>
                      <a:moveTo>
                        <a:pt x="22728" y="13620"/>
                      </a:moveTo>
                      <a:cubicBezTo>
                        <a:pt x="22648" y="13665"/>
                        <a:pt x="22648" y="13740"/>
                        <a:pt x="22727" y="13784"/>
                      </a:cubicBezTo>
                      <a:lnTo>
                        <a:pt x="23932" y="14485"/>
                      </a:lnTo>
                      <a:cubicBezTo>
                        <a:pt x="24010" y="14529"/>
                        <a:pt x="24138" y="14529"/>
                        <a:pt x="24216" y="14485"/>
                      </a:cubicBezTo>
                      <a:lnTo>
                        <a:pt x="24963" y="14053"/>
                      </a:lnTo>
                      <a:cubicBezTo>
                        <a:pt x="25041" y="14008"/>
                        <a:pt x="25042" y="13934"/>
                        <a:pt x="24964" y="13890"/>
                      </a:cubicBezTo>
                      <a:lnTo>
                        <a:pt x="23759" y="13189"/>
                      </a:lnTo>
                      <a:cubicBezTo>
                        <a:pt x="23680" y="13144"/>
                        <a:pt x="23554" y="13144"/>
                        <a:pt x="23476" y="13189"/>
                      </a:cubicBezTo>
                      <a:close/>
                      <a:moveTo>
                        <a:pt x="3533" y="3798"/>
                      </a:moveTo>
                      <a:cubicBezTo>
                        <a:pt x="3454" y="3844"/>
                        <a:pt x="3454" y="3918"/>
                        <a:pt x="3531" y="3962"/>
                      </a:cubicBezTo>
                      <a:lnTo>
                        <a:pt x="4581" y="4571"/>
                      </a:lnTo>
                      <a:cubicBezTo>
                        <a:pt x="4658" y="4618"/>
                        <a:pt x="4785" y="4618"/>
                        <a:pt x="4864" y="4572"/>
                      </a:cubicBezTo>
                      <a:lnTo>
                        <a:pt x="5611" y="4141"/>
                      </a:lnTo>
                      <a:cubicBezTo>
                        <a:pt x="5690" y="4094"/>
                        <a:pt x="5689" y="4022"/>
                        <a:pt x="5610" y="3976"/>
                      </a:cubicBezTo>
                      <a:lnTo>
                        <a:pt x="4563" y="3367"/>
                      </a:lnTo>
                      <a:cubicBezTo>
                        <a:pt x="4485" y="3322"/>
                        <a:pt x="4359" y="3322"/>
                        <a:pt x="4280" y="3367"/>
                      </a:cubicBezTo>
                      <a:close/>
                      <a:moveTo>
                        <a:pt x="5041" y="4669"/>
                      </a:moveTo>
                      <a:cubicBezTo>
                        <a:pt x="4965" y="4713"/>
                        <a:pt x="4964" y="4787"/>
                        <a:pt x="5041" y="4833"/>
                      </a:cubicBezTo>
                      <a:lnTo>
                        <a:pt x="6321" y="5576"/>
                      </a:lnTo>
                      <a:cubicBezTo>
                        <a:pt x="6398" y="5621"/>
                        <a:pt x="6525" y="5621"/>
                        <a:pt x="6604" y="5576"/>
                      </a:cubicBezTo>
                      <a:lnTo>
                        <a:pt x="7351" y="5144"/>
                      </a:lnTo>
                      <a:cubicBezTo>
                        <a:pt x="7431" y="5099"/>
                        <a:pt x="7431" y="5025"/>
                        <a:pt x="7353" y="4980"/>
                      </a:cubicBezTo>
                      <a:lnTo>
                        <a:pt x="6074" y="4236"/>
                      </a:lnTo>
                      <a:cubicBezTo>
                        <a:pt x="5996" y="4191"/>
                        <a:pt x="5869" y="4191"/>
                        <a:pt x="5789" y="4236"/>
                      </a:cubicBezTo>
                      <a:close/>
                      <a:moveTo>
                        <a:pt x="6755" y="5663"/>
                      </a:moveTo>
                      <a:cubicBezTo>
                        <a:pt x="6678" y="5709"/>
                        <a:pt x="6675" y="5782"/>
                        <a:pt x="6754" y="5827"/>
                      </a:cubicBezTo>
                      <a:lnTo>
                        <a:pt x="7723" y="6391"/>
                      </a:lnTo>
                      <a:cubicBezTo>
                        <a:pt x="7802" y="6437"/>
                        <a:pt x="7929" y="6436"/>
                        <a:pt x="8006" y="6391"/>
                      </a:cubicBezTo>
                      <a:lnTo>
                        <a:pt x="8753" y="5959"/>
                      </a:lnTo>
                      <a:cubicBezTo>
                        <a:pt x="8832" y="5913"/>
                        <a:pt x="8833" y="5841"/>
                        <a:pt x="8755" y="5795"/>
                      </a:cubicBezTo>
                      <a:lnTo>
                        <a:pt x="7786" y="5232"/>
                      </a:lnTo>
                      <a:cubicBezTo>
                        <a:pt x="7707" y="5186"/>
                        <a:pt x="7582" y="5187"/>
                        <a:pt x="7502" y="5233"/>
                      </a:cubicBezTo>
                      <a:close/>
                      <a:moveTo>
                        <a:pt x="8143" y="6470"/>
                      </a:moveTo>
                      <a:cubicBezTo>
                        <a:pt x="8065" y="6516"/>
                        <a:pt x="8065" y="6589"/>
                        <a:pt x="8143" y="6635"/>
                      </a:cubicBezTo>
                      <a:lnTo>
                        <a:pt x="9114" y="7199"/>
                      </a:lnTo>
                      <a:cubicBezTo>
                        <a:pt x="9191" y="7243"/>
                        <a:pt x="9318" y="7243"/>
                        <a:pt x="9396" y="7199"/>
                      </a:cubicBezTo>
                      <a:lnTo>
                        <a:pt x="10143" y="6767"/>
                      </a:lnTo>
                      <a:cubicBezTo>
                        <a:pt x="10221" y="6721"/>
                        <a:pt x="10223" y="6648"/>
                        <a:pt x="10145" y="6603"/>
                      </a:cubicBezTo>
                      <a:lnTo>
                        <a:pt x="9176" y="6039"/>
                      </a:lnTo>
                      <a:cubicBezTo>
                        <a:pt x="9097" y="5993"/>
                        <a:pt x="8969" y="5993"/>
                        <a:pt x="8890" y="6039"/>
                      </a:cubicBezTo>
                      <a:close/>
                      <a:moveTo>
                        <a:pt x="9532" y="7279"/>
                      </a:moveTo>
                      <a:cubicBezTo>
                        <a:pt x="9454" y="7324"/>
                        <a:pt x="9454" y="7397"/>
                        <a:pt x="9531" y="7441"/>
                      </a:cubicBezTo>
                      <a:lnTo>
                        <a:pt x="10501" y="8005"/>
                      </a:lnTo>
                      <a:cubicBezTo>
                        <a:pt x="10579" y="8051"/>
                        <a:pt x="10708" y="8051"/>
                        <a:pt x="10785" y="8006"/>
                      </a:cubicBezTo>
                      <a:lnTo>
                        <a:pt x="11532" y="7574"/>
                      </a:lnTo>
                      <a:cubicBezTo>
                        <a:pt x="11611" y="7529"/>
                        <a:pt x="11612" y="7455"/>
                        <a:pt x="11533" y="7409"/>
                      </a:cubicBezTo>
                      <a:lnTo>
                        <a:pt x="10564" y="6847"/>
                      </a:lnTo>
                      <a:cubicBezTo>
                        <a:pt x="10486" y="6801"/>
                        <a:pt x="10359" y="6801"/>
                        <a:pt x="10280" y="6847"/>
                      </a:cubicBezTo>
                      <a:close/>
                      <a:moveTo>
                        <a:pt x="10920" y="8085"/>
                      </a:moveTo>
                      <a:cubicBezTo>
                        <a:pt x="10843" y="8130"/>
                        <a:pt x="10843" y="8204"/>
                        <a:pt x="10920" y="8250"/>
                      </a:cubicBezTo>
                      <a:lnTo>
                        <a:pt x="11891" y="8813"/>
                      </a:lnTo>
                      <a:cubicBezTo>
                        <a:pt x="11968" y="8858"/>
                        <a:pt x="12095" y="8858"/>
                        <a:pt x="12173" y="8813"/>
                      </a:cubicBezTo>
                      <a:lnTo>
                        <a:pt x="12921" y="8382"/>
                      </a:lnTo>
                      <a:cubicBezTo>
                        <a:pt x="12999" y="8336"/>
                        <a:pt x="13000" y="8263"/>
                        <a:pt x="12923" y="8217"/>
                      </a:cubicBezTo>
                      <a:lnTo>
                        <a:pt x="11951" y="7653"/>
                      </a:lnTo>
                      <a:cubicBezTo>
                        <a:pt x="11874" y="7608"/>
                        <a:pt x="11747" y="7608"/>
                        <a:pt x="11668" y="7653"/>
                      </a:cubicBezTo>
                      <a:close/>
                      <a:moveTo>
                        <a:pt x="12311" y="8893"/>
                      </a:moveTo>
                      <a:cubicBezTo>
                        <a:pt x="12232" y="8938"/>
                        <a:pt x="12232" y="9012"/>
                        <a:pt x="12310" y="9056"/>
                      </a:cubicBezTo>
                      <a:lnTo>
                        <a:pt x="13280" y="9620"/>
                      </a:lnTo>
                      <a:cubicBezTo>
                        <a:pt x="13357" y="9665"/>
                        <a:pt x="13485" y="9665"/>
                        <a:pt x="13562" y="9620"/>
                      </a:cubicBezTo>
                      <a:lnTo>
                        <a:pt x="14310" y="9189"/>
                      </a:lnTo>
                      <a:cubicBezTo>
                        <a:pt x="14388" y="9144"/>
                        <a:pt x="14390" y="9069"/>
                        <a:pt x="14312" y="9024"/>
                      </a:cubicBezTo>
                      <a:lnTo>
                        <a:pt x="13341" y="8461"/>
                      </a:lnTo>
                      <a:cubicBezTo>
                        <a:pt x="13263" y="8416"/>
                        <a:pt x="13137" y="8416"/>
                        <a:pt x="13058" y="8462"/>
                      </a:cubicBezTo>
                      <a:close/>
                      <a:moveTo>
                        <a:pt x="13699" y="9700"/>
                      </a:moveTo>
                      <a:cubicBezTo>
                        <a:pt x="13622" y="9745"/>
                        <a:pt x="13620" y="9818"/>
                        <a:pt x="13698" y="9864"/>
                      </a:cubicBezTo>
                      <a:lnTo>
                        <a:pt x="14668" y="10427"/>
                      </a:lnTo>
                      <a:cubicBezTo>
                        <a:pt x="14746" y="10474"/>
                        <a:pt x="14873" y="10472"/>
                        <a:pt x="14951" y="10427"/>
                      </a:cubicBezTo>
                      <a:lnTo>
                        <a:pt x="15699" y="9996"/>
                      </a:lnTo>
                      <a:cubicBezTo>
                        <a:pt x="15777" y="9950"/>
                        <a:pt x="15778" y="9877"/>
                        <a:pt x="15701" y="9831"/>
                      </a:cubicBezTo>
                      <a:lnTo>
                        <a:pt x="14730" y="9267"/>
                      </a:lnTo>
                      <a:cubicBezTo>
                        <a:pt x="14652" y="9222"/>
                        <a:pt x="14525" y="9222"/>
                        <a:pt x="14447" y="9267"/>
                      </a:cubicBezTo>
                      <a:close/>
                      <a:moveTo>
                        <a:pt x="15091" y="10509"/>
                      </a:moveTo>
                      <a:cubicBezTo>
                        <a:pt x="15013" y="10553"/>
                        <a:pt x="15013" y="10628"/>
                        <a:pt x="15091" y="10674"/>
                      </a:cubicBezTo>
                      <a:lnTo>
                        <a:pt x="16060" y="11236"/>
                      </a:lnTo>
                      <a:cubicBezTo>
                        <a:pt x="16139" y="11282"/>
                        <a:pt x="16266" y="11282"/>
                        <a:pt x="16343" y="11236"/>
                      </a:cubicBezTo>
                      <a:lnTo>
                        <a:pt x="17091" y="10805"/>
                      </a:lnTo>
                      <a:cubicBezTo>
                        <a:pt x="17170" y="10760"/>
                        <a:pt x="17171" y="10686"/>
                        <a:pt x="17092" y="10642"/>
                      </a:cubicBezTo>
                      <a:lnTo>
                        <a:pt x="16123" y="10078"/>
                      </a:lnTo>
                      <a:cubicBezTo>
                        <a:pt x="16045" y="10032"/>
                        <a:pt x="15917" y="10032"/>
                        <a:pt x="15838" y="10078"/>
                      </a:cubicBezTo>
                      <a:close/>
                      <a:moveTo>
                        <a:pt x="16481" y="11316"/>
                      </a:moveTo>
                      <a:cubicBezTo>
                        <a:pt x="16403" y="11361"/>
                        <a:pt x="16402" y="11434"/>
                        <a:pt x="16478" y="11480"/>
                      </a:cubicBezTo>
                      <a:lnTo>
                        <a:pt x="17449" y="12043"/>
                      </a:lnTo>
                      <a:cubicBezTo>
                        <a:pt x="17527" y="12089"/>
                        <a:pt x="17654" y="12089"/>
                        <a:pt x="17732" y="12044"/>
                      </a:cubicBezTo>
                      <a:lnTo>
                        <a:pt x="18480" y="11612"/>
                      </a:lnTo>
                      <a:cubicBezTo>
                        <a:pt x="18559" y="11567"/>
                        <a:pt x="18559" y="11493"/>
                        <a:pt x="18482" y="11447"/>
                      </a:cubicBezTo>
                      <a:lnTo>
                        <a:pt x="17510" y="10884"/>
                      </a:lnTo>
                      <a:cubicBezTo>
                        <a:pt x="17433" y="10840"/>
                        <a:pt x="17306" y="10840"/>
                        <a:pt x="17227" y="10884"/>
                      </a:cubicBezTo>
                      <a:close/>
                      <a:moveTo>
                        <a:pt x="17870" y="12124"/>
                      </a:moveTo>
                      <a:cubicBezTo>
                        <a:pt x="17792" y="12168"/>
                        <a:pt x="17791" y="12242"/>
                        <a:pt x="17870" y="12288"/>
                      </a:cubicBezTo>
                      <a:lnTo>
                        <a:pt x="18839" y="12851"/>
                      </a:lnTo>
                      <a:cubicBezTo>
                        <a:pt x="18917" y="12896"/>
                        <a:pt x="19045" y="12896"/>
                        <a:pt x="19122" y="12851"/>
                      </a:cubicBezTo>
                      <a:lnTo>
                        <a:pt x="19870" y="12419"/>
                      </a:lnTo>
                      <a:cubicBezTo>
                        <a:pt x="19948" y="12374"/>
                        <a:pt x="19950" y="12300"/>
                        <a:pt x="19871" y="12255"/>
                      </a:cubicBezTo>
                      <a:lnTo>
                        <a:pt x="18902" y="11692"/>
                      </a:lnTo>
                      <a:cubicBezTo>
                        <a:pt x="18823" y="11646"/>
                        <a:pt x="18697" y="11646"/>
                        <a:pt x="18618" y="11692"/>
                      </a:cubicBezTo>
                      <a:close/>
                      <a:moveTo>
                        <a:pt x="19257" y="12930"/>
                      </a:moveTo>
                      <a:cubicBezTo>
                        <a:pt x="19180" y="12975"/>
                        <a:pt x="19180" y="13048"/>
                        <a:pt x="19257" y="13094"/>
                      </a:cubicBezTo>
                      <a:lnTo>
                        <a:pt x="20229" y="13658"/>
                      </a:lnTo>
                      <a:cubicBezTo>
                        <a:pt x="20305" y="13703"/>
                        <a:pt x="20433" y="13703"/>
                        <a:pt x="20511" y="13658"/>
                      </a:cubicBezTo>
                      <a:lnTo>
                        <a:pt x="21259" y="13227"/>
                      </a:lnTo>
                      <a:cubicBezTo>
                        <a:pt x="21337" y="13181"/>
                        <a:pt x="21337" y="13107"/>
                        <a:pt x="21261" y="13062"/>
                      </a:cubicBezTo>
                      <a:lnTo>
                        <a:pt x="20291" y="12498"/>
                      </a:lnTo>
                      <a:cubicBezTo>
                        <a:pt x="20212" y="12452"/>
                        <a:pt x="20085" y="12452"/>
                        <a:pt x="20006" y="12498"/>
                      </a:cubicBezTo>
                      <a:close/>
                      <a:moveTo>
                        <a:pt x="20667" y="13749"/>
                      </a:moveTo>
                      <a:cubicBezTo>
                        <a:pt x="20591" y="13794"/>
                        <a:pt x="20589" y="13867"/>
                        <a:pt x="20667" y="13913"/>
                      </a:cubicBezTo>
                      <a:lnTo>
                        <a:pt x="22789" y="15145"/>
                      </a:lnTo>
                      <a:cubicBezTo>
                        <a:pt x="22865" y="15190"/>
                        <a:pt x="22994" y="15190"/>
                        <a:pt x="23072" y="15145"/>
                      </a:cubicBezTo>
                      <a:lnTo>
                        <a:pt x="23819" y="14713"/>
                      </a:lnTo>
                      <a:cubicBezTo>
                        <a:pt x="23897" y="14669"/>
                        <a:pt x="23897" y="14595"/>
                        <a:pt x="23821" y="14549"/>
                      </a:cubicBezTo>
                      <a:lnTo>
                        <a:pt x="21699" y="13316"/>
                      </a:lnTo>
                      <a:cubicBezTo>
                        <a:pt x="21620" y="13272"/>
                        <a:pt x="21495" y="13273"/>
                        <a:pt x="21416" y="13317"/>
                      </a:cubicBezTo>
                      <a:close/>
                      <a:moveTo>
                        <a:pt x="80" y="4455"/>
                      </a:moveTo>
                      <a:cubicBezTo>
                        <a:pt x="1" y="4501"/>
                        <a:pt x="0" y="4574"/>
                        <a:pt x="78" y="4619"/>
                      </a:cubicBezTo>
                      <a:lnTo>
                        <a:pt x="812" y="5046"/>
                      </a:lnTo>
                      <a:cubicBezTo>
                        <a:pt x="891" y="5091"/>
                        <a:pt x="1017" y="5091"/>
                        <a:pt x="1096" y="5045"/>
                      </a:cubicBezTo>
                      <a:lnTo>
                        <a:pt x="2991" y="3952"/>
                      </a:lnTo>
                      <a:cubicBezTo>
                        <a:pt x="3070" y="3906"/>
                        <a:pt x="3071" y="3832"/>
                        <a:pt x="2993" y="3788"/>
                      </a:cubicBezTo>
                      <a:lnTo>
                        <a:pt x="2259" y="3360"/>
                      </a:lnTo>
                      <a:cubicBezTo>
                        <a:pt x="2180" y="3315"/>
                        <a:pt x="2054" y="3316"/>
                        <a:pt x="1974" y="3361"/>
                      </a:cubicBezTo>
                      <a:close/>
                      <a:moveTo>
                        <a:pt x="2354" y="4446"/>
                      </a:moveTo>
                      <a:cubicBezTo>
                        <a:pt x="2275" y="4491"/>
                        <a:pt x="2274" y="4564"/>
                        <a:pt x="2352" y="4610"/>
                      </a:cubicBezTo>
                      <a:lnTo>
                        <a:pt x="3458" y="5253"/>
                      </a:lnTo>
                      <a:cubicBezTo>
                        <a:pt x="3537" y="5299"/>
                        <a:pt x="3663" y="5299"/>
                        <a:pt x="3741" y="5253"/>
                      </a:cubicBezTo>
                      <a:lnTo>
                        <a:pt x="4490" y="4823"/>
                      </a:lnTo>
                      <a:cubicBezTo>
                        <a:pt x="4569" y="4777"/>
                        <a:pt x="4569" y="4703"/>
                        <a:pt x="4490" y="4657"/>
                      </a:cubicBezTo>
                      <a:lnTo>
                        <a:pt x="3384" y="4014"/>
                      </a:lnTo>
                      <a:cubicBezTo>
                        <a:pt x="3305" y="3969"/>
                        <a:pt x="3178" y="3970"/>
                        <a:pt x="3101" y="4014"/>
                      </a:cubicBezTo>
                      <a:close/>
                      <a:moveTo>
                        <a:pt x="3884" y="5337"/>
                      </a:moveTo>
                      <a:cubicBezTo>
                        <a:pt x="3806" y="5382"/>
                        <a:pt x="3806" y="5455"/>
                        <a:pt x="3884" y="5501"/>
                      </a:cubicBezTo>
                      <a:lnTo>
                        <a:pt x="4432" y="5820"/>
                      </a:lnTo>
                      <a:cubicBezTo>
                        <a:pt x="4509" y="5865"/>
                        <a:pt x="4637" y="5865"/>
                        <a:pt x="4715" y="5821"/>
                      </a:cubicBezTo>
                      <a:lnTo>
                        <a:pt x="5464" y="5388"/>
                      </a:lnTo>
                      <a:cubicBezTo>
                        <a:pt x="5542" y="5343"/>
                        <a:pt x="5542" y="5269"/>
                        <a:pt x="5464" y="5224"/>
                      </a:cubicBezTo>
                      <a:lnTo>
                        <a:pt x="4916" y="4905"/>
                      </a:lnTo>
                      <a:cubicBezTo>
                        <a:pt x="4838" y="4860"/>
                        <a:pt x="4710" y="4860"/>
                        <a:pt x="4632" y="4905"/>
                      </a:cubicBezTo>
                      <a:close/>
                      <a:moveTo>
                        <a:pt x="4899" y="5926"/>
                      </a:moveTo>
                      <a:cubicBezTo>
                        <a:pt x="4821" y="5971"/>
                        <a:pt x="4820" y="6044"/>
                        <a:pt x="4898" y="6090"/>
                      </a:cubicBezTo>
                      <a:lnTo>
                        <a:pt x="5472" y="6423"/>
                      </a:lnTo>
                      <a:cubicBezTo>
                        <a:pt x="5550" y="6469"/>
                        <a:pt x="5677" y="6469"/>
                        <a:pt x="5755" y="6423"/>
                      </a:cubicBezTo>
                      <a:lnTo>
                        <a:pt x="6503" y="5992"/>
                      </a:lnTo>
                      <a:cubicBezTo>
                        <a:pt x="6582" y="5946"/>
                        <a:pt x="6582" y="5872"/>
                        <a:pt x="6504" y="5827"/>
                      </a:cubicBezTo>
                      <a:lnTo>
                        <a:pt x="5930" y="5494"/>
                      </a:lnTo>
                      <a:cubicBezTo>
                        <a:pt x="5852" y="5449"/>
                        <a:pt x="5725" y="5450"/>
                        <a:pt x="5647" y="5495"/>
                      </a:cubicBezTo>
                      <a:close/>
                      <a:moveTo>
                        <a:pt x="5911" y="6515"/>
                      </a:moveTo>
                      <a:cubicBezTo>
                        <a:pt x="5834" y="6560"/>
                        <a:pt x="5834" y="6634"/>
                        <a:pt x="5910" y="6678"/>
                      </a:cubicBezTo>
                      <a:lnTo>
                        <a:pt x="7501" y="7602"/>
                      </a:lnTo>
                      <a:cubicBezTo>
                        <a:pt x="7579" y="7648"/>
                        <a:pt x="7706" y="7648"/>
                        <a:pt x="7784" y="7602"/>
                      </a:cubicBezTo>
                      <a:lnTo>
                        <a:pt x="8532" y="7171"/>
                      </a:lnTo>
                      <a:cubicBezTo>
                        <a:pt x="8611" y="7125"/>
                        <a:pt x="8612" y="7051"/>
                        <a:pt x="8532" y="7006"/>
                      </a:cubicBezTo>
                      <a:lnTo>
                        <a:pt x="6942" y="6082"/>
                      </a:lnTo>
                      <a:cubicBezTo>
                        <a:pt x="6866" y="6037"/>
                        <a:pt x="6737" y="6037"/>
                        <a:pt x="6659" y="6083"/>
                      </a:cubicBezTo>
                      <a:close/>
                      <a:moveTo>
                        <a:pt x="7921" y="7683"/>
                      </a:moveTo>
                      <a:cubicBezTo>
                        <a:pt x="7844" y="7727"/>
                        <a:pt x="7843" y="7801"/>
                        <a:pt x="7920" y="7847"/>
                      </a:cubicBezTo>
                      <a:lnTo>
                        <a:pt x="8890" y="8409"/>
                      </a:lnTo>
                      <a:cubicBezTo>
                        <a:pt x="8968" y="8455"/>
                        <a:pt x="9096" y="8454"/>
                        <a:pt x="9172" y="8409"/>
                      </a:cubicBezTo>
                      <a:lnTo>
                        <a:pt x="9920" y="7979"/>
                      </a:lnTo>
                      <a:cubicBezTo>
                        <a:pt x="9999" y="7933"/>
                        <a:pt x="10000" y="7858"/>
                        <a:pt x="9923" y="7815"/>
                      </a:cubicBezTo>
                      <a:lnTo>
                        <a:pt x="8952" y="7252"/>
                      </a:lnTo>
                      <a:cubicBezTo>
                        <a:pt x="8875" y="7206"/>
                        <a:pt x="8748" y="7207"/>
                        <a:pt x="8669" y="7252"/>
                      </a:cubicBezTo>
                      <a:close/>
                      <a:moveTo>
                        <a:pt x="9309" y="8488"/>
                      </a:moveTo>
                      <a:cubicBezTo>
                        <a:pt x="9232" y="8534"/>
                        <a:pt x="9231" y="8608"/>
                        <a:pt x="9309" y="8654"/>
                      </a:cubicBezTo>
                      <a:lnTo>
                        <a:pt x="10279" y="9217"/>
                      </a:lnTo>
                      <a:cubicBezTo>
                        <a:pt x="10357" y="9262"/>
                        <a:pt x="10484" y="9262"/>
                        <a:pt x="10561" y="9217"/>
                      </a:cubicBezTo>
                      <a:lnTo>
                        <a:pt x="11309" y="8785"/>
                      </a:lnTo>
                      <a:cubicBezTo>
                        <a:pt x="11388" y="8740"/>
                        <a:pt x="11389" y="8666"/>
                        <a:pt x="11311" y="8621"/>
                      </a:cubicBezTo>
                      <a:lnTo>
                        <a:pt x="10341" y="8057"/>
                      </a:lnTo>
                      <a:cubicBezTo>
                        <a:pt x="10262" y="8013"/>
                        <a:pt x="10135" y="8013"/>
                        <a:pt x="10057" y="8057"/>
                      </a:cubicBezTo>
                      <a:close/>
                      <a:moveTo>
                        <a:pt x="10699" y="9297"/>
                      </a:moveTo>
                      <a:cubicBezTo>
                        <a:pt x="10622" y="9341"/>
                        <a:pt x="10620" y="9416"/>
                        <a:pt x="10698" y="9461"/>
                      </a:cubicBezTo>
                      <a:lnTo>
                        <a:pt x="11668" y="10023"/>
                      </a:lnTo>
                      <a:cubicBezTo>
                        <a:pt x="11746" y="10069"/>
                        <a:pt x="11874" y="10069"/>
                        <a:pt x="11951" y="10026"/>
                      </a:cubicBezTo>
                      <a:lnTo>
                        <a:pt x="12699" y="9594"/>
                      </a:lnTo>
                      <a:cubicBezTo>
                        <a:pt x="12779" y="9548"/>
                        <a:pt x="12779" y="9473"/>
                        <a:pt x="12700" y="9429"/>
                      </a:cubicBezTo>
                      <a:lnTo>
                        <a:pt x="11730" y="8865"/>
                      </a:lnTo>
                      <a:cubicBezTo>
                        <a:pt x="11652" y="8820"/>
                        <a:pt x="11525" y="8820"/>
                        <a:pt x="11446" y="8866"/>
                      </a:cubicBezTo>
                      <a:close/>
                      <a:moveTo>
                        <a:pt x="12088" y="10104"/>
                      </a:moveTo>
                      <a:cubicBezTo>
                        <a:pt x="12011" y="10149"/>
                        <a:pt x="12009" y="10222"/>
                        <a:pt x="12088" y="10267"/>
                      </a:cubicBezTo>
                      <a:lnTo>
                        <a:pt x="13057" y="10831"/>
                      </a:lnTo>
                      <a:cubicBezTo>
                        <a:pt x="13136" y="10877"/>
                        <a:pt x="13262" y="10876"/>
                        <a:pt x="13340" y="10831"/>
                      </a:cubicBezTo>
                      <a:lnTo>
                        <a:pt x="14087" y="10400"/>
                      </a:lnTo>
                      <a:cubicBezTo>
                        <a:pt x="14167" y="10354"/>
                        <a:pt x="14168" y="10281"/>
                        <a:pt x="14089" y="10235"/>
                      </a:cubicBezTo>
                      <a:lnTo>
                        <a:pt x="13119" y="9672"/>
                      </a:lnTo>
                      <a:cubicBezTo>
                        <a:pt x="13041" y="9627"/>
                        <a:pt x="12914" y="9627"/>
                        <a:pt x="12836" y="9672"/>
                      </a:cubicBezTo>
                      <a:close/>
                      <a:moveTo>
                        <a:pt x="13480" y="10914"/>
                      </a:moveTo>
                      <a:cubicBezTo>
                        <a:pt x="13403" y="10958"/>
                        <a:pt x="13402" y="11032"/>
                        <a:pt x="13480" y="11077"/>
                      </a:cubicBezTo>
                      <a:lnTo>
                        <a:pt x="14450" y="11642"/>
                      </a:lnTo>
                      <a:cubicBezTo>
                        <a:pt x="14527" y="11686"/>
                        <a:pt x="14655" y="11686"/>
                        <a:pt x="14733" y="11642"/>
                      </a:cubicBezTo>
                      <a:lnTo>
                        <a:pt x="15480" y="11210"/>
                      </a:lnTo>
                      <a:cubicBezTo>
                        <a:pt x="15559" y="11164"/>
                        <a:pt x="15560" y="11090"/>
                        <a:pt x="15483" y="11045"/>
                      </a:cubicBezTo>
                      <a:lnTo>
                        <a:pt x="14512" y="10482"/>
                      </a:lnTo>
                      <a:cubicBezTo>
                        <a:pt x="14434" y="10436"/>
                        <a:pt x="14306" y="10436"/>
                        <a:pt x="14228" y="10482"/>
                      </a:cubicBezTo>
                      <a:close/>
                      <a:moveTo>
                        <a:pt x="14869" y="11720"/>
                      </a:moveTo>
                      <a:cubicBezTo>
                        <a:pt x="14792" y="11765"/>
                        <a:pt x="14789" y="11839"/>
                        <a:pt x="14869" y="11884"/>
                      </a:cubicBezTo>
                      <a:lnTo>
                        <a:pt x="15838" y="12447"/>
                      </a:lnTo>
                      <a:cubicBezTo>
                        <a:pt x="15916" y="12493"/>
                        <a:pt x="16042" y="12493"/>
                        <a:pt x="16120" y="12447"/>
                      </a:cubicBezTo>
                      <a:lnTo>
                        <a:pt x="16868" y="12015"/>
                      </a:lnTo>
                      <a:cubicBezTo>
                        <a:pt x="16947" y="11970"/>
                        <a:pt x="16949" y="11897"/>
                        <a:pt x="16870" y="11852"/>
                      </a:cubicBezTo>
                      <a:lnTo>
                        <a:pt x="15900" y="11287"/>
                      </a:lnTo>
                      <a:cubicBezTo>
                        <a:pt x="15822" y="11243"/>
                        <a:pt x="15695" y="11243"/>
                        <a:pt x="15617" y="11288"/>
                      </a:cubicBezTo>
                      <a:close/>
                      <a:moveTo>
                        <a:pt x="16257" y="12528"/>
                      </a:moveTo>
                      <a:cubicBezTo>
                        <a:pt x="16181" y="12573"/>
                        <a:pt x="16179" y="12646"/>
                        <a:pt x="16258" y="12691"/>
                      </a:cubicBezTo>
                      <a:lnTo>
                        <a:pt x="17227" y="13256"/>
                      </a:lnTo>
                      <a:cubicBezTo>
                        <a:pt x="17306" y="13301"/>
                        <a:pt x="17433" y="13300"/>
                        <a:pt x="17509" y="13256"/>
                      </a:cubicBezTo>
                      <a:lnTo>
                        <a:pt x="18258" y="12824"/>
                      </a:lnTo>
                      <a:cubicBezTo>
                        <a:pt x="18337" y="12778"/>
                        <a:pt x="18338" y="12705"/>
                        <a:pt x="18259" y="12659"/>
                      </a:cubicBezTo>
                      <a:lnTo>
                        <a:pt x="17290" y="12096"/>
                      </a:lnTo>
                      <a:cubicBezTo>
                        <a:pt x="17211" y="12050"/>
                        <a:pt x="17084" y="12050"/>
                        <a:pt x="17005" y="12096"/>
                      </a:cubicBezTo>
                      <a:close/>
                      <a:moveTo>
                        <a:pt x="17647" y="13334"/>
                      </a:moveTo>
                      <a:cubicBezTo>
                        <a:pt x="17569" y="13379"/>
                        <a:pt x="17569" y="13454"/>
                        <a:pt x="17646" y="13498"/>
                      </a:cubicBezTo>
                      <a:lnTo>
                        <a:pt x="18616" y="14062"/>
                      </a:lnTo>
                      <a:cubicBezTo>
                        <a:pt x="18694" y="14108"/>
                        <a:pt x="18821" y="14108"/>
                        <a:pt x="18899" y="14062"/>
                      </a:cubicBezTo>
                      <a:lnTo>
                        <a:pt x="19647" y="13630"/>
                      </a:lnTo>
                      <a:cubicBezTo>
                        <a:pt x="19726" y="13586"/>
                        <a:pt x="19726" y="13511"/>
                        <a:pt x="19649" y="13466"/>
                      </a:cubicBezTo>
                      <a:lnTo>
                        <a:pt x="18678" y="12902"/>
                      </a:lnTo>
                      <a:cubicBezTo>
                        <a:pt x="18600" y="12857"/>
                        <a:pt x="18473" y="12857"/>
                        <a:pt x="18395" y="12902"/>
                      </a:cubicBezTo>
                      <a:close/>
                      <a:moveTo>
                        <a:pt x="19037" y="14142"/>
                      </a:moveTo>
                      <a:cubicBezTo>
                        <a:pt x="18960" y="14188"/>
                        <a:pt x="18957" y="14260"/>
                        <a:pt x="19037" y="14306"/>
                      </a:cubicBezTo>
                      <a:lnTo>
                        <a:pt x="20006" y="14871"/>
                      </a:lnTo>
                      <a:cubicBezTo>
                        <a:pt x="20085" y="14914"/>
                        <a:pt x="20212" y="14914"/>
                        <a:pt x="20288" y="14871"/>
                      </a:cubicBezTo>
                      <a:lnTo>
                        <a:pt x="21036" y="14438"/>
                      </a:lnTo>
                      <a:cubicBezTo>
                        <a:pt x="21115" y="14392"/>
                        <a:pt x="21116" y="14319"/>
                        <a:pt x="21038" y="14274"/>
                      </a:cubicBezTo>
                      <a:lnTo>
                        <a:pt x="20068" y="13710"/>
                      </a:lnTo>
                      <a:cubicBezTo>
                        <a:pt x="19990" y="13664"/>
                        <a:pt x="19864" y="13665"/>
                        <a:pt x="19785" y="13710"/>
                      </a:cubicBezTo>
                      <a:close/>
                      <a:moveTo>
                        <a:pt x="20426" y="14949"/>
                      </a:moveTo>
                      <a:cubicBezTo>
                        <a:pt x="20348" y="14994"/>
                        <a:pt x="20347" y="15068"/>
                        <a:pt x="20426" y="15113"/>
                      </a:cubicBezTo>
                      <a:lnTo>
                        <a:pt x="21395" y="15677"/>
                      </a:lnTo>
                      <a:cubicBezTo>
                        <a:pt x="21473" y="15722"/>
                        <a:pt x="21600" y="15722"/>
                        <a:pt x="21678" y="15677"/>
                      </a:cubicBezTo>
                      <a:lnTo>
                        <a:pt x="22426" y="15245"/>
                      </a:lnTo>
                      <a:cubicBezTo>
                        <a:pt x="22503" y="15201"/>
                        <a:pt x="22505" y="15126"/>
                        <a:pt x="22427" y="15081"/>
                      </a:cubicBezTo>
                      <a:lnTo>
                        <a:pt x="21457" y="14518"/>
                      </a:lnTo>
                      <a:cubicBezTo>
                        <a:pt x="21379" y="14473"/>
                        <a:pt x="21252" y="14473"/>
                        <a:pt x="21174" y="14518"/>
                      </a:cubicBezTo>
                      <a:close/>
                      <a:moveTo>
                        <a:pt x="1658" y="5373"/>
                      </a:moveTo>
                      <a:cubicBezTo>
                        <a:pt x="1579" y="5418"/>
                        <a:pt x="1578" y="5491"/>
                        <a:pt x="1657" y="5537"/>
                      </a:cubicBezTo>
                      <a:lnTo>
                        <a:pt x="2626" y="6100"/>
                      </a:lnTo>
                      <a:cubicBezTo>
                        <a:pt x="2704" y="6146"/>
                        <a:pt x="2830" y="6145"/>
                        <a:pt x="2909" y="6100"/>
                      </a:cubicBezTo>
                      <a:lnTo>
                        <a:pt x="3658" y="5668"/>
                      </a:lnTo>
                      <a:cubicBezTo>
                        <a:pt x="3735" y="5624"/>
                        <a:pt x="3738" y="5550"/>
                        <a:pt x="3658" y="5505"/>
                      </a:cubicBezTo>
                      <a:lnTo>
                        <a:pt x="2688" y="4941"/>
                      </a:lnTo>
                      <a:cubicBezTo>
                        <a:pt x="2609" y="4895"/>
                        <a:pt x="2482" y="4896"/>
                        <a:pt x="2406" y="4941"/>
                      </a:cubicBezTo>
                      <a:close/>
                      <a:moveTo>
                        <a:pt x="3046" y="6179"/>
                      </a:moveTo>
                      <a:cubicBezTo>
                        <a:pt x="2968" y="6225"/>
                        <a:pt x="2967" y="6299"/>
                        <a:pt x="3045" y="6343"/>
                      </a:cubicBezTo>
                      <a:lnTo>
                        <a:pt x="4014" y="6907"/>
                      </a:lnTo>
                      <a:cubicBezTo>
                        <a:pt x="4092" y="6952"/>
                        <a:pt x="4220" y="6952"/>
                        <a:pt x="4299" y="6906"/>
                      </a:cubicBezTo>
                      <a:lnTo>
                        <a:pt x="5045" y="6475"/>
                      </a:lnTo>
                      <a:cubicBezTo>
                        <a:pt x="5123" y="6431"/>
                        <a:pt x="5123" y="6356"/>
                        <a:pt x="5047" y="6311"/>
                      </a:cubicBezTo>
                      <a:lnTo>
                        <a:pt x="4077" y="5749"/>
                      </a:lnTo>
                      <a:cubicBezTo>
                        <a:pt x="3999" y="5704"/>
                        <a:pt x="3871" y="5704"/>
                        <a:pt x="3793" y="5748"/>
                      </a:cubicBezTo>
                      <a:close/>
                      <a:moveTo>
                        <a:pt x="4450" y="6994"/>
                      </a:moveTo>
                      <a:cubicBezTo>
                        <a:pt x="4370" y="7040"/>
                        <a:pt x="4369" y="7114"/>
                        <a:pt x="4448" y="7158"/>
                      </a:cubicBezTo>
                      <a:lnTo>
                        <a:pt x="5418" y="7723"/>
                      </a:lnTo>
                      <a:cubicBezTo>
                        <a:pt x="5497" y="7768"/>
                        <a:pt x="5622" y="7767"/>
                        <a:pt x="5702" y="7722"/>
                      </a:cubicBezTo>
                      <a:lnTo>
                        <a:pt x="6448" y="7291"/>
                      </a:lnTo>
                      <a:cubicBezTo>
                        <a:pt x="6525" y="7246"/>
                        <a:pt x="6528" y="7173"/>
                        <a:pt x="6450" y="7127"/>
                      </a:cubicBezTo>
                      <a:lnTo>
                        <a:pt x="5478" y="6564"/>
                      </a:lnTo>
                      <a:cubicBezTo>
                        <a:pt x="5401" y="6519"/>
                        <a:pt x="5274" y="6519"/>
                        <a:pt x="5197" y="6564"/>
                      </a:cubicBezTo>
                      <a:close/>
                      <a:moveTo>
                        <a:pt x="5837" y="7801"/>
                      </a:moveTo>
                      <a:cubicBezTo>
                        <a:pt x="5759" y="7847"/>
                        <a:pt x="5758" y="7920"/>
                        <a:pt x="5837" y="7966"/>
                      </a:cubicBezTo>
                      <a:lnTo>
                        <a:pt x="6806" y="8530"/>
                      </a:lnTo>
                      <a:cubicBezTo>
                        <a:pt x="6884" y="8574"/>
                        <a:pt x="7011" y="8574"/>
                        <a:pt x="7090" y="8530"/>
                      </a:cubicBezTo>
                      <a:lnTo>
                        <a:pt x="7838" y="8097"/>
                      </a:lnTo>
                      <a:cubicBezTo>
                        <a:pt x="7916" y="8052"/>
                        <a:pt x="7916" y="7979"/>
                        <a:pt x="7838" y="7934"/>
                      </a:cubicBezTo>
                      <a:lnTo>
                        <a:pt x="6868" y="7370"/>
                      </a:lnTo>
                      <a:cubicBezTo>
                        <a:pt x="6791" y="7325"/>
                        <a:pt x="6664" y="7325"/>
                        <a:pt x="6585" y="7370"/>
                      </a:cubicBezTo>
                      <a:close/>
                      <a:moveTo>
                        <a:pt x="7228" y="8609"/>
                      </a:moveTo>
                      <a:cubicBezTo>
                        <a:pt x="7148" y="8654"/>
                        <a:pt x="7148" y="8728"/>
                        <a:pt x="7225" y="8773"/>
                      </a:cubicBezTo>
                      <a:lnTo>
                        <a:pt x="13755" y="12568"/>
                      </a:lnTo>
                      <a:cubicBezTo>
                        <a:pt x="13834" y="12613"/>
                        <a:pt x="13960" y="12612"/>
                        <a:pt x="14038" y="12568"/>
                      </a:cubicBezTo>
                      <a:lnTo>
                        <a:pt x="14786" y="12136"/>
                      </a:lnTo>
                      <a:cubicBezTo>
                        <a:pt x="14864" y="12091"/>
                        <a:pt x="14866" y="12017"/>
                        <a:pt x="14788" y="11973"/>
                      </a:cubicBezTo>
                      <a:lnTo>
                        <a:pt x="8257" y="8178"/>
                      </a:lnTo>
                      <a:cubicBezTo>
                        <a:pt x="8179" y="8133"/>
                        <a:pt x="8052" y="8133"/>
                        <a:pt x="7974" y="8178"/>
                      </a:cubicBezTo>
                      <a:close/>
                      <a:moveTo>
                        <a:pt x="14175" y="12646"/>
                      </a:moveTo>
                      <a:cubicBezTo>
                        <a:pt x="14096" y="12692"/>
                        <a:pt x="14096" y="12766"/>
                        <a:pt x="14173" y="12811"/>
                      </a:cubicBezTo>
                      <a:lnTo>
                        <a:pt x="15143" y="13375"/>
                      </a:lnTo>
                      <a:cubicBezTo>
                        <a:pt x="15221" y="13420"/>
                        <a:pt x="15349" y="13420"/>
                        <a:pt x="15427" y="13375"/>
                      </a:cubicBezTo>
                      <a:lnTo>
                        <a:pt x="16175" y="12944"/>
                      </a:lnTo>
                      <a:cubicBezTo>
                        <a:pt x="16253" y="12899"/>
                        <a:pt x="16253" y="12824"/>
                        <a:pt x="16175" y="12779"/>
                      </a:cubicBezTo>
                      <a:lnTo>
                        <a:pt x="15205" y="12215"/>
                      </a:lnTo>
                      <a:cubicBezTo>
                        <a:pt x="15128" y="12170"/>
                        <a:pt x="15001" y="12170"/>
                        <a:pt x="14922" y="12215"/>
                      </a:cubicBezTo>
                      <a:close/>
                      <a:moveTo>
                        <a:pt x="15565" y="13455"/>
                      </a:moveTo>
                      <a:cubicBezTo>
                        <a:pt x="15486" y="13500"/>
                        <a:pt x="15485" y="13573"/>
                        <a:pt x="15562" y="13618"/>
                      </a:cubicBezTo>
                      <a:lnTo>
                        <a:pt x="16533" y="14182"/>
                      </a:lnTo>
                      <a:cubicBezTo>
                        <a:pt x="16611" y="14228"/>
                        <a:pt x="16738" y="14227"/>
                        <a:pt x="16817" y="14182"/>
                      </a:cubicBezTo>
                      <a:lnTo>
                        <a:pt x="17565" y="13750"/>
                      </a:lnTo>
                      <a:cubicBezTo>
                        <a:pt x="17642" y="13705"/>
                        <a:pt x="17642" y="13632"/>
                        <a:pt x="17565" y="13587"/>
                      </a:cubicBezTo>
                      <a:lnTo>
                        <a:pt x="16593" y="13023"/>
                      </a:lnTo>
                      <a:cubicBezTo>
                        <a:pt x="16516" y="12977"/>
                        <a:pt x="16389" y="12978"/>
                        <a:pt x="16311" y="13023"/>
                      </a:cubicBezTo>
                      <a:close/>
                      <a:moveTo>
                        <a:pt x="16953" y="14261"/>
                      </a:moveTo>
                      <a:cubicBezTo>
                        <a:pt x="16874" y="14306"/>
                        <a:pt x="16874" y="14380"/>
                        <a:pt x="16953" y="14426"/>
                      </a:cubicBezTo>
                      <a:lnTo>
                        <a:pt x="17922" y="14990"/>
                      </a:lnTo>
                      <a:cubicBezTo>
                        <a:pt x="18000" y="15035"/>
                        <a:pt x="18126" y="15035"/>
                        <a:pt x="18205" y="14988"/>
                      </a:cubicBezTo>
                      <a:lnTo>
                        <a:pt x="18953" y="14557"/>
                      </a:lnTo>
                      <a:cubicBezTo>
                        <a:pt x="19031" y="14512"/>
                        <a:pt x="19031" y="14439"/>
                        <a:pt x="18954" y="14393"/>
                      </a:cubicBezTo>
                      <a:lnTo>
                        <a:pt x="17984" y="13830"/>
                      </a:lnTo>
                      <a:cubicBezTo>
                        <a:pt x="17906" y="13784"/>
                        <a:pt x="17779" y="13784"/>
                        <a:pt x="17701" y="13830"/>
                      </a:cubicBezTo>
                      <a:close/>
                      <a:moveTo>
                        <a:pt x="18342" y="15069"/>
                      </a:moveTo>
                      <a:cubicBezTo>
                        <a:pt x="18264" y="15114"/>
                        <a:pt x="18264" y="15189"/>
                        <a:pt x="18340" y="15232"/>
                      </a:cubicBezTo>
                      <a:lnTo>
                        <a:pt x="19311" y="15796"/>
                      </a:lnTo>
                      <a:cubicBezTo>
                        <a:pt x="19389" y="15842"/>
                        <a:pt x="19516" y="15842"/>
                        <a:pt x="19595" y="15796"/>
                      </a:cubicBezTo>
                      <a:lnTo>
                        <a:pt x="20343" y="15365"/>
                      </a:lnTo>
                      <a:cubicBezTo>
                        <a:pt x="20420" y="15320"/>
                        <a:pt x="20420" y="15246"/>
                        <a:pt x="20343" y="15201"/>
                      </a:cubicBezTo>
                      <a:lnTo>
                        <a:pt x="19372" y="14637"/>
                      </a:lnTo>
                      <a:cubicBezTo>
                        <a:pt x="19296" y="14592"/>
                        <a:pt x="19168" y="14592"/>
                        <a:pt x="19090" y="14637"/>
                      </a:cubicBezTo>
                      <a:close/>
                      <a:moveTo>
                        <a:pt x="19731" y="15875"/>
                      </a:moveTo>
                      <a:cubicBezTo>
                        <a:pt x="19652" y="15921"/>
                        <a:pt x="19651" y="15995"/>
                        <a:pt x="19731" y="16040"/>
                      </a:cubicBezTo>
                      <a:lnTo>
                        <a:pt x="20483" y="16477"/>
                      </a:lnTo>
                      <a:cubicBezTo>
                        <a:pt x="20559" y="16522"/>
                        <a:pt x="20687" y="16522"/>
                        <a:pt x="20766" y="16477"/>
                      </a:cubicBezTo>
                      <a:lnTo>
                        <a:pt x="21513" y="16045"/>
                      </a:lnTo>
                      <a:cubicBezTo>
                        <a:pt x="21591" y="16001"/>
                        <a:pt x="21592" y="15926"/>
                        <a:pt x="21514" y="15883"/>
                      </a:cubicBezTo>
                      <a:lnTo>
                        <a:pt x="20762" y="15444"/>
                      </a:lnTo>
                      <a:cubicBezTo>
                        <a:pt x="20683" y="15398"/>
                        <a:pt x="20555" y="15398"/>
                        <a:pt x="20478" y="15444"/>
                      </a:cubicBezTo>
                      <a:close/>
                    </a:path>
                  </a:pathLst>
                </a:custGeom>
                <a:gradFill>
                  <a:gsLst>
                    <a:gs pos="0">
                      <a:srgbClr val="FFFFFF">
                        <a:alpha val="11372"/>
                      </a:srgbClr>
                    </a:gs>
                    <a:gs pos="50000">
                      <a:srgbClr val="E354F7">
                        <a:alpha val="56862"/>
                      </a:srgbClr>
                    </a:gs>
                    <a:gs pos="100000">
                      <a:srgbClr val="10ECFF">
                        <a:alpha val="86274"/>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30"/>
                <p:cNvSpPr/>
                <p:nvPr/>
              </p:nvSpPr>
              <p:spPr>
                <a:xfrm>
                  <a:off x="4129975" y="2963975"/>
                  <a:ext cx="40650" cy="43225"/>
                </a:xfrm>
                <a:custGeom>
                  <a:avLst/>
                  <a:gdLst/>
                  <a:ahLst/>
                  <a:cxnLst/>
                  <a:rect l="l" t="t" r="r" b="b"/>
                  <a:pathLst>
                    <a:path w="1626" h="1729" extrusionOk="0">
                      <a:moveTo>
                        <a:pt x="944" y="1"/>
                      </a:moveTo>
                      <a:cubicBezTo>
                        <a:pt x="944" y="46"/>
                        <a:pt x="946" y="90"/>
                        <a:pt x="952" y="134"/>
                      </a:cubicBezTo>
                      <a:cubicBezTo>
                        <a:pt x="956" y="166"/>
                        <a:pt x="961" y="198"/>
                        <a:pt x="968" y="229"/>
                      </a:cubicBezTo>
                      <a:cubicBezTo>
                        <a:pt x="974" y="254"/>
                        <a:pt x="980" y="281"/>
                        <a:pt x="987" y="307"/>
                      </a:cubicBezTo>
                      <a:cubicBezTo>
                        <a:pt x="995" y="330"/>
                        <a:pt x="1001" y="353"/>
                        <a:pt x="1009" y="377"/>
                      </a:cubicBezTo>
                      <a:cubicBezTo>
                        <a:pt x="1016" y="400"/>
                        <a:pt x="1024" y="419"/>
                        <a:pt x="1031" y="440"/>
                      </a:cubicBezTo>
                      <a:cubicBezTo>
                        <a:pt x="1040" y="462"/>
                        <a:pt x="1048" y="482"/>
                        <a:pt x="1057" y="502"/>
                      </a:cubicBezTo>
                      <a:cubicBezTo>
                        <a:pt x="1066" y="521"/>
                        <a:pt x="1075" y="541"/>
                        <a:pt x="1083" y="562"/>
                      </a:cubicBezTo>
                      <a:cubicBezTo>
                        <a:pt x="1093" y="582"/>
                        <a:pt x="1102" y="601"/>
                        <a:pt x="1113" y="620"/>
                      </a:cubicBezTo>
                      <a:cubicBezTo>
                        <a:pt x="1123" y="638"/>
                        <a:pt x="1134" y="658"/>
                        <a:pt x="1145" y="678"/>
                      </a:cubicBezTo>
                      <a:cubicBezTo>
                        <a:pt x="1157" y="697"/>
                        <a:pt x="1168" y="717"/>
                        <a:pt x="1180" y="736"/>
                      </a:cubicBezTo>
                      <a:cubicBezTo>
                        <a:pt x="1193" y="754"/>
                        <a:pt x="1207" y="776"/>
                        <a:pt x="1220" y="795"/>
                      </a:cubicBezTo>
                      <a:cubicBezTo>
                        <a:pt x="1233" y="814"/>
                        <a:pt x="1251" y="836"/>
                        <a:pt x="1266" y="856"/>
                      </a:cubicBezTo>
                      <a:cubicBezTo>
                        <a:pt x="1284" y="880"/>
                        <a:pt x="1302" y="902"/>
                        <a:pt x="1321" y="924"/>
                      </a:cubicBezTo>
                      <a:cubicBezTo>
                        <a:pt x="1346" y="952"/>
                        <a:pt x="1370" y="979"/>
                        <a:pt x="1397" y="1004"/>
                      </a:cubicBezTo>
                      <a:cubicBezTo>
                        <a:pt x="1465" y="1072"/>
                        <a:pt x="1542" y="1132"/>
                        <a:pt x="1626" y="1182"/>
                      </a:cubicBezTo>
                      <a:lnTo>
                        <a:pt x="683" y="1729"/>
                      </a:lnTo>
                      <a:cubicBezTo>
                        <a:pt x="600" y="1680"/>
                        <a:pt x="524" y="1620"/>
                        <a:pt x="454" y="1552"/>
                      </a:cubicBezTo>
                      <a:cubicBezTo>
                        <a:pt x="429" y="1527"/>
                        <a:pt x="404" y="1500"/>
                        <a:pt x="380" y="1472"/>
                      </a:cubicBezTo>
                      <a:cubicBezTo>
                        <a:pt x="361" y="1451"/>
                        <a:pt x="342" y="1429"/>
                        <a:pt x="325" y="1405"/>
                      </a:cubicBezTo>
                      <a:cubicBezTo>
                        <a:pt x="309" y="1384"/>
                        <a:pt x="294" y="1364"/>
                        <a:pt x="278" y="1344"/>
                      </a:cubicBezTo>
                      <a:cubicBezTo>
                        <a:pt x="263" y="1322"/>
                        <a:pt x="251" y="1304"/>
                        <a:pt x="238" y="1284"/>
                      </a:cubicBezTo>
                      <a:cubicBezTo>
                        <a:pt x="225" y="1264"/>
                        <a:pt x="215" y="1245"/>
                        <a:pt x="203" y="1226"/>
                      </a:cubicBezTo>
                      <a:cubicBezTo>
                        <a:pt x="192" y="1207"/>
                        <a:pt x="181" y="1187"/>
                        <a:pt x="170" y="1168"/>
                      </a:cubicBezTo>
                      <a:cubicBezTo>
                        <a:pt x="160" y="1149"/>
                        <a:pt x="150" y="1130"/>
                        <a:pt x="142" y="1110"/>
                      </a:cubicBezTo>
                      <a:cubicBezTo>
                        <a:pt x="132" y="1090"/>
                        <a:pt x="122" y="1070"/>
                        <a:pt x="115" y="1050"/>
                      </a:cubicBezTo>
                      <a:cubicBezTo>
                        <a:pt x="106" y="1031"/>
                        <a:pt x="97" y="1010"/>
                        <a:pt x="89" y="989"/>
                      </a:cubicBezTo>
                      <a:cubicBezTo>
                        <a:pt x="82" y="968"/>
                        <a:pt x="74" y="946"/>
                        <a:pt x="66" y="924"/>
                      </a:cubicBezTo>
                      <a:cubicBezTo>
                        <a:pt x="60" y="903"/>
                        <a:pt x="51" y="878"/>
                        <a:pt x="45" y="855"/>
                      </a:cubicBezTo>
                      <a:cubicBezTo>
                        <a:pt x="37" y="829"/>
                        <a:pt x="32" y="802"/>
                        <a:pt x="26" y="777"/>
                      </a:cubicBezTo>
                      <a:cubicBezTo>
                        <a:pt x="19" y="745"/>
                        <a:pt x="14" y="714"/>
                        <a:pt x="10" y="682"/>
                      </a:cubicBezTo>
                      <a:cubicBezTo>
                        <a:pt x="3" y="637"/>
                        <a:pt x="0" y="594"/>
                        <a:pt x="1" y="549"/>
                      </a:cubicBezTo>
                      <a:close/>
                    </a:path>
                  </a:pathLst>
                </a:custGeom>
                <a:solidFill>
                  <a:srgbClr val="817F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0"/>
                <p:cNvSpPr/>
                <p:nvPr/>
              </p:nvSpPr>
              <p:spPr>
                <a:xfrm>
                  <a:off x="4130000" y="2605075"/>
                  <a:ext cx="24575" cy="372625"/>
                </a:xfrm>
                <a:custGeom>
                  <a:avLst/>
                  <a:gdLst/>
                  <a:ahLst/>
                  <a:cxnLst/>
                  <a:rect l="l" t="t" r="r" b="b"/>
                  <a:pathLst>
                    <a:path w="983" h="14905" extrusionOk="0">
                      <a:moveTo>
                        <a:pt x="0" y="14905"/>
                      </a:moveTo>
                      <a:lnTo>
                        <a:pt x="943" y="14357"/>
                      </a:lnTo>
                      <a:lnTo>
                        <a:pt x="982" y="380"/>
                      </a:lnTo>
                      <a:lnTo>
                        <a:pt x="0" y="0"/>
                      </a:lnTo>
                      <a:close/>
                    </a:path>
                  </a:pathLst>
                </a:custGeom>
                <a:solidFill>
                  <a:srgbClr val="817F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0"/>
                <p:cNvSpPr/>
                <p:nvPr/>
              </p:nvSpPr>
              <p:spPr>
                <a:xfrm>
                  <a:off x="4147075" y="2993500"/>
                  <a:ext cx="552300" cy="327600"/>
                </a:xfrm>
                <a:custGeom>
                  <a:avLst/>
                  <a:gdLst/>
                  <a:ahLst/>
                  <a:cxnLst/>
                  <a:rect l="l" t="t" r="r" b="b"/>
                  <a:pathLst>
                    <a:path w="22092" h="13104" extrusionOk="0">
                      <a:moveTo>
                        <a:pt x="21532" y="13103"/>
                      </a:moveTo>
                      <a:lnTo>
                        <a:pt x="22092" y="12212"/>
                      </a:lnTo>
                      <a:lnTo>
                        <a:pt x="942" y="1"/>
                      </a:lnTo>
                      <a:lnTo>
                        <a:pt x="0" y="549"/>
                      </a:lnTo>
                      <a:close/>
                    </a:path>
                  </a:pathLst>
                </a:custGeom>
                <a:solidFill>
                  <a:srgbClr val="817FF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0"/>
                <p:cNvSpPr/>
                <p:nvPr/>
              </p:nvSpPr>
              <p:spPr>
                <a:xfrm>
                  <a:off x="4705225" y="2911875"/>
                  <a:ext cx="32550" cy="466150"/>
                </a:xfrm>
                <a:custGeom>
                  <a:avLst/>
                  <a:gdLst/>
                  <a:ahLst/>
                  <a:cxnLst/>
                  <a:rect l="l" t="t" r="r" b="b"/>
                  <a:pathLst>
                    <a:path w="1302" h="18646" extrusionOk="0">
                      <a:moveTo>
                        <a:pt x="1" y="18645"/>
                      </a:moveTo>
                      <a:lnTo>
                        <a:pt x="1168" y="17813"/>
                      </a:lnTo>
                      <a:cubicBezTo>
                        <a:pt x="1168" y="17813"/>
                        <a:pt x="1245" y="17721"/>
                        <a:pt x="1264" y="17685"/>
                      </a:cubicBezTo>
                      <a:cubicBezTo>
                        <a:pt x="1302" y="17614"/>
                        <a:pt x="1302" y="17400"/>
                        <a:pt x="1302" y="17400"/>
                      </a:cubicBezTo>
                      <a:lnTo>
                        <a:pt x="1302" y="1"/>
                      </a:lnTo>
                      <a:lnTo>
                        <a:pt x="120" y="565"/>
                      </a:lnTo>
                      <a:close/>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0"/>
                <p:cNvSpPr/>
                <p:nvPr/>
              </p:nvSpPr>
              <p:spPr>
                <a:xfrm>
                  <a:off x="4121700" y="2557600"/>
                  <a:ext cx="598975" cy="343275"/>
                </a:xfrm>
                <a:custGeom>
                  <a:avLst/>
                  <a:gdLst/>
                  <a:ahLst/>
                  <a:cxnLst/>
                  <a:rect l="l" t="t" r="r" b="b"/>
                  <a:pathLst>
                    <a:path w="23959" h="13731" extrusionOk="0">
                      <a:moveTo>
                        <a:pt x="23017" y="13730"/>
                      </a:moveTo>
                      <a:lnTo>
                        <a:pt x="23959" y="13183"/>
                      </a:lnTo>
                      <a:lnTo>
                        <a:pt x="1144" y="0"/>
                      </a:lnTo>
                      <a:lnTo>
                        <a:pt x="0" y="511"/>
                      </a:lnTo>
                      <a:close/>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0"/>
                <p:cNvSpPr/>
                <p:nvPr/>
              </p:nvSpPr>
              <p:spPr>
                <a:xfrm>
                  <a:off x="4697125" y="2887175"/>
                  <a:ext cx="40700" cy="39025"/>
                </a:xfrm>
                <a:custGeom>
                  <a:avLst/>
                  <a:gdLst/>
                  <a:ahLst/>
                  <a:cxnLst/>
                  <a:rect l="l" t="t" r="r" b="b"/>
                  <a:pathLst>
                    <a:path w="1628" h="1561" extrusionOk="0">
                      <a:moveTo>
                        <a:pt x="942" y="0"/>
                      </a:moveTo>
                      <a:cubicBezTo>
                        <a:pt x="1266" y="188"/>
                        <a:pt x="1627" y="616"/>
                        <a:pt x="1626" y="989"/>
                      </a:cubicBezTo>
                      <a:lnTo>
                        <a:pt x="585" y="1560"/>
                      </a:lnTo>
                      <a:cubicBezTo>
                        <a:pt x="584" y="1504"/>
                        <a:pt x="579" y="1446"/>
                        <a:pt x="568" y="1391"/>
                      </a:cubicBezTo>
                      <a:cubicBezTo>
                        <a:pt x="567" y="1386"/>
                        <a:pt x="567" y="1381"/>
                        <a:pt x="566" y="1376"/>
                      </a:cubicBezTo>
                      <a:cubicBezTo>
                        <a:pt x="554" y="1316"/>
                        <a:pt x="537" y="1257"/>
                        <a:pt x="516" y="1199"/>
                      </a:cubicBezTo>
                      <a:lnTo>
                        <a:pt x="516" y="1199"/>
                      </a:lnTo>
                      <a:cubicBezTo>
                        <a:pt x="469" y="1077"/>
                        <a:pt x="407" y="961"/>
                        <a:pt x="330" y="856"/>
                      </a:cubicBezTo>
                      <a:cubicBezTo>
                        <a:pt x="329" y="853"/>
                        <a:pt x="327" y="850"/>
                        <a:pt x="325" y="849"/>
                      </a:cubicBezTo>
                      <a:cubicBezTo>
                        <a:pt x="298" y="812"/>
                        <a:pt x="268" y="777"/>
                        <a:pt x="238" y="744"/>
                      </a:cubicBezTo>
                      <a:cubicBezTo>
                        <a:pt x="231" y="737"/>
                        <a:pt x="225" y="729"/>
                        <a:pt x="217" y="722"/>
                      </a:cubicBezTo>
                      <a:cubicBezTo>
                        <a:pt x="194" y="698"/>
                        <a:pt x="169" y="676"/>
                        <a:pt x="146" y="656"/>
                      </a:cubicBezTo>
                      <a:cubicBezTo>
                        <a:pt x="134" y="645"/>
                        <a:pt x="123" y="633"/>
                        <a:pt x="110" y="624"/>
                      </a:cubicBezTo>
                      <a:cubicBezTo>
                        <a:pt x="76" y="595"/>
                        <a:pt x="39" y="570"/>
                        <a:pt x="0" y="547"/>
                      </a:cubicBezTo>
                      <a:close/>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0"/>
                <p:cNvSpPr/>
                <p:nvPr/>
              </p:nvSpPr>
              <p:spPr>
                <a:xfrm>
                  <a:off x="4112175" y="2567700"/>
                  <a:ext cx="599600" cy="813575"/>
                </a:xfrm>
                <a:custGeom>
                  <a:avLst/>
                  <a:gdLst/>
                  <a:ahLst/>
                  <a:cxnLst/>
                  <a:rect l="l" t="t" r="r" b="b"/>
                  <a:pathLst>
                    <a:path w="23984" h="32543" extrusionOk="0">
                      <a:moveTo>
                        <a:pt x="23398" y="13326"/>
                      </a:moveTo>
                      <a:cubicBezTo>
                        <a:pt x="23723" y="13513"/>
                        <a:pt x="23983" y="13967"/>
                        <a:pt x="23983" y="14340"/>
                      </a:cubicBezTo>
                      <a:lnTo>
                        <a:pt x="23933" y="32021"/>
                      </a:lnTo>
                      <a:cubicBezTo>
                        <a:pt x="23932" y="32393"/>
                        <a:pt x="23669" y="32543"/>
                        <a:pt x="23345" y="32356"/>
                      </a:cubicBezTo>
                      <a:lnTo>
                        <a:pt x="587" y="19216"/>
                      </a:lnTo>
                      <a:cubicBezTo>
                        <a:pt x="262" y="19029"/>
                        <a:pt x="0" y="18576"/>
                        <a:pt x="1" y="18203"/>
                      </a:cubicBezTo>
                      <a:lnTo>
                        <a:pt x="50" y="523"/>
                      </a:lnTo>
                      <a:cubicBezTo>
                        <a:pt x="52" y="150"/>
                        <a:pt x="315" y="0"/>
                        <a:pt x="640" y="188"/>
                      </a:cubicBezTo>
                      <a:close/>
                      <a:moveTo>
                        <a:pt x="713" y="16400"/>
                      </a:moveTo>
                      <a:cubicBezTo>
                        <a:pt x="712" y="16833"/>
                        <a:pt x="1019" y="17363"/>
                        <a:pt x="1396" y="17581"/>
                      </a:cubicBezTo>
                      <a:lnTo>
                        <a:pt x="22546" y="29792"/>
                      </a:lnTo>
                      <a:cubicBezTo>
                        <a:pt x="22924" y="30010"/>
                        <a:pt x="23231" y="29834"/>
                        <a:pt x="23232" y="29401"/>
                      </a:cubicBezTo>
                      <a:lnTo>
                        <a:pt x="23272" y="15424"/>
                      </a:lnTo>
                      <a:cubicBezTo>
                        <a:pt x="23274" y="14989"/>
                        <a:pt x="22968" y="14460"/>
                        <a:pt x="22591" y="14242"/>
                      </a:cubicBezTo>
                      <a:lnTo>
                        <a:pt x="1440" y="2032"/>
                      </a:lnTo>
                      <a:cubicBezTo>
                        <a:pt x="1063" y="1813"/>
                        <a:pt x="755" y="1988"/>
                        <a:pt x="753" y="2423"/>
                      </a:cubicBezTo>
                      <a:lnTo>
                        <a:pt x="713" y="16400"/>
                      </a:lnTo>
                    </a:path>
                  </a:pathLst>
                </a:custGeom>
                <a:solidFill>
                  <a:srgbClr val="216C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0"/>
                <p:cNvSpPr/>
                <p:nvPr/>
              </p:nvSpPr>
              <p:spPr>
                <a:xfrm>
                  <a:off x="4128025" y="2609175"/>
                  <a:ext cx="567900" cy="709700"/>
                </a:xfrm>
                <a:custGeom>
                  <a:avLst/>
                  <a:gdLst/>
                  <a:ahLst/>
                  <a:cxnLst/>
                  <a:rect l="l" t="t" r="r" b="b"/>
                  <a:pathLst>
                    <a:path w="22716" h="28388" extrusionOk="0">
                      <a:moveTo>
                        <a:pt x="3" y="14683"/>
                      </a:moveTo>
                      <a:cubicBezTo>
                        <a:pt x="0" y="15121"/>
                        <a:pt x="310" y="15655"/>
                        <a:pt x="691" y="15873"/>
                      </a:cubicBezTo>
                      <a:lnTo>
                        <a:pt x="13612" y="23333"/>
                      </a:lnTo>
                      <a:lnTo>
                        <a:pt x="21984" y="28168"/>
                      </a:lnTo>
                      <a:cubicBezTo>
                        <a:pt x="22363" y="28388"/>
                        <a:pt x="22673" y="28211"/>
                        <a:pt x="22676" y="27774"/>
                      </a:cubicBezTo>
                      <a:lnTo>
                        <a:pt x="22714" y="13704"/>
                      </a:lnTo>
                      <a:cubicBezTo>
                        <a:pt x="22715" y="13265"/>
                        <a:pt x="22409" y="12733"/>
                        <a:pt x="22028" y="12513"/>
                      </a:cubicBezTo>
                      <a:lnTo>
                        <a:pt x="11533" y="6454"/>
                      </a:lnTo>
                      <a:lnTo>
                        <a:pt x="735" y="218"/>
                      </a:lnTo>
                      <a:cubicBezTo>
                        <a:pt x="355" y="0"/>
                        <a:pt x="43" y="175"/>
                        <a:pt x="43" y="614"/>
                      </a:cubicBezTo>
                      <a:close/>
                    </a:path>
                  </a:pathLst>
                </a:custGeom>
                <a:solidFill>
                  <a:srgbClr val="10ECFF">
                    <a:alpha val="146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30"/>
                <p:cNvSpPr/>
                <p:nvPr/>
              </p:nvSpPr>
              <p:spPr>
                <a:xfrm>
                  <a:off x="4461725" y="2910500"/>
                  <a:ext cx="177200" cy="251725"/>
                </a:xfrm>
                <a:custGeom>
                  <a:avLst/>
                  <a:gdLst/>
                  <a:ahLst/>
                  <a:cxnLst/>
                  <a:rect l="l" t="t" r="r" b="b"/>
                  <a:pathLst>
                    <a:path w="7088" h="10069" extrusionOk="0">
                      <a:moveTo>
                        <a:pt x="2191" y="87"/>
                      </a:moveTo>
                      <a:cubicBezTo>
                        <a:pt x="2608" y="87"/>
                        <a:pt x="3065" y="212"/>
                        <a:pt x="3546" y="478"/>
                      </a:cubicBezTo>
                      <a:cubicBezTo>
                        <a:pt x="5466" y="1541"/>
                        <a:pt x="7029" y="4451"/>
                        <a:pt x="7029" y="6965"/>
                      </a:cubicBezTo>
                      <a:cubicBezTo>
                        <a:pt x="7029" y="8850"/>
                        <a:pt x="6151" y="9984"/>
                        <a:pt x="4901" y="9984"/>
                      </a:cubicBezTo>
                      <a:cubicBezTo>
                        <a:pt x="4484" y="9984"/>
                        <a:pt x="4026" y="9858"/>
                        <a:pt x="3546" y="9592"/>
                      </a:cubicBezTo>
                      <a:cubicBezTo>
                        <a:pt x="1623" y="8527"/>
                        <a:pt x="61" y="5617"/>
                        <a:pt x="61" y="3104"/>
                      </a:cubicBezTo>
                      <a:cubicBezTo>
                        <a:pt x="61" y="1219"/>
                        <a:pt x="941" y="87"/>
                        <a:pt x="2191" y="87"/>
                      </a:cubicBezTo>
                      <a:close/>
                      <a:moveTo>
                        <a:pt x="2167" y="0"/>
                      </a:moveTo>
                      <a:cubicBezTo>
                        <a:pt x="895" y="0"/>
                        <a:pt x="1" y="1154"/>
                        <a:pt x="1" y="3070"/>
                      </a:cubicBezTo>
                      <a:cubicBezTo>
                        <a:pt x="1" y="5626"/>
                        <a:pt x="1591" y="8587"/>
                        <a:pt x="3544" y="9669"/>
                      </a:cubicBezTo>
                      <a:cubicBezTo>
                        <a:pt x="4033" y="9940"/>
                        <a:pt x="4499" y="10069"/>
                        <a:pt x="4923" y="10069"/>
                      </a:cubicBezTo>
                      <a:cubicBezTo>
                        <a:pt x="6194" y="10069"/>
                        <a:pt x="7087" y="8916"/>
                        <a:pt x="7087" y="6998"/>
                      </a:cubicBezTo>
                      <a:cubicBezTo>
                        <a:pt x="7087" y="4441"/>
                        <a:pt x="5500" y="1480"/>
                        <a:pt x="3544" y="398"/>
                      </a:cubicBezTo>
                      <a:cubicBezTo>
                        <a:pt x="3056" y="128"/>
                        <a:pt x="2591" y="0"/>
                        <a:pt x="2167" y="0"/>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0"/>
                <p:cNvSpPr/>
                <p:nvPr/>
              </p:nvSpPr>
              <p:spPr>
                <a:xfrm>
                  <a:off x="4452025" y="2877700"/>
                  <a:ext cx="100075" cy="288200"/>
                </a:xfrm>
                <a:custGeom>
                  <a:avLst/>
                  <a:gdLst/>
                  <a:ahLst/>
                  <a:cxnLst/>
                  <a:rect l="l" t="t" r="r" b="b"/>
                  <a:pathLst>
                    <a:path w="4003" h="11528" extrusionOk="0">
                      <a:moveTo>
                        <a:pt x="3932" y="1202"/>
                      </a:moveTo>
                      <a:cubicBezTo>
                        <a:pt x="3957" y="1215"/>
                        <a:pt x="3980" y="1229"/>
                        <a:pt x="4003" y="1243"/>
                      </a:cubicBezTo>
                      <a:lnTo>
                        <a:pt x="4003" y="2340"/>
                      </a:lnTo>
                      <a:cubicBezTo>
                        <a:pt x="3980" y="2326"/>
                        <a:pt x="3957" y="2311"/>
                        <a:pt x="3932" y="2298"/>
                      </a:cubicBezTo>
                      <a:cubicBezTo>
                        <a:pt x="2226" y="1353"/>
                        <a:pt x="837" y="2399"/>
                        <a:pt x="837" y="4631"/>
                      </a:cubicBezTo>
                      <a:cubicBezTo>
                        <a:pt x="837" y="6863"/>
                        <a:pt x="2226" y="9448"/>
                        <a:pt x="3932" y="10394"/>
                      </a:cubicBezTo>
                      <a:cubicBezTo>
                        <a:pt x="3957" y="10407"/>
                        <a:pt x="3980" y="10418"/>
                        <a:pt x="4003" y="10431"/>
                      </a:cubicBezTo>
                      <a:lnTo>
                        <a:pt x="4003" y="11527"/>
                      </a:lnTo>
                      <a:cubicBezTo>
                        <a:pt x="3980" y="11514"/>
                        <a:pt x="3957" y="11503"/>
                        <a:pt x="3932" y="11491"/>
                      </a:cubicBezTo>
                      <a:cubicBezTo>
                        <a:pt x="1764" y="10289"/>
                        <a:pt x="0" y="7003"/>
                        <a:pt x="0" y="4166"/>
                      </a:cubicBezTo>
                      <a:cubicBezTo>
                        <a:pt x="0" y="1329"/>
                        <a:pt x="1764" y="1"/>
                        <a:pt x="3932" y="12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30"/>
                <p:cNvSpPr/>
                <p:nvPr/>
              </p:nvSpPr>
              <p:spPr>
                <a:xfrm>
                  <a:off x="4277725" y="2861875"/>
                  <a:ext cx="120825" cy="171675"/>
                </a:xfrm>
                <a:custGeom>
                  <a:avLst/>
                  <a:gdLst/>
                  <a:ahLst/>
                  <a:cxnLst/>
                  <a:rect l="l" t="t" r="r" b="b"/>
                  <a:pathLst>
                    <a:path w="4833" h="6867" extrusionOk="0">
                      <a:moveTo>
                        <a:pt x="1493" y="60"/>
                      </a:moveTo>
                      <a:cubicBezTo>
                        <a:pt x="1777" y="60"/>
                        <a:pt x="2089" y="146"/>
                        <a:pt x="2416" y="327"/>
                      </a:cubicBezTo>
                      <a:cubicBezTo>
                        <a:pt x="3726" y="1052"/>
                        <a:pt x="4791" y="3036"/>
                        <a:pt x="4791" y="4750"/>
                      </a:cubicBezTo>
                      <a:cubicBezTo>
                        <a:pt x="4791" y="6035"/>
                        <a:pt x="4193" y="6809"/>
                        <a:pt x="3340" y="6809"/>
                      </a:cubicBezTo>
                      <a:cubicBezTo>
                        <a:pt x="3056" y="6809"/>
                        <a:pt x="2744" y="6723"/>
                        <a:pt x="2416" y="6542"/>
                      </a:cubicBezTo>
                      <a:cubicBezTo>
                        <a:pt x="1107" y="5816"/>
                        <a:pt x="41" y="3831"/>
                        <a:pt x="41" y="2118"/>
                      </a:cubicBezTo>
                      <a:cubicBezTo>
                        <a:pt x="41" y="832"/>
                        <a:pt x="640" y="60"/>
                        <a:pt x="1493" y="60"/>
                      </a:cubicBezTo>
                      <a:close/>
                      <a:moveTo>
                        <a:pt x="1477" y="1"/>
                      </a:moveTo>
                      <a:cubicBezTo>
                        <a:pt x="610" y="1"/>
                        <a:pt x="0" y="788"/>
                        <a:pt x="0" y="2095"/>
                      </a:cubicBezTo>
                      <a:cubicBezTo>
                        <a:pt x="0" y="3838"/>
                        <a:pt x="1084" y="5856"/>
                        <a:pt x="2416" y="6595"/>
                      </a:cubicBezTo>
                      <a:cubicBezTo>
                        <a:pt x="2749" y="6779"/>
                        <a:pt x="3067" y="6867"/>
                        <a:pt x="3356" y="6867"/>
                      </a:cubicBezTo>
                      <a:cubicBezTo>
                        <a:pt x="4223" y="6867"/>
                        <a:pt x="4833" y="6080"/>
                        <a:pt x="4833" y="4773"/>
                      </a:cubicBezTo>
                      <a:cubicBezTo>
                        <a:pt x="4833" y="3030"/>
                        <a:pt x="3750" y="1011"/>
                        <a:pt x="2416" y="273"/>
                      </a:cubicBezTo>
                      <a:cubicBezTo>
                        <a:pt x="2083" y="88"/>
                        <a:pt x="1766" y="1"/>
                        <a:pt x="1477" y="1"/>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30"/>
                <p:cNvSpPr/>
                <p:nvPr/>
              </p:nvSpPr>
              <p:spPr>
                <a:xfrm>
                  <a:off x="4271075" y="2839525"/>
                  <a:ext cx="68275" cy="196575"/>
                </a:xfrm>
                <a:custGeom>
                  <a:avLst/>
                  <a:gdLst/>
                  <a:ahLst/>
                  <a:cxnLst/>
                  <a:rect l="l" t="t" r="r" b="b"/>
                  <a:pathLst>
                    <a:path w="2731" h="7863" extrusionOk="0">
                      <a:moveTo>
                        <a:pt x="2682" y="820"/>
                      </a:moveTo>
                      <a:cubicBezTo>
                        <a:pt x="2698" y="829"/>
                        <a:pt x="2714" y="839"/>
                        <a:pt x="2730" y="848"/>
                      </a:cubicBezTo>
                      <a:lnTo>
                        <a:pt x="2730" y="1596"/>
                      </a:lnTo>
                      <a:cubicBezTo>
                        <a:pt x="2714" y="1586"/>
                        <a:pt x="2698" y="1578"/>
                        <a:pt x="2682" y="1568"/>
                      </a:cubicBezTo>
                      <a:cubicBezTo>
                        <a:pt x="1520" y="923"/>
                        <a:pt x="572" y="1636"/>
                        <a:pt x="572" y="3159"/>
                      </a:cubicBezTo>
                      <a:cubicBezTo>
                        <a:pt x="572" y="4681"/>
                        <a:pt x="1520" y="6444"/>
                        <a:pt x="2682" y="7089"/>
                      </a:cubicBezTo>
                      <a:cubicBezTo>
                        <a:pt x="2698" y="7097"/>
                        <a:pt x="2714" y="7105"/>
                        <a:pt x="2730" y="7114"/>
                      </a:cubicBezTo>
                      <a:lnTo>
                        <a:pt x="2730" y="7862"/>
                      </a:lnTo>
                      <a:cubicBezTo>
                        <a:pt x="2714" y="7853"/>
                        <a:pt x="2698" y="7845"/>
                        <a:pt x="2682" y="7837"/>
                      </a:cubicBezTo>
                      <a:cubicBezTo>
                        <a:pt x="1204" y="7016"/>
                        <a:pt x="0" y="4777"/>
                        <a:pt x="0" y="2843"/>
                      </a:cubicBezTo>
                      <a:cubicBezTo>
                        <a:pt x="0" y="909"/>
                        <a:pt x="1204" y="1"/>
                        <a:pt x="2682" y="8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30"/>
                <p:cNvSpPr/>
                <p:nvPr/>
              </p:nvSpPr>
              <p:spPr>
                <a:xfrm>
                  <a:off x="4160650" y="2798450"/>
                  <a:ext cx="93025" cy="132200"/>
                </a:xfrm>
                <a:custGeom>
                  <a:avLst/>
                  <a:gdLst/>
                  <a:ahLst/>
                  <a:cxnLst/>
                  <a:rect l="l" t="t" r="r" b="b"/>
                  <a:pathLst>
                    <a:path w="3721" h="5288" extrusionOk="0">
                      <a:moveTo>
                        <a:pt x="1149" y="47"/>
                      </a:moveTo>
                      <a:cubicBezTo>
                        <a:pt x="1368" y="47"/>
                        <a:pt x="1609" y="113"/>
                        <a:pt x="1861" y="252"/>
                      </a:cubicBezTo>
                      <a:cubicBezTo>
                        <a:pt x="2869" y="810"/>
                        <a:pt x="3690" y="2338"/>
                        <a:pt x="3690" y="3657"/>
                      </a:cubicBezTo>
                      <a:cubicBezTo>
                        <a:pt x="3690" y="4647"/>
                        <a:pt x="3229" y="5243"/>
                        <a:pt x="2572" y="5243"/>
                      </a:cubicBezTo>
                      <a:cubicBezTo>
                        <a:pt x="2354" y="5243"/>
                        <a:pt x="2113" y="5177"/>
                        <a:pt x="1861" y="5037"/>
                      </a:cubicBezTo>
                      <a:cubicBezTo>
                        <a:pt x="852" y="4478"/>
                        <a:pt x="32" y="2950"/>
                        <a:pt x="32" y="1631"/>
                      </a:cubicBezTo>
                      <a:cubicBezTo>
                        <a:pt x="32" y="642"/>
                        <a:pt x="493" y="47"/>
                        <a:pt x="1149" y="47"/>
                      </a:cubicBezTo>
                      <a:close/>
                      <a:moveTo>
                        <a:pt x="1136" y="1"/>
                      </a:moveTo>
                      <a:cubicBezTo>
                        <a:pt x="469" y="1"/>
                        <a:pt x="1" y="606"/>
                        <a:pt x="1" y="1613"/>
                      </a:cubicBezTo>
                      <a:cubicBezTo>
                        <a:pt x="1" y="2957"/>
                        <a:pt x="835" y="4509"/>
                        <a:pt x="1861" y="5078"/>
                      </a:cubicBezTo>
                      <a:cubicBezTo>
                        <a:pt x="2117" y="5220"/>
                        <a:pt x="2361" y="5287"/>
                        <a:pt x="2583" y="5287"/>
                      </a:cubicBezTo>
                      <a:cubicBezTo>
                        <a:pt x="3251" y="5287"/>
                        <a:pt x="3720" y="4681"/>
                        <a:pt x="3720" y="3675"/>
                      </a:cubicBezTo>
                      <a:cubicBezTo>
                        <a:pt x="3720" y="2333"/>
                        <a:pt x="2887" y="780"/>
                        <a:pt x="1861" y="211"/>
                      </a:cubicBezTo>
                      <a:cubicBezTo>
                        <a:pt x="1604" y="68"/>
                        <a:pt x="1359" y="1"/>
                        <a:pt x="1136" y="1"/>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30"/>
                <p:cNvSpPr/>
                <p:nvPr/>
              </p:nvSpPr>
              <p:spPr>
                <a:xfrm>
                  <a:off x="4155525" y="2781250"/>
                  <a:ext cx="52575" cy="151350"/>
                </a:xfrm>
                <a:custGeom>
                  <a:avLst/>
                  <a:gdLst/>
                  <a:ahLst/>
                  <a:cxnLst/>
                  <a:rect l="l" t="t" r="r" b="b"/>
                  <a:pathLst>
                    <a:path w="2103" h="6054" extrusionOk="0">
                      <a:moveTo>
                        <a:pt x="2066" y="631"/>
                      </a:moveTo>
                      <a:cubicBezTo>
                        <a:pt x="2078" y="638"/>
                        <a:pt x="2090" y="646"/>
                        <a:pt x="2103" y="653"/>
                      </a:cubicBezTo>
                      <a:lnTo>
                        <a:pt x="2103" y="1230"/>
                      </a:lnTo>
                      <a:lnTo>
                        <a:pt x="2066" y="1207"/>
                      </a:lnTo>
                      <a:cubicBezTo>
                        <a:pt x="1170" y="710"/>
                        <a:pt x="441" y="1260"/>
                        <a:pt x="441" y="2432"/>
                      </a:cubicBezTo>
                      <a:cubicBezTo>
                        <a:pt x="441" y="3603"/>
                        <a:pt x="1170" y="4961"/>
                        <a:pt x="2066" y="5458"/>
                      </a:cubicBezTo>
                      <a:cubicBezTo>
                        <a:pt x="2078" y="5464"/>
                        <a:pt x="2090" y="5470"/>
                        <a:pt x="2103" y="5478"/>
                      </a:cubicBezTo>
                      <a:lnTo>
                        <a:pt x="2103" y="6053"/>
                      </a:lnTo>
                      <a:cubicBezTo>
                        <a:pt x="2090" y="6046"/>
                        <a:pt x="2078" y="6041"/>
                        <a:pt x="2066" y="6033"/>
                      </a:cubicBezTo>
                      <a:cubicBezTo>
                        <a:pt x="927" y="5402"/>
                        <a:pt x="1" y="3678"/>
                        <a:pt x="1" y="2188"/>
                      </a:cubicBezTo>
                      <a:cubicBezTo>
                        <a:pt x="1" y="699"/>
                        <a:pt x="927" y="1"/>
                        <a:pt x="2066" y="63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9" name="Google Shape;229;p30"/>
              <p:cNvGrpSpPr/>
              <p:nvPr/>
            </p:nvGrpSpPr>
            <p:grpSpPr>
              <a:xfrm>
                <a:off x="3427050" y="3494700"/>
                <a:ext cx="1602000" cy="1298025"/>
                <a:chOff x="3427050" y="3494700"/>
                <a:chExt cx="1602000" cy="1298025"/>
              </a:xfrm>
            </p:grpSpPr>
            <p:sp>
              <p:nvSpPr>
                <p:cNvPr id="230" name="Google Shape;230;p30"/>
                <p:cNvSpPr/>
                <p:nvPr/>
              </p:nvSpPr>
              <p:spPr>
                <a:xfrm>
                  <a:off x="4385725" y="4014375"/>
                  <a:ext cx="633975" cy="778350"/>
                </a:xfrm>
                <a:custGeom>
                  <a:avLst/>
                  <a:gdLst/>
                  <a:ahLst/>
                  <a:cxnLst/>
                  <a:rect l="l" t="t" r="r" b="b"/>
                  <a:pathLst>
                    <a:path w="25359" h="31134" extrusionOk="0">
                      <a:moveTo>
                        <a:pt x="22564" y="19610"/>
                      </a:moveTo>
                      <a:cubicBezTo>
                        <a:pt x="23939" y="17729"/>
                        <a:pt x="24636" y="15758"/>
                        <a:pt x="24636" y="13750"/>
                      </a:cubicBezTo>
                      <a:cubicBezTo>
                        <a:pt x="24636" y="9637"/>
                        <a:pt x="21627" y="5627"/>
                        <a:pt x="16164" y="2457"/>
                      </a:cubicBezTo>
                      <a:cubicBezTo>
                        <a:pt x="15131" y="1858"/>
                        <a:pt x="14025" y="1298"/>
                        <a:pt x="12852" y="773"/>
                      </a:cubicBezTo>
                      <a:lnTo>
                        <a:pt x="12852" y="1"/>
                      </a:lnTo>
                      <a:cubicBezTo>
                        <a:pt x="14160" y="572"/>
                        <a:pt x="15391" y="1189"/>
                        <a:pt x="16533" y="1851"/>
                      </a:cubicBezTo>
                      <a:cubicBezTo>
                        <a:pt x="22224" y="5152"/>
                        <a:pt x="25359" y="9378"/>
                        <a:pt x="25359" y="13750"/>
                      </a:cubicBezTo>
                      <a:cubicBezTo>
                        <a:pt x="25359" y="15907"/>
                        <a:pt x="24616" y="18016"/>
                        <a:pt x="23152" y="20020"/>
                      </a:cubicBezTo>
                      <a:cubicBezTo>
                        <a:pt x="21978" y="21624"/>
                        <a:pt x="20353" y="23140"/>
                        <a:pt x="18323" y="24524"/>
                      </a:cubicBezTo>
                      <a:cubicBezTo>
                        <a:pt x="13763" y="27632"/>
                        <a:pt x="7469" y="29917"/>
                        <a:pt x="121" y="31134"/>
                      </a:cubicBezTo>
                      <a:lnTo>
                        <a:pt x="1" y="30440"/>
                      </a:lnTo>
                      <a:cubicBezTo>
                        <a:pt x="7140" y="29257"/>
                        <a:pt x="13500" y="26950"/>
                        <a:pt x="17909" y="23946"/>
                      </a:cubicBezTo>
                      <a:cubicBezTo>
                        <a:pt x="19873" y="22608"/>
                        <a:pt x="21438" y="21149"/>
                        <a:pt x="22564" y="19610"/>
                      </a:cubicBez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30"/>
                <p:cNvSpPr/>
                <p:nvPr/>
              </p:nvSpPr>
              <p:spPr>
                <a:xfrm>
                  <a:off x="3443925" y="4043300"/>
                  <a:ext cx="1409000" cy="651650"/>
                </a:xfrm>
                <a:custGeom>
                  <a:avLst/>
                  <a:gdLst/>
                  <a:ahLst/>
                  <a:cxnLst/>
                  <a:rect l="l" t="t" r="r" b="b"/>
                  <a:pathLst>
                    <a:path w="56360" h="26066" extrusionOk="0">
                      <a:moveTo>
                        <a:pt x="14591" y="0"/>
                      </a:moveTo>
                      <a:lnTo>
                        <a:pt x="14591" y="357"/>
                      </a:lnTo>
                      <a:cubicBezTo>
                        <a:pt x="6108" y="2680"/>
                        <a:pt x="361" y="7103"/>
                        <a:pt x="361" y="12170"/>
                      </a:cubicBezTo>
                      <a:cubicBezTo>
                        <a:pt x="361" y="19638"/>
                        <a:pt x="12841" y="25714"/>
                        <a:pt x="28180" y="25714"/>
                      </a:cubicBezTo>
                      <a:cubicBezTo>
                        <a:pt x="43520" y="25714"/>
                        <a:pt x="55999" y="19638"/>
                        <a:pt x="55999" y="12170"/>
                      </a:cubicBezTo>
                      <a:cubicBezTo>
                        <a:pt x="55999" y="9153"/>
                        <a:pt x="53962" y="6365"/>
                        <a:pt x="50524" y="4110"/>
                      </a:cubicBezTo>
                      <a:lnTo>
                        <a:pt x="50524" y="3715"/>
                      </a:lnTo>
                      <a:cubicBezTo>
                        <a:pt x="54179" y="6059"/>
                        <a:pt x="56360" y="8990"/>
                        <a:pt x="56360" y="12170"/>
                      </a:cubicBezTo>
                      <a:cubicBezTo>
                        <a:pt x="56360" y="19832"/>
                        <a:pt x="43719" y="26066"/>
                        <a:pt x="28180" y="26066"/>
                      </a:cubicBezTo>
                      <a:cubicBezTo>
                        <a:pt x="12642" y="26066"/>
                        <a:pt x="0" y="19832"/>
                        <a:pt x="0" y="12170"/>
                      </a:cubicBezTo>
                      <a:cubicBezTo>
                        <a:pt x="1" y="6936"/>
                        <a:pt x="5901" y="2370"/>
                        <a:pt x="14591" y="0"/>
                      </a:cubicBez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30"/>
                <p:cNvSpPr/>
                <p:nvPr/>
              </p:nvSpPr>
              <p:spPr>
                <a:xfrm>
                  <a:off x="3427050" y="3494700"/>
                  <a:ext cx="644500" cy="807175"/>
                </a:xfrm>
                <a:custGeom>
                  <a:avLst/>
                  <a:gdLst/>
                  <a:ahLst/>
                  <a:cxnLst/>
                  <a:rect l="l" t="t" r="r" b="b"/>
                  <a:pathLst>
                    <a:path w="25780" h="32287" extrusionOk="0">
                      <a:moveTo>
                        <a:pt x="12715" y="1"/>
                      </a:moveTo>
                      <a:cubicBezTo>
                        <a:pt x="11385" y="593"/>
                        <a:pt x="10133" y="1233"/>
                        <a:pt x="8972" y="1920"/>
                      </a:cubicBezTo>
                      <a:cubicBezTo>
                        <a:pt x="3187" y="5344"/>
                        <a:pt x="1" y="9726"/>
                        <a:pt x="1" y="14259"/>
                      </a:cubicBezTo>
                      <a:cubicBezTo>
                        <a:pt x="1" y="16496"/>
                        <a:pt x="755" y="18683"/>
                        <a:pt x="2244" y="20761"/>
                      </a:cubicBezTo>
                      <a:cubicBezTo>
                        <a:pt x="3437" y="22425"/>
                        <a:pt x="5088" y="23997"/>
                        <a:pt x="7152" y="25432"/>
                      </a:cubicBezTo>
                      <a:cubicBezTo>
                        <a:pt x="11789" y="28654"/>
                        <a:pt x="18187" y="31025"/>
                        <a:pt x="25657" y="32287"/>
                      </a:cubicBezTo>
                      <a:lnTo>
                        <a:pt x="25780" y="31566"/>
                      </a:lnTo>
                      <a:cubicBezTo>
                        <a:pt x="18523" y="30340"/>
                        <a:pt x="12056" y="27949"/>
                        <a:pt x="7574" y="24833"/>
                      </a:cubicBezTo>
                      <a:cubicBezTo>
                        <a:pt x="5578" y="23445"/>
                        <a:pt x="3986" y="21931"/>
                        <a:pt x="2841" y="20337"/>
                      </a:cubicBezTo>
                      <a:cubicBezTo>
                        <a:pt x="1443" y="18386"/>
                        <a:pt x="735" y="16342"/>
                        <a:pt x="735" y="14259"/>
                      </a:cubicBezTo>
                      <a:cubicBezTo>
                        <a:pt x="735" y="9994"/>
                        <a:pt x="3794" y="5835"/>
                        <a:pt x="9348" y="2549"/>
                      </a:cubicBezTo>
                      <a:cubicBezTo>
                        <a:pt x="10397" y="1926"/>
                        <a:pt x="11520" y="1344"/>
                        <a:pt x="12715" y="802"/>
                      </a:cubicBezTo>
                      <a:lnTo>
                        <a:pt x="12715" y="1"/>
                      </a:lnTo>
                      <a:close/>
                    </a:path>
                  </a:pathLst>
                </a:custGeom>
                <a:gradFill>
                  <a:gsLst>
                    <a:gs pos="0">
                      <a:srgbClr val="FFFFFF">
                        <a:alpha val="23137"/>
                      </a:srgbClr>
                    </a:gs>
                    <a:gs pos="50000">
                      <a:srgbClr val="E354F7">
                        <a:alpha val="56862"/>
                      </a:srgbClr>
                    </a:gs>
                    <a:gs pos="100000">
                      <a:srgbClr val="10ECFF">
                        <a:alpha val="58823"/>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30"/>
                <p:cNvSpPr/>
                <p:nvPr/>
              </p:nvSpPr>
              <p:spPr>
                <a:xfrm>
                  <a:off x="3596575" y="3524675"/>
                  <a:ext cx="1432475" cy="675825"/>
                </a:xfrm>
                <a:custGeom>
                  <a:avLst/>
                  <a:gdLst/>
                  <a:ahLst/>
                  <a:cxnLst/>
                  <a:rect l="l" t="t" r="r" b="b"/>
                  <a:pathLst>
                    <a:path w="57299" h="27033" extrusionOk="0">
                      <a:moveTo>
                        <a:pt x="42465" y="1"/>
                      </a:moveTo>
                      <a:lnTo>
                        <a:pt x="42465" y="371"/>
                      </a:lnTo>
                      <a:cubicBezTo>
                        <a:pt x="51089" y="2780"/>
                        <a:pt x="56931" y="7366"/>
                        <a:pt x="56931" y="12620"/>
                      </a:cubicBezTo>
                      <a:cubicBezTo>
                        <a:pt x="56931" y="20365"/>
                        <a:pt x="44245" y="26667"/>
                        <a:pt x="28648" y="26667"/>
                      </a:cubicBezTo>
                      <a:cubicBezTo>
                        <a:pt x="13053" y="26667"/>
                        <a:pt x="367" y="20365"/>
                        <a:pt x="367" y="12621"/>
                      </a:cubicBezTo>
                      <a:cubicBezTo>
                        <a:pt x="367" y="9493"/>
                        <a:pt x="2439" y="6601"/>
                        <a:pt x="5934" y="4265"/>
                      </a:cubicBezTo>
                      <a:lnTo>
                        <a:pt x="5934" y="3854"/>
                      </a:lnTo>
                      <a:cubicBezTo>
                        <a:pt x="2218" y="6285"/>
                        <a:pt x="0" y="9325"/>
                        <a:pt x="0" y="12621"/>
                      </a:cubicBezTo>
                      <a:cubicBezTo>
                        <a:pt x="0" y="20568"/>
                        <a:pt x="12852" y="27032"/>
                        <a:pt x="28648" y="27032"/>
                      </a:cubicBezTo>
                      <a:cubicBezTo>
                        <a:pt x="44446" y="27032"/>
                        <a:pt x="57298" y="20568"/>
                        <a:pt x="57298" y="12621"/>
                      </a:cubicBezTo>
                      <a:cubicBezTo>
                        <a:pt x="57298" y="7193"/>
                        <a:pt x="51300" y="2458"/>
                        <a:pt x="42465" y="1"/>
                      </a:cubicBezTo>
                      <a:close/>
                    </a:path>
                  </a:pathLst>
                </a:custGeom>
                <a:gradFill>
                  <a:gsLst>
                    <a:gs pos="0">
                      <a:srgbClr val="FFFFFF">
                        <a:alpha val="23137"/>
                      </a:srgbClr>
                    </a:gs>
                    <a:gs pos="50000">
                      <a:srgbClr val="E354F7">
                        <a:alpha val="56862"/>
                      </a:srgbClr>
                    </a:gs>
                    <a:gs pos="100000">
                      <a:srgbClr val="10ECFF">
                        <a:alpha val="58823"/>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34" name="Google Shape;234;p30"/>
            <p:cNvGrpSpPr/>
            <p:nvPr/>
          </p:nvGrpSpPr>
          <p:grpSpPr>
            <a:xfrm>
              <a:off x="8548285" y="1658995"/>
              <a:ext cx="464530" cy="4075476"/>
              <a:chOff x="5279175" y="1799875"/>
              <a:chExt cx="419100" cy="3676900"/>
            </a:xfrm>
          </p:grpSpPr>
          <p:sp>
            <p:nvSpPr>
              <p:cNvPr id="235" name="Google Shape;235;p30"/>
              <p:cNvSpPr/>
              <p:nvPr/>
            </p:nvSpPr>
            <p:spPr>
              <a:xfrm>
                <a:off x="5279175" y="2183750"/>
                <a:ext cx="209575" cy="3293025"/>
              </a:xfrm>
              <a:custGeom>
                <a:avLst/>
                <a:gdLst/>
                <a:ahLst/>
                <a:cxnLst/>
                <a:rect l="l" t="t" r="r" b="b"/>
                <a:pathLst>
                  <a:path w="8383" h="131721" extrusionOk="0">
                    <a:moveTo>
                      <a:pt x="8383" y="131721"/>
                    </a:moveTo>
                    <a:lnTo>
                      <a:pt x="8383" y="4874"/>
                    </a:lnTo>
                    <a:lnTo>
                      <a:pt x="0" y="1"/>
                    </a:lnTo>
                    <a:lnTo>
                      <a:pt x="0" y="126879"/>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30"/>
              <p:cNvSpPr/>
              <p:nvPr/>
            </p:nvSpPr>
            <p:spPr>
              <a:xfrm>
                <a:off x="5488750" y="2183750"/>
                <a:ext cx="209525" cy="3284125"/>
              </a:xfrm>
              <a:custGeom>
                <a:avLst/>
                <a:gdLst/>
                <a:ahLst/>
                <a:cxnLst/>
                <a:rect l="l" t="t" r="r" b="b"/>
                <a:pathLst>
                  <a:path w="8381" h="131365" extrusionOk="0">
                    <a:moveTo>
                      <a:pt x="0" y="131364"/>
                    </a:moveTo>
                    <a:lnTo>
                      <a:pt x="8381" y="126522"/>
                    </a:lnTo>
                    <a:lnTo>
                      <a:pt x="8381" y="1"/>
                    </a:lnTo>
                    <a:lnTo>
                      <a:pt x="0" y="4874"/>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30"/>
              <p:cNvSpPr/>
              <p:nvPr/>
            </p:nvSpPr>
            <p:spPr>
              <a:xfrm>
                <a:off x="5279175" y="2063575"/>
                <a:ext cx="419100" cy="242050"/>
              </a:xfrm>
              <a:custGeom>
                <a:avLst/>
                <a:gdLst/>
                <a:ahLst/>
                <a:cxnLst/>
                <a:rect l="l" t="t" r="r" b="b"/>
                <a:pathLst>
                  <a:path w="16764" h="9682" extrusionOk="0">
                    <a:moveTo>
                      <a:pt x="8320" y="1"/>
                    </a:moveTo>
                    <a:lnTo>
                      <a:pt x="16764" y="4808"/>
                    </a:lnTo>
                    <a:lnTo>
                      <a:pt x="8383" y="9681"/>
                    </a:lnTo>
                    <a:lnTo>
                      <a:pt x="0" y="4808"/>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0"/>
              <p:cNvSpPr/>
              <p:nvPr/>
            </p:nvSpPr>
            <p:spPr>
              <a:xfrm>
                <a:off x="5538225" y="2470800"/>
                <a:ext cx="123450" cy="1463150"/>
              </a:xfrm>
              <a:custGeom>
                <a:avLst/>
                <a:gdLst/>
                <a:ahLst/>
                <a:cxnLst/>
                <a:rect l="l" t="t" r="r" b="b"/>
                <a:pathLst>
                  <a:path w="4938" h="58526" extrusionOk="0">
                    <a:moveTo>
                      <a:pt x="513" y="595"/>
                    </a:moveTo>
                    <a:lnTo>
                      <a:pt x="1535" y="1"/>
                    </a:lnTo>
                    <a:lnTo>
                      <a:pt x="1535" y="9039"/>
                    </a:lnTo>
                    <a:lnTo>
                      <a:pt x="513" y="9630"/>
                    </a:lnTo>
                    <a:close/>
                    <a:moveTo>
                      <a:pt x="3914" y="18167"/>
                    </a:moveTo>
                    <a:lnTo>
                      <a:pt x="4938" y="17577"/>
                    </a:lnTo>
                    <a:lnTo>
                      <a:pt x="4938" y="8538"/>
                    </a:lnTo>
                    <a:lnTo>
                      <a:pt x="3914" y="9132"/>
                    </a:lnTo>
                    <a:close/>
                    <a:moveTo>
                      <a:pt x="1" y="27329"/>
                    </a:moveTo>
                    <a:lnTo>
                      <a:pt x="1023" y="26738"/>
                    </a:lnTo>
                    <a:lnTo>
                      <a:pt x="1023" y="17699"/>
                    </a:lnTo>
                    <a:lnTo>
                      <a:pt x="1" y="18294"/>
                    </a:lnTo>
                    <a:close/>
                    <a:moveTo>
                      <a:pt x="1" y="37518"/>
                    </a:moveTo>
                    <a:lnTo>
                      <a:pt x="1023" y="36926"/>
                    </a:lnTo>
                    <a:lnTo>
                      <a:pt x="1023" y="27888"/>
                    </a:lnTo>
                    <a:lnTo>
                      <a:pt x="1" y="28484"/>
                    </a:lnTo>
                    <a:close/>
                    <a:moveTo>
                      <a:pt x="2210" y="32703"/>
                    </a:moveTo>
                    <a:lnTo>
                      <a:pt x="3232" y="32112"/>
                    </a:lnTo>
                    <a:lnTo>
                      <a:pt x="3232" y="23073"/>
                    </a:lnTo>
                    <a:lnTo>
                      <a:pt x="2210" y="23668"/>
                    </a:lnTo>
                    <a:close/>
                    <a:moveTo>
                      <a:pt x="1" y="48896"/>
                    </a:moveTo>
                    <a:lnTo>
                      <a:pt x="1023" y="48305"/>
                    </a:lnTo>
                    <a:lnTo>
                      <a:pt x="1023" y="39266"/>
                    </a:lnTo>
                    <a:lnTo>
                      <a:pt x="1" y="39861"/>
                    </a:lnTo>
                    <a:close/>
                    <a:moveTo>
                      <a:pt x="2210" y="58525"/>
                    </a:moveTo>
                    <a:lnTo>
                      <a:pt x="3232" y="57935"/>
                    </a:lnTo>
                    <a:lnTo>
                      <a:pt x="3232" y="48896"/>
                    </a:lnTo>
                    <a:lnTo>
                      <a:pt x="2210" y="49492"/>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0"/>
              <p:cNvSpPr/>
              <p:nvPr/>
            </p:nvSpPr>
            <p:spPr>
              <a:xfrm>
                <a:off x="5293375" y="1937425"/>
                <a:ext cx="390700" cy="197475"/>
              </a:xfrm>
              <a:custGeom>
                <a:avLst/>
                <a:gdLst/>
                <a:ahLst/>
                <a:cxnLst/>
                <a:rect l="l" t="t" r="r" b="b"/>
                <a:pathLst>
                  <a:path w="15628" h="7899" extrusionOk="0">
                    <a:moveTo>
                      <a:pt x="7814" y="7898"/>
                    </a:moveTo>
                    <a:cubicBezTo>
                      <a:pt x="3506" y="7898"/>
                      <a:pt x="0" y="6127"/>
                      <a:pt x="0" y="3949"/>
                    </a:cubicBezTo>
                    <a:cubicBezTo>
                      <a:pt x="0" y="1772"/>
                      <a:pt x="3506" y="1"/>
                      <a:pt x="7814" y="1"/>
                    </a:cubicBezTo>
                    <a:cubicBezTo>
                      <a:pt x="12122" y="1"/>
                      <a:pt x="15627" y="1772"/>
                      <a:pt x="15627" y="3949"/>
                    </a:cubicBezTo>
                    <a:cubicBezTo>
                      <a:pt x="15627" y="6127"/>
                      <a:pt x="12122" y="7898"/>
                      <a:pt x="7814" y="7898"/>
                    </a:cubicBezTo>
                    <a:close/>
                    <a:moveTo>
                      <a:pt x="7814" y="101"/>
                    </a:moveTo>
                    <a:cubicBezTo>
                      <a:pt x="3560" y="101"/>
                      <a:pt x="102" y="1826"/>
                      <a:pt x="102" y="3949"/>
                    </a:cubicBezTo>
                    <a:cubicBezTo>
                      <a:pt x="102" y="6071"/>
                      <a:pt x="3560" y="7798"/>
                      <a:pt x="7814" y="7798"/>
                    </a:cubicBezTo>
                    <a:cubicBezTo>
                      <a:pt x="12066" y="7798"/>
                      <a:pt x="15527" y="6071"/>
                      <a:pt x="15527" y="3949"/>
                    </a:cubicBezTo>
                    <a:cubicBezTo>
                      <a:pt x="15527" y="1827"/>
                      <a:pt x="12068" y="101"/>
                      <a:pt x="7814" y="101"/>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0"/>
              <p:cNvSpPr/>
              <p:nvPr/>
            </p:nvSpPr>
            <p:spPr>
              <a:xfrm>
                <a:off x="5293375" y="1799875"/>
                <a:ext cx="390700" cy="197475"/>
              </a:xfrm>
              <a:custGeom>
                <a:avLst/>
                <a:gdLst/>
                <a:ahLst/>
                <a:cxnLst/>
                <a:rect l="l" t="t" r="r" b="b"/>
                <a:pathLst>
                  <a:path w="15628" h="7899" extrusionOk="0">
                    <a:moveTo>
                      <a:pt x="7814" y="7898"/>
                    </a:moveTo>
                    <a:cubicBezTo>
                      <a:pt x="3506" y="7898"/>
                      <a:pt x="0" y="6127"/>
                      <a:pt x="0" y="3949"/>
                    </a:cubicBezTo>
                    <a:cubicBezTo>
                      <a:pt x="0" y="1772"/>
                      <a:pt x="3506" y="1"/>
                      <a:pt x="7814" y="1"/>
                    </a:cubicBezTo>
                    <a:cubicBezTo>
                      <a:pt x="12122" y="1"/>
                      <a:pt x="15627" y="1772"/>
                      <a:pt x="15627" y="3949"/>
                    </a:cubicBezTo>
                    <a:cubicBezTo>
                      <a:pt x="15627" y="6127"/>
                      <a:pt x="12122" y="7898"/>
                      <a:pt x="7814" y="7898"/>
                    </a:cubicBezTo>
                    <a:close/>
                    <a:moveTo>
                      <a:pt x="7814" y="101"/>
                    </a:moveTo>
                    <a:cubicBezTo>
                      <a:pt x="3560" y="101"/>
                      <a:pt x="102" y="1828"/>
                      <a:pt x="102" y="3949"/>
                    </a:cubicBezTo>
                    <a:cubicBezTo>
                      <a:pt x="102" y="6072"/>
                      <a:pt x="3560" y="7798"/>
                      <a:pt x="7814" y="7798"/>
                    </a:cubicBezTo>
                    <a:cubicBezTo>
                      <a:pt x="12066" y="7798"/>
                      <a:pt x="15527" y="6072"/>
                      <a:pt x="15527" y="3949"/>
                    </a:cubicBezTo>
                    <a:cubicBezTo>
                      <a:pt x="15527" y="1828"/>
                      <a:pt x="12068" y="101"/>
                      <a:pt x="7814" y="101"/>
                    </a:cubicBez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99" name="Text Box 12"/>
          <p:cNvSpPr txBox="1"/>
          <p:nvPr/>
        </p:nvSpPr>
        <p:spPr>
          <a:xfrm>
            <a:off x="212241" y="40388"/>
            <a:ext cx="8807010" cy="523220"/>
          </a:xfrm>
          <a:prstGeom prst="rect">
            <a:avLst/>
          </a:prstGeom>
          <a:noFill/>
        </p:spPr>
        <p:txBody>
          <a:bodyPr wrap="square" rtlCol="0">
            <a:spAutoFit/>
          </a:bodyPr>
          <a:lstStyle/>
          <a:p>
            <a:pPr algn="ctr"/>
            <a:r>
              <a:rPr lang="en-US" sz="2800" b="1" dirty="0">
                <a:solidFill>
                  <a:schemeClr val="bg1"/>
                </a:solidFill>
                <a:latin typeface="Arial" panose="020B0604020202020204" pitchFamily="34" charset="0"/>
              </a:rPr>
              <a:t>TRƯỜNG CAO ĐẲNG LÝ TỰ TRỌNG TP.HCM</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2061" y="375328"/>
            <a:ext cx="2352328" cy="87746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21433" y="461040"/>
            <a:ext cx="7440930" cy="1938992"/>
          </a:xfrm>
          <a:prstGeom prst="rect">
            <a:avLst/>
          </a:prstGeom>
        </p:spPr>
        <p:txBody>
          <a:bodyPr wrap="square">
            <a:spAutoFit/>
          </a:bodyPr>
          <a:lstStyle/>
          <a:p>
            <a:r>
              <a:rPr lang="en-US" sz="4000" b="1" dirty="0">
                <a:solidFill>
                  <a:schemeClr val="bg1"/>
                </a:solidFill>
                <a:latin typeface="Times New Roman" panose="02020603050405020304" pitchFamily="18" charset="0"/>
                <a:cs typeface="Times New Roman" panose="02020603050405020304" pitchFamily="18" charset="0"/>
                <a:sym typeface="Fjalla One"/>
              </a:rPr>
              <a:t>1.	</a:t>
            </a:r>
            <a:r>
              <a:rPr lang="en-US" sz="4000" b="1" dirty="0" err="1">
                <a:solidFill>
                  <a:schemeClr val="bg1"/>
                </a:solidFill>
                <a:latin typeface="Times New Roman" panose="02020603050405020304" pitchFamily="18" charset="0"/>
                <a:cs typeface="Times New Roman" panose="02020603050405020304" pitchFamily="18" charset="0"/>
                <a:sym typeface="Fjalla One"/>
              </a:rPr>
              <a:t>Cách</a:t>
            </a:r>
            <a:r>
              <a:rPr lang="en-US" sz="4000" b="1" dirty="0">
                <a:solidFill>
                  <a:schemeClr val="bg1"/>
                </a:solidFill>
                <a:latin typeface="Times New Roman" panose="02020603050405020304" pitchFamily="18" charset="0"/>
                <a:cs typeface="Times New Roman" panose="02020603050405020304" pitchFamily="18" charset="0"/>
                <a:sym typeface="Fjalla One"/>
              </a:rPr>
              <a:t> </a:t>
            </a:r>
            <a:r>
              <a:rPr lang="en-US" sz="4000" b="1" dirty="0" err="1">
                <a:solidFill>
                  <a:schemeClr val="bg1"/>
                </a:solidFill>
                <a:latin typeface="Times New Roman" panose="02020603050405020304" pitchFamily="18" charset="0"/>
                <a:cs typeface="Times New Roman" panose="02020603050405020304" pitchFamily="18" charset="0"/>
                <a:sym typeface="Fjalla One"/>
              </a:rPr>
              <a:t>mạng</a:t>
            </a:r>
            <a:r>
              <a:rPr lang="en-US" sz="4000" b="1" dirty="0">
                <a:solidFill>
                  <a:schemeClr val="bg1"/>
                </a:solidFill>
                <a:latin typeface="Times New Roman" panose="02020603050405020304" pitchFamily="18" charset="0"/>
                <a:cs typeface="Times New Roman" panose="02020603050405020304" pitchFamily="18" charset="0"/>
                <a:sym typeface="Fjalla One"/>
              </a:rPr>
              <a:t> </a:t>
            </a:r>
            <a:r>
              <a:rPr lang="en-US" sz="4000" b="1" dirty="0" err="1">
                <a:solidFill>
                  <a:schemeClr val="bg1"/>
                </a:solidFill>
                <a:latin typeface="Times New Roman" panose="02020603050405020304" pitchFamily="18" charset="0"/>
                <a:cs typeface="Times New Roman" panose="02020603050405020304" pitchFamily="18" charset="0"/>
                <a:sym typeface="Fjalla One"/>
              </a:rPr>
              <a:t>công</a:t>
            </a:r>
            <a:r>
              <a:rPr lang="en-US" sz="4000" b="1" dirty="0">
                <a:solidFill>
                  <a:schemeClr val="bg1"/>
                </a:solidFill>
                <a:latin typeface="Times New Roman" panose="02020603050405020304" pitchFamily="18" charset="0"/>
                <a:cs typeface="Times New Roman" panose="02020603050405020304" pitchFamily="18" charset="0"/>
                <a:sym typeface="Fjalla One"/>
              </a:rPr>
              <a:t> </a:t>
            </a:r>
            <a:r>
              <a:rPr lang="en-US" sz="4000" b="1" dirty="0" err="1">
                <a:solidFill>
                  <a:schemeClr val="bg1"/>
                </a:solidFill>
                <a:latin typeface="Times New Roman" panose="02020603050405020304" pitchFamily="18" charset="0"/>
                <a:cs typeface="Times New Roman" panose="02020603050405020304" pitchFamily="18" charset="0"/>
                <a:sym typeface="Fjalla One"/>
              </a:rPr>
              <a:t>nghiệp</a:t>
            </a:r>
            <a:r>
              <a:rPr lang="en-US" sz="4000" b="1" dirty="0">
                <a:solidFill>
                  <a:schemeClr val="bg1"/>
                </a:solidFill>
                <a:latin typeface="Times New Roman" panose="02020603050405020304" pitchFamily="18" charset="0"/>
                <a:cs typeface="Times New Roman" panose="02020603050405020304" pitchFamily="18" charset="0"/>
                <a:sym typeface="Fjalla One"/>
              </a:rPr>
              <a:t> 4.0 </a:t>
            </a:r>
            <a:r>
              <a:rPr lang="en-US" sz="4000" b="1" dirty="0" err="1">
                <a:solidFill>
                  <a:schemeClr val="bg1"/>
                </a:solidFill>
                <a:latin typeface="Times New Roman" panose="02020603050405020304" pitchFamily="18" charset="0"/>
                <a:cs typeface="Times New Roman" panose="02020603050405020304" pitchFamily="18" charset="0"/>
                <a:sym typeface="Fjalla One"/>
              </a:rPr>
              <a:t>trong</a:t>
            </a:r>
            <a:r>
              <a:rPr lang="en-US" sz="4000" b="1" dirty="0">
                <a:solidFill>
                  <a:schemeClr val="bg1"/>
                </a:solidFill>
                <a:latin typeface="Times New Roman" panose="02020603050405020304" pitchFamily="18" charset="0"/>
                <a:cs typeface="Times New Roman" panose="02020603050405020304" pitchFamily="18" charset="0"/>
                <a:sym typeface="Fjalla One"/>
              </a:rPr>
              <a:t> </a:t>
            </a:r>
            <a:r>
              <a:rPr lang="en-US" sz="4000" b="1" dirty="0" err="1">
                <a:solidFill>
                  <a:schemeClr val="bg1"/>
                </a:solidFill>
                <a:latin typeface="Times New Roman" panose="02020603050405020304" pitchFamily="18" charset="0"/>
                <a:cs typeface="Times New Roman" panose="02020603050405020304" pitchFamily="18" charset="0"/>
                <a:sym typeface="Fjalla One"/>
              </a:rPr>
              <a:t>lĩnh</a:t>
            </a:r>
            <a:r>
              <a:rPr lang="en-US" sz="4000" b="1" dirty="0">
                <a:solidFill>
                  <a:schemeClr val="bg1"/>
                </a:solidFill>
                <a:latin typeface="Times New Roman" panose="02020603050405020304" pitchFamily="18" charset="0"/>
                <a:cs typeface="Times New Roman" panose="02020603050405020304" pitchFamily="18" charset="0"/>
                <a:sym typeface="Fjalla One"/>
              </a:rPr>
              <a:t> </a:t>
            </a:r>
            <a:r>
              <a:rPr lang="en-US" sz="4000" b="1" dirty="0" err="1">
                <a:solidFill>
                  <a:schemeClr val="bg1"/>
                </a:solidFill>
                <a:latin typeface="Times New Roman" panose="02020603050405020304" pitchFamily="18" charset="0"/>
                <a:cs typeface="Times New Roman" panose="02020603050405020304" pitchFamily="18" charset="0"/>
                <a:sym typeface="Fjalla One"/>
              </a:rPr>
              <a:t>vực</a:t>
            </a:r>
            <a:r>
              <a:rPr lang="en-US" sz="4000" b="1" dirty="0">
                <a:solidFill>
                  <a:schemeClr val="bg1"/>
                </a:solidFill>
                <a:latin typeface="Times New Roman" panose="02020603050405020304" pitchFamily="18" charset="0"/>
                <a:cs typeface="Times New Roman" panose="02020603050405020304" pitchFamily="18" charset="0"/>
                <a:sym typeface="Fjalla One"/>
              </a:rPr>
              <a:t> </a:t>
            </a:r>
            <a:r>
              <a:rPr lang="en-US" sz="4000" b="1" dirty="0" err="1">
                <a:solidFill>
                  <a:schemeClr val="bg1"/>
                </a:solidFill>
                <a:latin typeface="Times New Roman" panose="02020603050405020304" pitchFamily="18" charset="0"/>
                <a:cs typeface="Times New Roman" panose="02020603050405020304" pitchFamily="18" charset="0"/>
                <a:sym typeface="Fjalla One"/>
              </a:rPr>
              <a:t>dệt</a:t>
            </a:r>
            <a:r>
              <a:rPr lang="en-US" sz="4000" b="1" dirty="0">
                <a:solidFill>
                  <a:schemeClr val="bg1"/>
                </a:solidFill>
                <a:latin typeface="Times New Roman" panose="02020603050405020304" pitchFamily="18" charset="0"/>
                <a:cs typeface="Times New Roman" panose="02020603050405020304" pitchFamily="18" charset="0"/>
                <a:sym typeface="Fjalla One"/>
              </a:rPr>
              <a:t> may- </a:t>
            </a:r>
            <a:r>
              <a:rPr lang="en-US" sz="4000" b="1" dirty="0" err="1">
                <a:solidFill>
                  <a:schemeClr val="bg1"/>
                </a:solidFill>
                <a:latin typeface="Times New Roman" panose="02020603050405020304" pitchFamily="18" charset="0"/>
                <a:cs typeface="Times New Roman" panose="02020603050405020304" pitchFamily="18" charset="0"/>
                <a:sym typeface="Fjalla One"/>
              </a:rPr>
              <a:t>thời</a:t>
            </a:r>
            <a:r>
              <a:rPr lang="en-US" sz="4000" b="1" dirty="0">
                <a:solidFill>
                  <a:schemeClr val="bg1"/>
                </a:solidFill>
                <a:latin typeface="Times New Roman" panose="02020603050405020304" pitchFamily="18" charset="0"/>
                <a:cs typeface="Times New Roman" panose="02020603050405020304" pitchFamily="18" charset="0"/>
                <a:sym typeface="Fjalla One"/>
              </a:rPr>
              <a:t> </a:t>
            </a:r>
            <a:r>
              <a:rPr lang="en-US" sz="4000" b="1" dirty="0" err="1">
                <a:solidFill>
                  <a:schemeClr val="bg1"/>
                </a:solidFill>
                <a:latin typeface="Times New Roman" panose="02020603050405020304" pitchFamily="18" charset="0"/>
                <a:cs typeface="Times New Roman" panose="02020603050405020304" pitchFamily="18" charset="0"/>
                <a:sym typeface="Fjalla One"/>
              </a:rPr>
              <a:t>trang</a:t>
            </a:r>
            <a:endParaRPr lang="en-US" sz="4000" dirty="0">
              <a:solidFill>
                <a:schemeClr val="bg1"/>
              </a:solidFill>
            </a:endParaRPr>
          </a:p>
        </p:txBody>
      </p:sp>
      <p:pic>
        <p:nvPicPr>
          <p:cNvPr id="4" name="Picture 3"/>
          <p:cNvPicPr>
            <a:picLocks noChangeAspect="1"/>
          </p:cNvPicPr>
          <p:nvPr/>
        </p:nvPicPr>
        <p:blipFill>
          <a:blip r:embed="rId2"/>
          <a:stretch>
            <a:fillRect/>
          </a:stretch>
        </p:blipFill>
        <p:spPr>
          <a:xfrm>
            <a:off x="4114374" y="1970706"/>
            <a:ext cx="4432176" cy="2749534"/>
          </a:xfrm>
          <a:prstGeom prst="rect">
            <a:avLst/>
          </a:prstGeom>
        </p:spPr>
      </p:pic>
    </p:spTree>
    <p:extLst>
      <p:ext uri="{BB962C8B-B14F-4D97-AF65-F5344CB8AC3E}">
        <p14:creationId xmlns:p14="http://schemas.microsoft.com/office/powerpoint/2010/main" val="1054302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33"/>
          <p:cNvSpPr/>
          <p:nvPr/>
        </p:nvSpPr>
        <p:spPr>
          <a:xfrm>
            <a:off x="-1110965" y="1591735"/>
            <a:ext cx="4466400" cy="2629200"/>
          </a:xfrm>
          <a:prstGeom prst="ellipse">
            <a:avLst/>
          </a:prstGeom>
          <a:gradFill>
            <a:gsLst>
              <a:gs pos="0">
                <a:srgbClr val="FFFFFF">
                  <a:alpha val="18823"/>
                </a:srgbClr>
              </a:gs>
              <a:gs pos="66000">
                <a:srgbClr val="E354F7">
                  <a:alpha val="22352"/>
                </a:srgbClr>
              </a:gs>
              <a:gs pos="100000">
                <a:srgbClr val="10ECFF">
                  <a:alpha val="33725"/>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4" name="Google Shape;274;p33"/>
          <p:cNvGrpSpPr/>
          <p:nvPr/>
        </p:nvGrpSpPr>
        <p:grpSpPr>
          <a:xfrm flipH="1">
            <a:off x="-609099" y="701225"/>
            <a:ext cx="3970637" cy="3091957"/>
            <a:chOff x="597675" y="238125"/>
            <a:chExt cx="6385275" cy="5237450"/>
          </a:xfrm>
        </p:grpSpPr>
        <p:sp>
          <p:nvSpPr>
            <p:cNvPr id="275" name="Google Shape;275;p33"/>
            <p:cNvSpPr/>
            <p:nvPr/>
          </p:nvSpPr>
          <p:spPr>
            <a:xfrm>
              <a:off x="3962425" y="238125"/>
              <a:ext cx="3020525" cy="3469750"/>
            </a:xfrm>
            <a:custGeom>
              <a:avLst/>
              <a:gdLst/>
              <a:ahLst/>
              <a:cxnLst/>
              <a:rect l="l" t="t" r="r" b="b"/>
              <a:pathLst>
                <a:path w="120821" h="138790" extrusionOk="0">
                  <a:moveTo>
                    <a:pt x="2886" y="0"/>
                  </a:moveTo>
                  <a:lnTo>
                    <a:pt x="2884" y="1306"/>
                  </a:lnTo>
                  <a:lnTo>
                    <a:pt x="16486" y="9158"/>
                  </a:lnTo>
                  <a:lnTo>
                    <a:pt x="28146" y="29355"/>
                  </a:lnTo>
                  <a:lnTo>
                    <a:pt x="522" y="13407"/>
                  </a:lnTo>
                  <a:lnTo>
                    <a:pt x="518" y="14712"/>
                  </a:lnTo>
                  <a:lnTo>
                    <a:pt x="40751" y="37940"/>
                  </a:lnTo>
                  <a:lnTo>
                    <a:pt x="29866" y="44155"/>
                  </a:lnTo>
                  <a:lnTo>
                    <a:pt x="14371" y="35208"/>
                  </a:lnTo>
                  <a:lnTo>
                    <a:pt x="7882" y="38906"/>
                  </a:lnTo>
                  <a:lnTo>
                    <a:pt x="2079" y="35557"/>
                  </a:lnTo>
                  <a:lnTo>
                    <a:pt x="2075" y="36861"/>
                  </a:lnTo>
                  <a:lnTo>
                    <a:pt x="8349" y="40484"/>
                  </a:lnTo>
                  <a:lnTo>
                    <a:pt x="14838" y="36786"/>
                  </a:lnTo>
                  <a:lnTo>
                    <a:pt x="30335" y="45732"/>
                  </a:lnTo>
                  <a:lnTo>
                    <a:pt x="42338" y="38892"/>
                  </a:lnTo>
                  <a:lnTo>
                    <a:pt x="51365" y="44068"/>
                  </a:lnTo>
                  <a:lnTo>
                    <a:pt x="58399" y="40061"/>
                  </a:lnTo>
                  <a:lnTo>
                    <a:pt x="81806" y="53575"/>
                  </a:lnTo>
                  <a:lnTo>
                    <a:pt x="91201" y="69860"/>
                  </a:lnTo>
                  <a:lnTo>
                    <a:pt x="75182" y="78988"/>
                  </a:lnTo>
                  <a:lnTo>
                    <a:pt x="68480" y="67368"/>
                  </a:lnTo>
                  <a:lnTo>
                    <a:pt x="47437" y="55218"/>
                  </a:lnTo>
                  <a:lnTo>
                    <a:pt x="38935" y="60075"/>
                  </a:lnTo>
                  <a:lnTo>
                    <a:pt x="25477" y="52305"/>
                  </a:lnTo>
                  <a:lnTo>
                    <a:pt x="25472" y="53610"/>
                  </a:lnTo>
                  <a:lnTo>
                    <a:pt x="39402" y="61653"/>
                  </a:lnTo>
                  <a:lnTo>
                    <a:pt x="47905" y="56795"/>
                  </a:lnTo>
                  <a:lnTo>
                    <a:pt x="68006" y="68401"/>
                  </a:lnTo>
                  <a:lnTo>
                    <a:pt x="74372" y="79438"/>
                  </a:lnTo>
                  <a:lnTo>
                    <a:pt x="63209" y="85811"/>
                  </a:lnTo>
                  <a:lnTo>
                    <a:pt x="43590" y="74483"/>
                  </a:lnTo>
                  <a:lnTo>
                    <a:pt x="32602" y="80744"/>
                  </a:lnTo>
                  <a:lnTo>
                    <a:pt x="5" y="61925"/>
                  </a:lnTo>
                  <a:lnTo>
                    <a:pt x="1" y="63229"/>
                  </a:lnTo>
                  <a:lnTo>
                    <a:pt x="33069" y="82322"/>
                  </a:lnTo>
                  <a:lnTo>
                    <a:pt x="44057" y="76072"/>
                  </a:lnTo>
                  <a:lnTo>
                    <a:pt x="63678" y="87400"/>
                  </a:lnTo>
                  <a:lnTo>
                    <a:pt x="67857" y="85007"/>
                  </a:lnTo>
                  <a:lnTo>
                    <a:pt x="77823" y="102269"/>
                  </a:lnTo>
                  <a:lnTo>
                    <a:pt x="90473" y="109574"/>
                  </a:lnTo>
                  <a:lnTo>
                    <a:pt x="100603" y="127119"/>
                  </a:lnTo>
                  <a:lnTo>
                    <a:pt x="120817" y="138789"/>
                  </a:lnTo>
                  <a:lnTo>
                    <a:pt x="120821" y="137485"/>
                  </a:lnTo>
                  <a:lnTo>
                    <a:pt x="101078" y="126086"/>
                  </a:lnTo>
                  <a:lnTo>
                    <a:pt x="90947" y="108539"/>
                  </a:lnTo>
                  <a:lnTo>
                    <a:pt x="78297" y="101236"/>
                  </a:lnTo>
                  <a:lnTo>
                    <a:pt x="68668" y="84544"/>
                  </a:lnTo>
                  <a:lnTo>
                    <a:pt x="92007" y="71244"/>
                  </a:lnTo>
                  <a:lnTo>
                    <a:pt x="99566" y="84336"/>
                  </a:lnTo>
                  <a:lnTo>
                    <a:pt x="119513" y="95854"/>
                  </a:lnTo>
                  <a:lnTo>
                    <a:pt x="119517" y="94548"/>
                  </a:lnTo>
                  <a:lnTo>
                    <a:pt x="100040" y="83303"/>
                  </a:lnTo>
                  <a:lnTo>
                    <a:pt x="82280" y="52540"/>
                  </a:lnTo>
                  <a:lnTo>
                    <a:pt x="66928" y="43676"/>
                  </a:lnTo>
                  <a:lnTo>
                    <a:pt x="74722" y="39235"/>
                  </a:lnTo>
                  <a:lnTo>
                    <a:pt x="95386" y="51166"/>
                  </a:lnTo>
                  <a:lnTo>
                    <a:pt x="106700" y="44718"/>
                  </a:lnTo>
                  <a:lnTo>
                    <a:pt x="119637" y="52186"/>
                  </a:lnTo>
                  <a:lnTo>
                    <a:pt x="119642" y="50882"/>
                  </a:lnTo>
                  <a:lnTo>
                    <a:pt x="106233" y="43140"/>
                  </a:lnTo>
                  <a:lnTo>
                    <a:pt x="94919" y="49588"/>
                  </a:lnTo>
                  <a:lnTo>
                    <a:pt x="74253" y="37659"/>
                  </a:lnTo>
                  <a:lnTo>
                    <a:pt x="65321" y="42749"/>
                  </a:lnTo>
                  <a:lnTo>
                    <a:pt x="57932" y="38483"/>
                  </a:lnTo>
                  <a:lnTo>
                    <a:pt x="50898" y="42492"/>
                  </a:lnTo>
                  <a:lnTo>
                    <a:pt x="29752" y="30283"/>
                  </a:lnTo>
                  <a:lnTo>
                    <a:pt x="16960" y="8125"/>
                  </a:lnTo>
                  <a:lnTo>
                    <a:pt x="288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3"/>
            <p:cNvSpPr/>
            <p:nvPr/>
          </p:nvSpPr>
          <p:spPr>
            <a:xfrm>
              <a:off x="5795600" y="841600"/>
              <a:ext cx="168275" cy="141350"/>
            </a:xfrm>
            <a:custGeom>
              <a:avLst/>
              <a:gdLst/>
              <a:ahLst/>
              <a:cxnLst/>
              <a:rect l="l" t="t" r="r" b="b"/>
              <a:pathLst>
                <a:path w="6731" h="5654" extrusionOk="0">
                  <a:moveTo>
                    <a:pt x="826" y="0"/>
                  </a:moveTo>
                  <a:cubicBezTo>
                    <a:pt x="395" y="0"/>
                    <a:pt x="1" y="344"/>
                    <a:pt x="1" y="825"/>
                  </a:cubicBezTo>
                  <a:lnTo>
                    <a:pt x="1" y="1901"/>
                  </a:lnTo>
                  <a:cubicBezTo>
                    <a:pt x="1" y="2195"/>
                    <a:pt x="158" y="2469"/>
                    <a:pt x="413" y="2615"/>
                  </a:cubicBezTo>
                  <a:lnTo>
                    <a:pt x="5496" y="5542"/>
                  </a:lnTo>
                  <a:cubicBezTo>
                    <a:pt x="5628" y="5619"/>
                    <a:pt x="5769" y="5653"/>
                    <a:pt x="5905" y="5653"/>
                  </a:cubicBezTo>
                  <a:cubicBezTo>
                    <a:pt x="6336" y="5653"/>
                    <a:pt x="6731" y="5309"/>
                    <a:pt x="6731" y="4829"/>
                  </a:cubicBezTo>
                  <a:lnTo>
                    <a:pt x="6731" y="3752"/>
                  </a:lnTo>
                  <a:cubicBezTo>
                    <a:pt x="6729" y="3458"/>
                    <a:pt x="6573" y="3185"/>
                    <a:pt x="6318" y="3039"/>
                  </a:cubicBezTo>
                  <a:lnTo>
                    <a:pt x="1236" y="111"/>
                  </a:lnTo>
                  <a:cubicBezTo>
                    <a:pt x="1103" y="35"/>
                    <a:pt x="963" y="0"/>
                    <a:pt x="8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3"/>
            <p:cNvSpPr/>
            <p:nvPr/>
          </p:nvSpPr>
          <p:spPr>
            <a:xfrm>
              <a:off x="5795650" y="975375"/>
              <a:ext cx="570525" cy="371650"/>
            </a:xfrm>
            <a:custGeom>
              <a:avLst/>
              <a:gdLst/>
              <a:ahLst/>
              <a:cxnLst/>
              <a:rect l="l" t="t" r="r" b="b"/>
              <a:pathLst>
                <a:path w="22821" h="14866" extrusionOk="0">
                  <a:moveTo>
                    <a:pt x="826" y="0"/>
                  </a:moveTo>
                  <a:cubicBezTo>
                    <a:pt x="395" y="0"/>
                    <a:pt x="0" y="345"/>
                    <a:pt x="0" y="825"/>
                  </a:cubicBezTo>
                  <a:lnTo>
                    <a:pt x="0" y="1903"/>
                  </a:lnTo>
                  <a:cubicBezTo>
                    <a:pt x="2" y="2198"/>
                    <a:pt x="159" y="2470"/>
                    <a:pt x="416" y="2618"/>
                  </a:cubicBezTo>
                  <a:lnTo>
                    <a:pt x="21587" y="14755"/>
                  </a:lnTo>
                  <a:cubicBezTo>
                    <a:pt x="21719" y="14831"/>
                    <a:pt x="21859" y="14865"/>
                    <a:pt x="21995" y="14865"/>
                  </a:cubicBezTo>
                  <a:cubicBezTo>
                    <a:pt x="22426" y="14865"/>
                    <a:pt x="22820" y="14521"/>
                    <a:pt x="22820" y="14040"/>
                  </a:cubicBezTo>
                  <a:lnTo>
                    <a:pt x="22820" y="12963"/>
                  </a:lnTo>
                  <a:cubicBezTo>
                    <a:pt x="22820" y="12667"/>
                    <a:pt x="22663" y="12395"/>
                    <a:pt x="22406" y="12249"/>
                  </a:cubicBezTo>
                  <a:lnTo>
                    <a:pt x="1234" y="110"/>
                  </a:lnTo>
                  <a:cubicBezTo>
                    <a:pt x="1102" y="35"/>
                    <a:pt x="962" y="0"/>
                    <a:pt x="82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3"/>
            <p:cNvSpPr/>
            <p:nvPr/>
          </p:nvSpPr>
          <p:spPr>
            <a:xfrm>
              <a:off x="4721625" y="703000"/>
              <a:ext cx="168250" cy="141375"/>
            </a:xfrm>
            <a:custGeom>
              <a:avLst/>
              <a:gdLst/>
              <a:ahLst/>
              <a:cxnLst/>
              <a:rect l="l" t="t" r="r" b="b"/>
              <a:pathLst>
                <a:path w="6730" h="5655" extrusionOk="0">
                  <a:moveTo>
                    <a:pt x="825" y="1"/>
                  </a:moveTo>
                  <a:cubicBezTo>
                    <a:pt x="395" y="1"/>
                    <a:pt x="0" y="345"/>
                    <a:pt x="0" y="825"/>
                  </a:cubicBezTo>
                  <a:lnTo>
                    <a:pt x="0" y="1902"/>
                  </a:lnTo>
                  <a:cubicBezTo>
                    <a:pt x="0" y="2196"/>
                    <a:pt x="158" y="2469"/>
                    <a:pt x="413" y="2617"/>
                  </a:cubicBezTo>
                  <a:lnTo>
                    <a:pt x="5495" y="5544"/>
                  </a:lnTo>
                  <a:cubicBezTo>
                    <a:pt x="5627" y="5620"/>
                    <a:pt x="5767" y="5654"/>
                    <a:pt x="5904" y="5654"/>
                  </a:cubicBezTo>
                  <a:cubicBezTo>
                    <a:pt x="6335" y="5654"/>
                    <a:pt x="6730" y="5310"/>
                    <a:pt x="6730" y="4829"/>
                  </a:cubicBezTo>
                  <a:lnTo>
                    <a:pt x="6730" y="3753"/>
                  </a:lnTo>
                  <a:cubicBezTo>
                    <a:pt x="6730" y="3459"/>
                    <a:pt x="6572" y="3187"/>
                    <a:pt x="6317" y="3039"/>
                  </a:cubicBezTo>
                  <a:lnTo>
                    <a:pt x="1235" y="112"/>
                  </a:lnTo>
                  <a:cubicBezTo>
                    <a:pt x="1103" y="35"/>
                    <a:pt x="962" y="1"/>
                    <a:pt x="8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3"/>
            <p:cNvSpPr/>
            <p:nvPr/>
          </p:nvSpPr>
          <p:spPr>
            <a:xfrm>
              <a:off x="4721650" y="836800"/>
              <a:ext cx="570525" cy="371625"/>
            </a:xfrm>
            <a:custGeom>
              <a:avLst/>
              <a:gdLst/>
              <a:ahLst/>
              <a:cxnLst/>
              <a:rect l="l" t="t" r="r" b="b"/>
              <a:pathLst>
                <a:path w="22821" h="14865" extrusionOk="0">
                  <a:moveTo>
                    <a:pt x="825" y="1"/>
                  </a:moveTo>
                  <a:cubicBezTo>
                    <a:pt x="395" y="1"/>
                    <a:pt x="0" y="344"/>
                    <a:pt x="0" y="825"/>
                  </a:cubicBezTo>
                  <a:lnTo>
                    <a:pt x="0" y="1904"/>
                  </a:lnTo>
                  <a:cubicBezTo>
                    <a:pt x="0" y="2198"/>
                    <a:pt x="159" y="2471"/>
                    <a:pt x="416" y="2617"/>
                  </a:cubicBezTo>
                  <a:lnTo>
                    <a:pt x="21587" y="14754"/>
                  </a:lnTo>
                  <a:cubicBezTo>
                    <a:pt x="21719" y="14830"/>
                    <a:pt x="21859" y="14865"/>
                    <a:pt x="21996" y="14865"/>
                  </a:cubicBezTo>
                  <a:cubicBezTo>
                    <a:pt x="22426" y="14865"/>
                    <a:pt x="22821" y="14521"/>
                    <a:pt x="22821" y="14041"/>
                  </a:cubicBezTo>
                  <a:lnTo>
                    <a:pt x="22821" y="12962"/>
                  </a:lnTo>
                  <a:cubicBezTo>
                    <a:pt x="22821" y="12668"/>
                    <a:pt x="22663" y="12394"/>
                    <a:pt x="22407" y="12248"/>
                  </a:cubicBezTo>
                  <a:lnTo>
                    <a:pt x="1234" y="111"/>
                  </a:lnTo>
                  <a:cubicBezTo>
                    <a:pt x="1102" y="35"/>
                    <a:pt x="962" y="1"/>
                    <a:pt x="8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3"/>
            <p:cNvSpPr/>
            <p:nvPr/>
          </p:nvSpPr>
          <p:spPr>
            <a:xfrm>
              <a:off x="4987375" y="5256425"/>
              <a:ext cx="31000" cy="16225"/>
            </a:xfrm>
            <a:custGeom>
              <a:avLst/>
              <a:gdLst/>
              <a:ahLst/>
              <a:cxnLst/>
              <a:rect l="l" t="t" r="r" b="b"/>
              <a:pathLst>
                <a:path w="1240" h="649" extrusionOk="0">
                  <a:moveTo>
                    <a:pt x="610" y="0"/>
                  </a:moveTo>
                  <a:cubicBezTo>
                    <a:pt x="481" y="0"/>
                    <a:pt x="353" y="26"/>
                    <a:pt x="254" y="81"/>
                  </a:cubicBezTo>
                  <a:cubicBezTo>
                    <a:pt x="20" y="201"/>
                    <a:pt x="0" y="401"/>
                    <a:pt x="206" y="537"/>
                  </a:cubicBezTo>
                  <a:lnTo>
                    <a:pt x="234" y="553"/>
                  </a:lnTo>
                  <a:cubicBezTo>
                    <a:pt x="342" y="616"/>
                    <a:pt x="483" y="648"/>
                    <a:pt x="624" y="648"/>
                  </a:cubicBezTo>
                  <a:cubicBezTo>
                    <a:pt x="754" y="648"/>
                    <a:pt x="885" y="621"/>
                    <a:pt x="993" y="566"/>
                  </a:cubicBezTo>
                  <a:cubicBezTo>
                    <a:pt x="1220" y="443"/>
                    <a:pt x="1239" y="242"/>
                    <a:pt x="1040" y="110"/>
                  </a:cubicBezTo>
                  <a:lnTo>
                    <a:pt x="1026" y="102"/>
                  </a:lnTo>
                  <a:cubicBezTo>
                    <a:pt x="911" y="35"/>
                    <a:pt x="759" y="0"/>
                    <a:pt x="61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3"/>
            <p:cNvSpPr/>
            <p:nvPr/>
          </p:nvSpPr>
          <p:spPr>
            <a:xfrm>
              <a:off x="4923375" y="5287500"/>
              <a:ext cx="31200" cy="16125"/>
            </a:xfrm>
            <a:custGeom>
              <a:avLst/>
              <a:gdLst/>
              <a:ahLst/>
              <a:cxnLst/>
              <a:rect l="l" t="t" r="r" b="b"/>
              <a:pathLst>
                <a:path w="1248" h="645" extrusionOk="0">
                  <a:moveTo>
                    <a:pt x="624" y="0"/>
                  </a:moveTo>
                  <a:cubicBezTo>
                    <a:pt x="504" y="0"/>
                    <a:pt x="382" y="22"/>
                    <a:pt x="276" y="66"/>
                  </a:cubicBezTo>
                  <a:cubicBezTo>
                    <a:pt x="43" y="177"/>
                    <a:pt x="1" y="382"/>
                    <a:pt x="186" y="522"/>
                  </a:cubicBezTo>
                  <a:lnTo>
                    <a:pt x="235" y="551"/>
                  </a:lnTo>
                  <a:cubicBezTo>
                    <a:pt x="342" y="612"/>
                    <a:pt x="490" y="644"/>
                    <a:pt x="637" y="644"/>
                  </a:cubicBezTo>
                  <a:cubicBezTo>
                    <a:pt x="754" y="644"/>
                    <a:pt x="871" y="624"/>
                    <a:pt x="966" y="580"/>
                  </a:cubicBezTo>
                  <a:cubicBezTo>
                    <a:pt x="1221" y="465"/>
                    <a:pt x="1247" y="260"/>
                    <a:pt x="1063" y="120"/>
                  </a:cubicBezTo>
                  <a:cubicBezTo>
                    <a:pt x="1051" y="112"/>
                    <a:pt x="1038" y="103"/>
                    <a:pt x="1024" y="95"/>
                  </a:cubicBezTo>
                  <a:cubicBezTo>
                    <a:pt x="915" y="33"/>
                    <a:pt x="771" y="0"/>
                    <a:pt x="62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33"/>
            <p:cNvSpPr/>
            <p:nvPr/>
          </p:nvSpPr>
          <p:spPr>
            <a:xfrm>
              <a:off x="4856200" y="5316250"/>
              <a:ext cx="31725" cy="16025"/>
            </a:xfrm>
            <a:custGeom>
              <a:avLst/>
              <a:gdLst/>
              <a:ahLst/>
              <a:cxnLst/>
              <a:rect l="l" t="t" r="r" b="b"/>
              <a:pathLst>
                <a:path w="1269" h="641" extrusionOk="0">
                  <a:moveTo>
                    <a:pt x="634" y="0"/>
                  </a:moveTo>
                  <a:cubicBezTo>
                    <a:pt x="522" y="0"/>
                    <a:pt x="410" y="20"/>
                    <a:pt x="311" y="62"/>
                  </a:cubicBezTo>
                  <a:cubicBezTo>
                    <a:pt x="63" y="165"/>
                    <a:pt x="0" y="366"/>
                    <a:pt x="179" y="509"/>
                  </a:cubicBezTo>
                  <a:lnTo>
                    <a:pt x="243" y="547"/>
                  </a:lnTo>
                  <a:cubicBezTo>
                    <a:pt x="350" y="608"/>
                    <a:pt x="497" y="641"/>
                    <a:pt x="645" y="641"/>
                  </a:cubicBezTo>
                  <a:cubicBezTo>
                    <a:pt x="752" y="641"/>
                    <a:pt x="860" y="624"/>
                    <a:pt x="952" y="587"/>
                  </a:cubicBezTo>
                  <a:cubicBezTo>
                    <a:pt x="1206" y="488"/>
                    <a:pt x="1269" y="287"/>
                    <a:pt x="1099" y="140"/>
                  </a:cubicBezTo>
                  <a:cubicBezTo>
                    <a:pt x="1078" y="124"/>
                    <a:pt x="1058" y="110"/>
                    <a:pt x="1036" y="98"/>
                  </a:cubicBezTo>
                  <a:cubicBezTo>
                    <a:pt x="926" y="35"/>
                    <a:pt x="781" y="0"/>
                    <a:pt x="63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33"/>
            <p:cNvSpPr/>
            <p:nvPr/>
          </p:nvSpPr>
          <p:spPr>
            <a:xfrm>
              <a:off x="4786350" y="5342550"/>
              <a:ext cx="31575" cy="16175"/>
            </a:xfrm>
            <a:custGeom>
              <a:avLst/>
              <a:gdLst/>
              <a:ahLst/>
              <a:cxnLst/>
              <a:rect l="l" t="t" r="r" b="b"/>
              <a:pathLst>
                <a:path w="1263" h="647" extrusionOk="0">
                  <a:moveTo>
                    <a:pt x="627" y="0"/>
                  </a:moveTo>
                  <a:cubicBezTo>
                    <a:pt x="528" y="0"/>
                    <a:pt x="429" y="16"/>
                    <a:pt x="338" y="48"/>
                  </a:cubicBezTo>
                  <a:cubicBezTo>
                    <a:pt x="78" y="143"/>
                    <a:pt x="1" y="344"/>
                    <a:pt x="164" y="496"/>
                  </a:cubicBezTo>
                  <a:lnTo>
                    <a:pt x="235" y="554"/>
                  </a:lnTo>
                  <a:cubicBezTo>
                    <a:pt x="342" y="615"/>
                    <a:pt x="489" y="647"/>
                    <a:pt x="636" y="647"/>
                  </a:cubicBezTo>
                  <a:cubicBezTo>
                    <a:pt x="734" y="647"/>
                    <a:pt x="832" y="633"/>
                    <a:pt x="917" y="603"/>
                  </a:cubicBezTo>
                  <a:lnTo>
                    <a:pt x="924" y="599"/>
                  </a:lnTo>
                  <a:cubicBezTo>
                    <a:pt x="1186" y="512"/>
                    <a:pt x="1262" y="312"/>
                    <a:pt x="1105" y="155"/>
                  </a:cubicBezTo>
                  <a:cubicBezTo>
                    <a:pt x="1080" y="132"/>
                    <a:pt x="1052" y="112"/>
                    <a:pt x="1023" y="96"/>
                  </a:cubicBezTo>
                  <a:cubicBezTo>
                    <a:pt x="916" y="34"/>
                    <a:pt x="773" y="0"/>
                    <a:pt x="62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3"/>
            <p:cNvSpPr/>
            <p:nvPr/>
          </p:nvSpPr>
          <p:spPr>
            <a:xfrm>
              <a:off x="4713675" y="5366525"/>
              <a:ext cx="32075" cy="16150"/>
            </a:xfrm>
            <a:custGeom>
              <a:avLst/>
              <a:gdLst/>
              <a:ahLst/>
              <a:cxnLst/>
              <a:rect l="l" t="t" r="r" b="b"/>
              <a:pathLst>
                <a:path w="1283" h="646" extrusionOk="0">
                  <a:moveTo>
                    <a:pt x="644" y="0"/>
                  </a:moveTo>
                  <a:cubicBezTo>
                    <a:pt x="555" y="0"/>
                    <a:pt x="465" y="13"/>
                    <a:pt x="382" y="38"/>
                  </a:cubicBezTo>
                  <a:cubicBezTo>
                    <a:pt x="113" y="121"/>
                    <a:pt x="0" y="309"/>
                    <a:pt x="142" y="473"/>
                  </a:cubicBezTo>
                  <a:lnTo>
                    <a:pt x="250" y="551"/>
                  </a:lnTo>
                  <a:cubicBezTo>
                    <a:pt x="351" y="610"/>
                    <a:pt x="494" y="645"/>
                    <a:pt x="638" y="645"/>
                  </a:cubicBezTo>
                  <a:cubicBezTo>
                    <a:pt x="725" y="645"/>
                    <a:pt x="814" y="632"/>
                    <a:pt x="894" y="604"/>
                  </a:cubicBezTo>
                  <a:cubicBezTo>
                    <a:pt x="1178" y="522"/>
                    <a:pt x="1283" y="330"/>
                    <a:pt x="1133" y="169"/>
                  </a:cubicBezTo>
                  <a:cubicBezTo>
                    <a:pt x="1106" y="140"/>
                    <a:pt x="1074" y="114"/>
                    <a:pt x="1037" y="94"/>
                  </a:cubicBezTo>
                  <a:cubicBezTo>
                    <a:pt x="933" y="34"/>
                    <a:pt x="790" y="0"/>
                    <a:pt x="64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3"/>
            <p:cNvSpPr/>
            <p:nvPr/>
          </p:nvSpPr>
          <p:spPr>
            <a:xfrm>
              <a:off x="4638800" y="5387725"/>
              <a:ext cx="31775" cy="16275"/>
            </a:xfrm>
            <a:custGeom>
              <a:avLst/>
              <a:gdLst/>
              <a:ahLst/>
              <a:cxnLst/>
              <a:rect l="l" t="t" r="r" b="b"/>
              <a:pathLst>
                <a:path w="1271" h="651" extrusionOk="0">
                  <a:moveTo>
                    <a:pt x="642" y="0"/>
                  </a:moveTo>
                  <a:cubicBezTo>
                    <a:pt x="565" y="0"/>
                    <a:pt x="486" y="11"/>
                    <a:pt x="411" y="32"/>
                  </a:cubicBezTo>
                  <a:cubicBezTo>
                    <a:pt x="128" y="106"/>
                    <a:pt x="1" y="294"/>
                    <a:pt x="129" y="459"/>
                  </a:cubicBezTo>
                  <a:lnTo>
                    <a:pt x="237" y="554"/>
                  </a:lnTo>
                  <a:cubicBezTo>
                    <a:pt x="343" y="615"/>
                    <a:pt x="490" y="650"/>
                    <a:pt x="636" y="650"/>
                  </a:cubicBezTo>
                  <a:cubicBezTo>
                    <a:pt x="713" y="650"/>
                    <a:pt x="790" y="640"/>
                    <a:pt x="861" y="619"/>
                  </a:cubicBezTo>
                  <a:cubicBezTo>
                    <a:pt x="1144" y="545"/>
                    <a:pt x="1271" y="356"/>
                    <a:pt x="1143" y="191"/>
                  </a:cubicBezTo>
                  <a:cubicBezTo>
                    <a:pt x="1109" y="152"/>
                    <a:pt x="1069" y="119"/>
                    <a:pt x="1024" y="94"/>
                  </a:cubicBezTo>
                  <a:cubicBezTo>
                    <a:pt x="922" y="34"/>
                    <a:pt x="784" y="0"/>
                    <a:pt x="64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3"/>
            <p:cNvSpPr/>
            <p:nvPr/>
          </p:nvSpPr>
          <p:spPr>
            <a:xfrm>
              <a:off x="4561650" y="5406450"/>
              <a:ext cx="31950" cy="16175"/>
            </a:xfrm>
            <a:custGeom>
              <a:avLst/>
              <a:gdLst/>
              <a:ahLst/>
              <a:cxnLst/>
              <a:rect l="l" t="t" r="r" b="b"/>
              <a:pathLst>
                <a:path w="1278" h="647" extrusionOk="0">
                  <a:moveTo>
                    <a:pt x="623" y="0"/>
                  </a:moveTo>
                  <a:cubicBezTo>
                    <a:pt x="560" y="0"/>
                    <a:pt x="495" y="6"/>
                    <a:pt x="432" y="18"/>
                  </a:cubicBezTo>
                  <a:cubicBezTo>
                    <a:pt x="156" y="79"/>
                    <a:pt x="1" y="267"/>
                    <a:pt x="122" y="436"/>
                  </a:cubicBezTo>
                  <a:lnTo>
                    <a:pt x="236" y="552"/>
                  </a:lnTo>
                  <a:cubicBezTo>
                    <a:pt x="344" y="614"/>
                    <a:pt x="488" y="647"/>
                    <a:pt x="638" y="647"/>
                  </a:cubicBezTo>
                  <a:cubicBezTo>
                    <a:pt x="707" y="647"/>
                    <a:pt x="778" y="640"/>
                    <a:pt x="847" y="626"/>
                  </a:cubicBezTo>
                  <a:cubicBezTo>
                    <a:pt x="1130" y="559"/>
                    <a:pt x="1278" y="375"/>
                    <a:pt x="1163" y="210"/>
                  </a:cubicBezTo>
                  <a:cubicBezTo>
                    <a:pt x="1127" y="164"/>
                    <a:pt x="1084" y="125"/>
                    <a:pt x="1032" y="97"/>
                  </a:cubicBezTo>
                  <a:cubicBezTo>
                    <a:pt x="923" y="35"/>
                    <a:pt x="777" y="0"/>
                    <a:pt x="62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3"/>
            <p:cNvSpPr/>
            <p:nvPr/>
          </p:nvSpPr>
          <p:spPr>
            <a:xfrm>
              <a:off x="5384250" y="4906775"/>
              <a:ext cx="29650" cy="16200"/>
            </a:xfrm>
            <a:custGeom>
              <a:avLst/>
              <a:gdLst/>
              <a:ahLst/>
              <a:cxnLst/>
              <a:rect l="l" t="t" r="r" b="b"/>
              <a:pathLst>
                <a:path w="1186" h="648" extrusionOk="0">
                  <a:moveTo>
                    <a:pt x="588" y="1"/>
                  </a:moveTo>
                  <a:cubicBezTo>
                    <a:pt x="357" y="1"/>
                    <a:pt x="136" y="89"/>
                    <a:pt x="58" y="226"/>
                  </a:cubicBezTo>
                  <a:cubicBezTo>
                    <a:pt x="1" y="342"/>
                    <a:pt x="59" y="473"/>
                    <a:pt x="202" y="555"/>
                  </a:cubicBezTo>
                  <a:lnTo>
                    <a:pt x="413" y="629"/>
                  </a:lnTo>
                  <a:cubicBezTo>
                    <a:pt x="473" y="642"/>
                    <a:pt x="535" y="648"/>
                    <a:pt x="595" y="648"/>
                  </a:cubicBezTo>
                  <a:cubicBezTo>
                    <a:pt x="829" y="648"/>
                    <a:pt x="1050" y="560"/>
                    <a:pt x="1122" y="433"/>
                  </a:cubicBezTo>
                  <a:cubicBezTo>
                    <a:pt x="1186" y="307"/>
                    <a:pt x="1127" y="182"/>
                    <a:pt x="982" y="97"/>
                  </a:cubicBezTo>
                  <a:cubicBezTo>
                    <a:pt x="912" y="59"/>
                    <a:pt x="836" y="33"/>
                    <a:pt x="758" y="17"/>
                  </a:cubicBezTo>
                  <a:cubicBezTo>
                    <a:pt x="702" y="6"/>
                    <a:pt x="644" y="1"/>
                    <a:pt x="58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33"/>
            <p:cNvSpPr/>
            <p:nvPr/>
          </p:nvSpPr>
          <p:spPr>
            <a:xfrm>
              <a:off x="4483250" y="5422325"/>
              <a:ext cx="31225" cy="16225"/>
            </a:xfrm>
            <a:custGeom>
              <a:avLst/>
              <a:gdLst/>
              <a:ahLst/>
              <a:cxnLst/>
              <a:rect l="l" t="t" r="r" b="b"/>
              <a:pathLst>
                <a:path w="1249" h="649" extrusionOk="0">
                  <a:moveTo>
                    <a:pt x="615" y="1"/>
                  </a:moveTo>
                  <a:cubicBezTo>
                    <a:pt x="561" y="1"/>
                    <a:pt x="506" y="6"/>
                    <a:pt x="452" y="16"/>
                  </a:cubicBezTo>
                  <a:cubicBezTo>
                    <a:pt x="162" y="70"/>
                    <a:pt x="0" y="254"/>
                    <a:pt x="85" y="419"/>
                  </a:cubicBezTo>
                  <a:lnTo>
                    <a:pt x="222" y="554"/>
                  </a:lnTo>
                  <a:cubicBezTo>
                    <a:pt x="328" y="615"/>
                    <a:pt x="480" y="648"/>
                    <a:pt x="633" y="648"/>
                  </a:cubicBezTo>
                  <a:cubicBezTo>
                    <a:pt x="686" y="648"/>
                    <a:pt x="739" y="644"/>
                    <a:pt x="789" y="636"/>
                  </a:cubicBezTo>
                  <a:cubicBezTo>
                    <a:pt x="1079" y="573"/>
                    <a:pt x="1248" y="394"/>
                    <a:pt x="1141" y="225"/>
                  </a:cubicBezTo>
                  <a:cubicBezTo>
                    <a:pt x="1109" y="171"/>
                    <a:pt x="1063" y="125"/>
                    <a:pt x="1005" y="95"/>
                  </a:cubicBezTo>
                  <a:cubicBezTo>
                    <a:pt x="904" y="36"/>
                    <a:pt x="762" y="1"/>
                    <a:pt x="61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3"/>
            <p:cNvSpPr/>
            <p:nvPr/>
          </p:nvSpPr>
          <p:spPr>
            <a:xfrm>
              <a:off x="5407750" y="4860475"/>
              <a:ext cx="29500" cy="16125"/>
            </a:xfrm>
            <a:custGeom>
              <a:avLst/>
              <a:gdLst/>
              <a:ahLst/>
              <a:cxnLst/>
              <a:rect l="l" t="t" r="r" b="b"/>
              <a:pathLst>
                <a:path w="1180" h="645" extrusionOk="0">
                  <a:moveTo>
                    <a:pt x="576" y="0"/>
                  </a:moveTo>
                  <a:cubicBezTo>
                    <a:pt x="336" y="0"/>
                    <a:pt x="114" y="98"/>
                    <a:pt x="50" y="244"/>
                  </a:cubicBezTo>
                  <a:cubicBezTo>
                    <a:pt x="0" y="355"/>
                    <a:pt x="66" y="474"/>
                    <a:pt x="201" y="552"/>
                  </a:cubicBezTo>
                  <a:cubicBezTo>
                    <a:pt x="275" y="595"/>
                    <a:pt x="357" y="623"/>
                    <a:pt x="442" y="634"/>
                  </a:cubicBezTo>
                  <a:cubicBezTo>
                    <a:pt x="492" y="641"/>
                    <a:pt x="542" y="645"/>
                    <a:pt x="590" y="645"/>
                  </a:cubicBezTo>
                  <a:cubicBezTo>
                    <a:pt x="839" y="645"/>
                    <a:pt x="1059" y="554"/>
                    <a:pt x="1135" y="413"/>
                  </a:cubicBezTo>
                  <a:lnTo>
                    <a:pt x="1128" y="408"/>
                  </a:lnTo>
                  <a:cubicBezTo>
                    <a:pt x="1180" y="291"/>
                    <a:pt x="1121" y="176"/>
                    <a:pt x="987" y="98"/>
                  </a:cubicBezTo>
                  <a:cubicBezTo>
                    <a:pt x="908" y="54"/>
                    <a:pt x="820" y="25"/>
                    <a:pt x="729" y="14"/>
                  </a:cubicBezTo>
                  <a:cubicBezTo>
                    <a:pt x="678" y="5"/>
                    <a:pt x="627" y="0"/>
                    <a:pt x="57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3"/>
            <p:cNvSpPr/>
            <p:nvPr/>
          </p:nvSpPr>
          <p:spPr>
            <a:xfrm>
              <a:off x="4403025" y="5435475"/>
              <a:ext cx="30725" cy="16125"/>
            </a:xfrm>
            <a:custGeom>
              <a:avLst/>
              <a:gdLst/>
              <a:ahLst/>
              <a:cxnLst/>
              <a:rect l="l" t="t" r="r" b="b"/>
              <a:pathLst>
                <a:path w="1229" h="645" extrusionOk="0">
                  <a:moveTo>
                    <a:pt x="612" y="0"/>
                  </a:moveTo>
                  <a:cubicBezTo>
                    <a:pt x="569" y="0"/>
                    <a:pt x="525" y="3"/>
                    <a:pt x="482" y="10"/>
                  </a:cubicBezTo>
                  <a:cubicBezTo>
                    <a:pt x="171" y="52"/>
                    <a:pt x="1" y="224"/>
                    <a:pt x="73" y="404"/>
                  </a:cubicBezTo>
                  <a:lnTo>
                    <a:pt x="215" y="552"/>
                  </a:lnTo>
                  <a:cubicBezTo>
                    <a:pt x="314" y="609"/>
                    <a:pt x="458" y="644"/>
                    <a:pt x="607" y="644"/>
                  </a:cubicBezTo>
                  <a:cubicBezTo>
                    <a:pt x="651" y="644"/>
                    <a:pt x="696" y="641"/>
                    <a:pt x="741" y="634"/>
                  </a:cubicBezTo>
                  <a:lnTo>
                    <a:pt x="748" y="630"/>
                  </a:lnTo>
                  <a:cubicBezTo>
                    <a:pt x="1052" y="594"/>
                    <a:pt x="1229" y="417"/>
                    <a:pt x="1149" y="240"/>
                  </a:cubicBezTo>
                  <a:cubicBezTo>
                    <a:pt x="1126" y="185"/>
                    <a:pt x="1074" y="135"/>
                    <a:pt x="1006" y="96"/>
                  </a:cubicBezTo>
                  <a:cubicBezTo>
                    <a:pt x="903" y="37"/>
                    <a:pt x="760" y="0"/>
                    <a:pt x="61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3"/>
            <p:cNvSpPr/>
            <p:nvPr/>
          </p:nvSpPr>
          <p:spPr>
            <a:xfrm>
              <a:off x="5426675" y="4813450"/>
              <a:ext cx="29125" cy="16150"/>
            </a:xfrm>
            <a:custGeom>
              <a:avLst/>
              <a:gdLst/>
              <a:ahLst/>
              <a:cxnLst/>
              <a:rect l="l" t="t" r="r" b="b"/>
              <a:pathLst>
                <a:path w="1165" h="646" extrusionOk="0">
                  <a:moveTo>
                    <a:pt x="581" y="1"/>
                  </a:moveTo>
                  <a:cubicBezTo>
                    <a:pt x="322" y="1"/>
                    <a:pt x="88" y="104"/>
                    <a:pt x="27" y="257"/>
                  </a:cubicBezTo>
                  <a:cubicBezTo>
                    <a:pt x="0" y="371"/>
                    <a:pt x="63" y="474"/>
                    <a:pt x="191" y="548"/>
                  </a:cubicBezTo>
                  <a:cubicBezTo>
                    <a:pt x="278" y="599"/>
                    <a:pt x="375" y="631"/>
                    <a:pt x="476" y="639"/>
                  </a:cubicBezTo>
                  <a:cubicBezTo>
                    <a:pt x="515" y="644"/>
                    <a:pt x="554" y="646"/>
                    <a:pt x="592" y="646"/>
                  </a:cubicBezTo>
                  <a:cubicBezTo>
                    <a:pt x="851" y="646"/>
                    <a:pt x="1079" y="542"/>
                    <a:pt x="1133" y="388"/>
                  </a:cubicBezTo>
                  <a:cubicBezTo>
                    <a:pt x="1164" y="277"/>
                    <a:pt x="1101" y="168"/>
                    <a:pt x="973" y="93"/>
                  </a:cubicBezTo>
                  <a:cubicBezTo>
                    <a:pt x="884" y="44"/>
                    <a:pt x="785" y="14"/>
                    <a:pt x="685" y="6"/>
                  </a:cubicBezTo>
                  <a:cubicBezTo>
                    <a:pt x="650" y="2"/>
                    <a:pt x="615" y="1"/>
                    <a:pt x="581"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3"/>
            <p:cNvSpPr/>
            <p:nvPr/>
          </p:nvSpPr>
          <p:spPr>
            <a:xfrm>
              <a:off x="4321575" y="5445750"/>
              <a:ext cx="30175" cy="16150"/>
            </a:xfrm>
            <a:custGeom>
              <a:avLst/>
              <a:gdLst/>
              <a:ahLst/>
              <a:cxnLst/>
              <a:rect l="l" t="t" r="r" b="b"/>
              <a:pathLst>
                <a:path w="1207" h="646" extrusionOk="0">
                  <a:moveTo>
                    <a:pt x="608" y="0"/>
                  </a:moveTo>
                  <a:cubicBezTo>
                    <a:pt x="573" y="0"/>
                    <a:pt x="538" y="2"/>
                    <a:pt x="503" y="6"/>
                  </a:cubicBezTo>
                  <a:cubicBezTo>
                    <a:pt x="199" y="43"/>
                    <a:pt x="1" y="207"/>
                    <a:pt x="51" y="384"/>
                  </a:cubicBezTo>
                  <a:cubicBezTo>
                    <a:pt x="87" y="452"/>
                    <a:pt x="142" y="509"/>
                    <a:pt x="209" y="548"/>
                  </a:cubicBezTo>
                  <a:cubicBezTo>
                    <a:pt x="311" y="608"/>
                    <a:pt x="451" y="645"/>
                    <a:pt x="606" y="645"/>
                  </a:cubicBezTo>
                  <a:cubicBezTo>
                    <a:pt x="643" y="645"/>
                    <a:pt x="680" y="643"/>
                    <a:pt x="719" y="639"/>
                  </a:cubicBezTo>
                  <a:lnTo>
                    <a:pt x="719" y="639"/>
                  </a:lnTo>
                  <a:lnTo>
                    <a:pt x="712" y="643"/>
                  </a:lnTo>
                  <a:cubicBezTo>
                    <a:pt x="1010" y="609"/>
                    <a:pt x="1207" y="437"/>
                    <a:pt x="1157" y="269"/>
                  </a:cubicBezTo>
                  <a:cubicBezTo>
                    <a:pt x="1134" y="198"/>
                    <a:pt x="1077" y="138"/>
                    <a:pt x="999" y="94"/>
                  </a:cubicBezTo>
                  <a:cubicBezTo>
                    <a:pt x="898" y="35"/>
                    <a:pt x="760" y="0"/>
                    <a:pt x="60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3"/>
            <p:cNvSpPr/>
            <p:nvPr/>
          </p:nvSpPr>
          <p:spPr>
            <a:xfrm>
              <a:off x="5440700" y="4765875"/>
              <a:ext cx="28675" cy="16100"/>
            </a:xfrm>
            <a:custGeom>
              <a:avLst/>
              <a:gdLst/>
              <a:ahLst/>
              <a:cxnLst/>
              <a:rect l="l" t="t" r="r" b="b"/>
              <a:pathLst>
                <a:path w="1147" h="644" extrusionOk="0">
                  <a:moveTo>
                    <a:pt x="570" y="0"/>
                  </a:moveTo>
                  <a:cubicBezTo>
                    <a:pt x="292" y="0"/>
                    <a:pt x="59" y="114"/>
                    <a:pt x="15" y="275"/>
                  </a:cubicBezTo>
                  <a:cubicBezTo>
                    <a:pt x="1" y="381"/>
                    <a:pt x="58" y="480"/>
                    <a:pt x="179" y="550"/>
                  </a:cubicBezTo>
                  <a:cubicBezTo>
                    <a:pt x="257" y="596"/>
                    <a:pt x="379" y="624"/>
                    <a:pt x="492" y="641"/>
                  </a:cubicBezTo>
                  <a:cubicBezTo>
                    <a:pt x="518" y="643"/>
                    <a:pt x="544" y="644"/>
                    <a:pt x="570" y="644"/>
                  </a:cubicBezTo>
                  <a:cubicBezTo>
                    <a:pt x="849" y="644"/>
                    <a:pt x="1083" y="523"/>
                    <a:pt x="1122" y="366"/>
                  </a:cubicBezTo>
                  <a:cubicBezTo>
                    <a:pt x="1147" y="263"/>
                    <a:pt x="1083" y="161"/>
                    <a:pt x="961" y="91"/>
                  </a:cubicBezTo>
                  <a:cubicBezTo>
                    <a:pt x="867" y="40"/>
                    <a:pt x="761" y="9"/>
                    <a:pt x="652" y="4"/>
                  </a:cubicBezTo>
                  <a:cubicBezTo>
                    <a:pt x="624" y="1"/>
                    <a:pt x="597" y="0"/>
                    <a:pt x="57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33"/>
            <p:cNvSpPr/>
            <p:nvPr/>
          </p:nvSpPr>
          <p:spPr>
            <a:xfrm>
              <a:off x="4239425" y="5453275"/>
              <a:ext cx="29625" cy="16050"/>
            </a:xfrm>
            <a:custGeom>
              <a:avLst/>
              <a:gdLst/>
              <a:ahLst/>
              <a:cxnLst/>
              <a:rect l="l" t="t" r="r" b="b"/>
              <a:pathLst>
                <a:path w="1185" h="642" extrusionOk="0">
                  <a:moveTo>
                    <a:pt x="608" y="0"/>
                  </a:moveTo>
                  <a:cubicBezTo>
                    <a:pt x="580" y="0"/>
                    <a:pt x="552" y="2"/>
                    <a:pt x="523" y="4"/>
                  </a:cubicBezTo>
                  <a:cubicBezTo>
                    <a:pt x="217" y="25"/>
                    <a:pt x="0" y="186"/>
                    <a:pt x="50" y="361"/>
                  </a:cubicBezTo>
                  <a:cubicBezTo>
                    <a:pt x="64" y="435"/>
                    <a:pt x="107" y="502"/>
                    <a:pt x="192" y="551"/>
                  </a:cubicBezTo>
                  <a:cubicBezTo>
                    <a:pt x="293" y="609"/>
                    <a:pt x="427" y="642"/>
                    <a:pt x="575" y="642"/>
                  </a:cubicBezTo>
                  <a:cubicBezTo>
                    <a:pt x="605" y="642"/>
                    <a:pt x="636" y="640"/>
                    <a:pt x="668" y="637"/>
                  </a:cubicBezTo>
                  <a:cubicBezTo>
                    <a:pt x="973" y="616"/>
                    <a:pt x="1185" y="460"/>
                    <a:pt x="1142" y="279"/>
                  </a:cubicBezTo>
                  <a:cubicBezTo>
                    <a:pt x="1126" y="205"/>
                    <a:pt x="1068" y="140"/>
                    <a:pt x="983" y="92"/>
                  </a:cubicBezTo>
                  <a:cubicBezTo>
                    <a:pt x="886" y="35"/>
                    <a:pt x="753" y="0"/>
                    <a:pt x="60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3"/>
            <p:cNvSpPr/>
            <p:nvPr/>
          </p:nvSpPr>
          <p:spPr>
            <a:xfrm>
              <a:off x="5449675" y="4717800"/>
              <a:ext cx="28325" cy="16175"/>
            </a:xfrm>
            <a:custGeom>
              <a:avLst/>
              <a:gdLst/>
              <a:ahLst/>
              <a:cxnLst/>
              <a:rect l="l" t="t" r="r" b="b"/>
              <a:pathLst>
                <a:path w="1133" h="647" extrusionOk="0">
                  <a:moveTo>
                    <a:pt x="561" y="0"/>
                  </a:moveTo>
                  <a:cubicBezTo>
                    <a:pt x="273" y="0"/>
                    <a:pt x="34" y="126"/>
                    <a:pt x="14" y="293"/>
                  </a:cubicBezTo>
                  <a:cubicBezTo>
                    <a:pt x="0" y="390"/>
                    <a:pt x="64" y="487"/>
                    <a:pt x="172" y="548"/>
                  </a:cubicBezTo>
                  <a:cubicBezTo>
                    <a:pt x="264" y="601"/>
                    <a:pt x="392" y="634"/>
                    <a:pt x="526" y="646"/>
                  </a:cubicBezTo>
                  <a:cubicBezTo>
                    <a:pt x="539" y="646"/>
                    <a:pt x="551" y="646"/>
                    <a:pt x="564" y="646"/>
                  </a:cubicBezTo>
                  <a:cubicBezTo>
                    <a:pt x="853" y="646"/>
                    <a:pt x="1101" y="511"/>
                    <a:pt x="1113" y="346"/>
                  </a:cubicBezTo>
                  <a:cubicBezTo>
                    <a:pt x="1132" y="244"/>
                    <a:pt x="1072" y="155"/>
                    <a:pt x="962" y="92"/>
                  </a:cubicBezTo>
                  <a:cubicBezTo>
                    <a:pt x="873" y="41"/>
                    <a:pt x="752" y="7"/>
                    <a:pt x="615" y="2"/>
                  </a:cubicBezTo>
                  <a:cubicBezTo>
                    <a:pt x="597" y="1"/>
                    <a:pt x="579" y="0"/>
                    <a:pt x="56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3"/>
            <p:cNvSpPr/>
            <p:nvPr/>
          </p:nvSpPr>
          <p:spPr>
            <a:xfrm>
              <a:off x="4156650" y="5457875"/>
              <a:ext cx="28800" cy="16075"/>
            </a:xfrm>
            <a:custGeom>
              <a:avLst/>
              <a:gdLst/>
              <a:ahLst/>
              <a:cxnLst/>
              <a:rect l="l" t="t" r="r" b="b"/>
              <a:pathLst>
                <a:path w="1152" h="643" extrusionOk="0">
                  <a:moveTo>
                    <a:pt x="586" y="1"/>
                  </a:moveTo>
                  <a:cubicBezTo>
                    <a:pt x="573" y="1"/>
                    <a:pt x="559" y="1"/>
                    <a:pt x="545" y="2"/>
                  </a:cubicBezTo>
                  <a:cubicBezTo>
                    <a:pt x="242" y="14"/>
                    <a:pt x="0" y="162"/>
                    <a:pt x="23" y="338"/>
                  </a:cubicBezTo>
                  <a:cubicBezTo>
                    <a:pt x="31" y="424"/>
                    <a:pt x="88" y="490"/>
                    <a:pt x="187" y="547"/>
                  </a:cubicBezTo>
                  <a:cubicBezTo>
                    <a:pt x="285" y="604"/>
                    <a:pt x="424" y="643"/>
                    <a:pt x="576" y="643"/>
                  </a:cubicBezTo>
                  <a:cubicBezTo>
                    <a:pt x="591" y="643"/>
                    <a:pt x="606" y="642"/>
                    <a:pt x="621" y="642"/>
                  </a:cubicBezTo>
                  <a:cubicBezTo>
                    <a:pt x="925" y="629"/>
                    <a:pt x="1152" y="481"/>
                    <a:pt x="1128" y="297"/>
                  </a:cubicBezTo>
                  <a:cubicBezTo>
                    <a:pt x="1125" y="216"/>
                    <a:pt x="1067" y="145"/>
                    <a:pt x="976" y="94"/>
                  </a:cubicBezTo>
                  <a:cubicBezTo>
                    <a:pt x="876" y="36"/>
                    <a:pt x="738" y="1"/>
                    <a:pt x="58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33"/>
            <p:cNvSpPr/>
            <p:nvPr/>
          </p:nvSpPr>
          <p:spPr>
            <a:xfrm>
              <a:off x="5453825" y="4669475"/>
              <a:ext cx="27925" cy="16250"/>
            </a:xfrm>
            <a:custGeom>
              <a:avLst/>
              <a:gdLst/>
              <a:ahLst/>
              <a:cxnLst/>
              <a:rect l="l" t="t" r="r" b="b"/>
              <a:pathLst>
                <a:path w="1117" h="650" extrusionOk="0">
                  <a:moveTo>
                    <a:pt x="596" y="1"/>
                  </a:moveTo>
                  <a:cubicBezTo>
                    <a:pt x="589" y="1"/>
                    <a:pt x="581" y="1"/>
                    <a:pt x="573" y="1"/>
                  </a:cubicBezTo>
                  <a:cubicBezTo>
                    <a:pt x="261" y="1"/>
                    <a:pt x="14" y="136"/>
                    <a:pt x="7" y="313"/>
                  </a:cubicBezTo>
                  <a:cubicBezTo>
                    <a:pt x="0" y="407"/>
                    <a:pt x="57" y="489"/>
                    <a:pt x="165" y="550"/>
                  </a:cubicBezTo>
                  <a:cubicBezTo>
                    <a:pt x="264" y="609"/>
                    <a:pt x="399" y="645"/>
                    <a:pt x="548" y="649"/>
                  </a:cubicBezTo>
                  <a:cubicBezTo>
                    <a:pt x="867" y="645"/>
                    <a:pt x="1107" y="506"/>
                    <a:pt x="1112" y="329"/>
                  </a:cubicBezTo>
                  <a:cubicBezTo>
                    <a:pt x="1117" y="237"/>
                    <a:pt x="1051" y="150"/>
                    <a:pt x="945" y="89"/>
                  </a:cubicBezTo>
                  <a:cubicBezTo>
                    <a:pt x="838" y="31"/>
                    <a:pt x="718" y="1"/>
                    <a:pt x="59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33"/>
            <p:cNvSpPr/>
            <p:nvPr/>
          </p:nvSpPr>
          <p:spPr>
            <a:xfrm>
              <a:off x="4073600" y="5459450"/>
              <a:ext cx="28225" cy="16125"/>
            </a:xfrm>
            <a:custGeom>
              <a:avLst/>
              <a:gdLst/>
              <a:ahLst/>
              <a:cxnLst/>
              <a:rect l="l" t="t" r="r" b="b"/>
              <a:pathLst>
                <a:path w="1129" h="645" extrusionOk="0">
                  <a:moveTo>
                    <a:pt x="558" y="0"/>
                  </a:moveTo>
                  <a:cubicBezTo>
                    <a:pt x="253" y="4"/>
                    <a:pt x="6" y="148"/>
                    <a:pt x="1" y="325"/>
                  </a:cubicBezTo>
                  <a:cubicBezTo>
                    <a:pt x="8" y="410"/>
                    <a:pt x="72" y="496"/>
                    <a:pt x="171" y="555"/>
                  </a:cubicBezTo>
                  <a:cubicBezTo>
                    <a:pt x="266" y="609"/>
                    <a:pt x="405" y="644"/>
                    <a:pt x="546" y="644"/>
                  </a:cubicBezTo>
                  <a:cubicBezTo>
                    <a:pt x="554" y="644"/>
                    <a:pt x="562" y="644"/>
                    <a:pt x="569" y="644"/>
                  </a:cubicBezTo>
                  <a:cubicBezTo>
                    <a:pt x="574" y="644"/>
                    <a:pt x="578" y="644"/>
                    <a:pt x="582" y="644"/>
                  </a:cubicBezTo>
                  <a:cubicBezTo>
                    <a:pt x="880" y="644"/>
                    <a:pt x="1128" y="498"/>
                    <a:pt x="1120" y="325"/>
                  </a:cubicBezTo>
                  <a:cubicBezTo>
                    <a:pt x="1120" y="234"/>
                    <a:pt x="1057" y="153"/>
                    <a:pt x="956" y="95"/>
                  </a:cubicBezTo>
                  <a:cubicBezTo>
                    <a:pt x="855" y="36"/>
                    <a:pt x="714" y="0"/>
                    <a:pt x="55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3"/>
            <p:cNvSpPr/>
            <p:nvPr/>
          </p:nvSpPr>
          <p:spPr>
            <a:xfrm>
              <a:off x="5452675" y="4621125"/>
              <a:ext cx="28375" cy="16050"/>
            </a:xfrm>
            <a:custGeom>
              <a:avLst/>
              <a:gdLst/>
              <a:ahLst/>
              <a:cxnLst/>
              <a:rect l="l" t="t" r="r" b="b"/>
              <a:pathLst>
                <a:path w="1135" h="642" extrusionOk="0">
                  <a:moveTo>
                    <a:pt x="571" y="1"/>
                  </a:moveTo>
                  <a:cubicBezTo>
                    <a:pt x="557" y="1"/>
                    <a:pt x="544" y="1"/>
                    <a:pt x="530" y="2"/>
                  </a:cubicBezTo>
                  <a:cubicBezTo>
                    <a:pt x="233" y="9"/>
                    <a:pt x="0" y="152"/>
                    <a:pt x="7" y="329"/>
                  </a:cubicBezTo>
                  <a:cubicBezTo>
                    <a:pt x="15" y="416"/>
                    <a:pt x="80" y="494"/>
                    <a:pt x="172" y="547"/>
                  </a:cubicBezTo>
                  <a:cubicBezTo>
                    <a:pt x="278" y="609"/>
                    <a:pt x="411" y="642"/>
                    <a:pt x="563" y="642"/>
                  </a:cubicBezTo>
                  <a:cubicBezTo>
                    <a:pt x="572" y="642"/>
                    <a:pt x="581" y="642"/>
                    <a:pt x="590" y="642"/>
                  </a:cubicBezTo>
                  <a:cubicBezTo>
                    <a:pt x="888" y="633"/>
                    <a:pt x="1135" y="481"/>
                    <a:pt x="1119" y="308"/>
                  </a:cubicBezTo>
                  <a:cubicBezTo>
                    <a:pt x="1115" y="226"/>
                    <a:pt x="1055" y="150"/>
                    <a:pt x="959" y="94"/>
                  </a:cubicBezTo>
                  <a:cubicBezTo>
                    <a:pt x="859" y="36"/>
                    <a:pt x="723" y="1"/>
                    <a:pt x="571"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3"/>
            <p:cNvSpPr/>
            <p:nvPr/>
          </p:nvSpPr>
          <p:spPr>
            <a:xfrm>
              <a:off x="3990150" y="5458325"/>
              <a:ext cx="28175" cy="16125"/>
            </a:xfrm>
            <a:custGeom>
              <a:avLst/>
              <a:gdLst/>
              <a:ahLst/>
              <a:cxnLst/>
              <a:rect l="l" t="t" r="r" b="b"/>
              <a:pathLst>
                <a:path w="1127" h="645" extrusionOk="0">
                  <a:moveTo>
                    <a:pt x="560" y="0"/>
                  </a:moveTo>
                  <a:cubicBezTo>
                    <a:pt x="274" y="0"/>
                    <a:pt x="19" y="136"/>
                    <a:pt x="7" y="303"/>
                  </a:cubicBezTo>
                  <a:cubicBezTo>
                    <a:pt x="0" y="398"/>
                    <a:pt x="57" y="488"/>
                    <a:pt x="163" y="550"/>
                  </a:cubicBezTo>
                  <a:cubicBezTo>
                    <a:pt x="257" y="604"/>
                    <a:pt x="384" y="636"/>
                    <a:pt x="540" y="644"/>
                  </a:cubicBezTo>
                  <a:cubicBezTo>
                    <a:pt x="548" y="645"/>
                    <a:pt x="557" y="645"/>
                    <a:pt x="566" y="645"/>
                  </a:cubicBezTo>
                  <a:cubicBezTo>
                    <a:pt x="853" y="645"/>
                    <a:pt x="1099" y="512"/>
                    <a:pt x="1120" y="341"/>
                  </a:cubicBezTo>
                  <a:cubicBezTo>
                    <a:pt x="1126" y="244"/>
                    <a:pt x="1062" y="155"/>
                    <a:pt x="954" y="94"/>
                  </a:cubicBezTo>
                  <a:cubicBezTo>
                    <a:pt x="860" y="39"/>
                    <a:pt x="731" y="3"/>
                    <a:pt x="586" y="0"/>
                  </a:cubicBezTo>
                  <a:cubicBezTo>
                    <a:pt x="577" y="0"/>
                    <a:pt x="569" y="0"/>
                    <a:pt x="56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3"/>
            <p:cNvSpPr/>
            <p:nvPr/>
          </p:nvSpPr>
          <p:spPr>
            <a:xfrm>
              <a:off x="5445975" y="4572875"/>
              <a:ext cx="29500" cy="16100"/>
            </a:xfrm>
            <a:custGeom>
              <a:avLst/>
              <a:gdLst/>
              <a:ahLst/>
              <a:cxnLst/>
              <a:rect l="l" t="t" r="r" b="b"/>
              <a:pathLst>
                <a:path w="1180" h="644" extrusionOk="0">
                  <a:moveTo>
                    <a:pt x="574" y="0"/>
                  </a:moveTo>
                  <a:cubicBezTo>
                    <a:pt x="560" y="0"/>
                    <a:pt x="546" y="1"/>
                    <a:pt x="532" y="1"/>
                  </a:cubicBezTo>
                  <a:cubicBezTo>
                    <a:pt x="235" y="18"/>
                    <a:pt x="0" y="178"/>
                    <a:pt x="30" y="350"/>
                  </a:cubicBezTo>
                  <a:cubicBezTo>
                    <a:pt x="38" y="429"/>
                    <a:pt x="109" y="502"/>
                    <a:pt x="194" y="552"/>
                  </a:cubicBezTo>
                  <a:cubicBezTo>
                    <a:pt x="293" y="608"/>
                    <a:pt x="450" y="643"/>
                    <a:pt x="607" y="643"/>
                  </a:cubicBezTo>
                  <a:cubicBezTo>
                    <a:pt x="621" y="643"/>
                    <a:pt x="635" y="643"/>
                    <a:pt x="649" y="642"/>
                  </a:cubicBezTo>
                  <a:cubicBezTo>
                    <a:pt x="946" y="626"/>
                    <a:pt x="1180" y="465"/>
                    <a:pt x="1135" y="284"/>
                  </a:cubicBezTo>
                  <a:lnTo>
                    <a:pt x="1135" y="284"/>
                  </a:lnTo>
                  <a:lnTo>
                    <a:pt x="1143" y="290"/>
                  </a:lnTo>
                  <a:cubicBezTo>
                    <a:pt x="1131" y="212"/>
                    <a:pt x="1072" y="146"/>
                    <a:pt x="987" y="97"/>
                  </a:cubicBezTo>
                  <a:cubicBezTo>
                    <a:pt x="882" y="36"/>
                    <a:pt x="734" y="0"/>
                    <a:pt x="57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3"/>
            <p:cNvSpPr/>
            <p:nvPr/>
          </p:nvSpPr>
          <p:spPr>
            <a:xfrm>
              <a:off x="3906650" y="5454150"/>
              <a:ext cx="28675" cy="16225"/>
            </a:xfrm>
            <a:custGeom>
              <a:avLst/>
              <a:gdLst/>
              <a:ahLst/>
              <a:cxnLst/>
              <a:rect l="l" t="t" r="r" b="b"/>
              <a:pathLst>
                <a:path w="1147" h="649" extrusionOk="0">
                  <a:moveTo>
                    <a:pt x="572" y="1"/>
                  </a:moveTo>
                  <a:cubicBezTo>
                    <a:pt x="292" y="1"/>
                    <a:pt x="47" y="126"/>
                    <a:pt x="14" y="290"/>
                  </a:cubicBezTo>
                  <a:cubicBezTo>
                    <a:pt x="0" y="389"/>
                    <a:pt x="71" y="487"/>
                    <a:pt x="179" y="549"/>
                  </a:cubicBezTo>
                  <a:cubicBezTo>
                    <a:pt x="282" y="608"/>
                    <a:pt x="399" y="643"/>
                    <a:pt x="519" y="647"/>
                  </a:cubicBezTo>
                  <a:cubicBezTo>
                    <a:pt x="538" y="648"/>
                    <a:pt x="556" y="649"/>
                    <a:pt x="575" y="649"/>
                  </a:cubicBezTo>
                  <a:cubicBezTo>
                    <a:pt x="851" y="649"/>
                    <a:pt x="1096" y="534"/>
                    <a:pt x="1134" y="364"/>
                  </a:cubicBezTo>
                  <a:cubicBezTo>
                    <a:pt x="1146" y="261"/>
                    <a:pt x="1078" y="162"/>
                    <a:pt x="959" y="94"/>
                  </a:cubicBezTo>
                  <a:cubicBezTo>
                    <a:pt x="860" y="39"/>
                    <a:pt x="749" y="9"/>
                    <a:pt x="636" y="3"/>
                  </a:cubicBezTo>
                  <a:cubicBezTo>
                    <a:pt x="614" y="1"/>
                    <a:pt x="593" y="1"/>
                    <a:pt x="57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3"/>
            <p:cNvSpPr/>
            <p:nvPr/>
          </p:nvSpPr>
          <p:spPr>
            <a:xfrm>
              <a:off x="5434750" y="4524850"/>
              <a:ext cx="30000" cy="16150"/>
            </a:xfrm>
            <a:custGeom>
              <a:avLst/>
              <a:gdLst/>
              <a:ahLst/>
              <a:cxnLst/>
              <a:rect l="l" t="t" r="r" b="b"/>
              <a:pathLst>
                <a:path w="1200" h="646" extrusionOk="0">
                  <a:moveTo>
                    <a:pt x="603" y="1"/>
                  </a:moveTo>
                  <a:cubicBezTo>
                    <a:pt x="572" y="1"/>
                    <a:pt x="541" y="2"/>
                    <a:pt x="509" y="5"/>
                  </a:cubicBezTo>
                  <a:cubicBezTo>
                    <a:pt x="204" y="26"/>
                    <a:pt x="1" y="202"/>
                    <a:pt x="44" y="375"/>
                  </a:cubicBezTo>
                  <a:cubicBezTo>
                    <a:pt x="76" y="447"/>
                    <a:pt x="130" y="509"/>
                    <a:pt x="200" y="548"/>
                  </a:cubicBezTo>
                  <a:cubicBezTo>
                    <a:pt x="309" y="610"/>
                    <a:pt x="453" y="646"/>
                    <a:pt x="606" y="646"/>
                  </a:cubicBezTo>
                  <a:cubicBezTo>
                    <a:pt x="634" y="646"/>
                    <a:pt x="661" y="645"/>
                    <a:pt x="689" y="642"/>
                  </a:cubicBezTo>
                  <a:cubicBezTo>
                    <a:pt x="994" y="612"/>
                    <a:pt x="1199" y="445"/>
                    <a:pt x="1149" y="276"/>
                  </a:cubicBezTo>
                  <a:cubicBezTo>
                    <a:pt x="1126" y="203"/>
                    <a:pt x="1067" y="141"/>
                    <a:pt x="985" y="93"/>
                  </a:cubicBezTo>
                  <a:cubicBezTo>
                    <a:pt x="884" y="36"/>
                    <a:pt x="750" y="1"/>
                    <a:pt x="603"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33"/>
            <p:cNvSpPr/>
            <p:nvPr/>
          </p:nvSpPr>
          <p:spPr>
            <a:xfrm>
              <a:off x="3823850" y="5447375"/>
              <a:ext cx="28950" cy="16100"/>
            </a:xfrm>
            <a:custGeom>
              <a:avLst/>
              <a:gdLst/>
              <a:ahLst/>
              <a:cxnLst/>
              <a:rect l="l" t="t" r="r" b="b"/>
              <a:pathLst>
                <a:path w="1158" h="644" extrusionOk="0">
                  <a:moveTo>
                    <a:pt x="574" y="1"/>
                  </a:moveTo>
                  <a:cubicBezTo>
                    <a:pt x="306" y="1"/>
                    <a:pt x="78" y="108"/>
                    <a:pt x="28" y="261"/>
                  </a:cubicBezTo>
                  <a:cubicBezTo>
                    <a:pt x="0" y="367"/>
                    <a:pt x="64" y="479"/>
                    <a:pt x="186" y="549"/>
                  </a:cubicBezTo>
                  <a:cubicBezTo>
                    <a:pt x="278" y="600"/>
                    <a:pt x="379" y="631"/>
                    <a:pt x="484" y="639"/>
                  </a:cubicBezTo>
                  <a:cubicBezTo>
                    <a:pt x="516" y="642"/>
                    <a:pt x="547" y="644"/>
                    <a:pt x="578" y="644"/>
                  </a:cubicBezTo>
                  <a:cubicBezTo>
                    <a:pt x="846" y="644"/>
                    <a:pt x="1078" y="534"/>
                    <a:pt x="1127" y="372"/>
                  </a:cubicBezTo>
                  <a:cubicBezTo>
                    <a:pt x="1157" y="264"/>
                    <a:pt x="1095" y="161"/>
                    <a:pt x="973" y="91"/>
                  </a:cubicBezTo>
                  <a:cubicBezTo>
                    <a:pt x="883" y="43"/>
                    <a:pt x="782" y="13"/>
                    <a:pt x="679" y="6"/>
                  </a:cubicBezTo>
                  <a:cubicBezTo>
                    <a:pt x="644" y="3"/>
                    <a:pt x="609" y="1"/>
                    <a:pt x="57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33"/>
            <p:cNvSpPr/>
            <p:nvPr/>
          </p:nvSpPr>
          <p:spPr>
            <a:xfrm>
              <a:off x="5418525" y="4477250"/>
              <a:ext cx="30375" cy="16200"/>
            </a:xfrm>
            <a:custGeom>
              <a:avLst/>
              <a:gdLst/>
              <a:ahLst/>
              <a:cxnLst/>
              <a:rect l="l" t="t" r="r" b="b"/>
              <a:pathLst>
                <a:path w="1215" h="648" extrusionOk="0">
                  <a:moveTo>
                    <a:pt x="604" y="1"/>
                  </a:moveTo>
                  <a:cubicBezTo>
                    <a:pt x="566" y="1"/>
                    <a:pt x="527" y="3"/>
                    <a:pt x="488" y="8"/>
                  </a:cubicBezTo>
                  <a:cubicBezTo>
                    <a:pt x="191" y="49"/>
                    <a:pt x="0" y="217"/>
                    <a:pt x="66" y="394"/>
                  </a:cubicBezTo>
                  <a:lnTo>
                    <a:pt x="215" y="555"/>
                  </a:lnTo>
                  <a:cubicBezTo>
                    <a:pt x="313" y="611"/>
                    <a:pt x="452" y="648"/>
                    <a:pt x="594" y="648"/>
                  </a:cubicBezTo>
                  <a:cubicBezTo>
                    <a:pt x="639" y="648"/>
                    <a:pt x="683" y="644"/>
                    <a:pt x="726" y="637"/>
                  </a:cubicBezTo>
                  <a:cubicBezTo>
                    <a:pt x="1030" y="599"/>
                    <a:pt x="1214" y="426"/>
                    <a:pt x="1149" y="259"/>
                  </a:cubicBezTo>
                  <a:cubicBezTo>
                    <a:pt x="1124" y="194"/>
                    <a:pt x="1068" y="138"/>
                    <a:pt x="994" y="95"/>
                  </a:cubicBezTo>
                  <a:cubicBezTo>
                    <a:pt x="890" y="35"/>
                    <a:pt x="750" y="1"/>
                    <a:pt x="60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3"/>
            <p:cNvSpPr/>
            <p:nvPr/>
          </p:nvSpPr>
          <p:spPr>
            <a:xfrm>
              <a:off x="3741925" y="5437525"/>
              <a:ext cx="29400" cy="16175"/>
            </a:xfrm>
            <a:custGeom>
              <a:avLst/>
              <a:gdLst/>
              <a:ahLst/>
              <a:cxnLst/>
              <a:rect l="l" t="t" r="r" b="b"/>
              <a:pathLst>
                <a:path w="1176" h="647" extrusionOk="0">
                  <a:moveTo>
                    <a:pt x="577" y="0"/>
                  </a:moveTo>
                  <a:cubicBezTo>
                    <a:pt x="326" y="0"/>
                    <a:pt x="106" y="102"/>
                    <a:pt x="35" y="248"/>
                  </a:cubicBezTo>
                  <a:cubicBezTo>
                    <a:pt x="0" y="360"/>
                    <a:pt x="64" y="470"/>
                    <a:pt x="199" y="548"/>
                  </a:cubicBezTo>
                  <a:lnTo>
                    <a:pt x="455" y="639"/>
                  </a:lnTo>
                  <a:cubicBezTo>
                    <a:pt x="496" y="644"/>
                    <a:pt x="537" y="646"/>
                    <a:pt x="577" y="646"/>
                  </a:cubicBezTo>
                  <a:cubicBezTo>
                    <a:pt x="836" y="646"/>
                    <a:pt x="1068" y="546"/>
                    <a:pt x="1135" y="400"/>
                  </a:cubicBezTo>
                  <a:cubicBezTo>
                    <a:pt x="1175" y="286"/>
                    <a:pt x="1114" y="170"/>
                    <a:pt x="981" y="94"/>
                  </a:cubicBezTo>
                  <a:cubicBezTo>
                    <a:pt x="899" y="49"/>
                    <a:pt x="807" y="20"/>
                    <a:pt x="714" y="10"/>
                  </a:cubicBezTo>
                  <a:cubicBezTo>
                    <a:pt x="668" y="3"/>
                    <a:pt x="622" y="0"/>
                    <a:pt x="57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3"/>
            <p:cNvSpPr/>
            <p:nvPr/>
          </p:nvSpPr>
          <p:spPr>
            <a:xfrm>
              <a:off x="5397175" y="4430350"/>
              <a:ext cx="31225" cy="16200"/>
            </a:xfrm>
            <a:custGeom>
              <a:avLst/>
              <a:gdLst/>
              <a:ahLst/>
              <a:cxnLst/>
              <a:rect l="l" t="t" r="r" b="b"/>
              <a:pathLst>
                <a:path w="1249" h="648" extrusionOk="0">
                  <a:moveTo>
                    <a:pt x="620" y="1"/>
                  </a:moveTo>
                  <a:cubicBezTo>
                    <a:pt x="570" y="1"/>
                    <a:pt x="518" y="4"/>
                    <a:pt x="467" y="12"/>
                  </a:cubicBezTo>
                  <a:cubicBezTo>
                    <a:pt x="184" y="61"/>
                    <a:pt x="1" y="242"/>
                    <a:pt x="100" y="414"/>
                  </a:cubicBezTo>
                  <a:lnTo>
                    <a:pt x="237" y="550"/>
                  </a:lnTo>
                  <a:cubicBezTo>
                    <a:pt x="343" y="612"/>
                    <a:pt x="485" y="648"/>
                    <a:pt x="633" y="648"/>
                  </a:cubicBezTo>
                  <a:cubicBezTo>
                    <a:pt x="683" y="648"/>
                    <a:pt x="733" y="644"/>
                    <a:pt x="783" y="635"/>
                  </a:cubicBezTo>
                  <a:cubicBezTo>
                    <a:pt x="1087" y="582"/>
                    <a:pt x="1249" y="407"/>
                    <a:pt x="1163" y="234"/>
                  </a:cubicBezTo>
                  <a:cubicBezTo>
                    <a:pt x="1130" y="175"/>
                    <a:pt x="1081" y="126"/>
                    <a:pt x="1021" y="96"/>
                  </a:cubicBezTo>
                  <a:cubicBezTo>
                    <a:pt x="917" y="35"/>
                    <a:pt x="774" y="1"/>
                    <a:pt x="620"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3"/>
            <p:cNvSpPr/>
            <p:nvPr/>
          </p:nvSpPr>
          <p:spPr>
            <a:xfrm>
              <a:off x="3661025" y="5424925"/>
              <a:ext cx="29700" cy="16175"/>
            </a:xfrm>
            <a:custGeom>
              <a:avLst/>
              <a:gdLst/>
              <a:ahLst/>
              <a:cxnLst/>
              <a:rect l="l" t="t" r="r" b="b"/>
              <a:pathLst>
                <a:path w="1188" h="647" extrusionOk="0">
                  <a:moveTo>
                    <a:pt x="599" y="1"/>
                  </a:moveTo>
                  <a:cubicBezTo>
                    <a:pt x="358" y="1"/>
                    <a:pt x="139" y="89"/>
                    <a:pt x="65" y="227"/>
                  </a:cubicBezTo>
                  <a:cubicBezTo>
                    <a:pt x="1" y="347"/>
                    <a:pt x="58" y="469"/>
                    <a:pt x="200" y="552"/>
                  </a:cubicBezTo>
                  <a:lnTo>
                    <a:pt x="443" y="634"/>
                  </a:lnTo>
                  <a:cubicBezTo>
                    <a:pt x="491" y="642"/>
                    <a:pt x="540" y="646"/>
                    <a:pt x="589" y="646"/>
                  </a:cubicBezTo>
                  <a:cubicBezTo>
                    <a:pt x="828" y="646"/>
                    <a:pt x="1059" y="553"/>
                    <a:pt x="1129" y="416"/>
                  </a:cubicBezTo>
                  <a:cubicBezTo>
                    <a:pt x="1187" y="297"/>
                    <a:pt x="1126" y="175"/>
                    <a:pt x="985" y="93"/>
                  </a:cubicBezTo>
                  <a:cubicBezTo>
                    <a:pt x="914" y="54"/>
                    <a:pt x="837" y="28"/>
                    <a:pt x="758" y="14"/>
                  </a:cubicBezTo>
                  <a:cubicBezTo>
                    <a:pt x="705" y="5"/>
                    <a:pt x="652" y="1"/>
                    <a:pt x="59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3"/>
            <p:cNvSpPr/>
            <p:nvPr/>
          </p:nvSpPr>
          <p:spPr>
            <a:xfrm>
              <a:off x="5371375" y="4384250"/>
              <a:ext cx="31450" cy="16150"/>
            </a:xfrm>
            <a:custGeom>
              <a:avLst/>
              <a:gdLst/>
              <a:ahLst/>
              <a:cxnLst/>
              <a:rect l="l" t="t" r="r" b="b"/>
              <a:pathLst>
                <a:path w="1258" h="646" extrusionOk="0">
                  <a:moveTo>
                    <a:pt x="633" y="1"/>
                  </a:moveTo>
                  <a:cubicBezTo>
                    <a:pt x="571" y="1"/>
                    <a:pt x="508" y="7"/>
                    <a:pt x="446" y="20"/>
                  </a:cubicBezTo>
                  <a:cubicBezTo>
                    <a:pt x="156" y="73"/>
                    <a:pt x="0" y="263"/>
                    <a:pt x="107" y="431"/>
                  </a:cubicBezTo>
                  <a:lnTo>
                    <a:pt x="230" y="550"/>
                  </a:lnTo>
                  <a:cubicBezTo>
                    <a:pt x="337" y="612"/>
                    <a:pt x="481" y="645"/>
                    <a:pt x="626" y="645"/>
                  </a:cubicBezTo>
                  <a:cubicBezTo>
                    <a:pt x="693" y="645"/>
                    <a:pt x="761" y="638"/>
                    <a:pt x="825" y="624"/>
                  </a:cubicBezTo>
                  <a:cubicBezTo>
                    <a:pt x="1110" y="567"/>
                    <a:pt x="1257" y="381"/>
                    <a:pt x="1157" y="218"/>
                  </a:cubicBezTo>
                  <a:cubicBezTo>
                    <a:pt x="1122" y="167"/>
                    <a:pt x="1075" y="125"/>
                    <a:pt x="1020" y="96"/>
                  </a:cubicBezTo>
                  <a:cubicBezTo>
                    <a:pt x="917" y="36"/>
                    <a:pt x="779" y="1"/>
                    <a:pt x="633"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3"/>
            <p:cNvSpPr/>
            <p:nvPr/>
          </p:nvSpPr>
          <p:spPr>
            <a:xfrm>
              <a:off x="3581750" y="5409525"/>
              <a:ext cx="30075" cy="16150"/>
            </a:xfrm>
            <a:custGeom>
              <a:avLst/>
              <a:gdLst/>
              <a:ahLst/>
              <a:cxnLst/>
              <a:rect l="l" t="t" r="r" b="b"/>
              <a:pathLst>
                <a:path w="1203" h="646" extrusionOk="0">
                  <a:moveTo>
                    <a:pt x="600" y="0"/>
                  </a:moveTo>
                  <a:cubicBezTo>
                    <a:pt x="374" y="0"/>
                    <a:pt x="159" y="84"/>
                    <a:pt x="77" y="216"/>
                  </a:cubicBezTo>
                  <a:cubicBezTo>
                    <a:pt x="1" y="334"/>
                    <a:pt x="58" y="465"/>
                    <a:pt x="207" y="552"/>
                  </a:cubicBezTo>
                  <a:lnTo>
                    <a:pt x="420" y="625"/>
                  </a:lnTo>
                  <a:cubicBezTo>
                    <a:pt x="482" y="639"/>
                    <a:pt x="546" y="646"/>
                    <a:pt x="609" y="646"/>
                  </a:cubicBezTo>
                  <a:cubicBezTo>
                    <a:pt x="830" y="646"/>
                    <a:pt x="1044" y="566"/>
                    <a:pt x="1121" y="433"/>
                  </a:cubicBezTo>
                  <a:cubicBezTo>
                    <a:pt x="1202" y="313"/>
                    <a:pt x="1145" y="184"/>
                    <a:pt x="997" y="97"/>
                  </a:cubicBezTo>
                  <a:cubicBezTo>
                    <a:pt x="933" y="62"/>
                    <a:pt x="863" y="36"/>
                    <a:pt x="792" y="22"/>
                  </a:cubicBezTo>
                  <a:cubicBezTo>
                    <a:pt x="729" y="7"/>
                    <a:pt x="664" y="0"/>
                    <a:pt x="60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3"/>
            <p:cNvSpPr/>
            <p:nvPr/>
          </p:nvSpPr>
          <p:spPr>
            <a:xfrm>
              <a:off x="5341000" y="4339050"/>
              <a:ext cx="31775" cy="16175"/>
            </a:xfrm>
            <a:custGeom>
              <a:avLst/>
              <a:gdLst/>
              <a:ahLst/>
              <a:cxnLst/>
              <a:rect l="l" t="t" r="r" b="b"/>
              <a:pathLst>
                <a:path w="1271" h="647" extrusionOk="0">
                  <a:moveTo>
                    <a:pt x="624" y="1"/>
                  </a:moveTo>
                  <a:cubicBezTo>
                    <a:pt x="552" y="1"/>
                    <a:pt x="479" y="9"/>
                    <a:pt x="411" y="26"/>
                  </a:cubicBezTo>
                  <a:cubicBezTo>
                    <a:pt x="135" y="96"/>
                    <a:pt x="1" y="281"/>
                    <a:pt x="115" y="454"/>
                  </a:cubicBezTo>
                  <a:lnTo>
                    <a:pt x="236" y="547"/>
                  </a:lnTo>
                  <a:cubicBezTo>
                    <a:pt x="343" y="609"/>
                    <a:pt x="486" y="646"/>
                    <a:pt x="636" y="646"/>
                  </a:cubicBezTo>
                  <a:cubicBezTo>
                    <a:pt x="705" y="646"/>
                    <a:pt x="776" y="638"/>
                    <a:pt x="846" y="621"/>
                  </a:cubicBezTo>
                  <a:cubicBezTo>
                    <a:pt x="1123" y="551"/>
                    <a:pt x="1271" y="359"/>
                    <a:pt x="1143" y="195"/>
                  </a:cubicBezTo>
                  <a:cubicBezTo>
                    <a:pt x="1110" y="154"/>
                    <a:pt x="1071" y="122"/>
                    <a:pt x="1027" y="97"/>
                  </a:cubicBezTo>
                  <a:cubicBezTo>
                    <a:pt x="920" y="36"/>
                    <a:pt x="773" y="1"/>
                    <a:pt x="62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3"/>
            <p:cNvSpPr/>
            <p:nvPr/>
          </p:nvSpPr>
          <p:spPr>
            <a:xfrm>
              <a:off x="3504400" y="5391500"/>
              <a:ext cx="30225" cy="16125"/>
            </a:xfrm>
            <a:custGeom>
              <a:avLst/>
              <a:gdLst/>
              <a:ahLst/>
              <a:cxnLst/>
              <a:rect l="l" t="t" r="r" b="b"/>
              <a:pathLst>
                <a:path w="1209" h="645" extrusionOk="0">
                  <a:moveTo>
                    <a:pt x="593" y="0"/>
                  </a:moveTo>
                  <a:cubicBezTo>
                    <a:pt x="384" y="0"/>
                    <a:pt x="184" y="68"/>
                    <a:pt x="92" y="188"/>
                  </a:cubicBezTo>
                  <a:cubicBezTo>
                    <a:pt x="0" y="316"/>
                    <a:pt x="50" y="460"/>
                    <a:pt x="213" y="555"/>
                  </a:cubicBezTo>
                  <a:lnTo>
                    <a:pt x="385" y="620"/>
                  </a:lnTo>
                  <a:cubicBezTo>
                    <a:pt x="452" y="637"/>
                    <a:pt x="524" y="645"/>
                    <a:pt x="596" y="645"/>
                  </a:cubicBezTo>
                  <a:cubicBezTo>
                    <a:pt x="808" y="645"/>
                    <a:pt x="1019" y="575"/>
                    <a:pt x="1114" y="451"/>
                  </a:cubicBezTo>
                  <a:cubicBezTo>
                    <a:pt x="1209" y="327"/>
                    <a:pt x="1154" y="187"/>
                    <a:pt x="999" y="97"/>
                  </a:cubicBezTo>
                  <a:cubicBezTo>
                    <a:pt x="944" y="65"/>
                    <a:pt x="884" y="42"/>
                    <a:pt x="821" y="28"/>
                  </a:cubicBezTo>
                  <a:cubicBezTo>
                    <a:pt x="747" y="9"/>
                    <a:pt x="669" y="0"/>
                    <a:pt x="59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3"/>
            <p:cNvSpPr/>
            <p:nvPr/>
          </p:nvSpPr>
          <p:spPr>
            <a:xfrm>
              <a:off x="5305875" y="4294950"/>
              <a:ext cx="31575" cy="16225"/>
            </a:xfrm>
            <a:custGeom>
              <a:avLst/>
              <a:gdLst/>
              <a:ahLst/>
              <a:cxnLst/>
              <a:rect l="l" t="t" r="r" b="b"/>
              <a:pathLst>
                <a:path w="1263" h="649" extrusionOk="0">
                  <a:moveTo>
                    <a:pt x="612" y="1"/>
                  </a:moveTo>
                  <a:cubicBezTo>
                    <a:pt x="531" y="1"/>
                    <a:pt x="450" y="11"/>
                    <a:pt x="374" y="32"/>
                  </a:cubicBezTo>
                  <a:cubicBezTo>
                    <a:pt x="112" y="119"/>
                    <a:pt x="1" y="307"/>
                    <a:pt x="136" y="467"/>
                  </a:cubicBezTo>
                  <a:lnTo>
                    <a:pt x="242" y="555"/>
                  </a:lnTo>
                  <a:cubicBezTo>
                    <a:pt x="348" y="615"/>
                    <a:pt x="488" y="648"/>
                    <a:pt x="633" y="648"/>
                  </a:cubicBezTo>
                  <a:cubicBezTo>
                    <a:pt x="713" y="648"/>
                    <a:pt x="795" y="638"/>
                    <a:pt x="873" y="616"/>
                  </a:cubicBezTo>
                  <a:cubicBezTo>
                    <a:pt x="1156" y="534"/>
                    <a:pt x="1262" y="342"/>
                    <a:pt x="1134" y="185"/>
                  </a:cubicBezTo>
                  <a:cubicBezTo>
                    <a:pt x="1103" y="152"/>
                    <a:pt x="1069" y="124"/>
                    <a:pt x="1030" y="102"/>
                  </a:cubicBezTo>
                  <a:cubicBezTo>
                    <a:pt x="919" y="38"/>
                    <a:pt x="766" y="1"/>
                    <a:pt x="61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3"/>
            <p:cNvSpPr/>
            <p:nvPr/>
          </p:nvSpPr>
          <p:spPr>
            <a:xfrm>
              <a:off x="3428775" y="5370700"/>
              <a:ext cx="30375" cy="16200"/>
            </a:xfrm>
            <a:custGeom>
              <a:avLst/>
              <a:gdLst/>
              <a:ahLst/>
              <a:cxnLst/>
              <a:rect l="l" t="t" r="r" b="b"/>
              <a:pathLst>
                <a:path w="1215" h="648" extrusionOk="0">
                  <a:moveTo>
                    <a:pt x="599" y="1"/>
                  </a:moveTo>
                  <a:cubicBezTo>
                    <a:pt x="399" y="1"/>
                    <a:pt x="208" y="64"/>
                    <a:pt x="106" y="175"/>
                  </a:cubicBezTo>
                  <a:cubicBezTo>
                    <a:pt x="0" y="302"/>
                    <a:pt x="50" y="454"/>
                    <a:pt x="215" y="549"/>
                  </a:cubicBezTo>
                  <a:lnTo>
                    <a:pt x="350" y="610"/>
                  </a:lnTo>
                  <a:cubicBezTo>
                    <a:pt x="432" y="636"/>
                    <a:pt x="520" y="648"/>
                    <a:pt x="605" y="648"/>
                  </a:cubicBezTo>
                  <a:cubicBezTo>
                    <a:pt x="808" y="648"/>
                    <a:pt x="1003" y="582"/>
                    <a:pt x="1107" y="475"/>
                  </a:cubicBezTo>
                  <a:cubicBezTo>
                    <a:pt x="1214" y="345"/>
                    <a:pt x="1166" y="191"/>
                    <a:pt x="1002" y="96"/>
                  </a:cubicBezTo>
                  <a:cubicBezTo>
                    <a:pt x="959" y="72"/>
                    <a:pt x="912" y="53"/>
                    <a:pt x="863" y="40"/>
                  </a:cubicBezTo>
                  <a:cubicBezTo>
                    <a:pt x="778" y="13"/>
                    <a:pt x="688" y="1"/>
                    <a:pt x="59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3"/>
            <p:cNvSpPr/>
            <p:nvPr/>
          </p:nvSpPr>
          <p:spPr>
            <a:xfrm>
              <a:off x="5266125" y="4252350"/>
              <a:ext cx="31900" cy="16175"/>
            </a:xfrm>
            <a:custGeom>
              <a:avLst/>
              <a:gdLst/>
              <a:ahLst/>
              <a:cxnLst/>
              <a:rect l="l" t="t" r="r" b="b"/>
              <a:pathLst>
                <a:path w="1276" h="647" extrusionOk="0">
                  <a:moveTo>
                    <a:pt x="642" y="1"/>
                  </a:moveTo>
                  <a:cubicBezTo>
                    <a:pt x="548" y="1"/>
                    <a:pt x="452" y="15"/>
                    <a:pt x="367" y="45"/>
                  </a:cubicBezTo>
                  <a:cubicBezTo>
                    <a:pt x="91" y="132"/>
                    <a:pt x="0" y="324"/>
                    <a:pt x="149" y="484"/>
                  </a:cubicBezTo>
                  <a:lnTo>
                    <a:pt x="243" y="554"/>
                  </a:lnTo>
                  <a:cubicBezTo>
                    <a:pt x="346" y="614"/>
                    <a:pt x="492" y="647"/>
                    <a:pt x="637" y="647"/>
                  </a:cubicBezTo>
                  <a:cubicBezTo>
                    <a:pt x="732" y="647"/>
                    <a:pt x="826" y="633"/>
                    <a:pt x="909" y="604"/>
                  </a:cubicBezTo>
                  <a:cubicBezTo>
                    <a:pt x="1178" y="514"/>
                    <a:pt x="1276" y="316"/>
                    <a:pt x="1120" y="161"/>
                  </a:cubicBezTo>
                  <a:cubicBezTo>
                    <a:pt x="1092" y="134"/>
                    <a:pt x="1063" y="112"/>
                    <a:pt x="1029" y="94"/>
                  </a:cubicBezTo>
                  <a:cubicBezTo>
                    <a:pt x="925" y="33"/>
                    <a:pt x="784" y="1"/>
                    <a:pt x="64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3"/>
            <p:cNvSpPr/>
            <p:nvPr/>
          </p:nvSpPr>
          <p:spPr>
            <a:xfrm>
              <a:off x="3355450" y="5347325"/>
              <a:ext cx="30575" cy="16125"/>
            </a:xfrm>
            <a:custGeom>
              <a:avLst/>
              <a:gdLst/>
              <a:ahLst/>
              <a:cxnLst/>
              <a:rect l="l" t="t" r="r" b="b"/>
              <a:pathLst>
                <a:path w="1223" h="645" extrusionOk="0">
                  <a:moveTo>
                    <a:pt x="616" y="0"/>
                  </a:moveTo>
                  <a:cubicBezTo>
                    <a:pt x="424" y="0"/>
                    <a:pt x="236" y="56"/>
                    <a:pt x="127" y="158"/>
                  </a:cubicBezTo>
                  <a:cubicBezTo>
                    <a:pt x="0" y="281"/>
                    <a:pt x="44" y="454"/>
                    <a:pt x="215" y="551"/>
                  </a:cubicBezTo>
                  <a:lnTo>
                    <a:pt x="321" y="597"/>
                  </a:lnTo>
                  <a:cubicBezTo>
                    <a:pt x="415" y="629"/>
                    <a:pt x="515" y="644"/>
                    <a:pt x="612" y="644"/>
                  </a:cubicBezTo>
                  <a:cubicBezTo>
                    <a:pt x="804" y="644"/>
                    <a:pt x="986" y="586"/>
                    <a:pt x="1093" y="486"/>
                  </a:cubicBezTo>
                  <a:cubicBezTo>
                    <a:pt x="1223" y="355"/>
                    <a:pt x="1184" y="196"/>
                    <a:pt x="1008" y="94"/>
                  </a:cubicBezTo>
                  <a:cubicBezTo>
                    <a:pt x="971" y="73"/>
                    <a:pt x="933" y="55"/>
                    <a:pt x="892" y="43"/>
                  </a:cubicBezTo>
                  <a:cubicBezTo>
                    <a:pt x="805" y="14"/>
                    <a:pt x="710" y="0"/>
                    <a:pt x="61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3"/>
            <p:cNvSpPr/>
            <p:nvPr/>
          </p:nvSpPr>
          <p:spPr>
            <a:xfrm>
              <a:off x="5222275" y="4211150"/>
              <a:ext cx="31925" cy="16050"/>
            </a:xfrm>
            <a:custGeom>
              <a:avLst/>
              <a:gdLst/>
              <a:ahLst/>
              <a:cxnLst/>
              <a:rect l="l" t="t" r="r" b="b"/>
              <a:pathLst>
                <a:path w="1277" h="642" extrusionOk="0">
                  <a:moveTo>
                    <a:pt x="632" y="0"/>
                  </a:moveTo>
                  <a:cubicBezTo>
                    <a:pt x="526" y="0"/>
                    <a:pt x="420" y="17"/>
                    <a:pt x="326" y="51"/>
                  </a:cubicBezTo>
                  <a:cubicBezTo>
                    <a:pt x="70" y="150"/>
                    <a:pt x="1" y="347"/>
                    <a:pt x="165" y="499"/>
                  </a:cubicBezTo>
                  <a:lnTo>
                    <a:pt x="236" y="547"/>
                  </a:lnTo>
                  <a:cubicBezTo>
                    <a:pt x="344" y="610"/>
                    <a:pt x="490" y="642"/>
                    <a:pt x="637" y="642"/>
                  </a:cubicBezTo>
                  <a:cubicBezTo>
                    <a:pt x="742" y="642"/>
                    <a:pt x="847" y="626"/>
                    <a:pt x="937" y="593"/>
                  </a:cubicBezTo>
                  <a:cubicBezTo>
                    <a:pt x="1200" y="499"/>
                    <a:pt x="1276" y="297"/>
                    <a:pt x="1106" y="150"/>
                  </a:cubicBezTo>
                  <a:cubicBezTo>
                    <a:pt x="1082" y="128"/>
                    <a:pt x="1057" y="110"/>
                    <a:pt x="1029" y="94"/>
                  </a:cubicBezTo>
                  <a:cubicBezTo>
                    <a:pt x="924" y="33"/>
                    <a:pt x="779" y="0"/>
                    <a:pt x="63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3"/>
            <p:cNvSpPr/>
            <p:nvPr/>
          </p:nvSpPr>
          <p:spPr>
            <a:xfrm>
              <a:off x="3284775" y="5321450"/>
              <a:ext cx="30725" cy="16200"/>
            </a:xfrm>
            <a:custGeom>
              <a:avLst/>
              <a:gdLst/>
              <a:ahLst/>
              <a:cxnLst/>
              <a:rect l="l" t="t" r="r" b="b"/>
              <a:pathLst>
                <a:path w="1229" h="648" extrusionOk="0">
                  <a:moveTo>
                    <a:pt x="614" y="1"/>
                  </a:moveTo>
                  <a:cubicBezTo>
                    <a:pt x="434" y="1"/>
                    <a:pt x="256" y="50"/>
                    <a:pt x="141" y="142"/>
                  </a:cubicBezTo>
                  <a:cubicBezTo>
                    <a:pt x="0" y="273"/>
                    <a:pt x="37" y="442"/>
                    <a:pt x="222" y="548"/>
                  </a:cubicBezTo>
                  <a:lnTo>
                    <a:pt x="307" y="590"/>
                  </a:lnTo>
                  <a:cubicBezTo>
                    <a:pt x="401" y="628"/>
                    <a:pt x="510" y="647"/>
                    <a:pt x="618" y="647"/>
                  </a:cubicBezTo>
                  <a:cubicBezTo>
                    <a:pt x="793" y="647"/>
                    <a:pt x="964" y="597"/>
                    <a:pt x="1065" y="503"/>
                  </a:cubicBezTo>
                  <a:cubicBezTo>
                    <a:pt x="1228" y="371"/>
                    <a:pt x="1189" y="199"/>
                    <a:pt x="1001" y="92"/>
                  </a:cubicBezTo>
                  <a:cubicBezTo>
                    <a:pt x="978" y="78"/>
                    <a:pt x="952" y="66"/>
                    <a:pt x="927" y="56"/>
                  </a:cubicBezTo>
                  <a:cubicBezTo>
                    <a:pt x="831" y="19"/>
                    <a:pt x="723" y="1"/>
                    <a:pt x="61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3"/>
            <p:cNvSpPr/>
            <p:nvPr/>
          </p:nvSpPr>
          <p:spPr>
            <a:xfrm>
              <a:off x="5174225" y="4171550"/>
              <a:ext cx="31400" cy="16100"/>
            </a:xfrm>
            <a:custGeom>
              <a:avLst/>
              <a:gdLst/>
              <a:ahLst/>
              <a:cxnLst/>
              <a:rect l="l" t="t" r="r" b="b"/>
              <a:pathLst>
                <a:path w="1256" h="644" extrusionOk="0">
                  <a:moveTo>
                    <a:pt x="642" y="0"/>
                  </a:moveTo>
                  <a:cubicBezTo>
                    <a:pt x="524" y="0"/>
                    <a:pt x="403" y="22"/>
                    <a:pt x="297" y="67"/>
                  </a:cubicBezTo>
                  <a:cubicBezTo>
                    <a:pt x="49" y="169"/>
                    <a:pt x="1" y="371"/>
                    <a:pt x="193" y="514"/>
                  </a:cubicBezTo>
                  <a:lnTo>
                    <a:pt x="243" y="551"/>
                  </a:lnTo>
                  <a:cubicBezTo>
                    <a:pt x="345" y="610"/>
                    <a:pt x="488" y="643"/>
                    <a:pt x="634" y="643"/>
                  </a:cubicBezTo>
                  <a:cubicBezTo>
                    <a:pt x="750" y="643"/>
                    <a:pt x="868" y="622"/>
                    <a:pt x="967" y="576"/>
                  </a:cubicBezTo>
                  <a:cubicBezTo>
                    <a:pt x="1220" y="468"/>
                    <a:pt x="1255" y="268"/>
                    <a:pt x="1077" y="124"/>
                  </a:cubicBezTo>
                  <a:cubicBezTo>
                    <a:pt x="1061" y="113"/>
                    <a:pt x="1046" y="102"/>
                    <a:pt x="1029" y="92"/>
                  </a:cubicBezTo>
                  <a:cubicBezTo>
                    <a:pt x="924" y="32"/>
                    <a:pt x="785" y="0"/>
                    <a:pt x="64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3"/>
            <p:cNvSpPr/>
            <p:nvPr/>
          </p:nvSpPr>
          <p:spPr>
            <a:xfrm>
              <a:off x="3216925" y="5293150"/>
              <a:ext cx="30700" cy="16175"/>
            </a:xfrm>
            <a:custGeom>
              <a:avLst/>
              <a:gdLst/>
              <a:ahLst/>
              <a:cxnLst/>
              <a:rect l="l" t="t" r="r" b="b"/>
              <a:pathLst>
                <a:path w="1228" h="647" extrusionOk="0">
                  <a:moveTo>
                    <a:pt x="608" y="1"/>
                  </a:moveTo>
                  <a:cubicBezTo>
                    <a:pt x="442" y="1"/>
                    <a:pt x="277" y="43"/>
                    <a:pt x="170" y="124"/>
                  </a:cubicBezTo>
                  <a:cubicBezTo>
                    <a:pt x="0" y="255"/>
                    <a:pt x="16" y="436"/>
                    <a:pt x="215" y="551"/>
                  </a:cubicBezTo>
                  <a:lnTo>
                    <a:pt x="279" y="580"/>
                  </a:lnTo>
                  <a:lnTo>
                    <a:pt x="272" y="584"/>
                  </a:lnTo>
                  <a:cubicBezTo>
                    <a:pt x="373" y="626"/>
                    <a:pt x="489" y="647"/>
                    <a:pt x="604" y="647"/>
                  </a:cubicBezTo>
                  <a:cubicBezTo>
                    <a:pt x="773" y="647"/>
                    <a:pt x="941" y="602"/>
                    <a:pt x="1058" y="515"/>
                  </a:cubicBezTo>
                  <a:cubicBezTo>
                    <a:pt x="1227" y="386"/>
                    <a:pt x="1198" y="206"/>
                    <a:pt x="1005" y="95"/>
                  </a:cubicBezTo>
                  <a:cubicBezTo>
                    <a:pt x="987" y="85"/>
                    <a:pt x="968" y="75"/>
                    <a:pt x="950" y="67"/>
                  </a:cubicBezTo>
                  <a:cubicBezTo>
                    <a:pt x="849" y="22"/>
                    <a:pt x="728" y="1"/>
                    <a:pt x="60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3"/>
            <p:cNvSpPr/>
            <p:nvPr/>
          </p:nvSpPr>
          <p:spPr>
            <a:xfrm>
              <a:off x="5122450" y="4133600"/>
              <a:ext cx="31025" cy="16200"/>
            </a:xfrm>
            <a:custGeom>
              <a:avLst/>
              <a:gdLst/>
              <a:ahLst/>
              <a:cxnLst/>
              <a:rect l="l" t="t" r="r" b="b"/>
              <a:pathLst>
                <a:path w="1241" h="648" extrusionOk="0">
                  <a:moveTo>
                    <a:pt x="618" y="1"/>
                  </a:moveTo>
                  <a:cubicBezTo>
                    <a:pt x="492" y="1"/>
                    <a:pt x="365" y="25"/>
                    <a:pt x="261" y="74"/>
                  </a:cubicBezTo>
                  <a:cubicBezTo>
                    <a:pt x="28" y="192"/>
                    <a:pt x="0" y="397"/>
                    <a:pt x="199" y="530"/>
                  </a:cubicBezTo>
                  <a:lnTo>
                    <a:pt x="229" y="553"/>
                  </a:lnTo>
                  <a:cubicBezTo>
                    <a:pt x="334" y="615"/>
                    <a:pt x="478" y="647"/>
                    <a:pt x="623" y="647"/>
                  </a:cubicBezTo>
                  <a:cubicBezTo>
                    <a:pt x="750" y="647"/>
                    <a:pt x="878" y="622"/>
                    <a:pt x="980" y="570"/>
                  </a:cubicBezTo>
                  <a:cubicBezTo>
                    <a:pt x="1213" y="452"/>
                    <a:pt x="1241" y="254"/>
                    <a:pt x="1041" y="114"/>
                  </a:cubicBezTo>
                  <a:cubicBezTo>
                    <a:pt x="1030" y="107"/>
                    <a:pt x="1018" y="99"/>
                    <a:pt x="1005" y="91"/>
                  </a:cubicBezTo>
                  <a:cubicBezTo>
                    <a:pt x="900" y="31"/>
                    <a:pt x="760" y="1"/>
                    <a:pt x="61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3"/>
            <p:cNvSpPr/>
            <p:nvPr/>
          </p:nvSpPr>
          <p:spPr>
            <a:xfrm>
              <a:off x="3151900" y="5262500"/>
              <a:ext cx="30825" cy="16150"/>
            </a:xfrm>
            <a:custGeom>
              <a:avLst/>
              <a:gdLst/>
              <a:ahLst/>
              <a:cxnLst/>
              <a:rect l="l" t="t" r="r" b="b"/>
              <a:pathLst>
                <a:path w="1233" h="646" extrusionOk="0">
                  <a:moveTo>
                    <a:pt x="618" y="0"/>
                  </a:moveTo>
                  <a:cubicBezTo>
                    <a:pt x="462" y="0"/>
                    <a:pt x="306" y="38"/>
                    <a:pt x="198" y="110"/>
                  </a:cubicBezTo>
                  <a:cubicBezTo>
                    <a:pt x="0" y="242"/>
                    <a:pt x="23" y="434"/>
                    <a:pt x="229" y="553"/>
                  </a:cubicBezTo>
                  <a:lnTo>
                    <a:pt x="250" y="565"/>
                  </a:lnTo>
                  <a:cubicBezTo>
                    <a:pt x="356" y="620"/>
                    <a:pt x="486" y="646"/>
                    <a:pt x="616" y="646"/>
                  </a:cubicBezTo>
                  <a:cubicBezTo>
                    <a:pt x="774" y="646"/>
                    <a:pt x="931" y="607"/>
                    <a:pt x="1043" y="533"/>
                  </a:cubicBezTo>
                  <a:cubicBezTo>
                    <a:pt x="1233" y="407"/>
                    <a:pt x="1214" y="213"/>
                    <a:pt x="1005" y="91"/>
                  </a:cubicBezTo>
                  <a:cubicBezTo>
                    <a:pt x="996" y="87"/>
                    <a:pt x="987" y="82"/>
                    <a:pt x="977" y="78"/>
                  </a:cubicBezTo>
                  <a:cubicBezTo>
                    <a:pt x="875" y="25"/>
                    <a:pt x="747" y="0"/>
                    <a:pt x="61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3"/>
            <p:cNvSpPr/>
            <p:nvPr/>
          </p:nvSpPr>
          <p:spPr>
            <a:xfrm>
              <a:off x="5066775" y="4097575"/>
              <a:ext cx="30350" cy="16225"/>
            </a:xfrm>
            <a:custGeom>
              <a:avLst/>
              <a:gdLst/>
              <a:ahLst/>
              <a:cxnLst/>
              <a:rect l="l" t="t" r="r" b="b"/>
              <a:pathLst>
                <a:path w="1214" h="649" extrusionOk="0">
                  <a:moveTo>
                    <a:pt x="625" y="0"/>
                  </a:moveTo>
                  <a:cubicBezTo>
                    <a:pt x="483" y="0"/>
                    <a:pt x="339" y="33"/>
                    <a:pt x="225" y="95"/>
                  </a:cubicBezTo>
                  <a:cubicBezTo>
                    <a:pt x="7" y="213"/>
                    <a:pt x="1" y="414"/>
                    <a:pt x="207" y="550"/>
                  </a:cubicBezTo>
                  <a:lnTo>
                    <a:pt x="214" y="553"/>
                  </a:lnTo>
                  <a:cubicBezTo>
                    <a:pt x="323" y="616"/>
                    <a:pt x="466" y="648"/>
                    <a:pt x="610" y="648"/>
                  </a:cubicBezTo>
                  <a:cubicBezTo>
                    <a:pt x="749" y="648"/>
                    <a:pt x="890" y="618"/>
                    <a:pt x="1002" y="557"/>
                  </a:cubicBezTo>
                  <a:cubicBezTo>
                    <a:pt x="1214" y="435"/>
                    <a:pt x="1212" y="230"/>
                    <a:pt x="1013" y="99"/>
                  </a:cubicBezTo>
                  <a:lnTo>
                    <a:pt x="1000" y="90"/>
                  </a:lnTo>
                  <a:cubicBezTo>
                    <a:pt x="896" y="30"/>
                    <a:pt x="761" y="0"/>
                    <a:pt x="625"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3"/>
            <p:cNvSpPr/>
            <p:nvPr/>
          </p:nvSpPr>
          <p:spPr>
            <a:xfrm>
              <a:off x="3090400" y="5229700"/>
              <a:ext cx="30725" cy="16125"/>
            </a:xfrm>
            <a:custGeom>
              <a:avLst/>
              <a:gdLst/>
              <a:ahLst/>
              <a:cxnLst/>
              <a:rect l="l" t="t" r="r" b="b"/>
              <a:pathLst>
                <a:path w="1229" h="645" extrusionOk="0">
                  <a:moveTo>
                    <a:pt x="620" y="0"/>
                  </a:moveTo>
                  <a:cubicBezTo>
                    <a:pt x="474" y="0"/>
                    <a:pt x="327" y="33"/>
                    <a:pt x="219" y="96"/>
                  </a:cubicBezTo>
                  <a:cubicBezTo>
                    <a:pt x="0" y="223"/>
                    <a:pt x="8" y="425"/>
                    <a:pt x="222" y="548"/>
                  </a:cubicBezTo>
                  <a:lnTo>
                    <a:pt x="229" y="552"/>
                  </a:lnTo>
                  <a:cubicBezTo>
                    <a:pt x="335" y="613"/>
                    <a:pt x="479" y="645"/>
                    <a:pt x="622" y="645"/>
                  </a:cubicBezTo>
                  <a:cubicBezTo>
                    <a:pt x="766" y="645"/>
                    <a:pt x="910" y="613"/>
                    <a:pt x="1016" y="548"/>
                  </a:cubicBezTo>
                  <a:cubicBezTo>
                    <a:pt x="1228" y="425"/>
                    <a:pt x="1220" y="214"/>
                    <a:pt x="1006" y="92"/>
                  </a:cubicBezTo>
                  <a:cubicBezTo>
                    <a:pt x="899" y="30"/>
                    <a:pt x="760" y="0"/>
                    <a:pt x="62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3"/>
            <p:cNvSpPr/>
            <p:nvPr/>
          </p:nvSpPr>
          <p:spPr>
            <a:xfrm>
              <a:off x="5007375" y="4063525"/>
              <a:ext cx="30550" cy="16200"/>
            </a:xfrm>
            <a:custGeom>
              <a:avLst/>
              <a:gdLst/>
              <a:ahLst/>
              <a:cxnLst/>
              <a:rect l="l" t="t" r="r" b="b"/>
              <a:pathLst>
                <a:path w="1222" h="648" extrusionOk="0">
                  <a:moveTo>
                    <a:pt x="599" y="1"/>
                  </a:moveTo>
                  <a:cubicBezTo>
                    <a:pt x="453" y="1"/>
                    <a:pt x="307" y="34"/>
                    <a:pt x="198" y="102"/>
                  </a:cubicBezTo>
                  <a:cubicBezTo>
                    <a:pt x="0" y="233"/>
                    <a:pt x="2" y="429"/>
                    <a:pt x="215" y="553"/>
                  </a:cubicBezTo>
                  <a:lnTo>
                    <a:pt x="229" y="562"/>
                  </a:lnTo>
                  <a:cubicBezTo>
                    <a:pt x="336" y="619"/>
                    <a:pt x="476" y="647"/>
                    <a:pt x="614" y="647"/>
                  </a:cubicBezTo>
                  <a:cubicBezTo>
                    <a:pt x="763" y="647"/>
                    <a:pt x="911" y="615"/>
                    <a:pt x="1016" y="549"/>
                  </a:cubicBezTo>
                  <a:cubicBezTo>
                    <a:pt x="1221" y="414"/>
                    <a:pt x="1206" y="216"/>
                    <a:pt x="986" y="89"/>
                  </a:cubicBezTo>
                  <a:cubicBezTo>
                    <a:pt x="878" y="31"/>
                    <a:pt x="738" y="1"/>
                    <a:pt x="59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3"/>
            <p:cNvSpPr/>
            <p:nvPr/>
          </p:nvSpPr>
          <p:spPr>
            <a:xfrm>
              <a:off x="3032125" y="5194925"/>
              <a:ext cx="30850" cy="16175"/>
            </a:xfrm>
            <a:custGeom>
              <a:avLst/>
              <a:gdLst/>
              <a:ahLst/>
              <a:cxnLst/>
              <a:rect l="l" t="t" r="r" b="b"/>
              <a:pathLst>
                <a:path w="1234" h="647" extrusionOk="0">
                  <a:moveTo>
                    <a:pt x="624" y="0"/>
                  </a:moveTo>
                  <a:cubicBezTo>
                    <a:pt x="493" y="0"/>
                    <a:pt x="360" y="29"/>
                    <a:pt x="254" y="87"/>
                  </a:cubicBezTo>
                  <a:cubicBezTo>
                    <a:pt x="13" y="202"/>
                    <a:pt x="0" y="407"/>
                    <a:pt x="207" y="543"/>
                  </a:cubicBezTo>
                  <a:lnTo>
                    <a:pt x="221" y="550"/>
                  </a:lnTo>
                  <a:cubicBezTo>
                    <a:pt x="331" y="614"/>
                    <a:pt x="473" y="647"/>
                    <a:pt x="616" y="647"/>
                  </a:cubicBezTo>
                  <a:cubicBezTo>
                    <a:pt x="750" y="647"/>
                    <a:pt x="884" y="619"/>
                    <a:pt x="993" y="563"/>
                  </a:cubicBezTo>
                  <a:cubicBezTo>
                    <a:pt x="1234" y="440"/>
                    <a:pt x="1233" y="235"/>
                    <a:pt x="1026" y="107"/>
                  </a:cubicBezTo>
                  <a:cubicBezTo>
                    <a:pt x="1017" y="101"/>
                    <a:pt x="1010" y="97"/>
                    <a:pt x="1000" y="92"/>
                  </a:cubicBezTo>
                  <a:cubicBezTo>
                    <a:pt x="894" y="31"/>
                    <a:pt x="760" y="0"/>
                    <a:pt x="62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3"/>
            <p:cNvSpPr/>
            <p:nvPr/>
          </p:nvSpPr>
          <p:spPr>
            <a:xfrm>
              <a:off x="4944125" y="4031550"/>
              <a:ext cx="30825" cy="16250"/>
            </a:xfrm>
            <a:custGeom>
              <a:avLst/>
              <a:gdLst/>
              <a:ahLst/>
              <a:cxnLst/>
              <a:rect l="l" t="t" r="r" b="b"/>
              <a:pathLst>
                <a:path w="1233" h="650" extrusionOk="0">
                  <a:moveTo>
                    <a:pt x="618" y="1"/>
                  </a:moveTo>
                  <a:cubicBezTo>
                    <a:pt x="457" y="1"/>
                    <a:pt x="298" y="42"/>
                    <a:pt x="190" y="119"/>
                  </a:cubicBezTo>
                  <a:cubicBezTo>
                    <a:pt x="0" y="246"/>
                    <a:pt x="30" y="436"/>
                    <a:pt x="236" y="554"/>
                  </a:cubicBezTo>
                  <a:lnTo>
                    <a:pt x="264" y="572"/>
                  </a:lnTo>
                  <a:cubicBezTo>
                    <a:pt x="367" y="624"/>
                    <a:pt x="494" y="649"/>
                    <a:pt x="621" y="649"/>
                  </a:cubicBezTo>
                  <a:cubicBezTo>
                    <a:pt x="782" y="649"/>
                    <a:pt x="941" y="608"/>
                    <a:pt x="1043" y="530"/>
                  </a:cubicBezTo>
                  <a:cubicBezTo>
                    <a:pt x="1233" y="405"/>
                    <a:pt x="1216" y="217"/>
                    <a:pt x="1022" y="105"/>
                  </a:cubicBezTo>
                  <a:cubicBezTo>
                    <a:pt x="1005" y="94"/>
                    <a:pt x="987" y="86"/>
                    <a:pt x="970" y="77"/>
                  </a:cubicBezTo>
                  <a:cubicBezTo>
                    <a:pt x="868" y="26"/>
                    <a:pt x="742" y="1"/>
                    <a:pt x="61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3"/>
            <p:cNvSpPr/>
            <p:nvPr/>
          </p:nvSpPr>
          <p:spPr>
            <a:xfrm>
              <a:off x="2977475" y="5158150"/>
              <a:ext cx="31050" cy="16150"/>
            </a:xfrm>
            <a:custGeom>
              <a:avLst/>
              <a:gdLst/>
              <a:ahLst/>
              <a:cxnLst/>
              <a:rect l="l" t="t" r="r" b="b"/>
              <a:pathLst>
                <a:path w="1242" h="646" extrusionOk="0">
                  <a:moveTo>
                    <a:pt x="624" y="0"/>
                  </a:moveTo>
                  <a:cubicBezTo>
                    <a:pt x="504" y="0"/>
                    <a:pt x="381" y="24"/>
                    <a:pt x="275" y="71"/>
                  </a:cubicBezTo>
                  <a:cubicBezTo>
                    <a:pt x="42" y="183"/>
                    <a:pt x="1" y="388"/>
                    <a:pt x="193" y="523"/>
                  </a:cubicBezTo>
                  <a:lnTo>
                    <a:pt x="236" y="548"/>
                  </a:lnTo>
                  <a:cubicBezTo>
                    <a:pt x="348" y="612"/>
                    <a:pt x="493" y="645"/>
                    <a:pt x="635" y="645"/>
                  </a:cubicBezTo>
                  <a:cubicBezTo>
                    <a:pt x="756" y="645"/>
                    <a:pt x="876" y="621"/>
                    <a:pt x="974" y="573"/>
                  </a:cubicBezTo>
                  <a:cubicBezTo>
                    <a:pt x="1220" y="461"/>
                    <a:pt x="1241" y="261"/>
                    <a:pt x="1056" y="121"/>
                  </a:cubicBezTo>
                  <a:cubicBezTo>
                    <a:pt x="1043" y="112"/>
                    <a:pt x="1029" y="103"/>
                    <a:pt x="1015" y="96"/>
                  </a:cubicBezTo>
                  <a:cubicBezTo>
                    <a:pt x="907" y="33"/>
                    <a:pt x="767" y="0"/>
                    <a:pt x="624"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3"/>
            <p:cNvSpPr/>
            <p:nvPr/>
          </p:nvSpPr>
          <p:spPr>
            <a:xfrm>
              <a:off x="4878575" y="4001850"/>
              <a:ext cx="30550" cy="16200"/>
            </a:xfrm>
            <a:custGeom>
              <a:avLst/>
              <a:gdLst/>
              <a:ahLst/>
              <a:cxnLst/>
              <a:rect l="l" t="t" r="r" b="b"/>
              <a:pathLst>
                <a:path w="1222" h="648" extrusionOk="0">
                  <a:moveTo>
                    <a:pt x="597" y="1"/>
                  </a:moveTo>
                  <a:cubicBezTo>
                    <a:pt x="429" y="1"/>
                    <a:pt x="264" y="46"/>
                    <a:pt x="155" y="133"/>
                  </a:cubicBezTo>
                  <a:cubicBezTo>
                    <a:pt x="0" y="264"/>
                    <a:pt x="23" y="441"/>
                    <a:pt x="214" y="552"/>
                  </a:cubicBezTo>
                  <a:lnTo>
                    <a:pt x="285" y="585"/>
                  </a:lnTo>
                  <a:cubicBezTo>
                    <a:pt x="386" y="627"/>
                    <a:pt x="502" y="648"/>
                    <a:pt x="616" y="648"/>
                  </a:cubicBezTo>
                  <a:cubicBezTo>
                    <a:pt x="782" y="648"/>
                    <a:pt x="943" y="603"/>
                    <a:pt x="1043" y="515"/>
                  </a:cubicBezTo>
                  <a:cubicBezTo>
                    <a:pt x="1221" y="383"/>
                    <a:pt x="1192" y="210"/>
                    <a:pt x="1005" y="103"/>
                  </a:cubicBezTo>
                  <a:cubicBezTo>
                    <a:pt x="982" y="89"/>
                    <a:pt x="959" y="78"/>
                    <a:pt x="934" y="68"/>
                  </a:cubicBezTo>
                  <a:cubicBezTo>
                    <a:pt x="833" y="23"/>
                    <a:pt x="714" y="1"/>
                    <a:pt x="597"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3"/>
            <p:cNvSpPr/>
            <p:nvPr/>
          </p:nvSpPr>
          <p:spPr>
            <a:xfrm>
              <a:off x="2926775" y="5119625"/>
              <a:ext cx="31725" cy="16150"/>
            </a:xfrm>
            <a:custGeom>
              <a:avLst/>
              <a:gdLst/>
              <a:ahLst/>
              <a:cxnLst/>
              <a:rect l="l" t="t" r="r" b="b"/>
              <a:pathLst>
                <a:path w="1269" h="646" extrusionOk="0">
                  <a:moveTo>
                    <a:pt x="625" y="1"/>
                  </a:moveTo>
                  <a:cubicBezTo>
                    <a:pt x="514" y="1"/>
                    <a:pt x="401" y="19"/>
                    <a:pt x="303" y="56"/>
                  </a:cubicBezTo>
                  <a:cubicBezTo>
                    <a:pt x="63" y="164"/>
                    <a:pt x="0" y="365"/>
                    <a:pt x="171" y="512"/>
                  </a:cubicBezTo>
                  <a:lnTo>
                    <a:pt x="242" y="553"/>
                  </a:lnTo>
                  <a:cubicBezTo>
                    <a:pt x="344" y="612"/>
                    <a:pt x="490" y="645"/>
                    <a:pt x="637" y="645"/>
                  </a:cubicBezTo>
                  <a:cubicBezTo>
                    <a:pt x="747" y="645"/>
                    <a:pt x="858" y="627"/>
                    <a:pt x="951" y="586"/>
                  </a:cubicBezTo>
                  <a:cubicBezTo>
                    <a:pt x="1205" y="479"/>
                    <a:pt x="1269" y="278"/>
                    <a:pt x="1084" y="139"/>
                  </a:cubicBezTo>
                  <a:cubicBezTo>
                    <a:pt x="1063" y="121"/>
                    <a:pt x="1040" y="105"/>
                    <a:pt x="1018" y="91"/>
                  </a:cubicBezTo>
                  <a:cubicBezTo>
                    <a:pt x="913" y="31"/>
                    <a:pt x="770" y="1"/>
                    <a:pt x="62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3"/>
            <p:cNvSpPr/>
            <p:nvPr/>
          </p:nvSpPr>
          <p:spPr>
            <a:xfrm>
              <a:off x="4809300" y="3974550"/>
              <a:ext cx="30825" cy="16075"/>
            </a:xfrm>
            <a:custGeom>
              <a:avLst/>
              <a:gdLst/>
              <a:ahLst/>
              <a:cxnLst/>
              <a:rect l="l" t="t" r="r" b="b"/>
              <a:pathLst>
                <a:path w="1233" h="643" extrusionOk="0">
                  <a:moveTo>
                    <a:pt x="617" y="1"/>
                  </a:moveTo>
                  <a:cubicBezTo>
                    <a:pt x="435" y="1"/>
                    <a:pt x="259" y="52"/>
                    <a:pt x="156" y="149"/>
                  </a:cubicBezTo>
                  <a:cubicBezTo>
                    <a:pt x="0" y="273"/>
                    <a:pt x="38" y="441"/>
                    <a:pt x="222" y="548"/>
                  </a:cubicBezTo>
                  <a:lnTo>
                    <a:pt x="314" y="593"/>
                  </a:lnTo>
                  <a:cubicBezTo>
                    <a:pt x="407" y="626"/>
                    <a:pt x="511" y="642"/>
                    <a:pt x="613" y="642"/>
                  </a:cubicBezTo>
                  <a:cubicBezTo>
                    <a:pt x="800" y="642"/>
                    <a:pt x="982" y="589"/>
                    <a:pt x="1086" y="491"/>
                  </a:cubicBezTo>
                  <a:cubicBezTo>
                    <a:pt x="1232" y="364"/>
                    <a:pt x="1199" y="199"/>
                    <a:pt x="1021" y="96"/>
                  </a:cubicBezTo>
                  <a:cubicBezTo>
                    <a:pt x="988" y="78"/>
                    <a:pt x="955" y="63"/>
                    <a:pt x="920" y="52"/>
                  </a:cubicBezTo>
                  <a:cubicBezTo>
                    <a:pt x="825" y="17"/>
                    <a:pt x="720" y="1"/>
                    <a:pt x="617"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3"/>
            <p:cNvSpPr/>
            <p:nvPr/>
          </p:nvSpPr>
          <p:spPr>
            <a:xfrm>
              <a:off x="2880100" y="5079300"/>
              <a:ext cx="31750" cy="16200"/>
            </a:xfrm>
            <a:custGeom>
              <a:avLst/>
              <a:gdLst/>
              <a:ahLst/>
              <a:cxnLst/>
              <a:rect l="l" t="t" r="r" b="b"/>
              <a:pathLst>
                <a:path w="1270" h="648" extrusionOk="0">
                  <a:moveTo>
                    <a:pt x="642" y="0"/>
                  </a:moveTo>
                  <a:cubicBezTo>
                    <a:pt x="541" y="0"/>
                    <a:pt x="438" y="17"/>
                    <a:pt x="347" y="52"/>
                  </a:cubicBezTo>
                  <a:cubicBezTo>
                    <a:pt x="85" y="147"/>
                    <a:pt x="1" y="344"/>
                    <a:pt x="165" y="496"/>
                  </a:cubicBezTo>
                  <a:lnTo>
                    <a:pt x="250" y="553"/>
                  </a:lnTo>
                  <a:cubicBezTo>
                    <a:pt x="357" y="615"/>
                    <a:pt x="502" y="648"/>
                    <a:pt x="647" y="648"/>
                  </a:cubicBezTo>
                  <a:cubicBezTo>
                    <a:pt x="745" y="648"/>
                    <a:pt x="843" y="633"/>
                    <a:pt x="931" y="602"/>
                  </a:cubicBezTo>
                  <a:cubicBezTo>
                    <a:pt x="1186" y="503"/>
                    <a:pt x="1269" y="306"/>
                    <a:pt x="1105" y="154"/>
                  </a:cubicBezTo>
                  <a:cubicBezTo>
                    <a:pt x="1080" y="129"/>
                    <a:pt x="1051" y="108"/>
                    <a:pt x="1020" y="90"/>
                  </a:cubicBezTo>
                  <a:cubicBezTo>
                    <a:pt x="918" y="31"/>
                    <a:pt x="781" y="0"/>
                    <a:pt x="64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3"/>
            <p:cNvSpPr/>
            <p:nvPr/>
          </p:nvSpPr>
          <p:spPr>
            <a:xfrm>
              <a:off x="4737750" y="3949500"/>
              <a:ext cx="30575" cy="16175"/>
            </a:xfrm>
            <a:custGeom>
              <a:avLst/>
              <a:gdLst/>
              <a:ahLst/>
              <a:cxnLst/>
              <a:rect l="l" t="t" r="r" b="b"/>
              <a:pathLst>
                <a:path w="1223" h="647" extrusionOk="0">
                  <a:moveTo>
                    <a:pt x="611" y="0"/>
                  </a:moveTo>
                  <a:cubicBezTo>
                    <a:pt x="416" y="0"/>
                    <a:pt x="225" y="61"/>
                    <a:pt x="120" y="167"/>
                  </a:cubicBezTo>
                  <a:cubicBezTo>
                    <a:pt x="0" y="294"/>
                    <a:pt x="44" y="450"/>
                    <a:pt x="222" y="552"/>
                  </a:cubicBezTo>
                  <a:lnTo>
                    <a:pt x="342" y="606"/>
                  </a:lnTo>
                  <a:cubicBezTo>
                    <a:pt x="426" y="633"/>
                    <a:pt x="519" y="647"/>
                    <a:pt x="611" y="647"/>
                  </a:cubicBezTo>
                  <a:cubicBezTo>
                    <a:pt x="807" y="647"/>
                    <a:pt x="1000" y="587"/>
                    <a:pt x="1100" y="478"/>
                  </a:cubicBezTo>
                  <a:cubicBezTo>
                    <a:pt x="1223" y="353"/>
                    <a:pt x="1181" y="195"/>
                    <a:pt x="1011" y="97"/>
                  </a:cubicBezTo>
                  <a:cubicBezTo>
                    <a:pt x="971" y="74"/>
                    <a:pt x="929" y="56"/>
                    <a:pt x="886" y="43"/>
                  </a:cubicBezTo>
                  <a:cubicBezTo>
                    <a:pt x="799" y="14"/>
                    <a:pt x="704" y="0"/>
                    <a:pt x="61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3"/>
            <p:cNvSpPr/>
            <p:nvPr/>
          </p:nvSpPr>
          <p:spPr>
            <a:xfrm>
              <a:off x="2837700" y="5037700"/>
              <a:ext cx="31750" cy="16025"/>
            </a:xfrm>
            <a:custGeom>
              <a:avLst/>
              <a:gdLst/>
              <a:ahLst/>
              <a:cxnLst/>
              <a:rect l="l" t="t" r="r" b="b"/>
              <a:pathLst>
                <a:path w="1270" h="641" extrusionOk="0">
                  <a:moveTo>
                    <a:pt x="651" y="0"/>
                  </a:moveTo>
                  <a:cubicBezTo>
                    <a:pt x="558" y="0"/>
                    <a:pt x="463" y="14"/>
                    <a:pt x="374" y="41"/>
                  </a:cubicBezTo>
                  <a:cubicBezTo>
                    <a:pt x="112" y="119"/>
                    <a:pt x="1" y="316"/>
                    <a:pt x="150" y="468"/>
                  </a:cubicBezTo>
                  <a:lnTo>
                    <a:pt x="250" y="550"/>
                  </a:lnTo>
                  <a:cubicBezTo>
                    <a:pt x="350" y="608"/>
                    <a:pt x="492" y="641"/>
                    <a:pt x="635" y="641"/>
                  </a:cubicBezTo>
                  <a:cubicBezTo>
                    <a:pt x="727" y="641"/>
                    <a:pt x="819" y="627"/>
                    <a:pt x="902" y="599"/>
                  </a:cubicBezTo>
                  <a:cubicBezTo>
                    <a:pt x="1171" y="516"/>
                    <a:pt x="1269" y="320"/>
                    <a:pt x="1134" y="168"/>
                  </a:cubicBezTo>
                  <a:cubicBezTo>
                    <a:pt x="1105" y="137"/>
                    <a:pt x="1071" y="112"/>
                    <a:pt x="1035" y="91"/>
                  </a:cubicBezTo>
                  <a:cubicBezTo>
                    <a:pt x="932" y="32"/>
                    <a:pt x="794" y="0"/>
                    <a:pt x="65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3"/>
            <p:cNvSpPr/>
            <p:nvPr/>
          </p:nvSpPr>
          <p:spPr>
            <a:xfrm>
              <a:off x="4663550" y="3927125"/>
              <a:ext cx="30550" cy="16175"/>
            </a:xfrm>
            <a:custGeom>
              <a:avLst/>
              <a:gdLst/>
              <a:ahLst/>
              <a:cxnLst/>
              <a:rect l="l" t="t" r="r" b="b"/>
              <a:pathLst>
                <a:path w="1222" h="647" extrusionOk="0">
                  <a:moveTo>
                    <a:pt x="615" y="0"/>
                  </a:moveTo>
                  <a:cubicBezTo>
                    <a:pt x="413" y="0"/>
                    <a:pt x="216" y="68"/>
                    <a:pt x="121" y="183"/>
                  </a:cubicBezTo>
                  <a:cubicBezTo>
                    <a:pt x="1" y="309"/>
                    <a:pt x="51" y="453"/>
                    <a:pt x="222" y="552"/>
                  </a:cubicBezTo>
                  <a:lnTo>
                    <a:pt x="371" y="613"/>
                  </a:lnTo>
                  <a:cubicBezTo>
                    <a:pt x="450" y="636"/>
                    <a:pt x="533" y="647"/>
                    <a:pt x="614" y="647"/>
                  </a:cubicBezTo>
                  <a:cubicBezTo>
                    <a:pt x="824" y="647"/>
                    <a:pt x="1023" y="575"/>
                    <a:pt x="1114" y="463"/>
                  </a:cubicBezTo>
                  <a:cubicBezTo>
                    <a:pt x="1222" y="335"/>
                    <a:pt x="1174" y="185"/>
                    <a:pt x="1011" y="91"/>
                  </a:cubicBezTo>
                  <a:cubicBezTo>
                    <a:pt x="964" y="66"/>
                    <a:pt x="915" y="45"/>
                    <a:pt x="864" y="31"/>
                  </a:cubicBezTo>
                  <a:lnTo>
                    <a:pt x="857" y="35"/>
                  </a:lnTo>
                  <a:cubicBezTo>
                    <a:pt x="779" y="11"/>
                    <a:pt x="697" y="0"/>
                    <a:pt x="615"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3"/>
            <p:cNvSpPr/>
            <p:nvPr/>
          </p:nvSpPr>
          <p:spPr>
            <a:xfrm>
              <a:off x="2800075" y="4994400"/>
              <a:ext cx="31550" cy="16250"/>
            </a:xfrm>
            <a:custGeom>
              <a:avLst/>
              <a:gdLst/>
              <a:ahLst/>
              <a:cxnLst/>
              <a:rect l="l" t="t" r="r" b="b"/>
              <a:pathLst>
                <a:path w="1262" h="650" extrusionOk="0">
                  <a:moveTo>
                    <a:pt x="633" y="0"/>
                  </a:moveTo>
                  <a:cubicBezTo>
                    <a:pt x="553" y="0"/>
                    <a:pt x="472" y="10"/>
                    <a:pt x="395" y="32"/>
                  </a:cubicBezTo>
                  <a:cubicBezTo>
                    <a:pt x="112" y="106"/>
                    <a:pt x="0" y="302"/>
                    <a:pt x="128" y="460"/>
                  </a:cubicBezTo>
                  <a:lnTo>
                    <a:pt x="243" y="549"/>
                  </a:lnTo>
                  <a:cubicBezTo>
                    <a:pt x="351" y="612"/>
                    <a:pt x="496" y="650"/>
                    <a:pt x="646" y="650"/>
                  </a:cubicBezTo>
                  <a:cubicBezTo>
                    <a:pt x="722" y="650"/>
                    <a:pt x="799" y="640"/>
                    <a:pt x="873" y="619"/>
                  </a:cubicBezTo>
                  <a:cubicBezTo>
                    <a:pt x="1149" y="541"/>
                    <a:pt x="1262" y="353"/>
                    <a:pt x="1140" y="184"/>
                  </a:cubicBezTo>
                  <a:cubicBezTo>
                    <a:pt x="1110" y="149"/>
                    <a:pt x="1072" y="118"/>
                    <a:pt x="1032" y="96"/>
                  </a:cubicBezTo>
                  <a:cubicBezTo>
                    <a:pt x="925" y="35"/>
                    <a:pt x="781" y="0"/>
                    <a:pt x="63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3"/>
            <p:cNvSpPr/>
            <p:nvPr/>
          </p:nvSpPr>
          <p:spPr>
            <a:xfrm>
              <a:off x="4587400" y="3907400"/>
              <a:ext cx="30575" cy="16175"/>
            </a:xfrm>
            <a:custGeom>
              <a:avLst/>
              <a:gdLst/>
              <a:ahLst/>
              <a:cxnLst/>
              <a:rect l="l" t="t" r="r" b="b"/>
              <a:pathLst>
                <a:path w="1223" h="647" extrusionOk="0">
                  <a:moveTo>
                    <a:pt x="620" y="1"/>
                  </a:moveTo>
                  <a:cubicBezTo>
                    <a:pt x="398" y="1"/>
                    <a:pt x="186" y="75"/>
                    <a:pt x="100" y="199"/>
                  </a:cubicBezTo>
                  <a:cubicBezTo>
                    <a:pt x="1" y="323"/>
                    <a:pt x="73" y="463"/>
                    <a:pt x="230" y="553"/>
                  </a:cubicBezTo>
                  <a:lnTo>
                    <a:pt x="408" y="623"/>
                  </a:lnTo>
                  <a:cubicBezTo>
                    <a:pt x="476" y="639"/>
                    <a:pt x="546" y="646"/>
                    <a:pt x="614" y="646"/>
                  </a:cubicBezTo>
                  <a:cubicBezTo>
                    <a:pt x="833" y="646"/>
                    <a:pt x="1041" y="571"/>
                    <a:pt x="1137" y="446"/>
                  </a:cubicBezTo>
                  <a:cubicBezTo>
                    <a:pt x="1222" y="322"/>
                    <a:pt x="1165" y="181"/>
                    <a:pt x="1009" y="92"/>
                  </a:cubicBezTo>
                  <a:cubicBezTo>
                    <a:pt x="953" y="60"/>
                    <a:pt x="892" y="38"/>
                    <a:pt x="829" y="24"/>
                  </a:cubicBezTo>
                  <a:cubicBezTo>
                    <a:pt x="761" y="8"/>
                    <a:pt x="690" y="1"/>
                    <a:pt x="620"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3"/>
            <p:cNvSpPr/>
            <p:nvPr/>
          </p:nvSpPr>
          <p:spPr>
            <a:xfrm>
              <a:off x="2766650" y="4949850"/>
              <a:ext cx="31775" cy="16175"/>
            </a:xfrm>
            <a:custGeom>
              <a:avLst/>
              <a:gdLst/>
              <a:ahLst/>
              <a:cxnLst/>
              <a:rect l="l" t="t" r="r" b="b"/>
              <a:pathLst>
                <a:path w="1271" h="647" extrusionOk="0">
                  <a:moveTo>
                    <a:pt x="636" y="1"/>
                  </a:moveTo>
                  <a:cubicBezTo>
                    <a:pt x="567" y="1"/>
                    <a:pt x="498" y="8"/>
                    <a:pt x="431" y="24"/>
                  </a:cubicBezTo>
                  <a:cubicBezTo>
                    <a:pt x="141" y="94"/>
                    <a:pt x="0" y="274"/>
                    <a:pt x="122" y="442"/>
                  </a:cubicBezTo>
                  <a:lnTo>
                    <a:pt x="244" y="552"/>
                  </a:lnTo>
                  <a:cubicBezTo>
                    <a:pt x="348" y="612"/>
                    <a:pt x="489" y="647"/>
                    <a:pt x="639" y="647"/>
                  </a:cubicBezTo>
                  <a:cubicBezTo>
                    <a:pt x="705" y="647"/>
                    <a:pt x="773" y="640"/>
                    <a:pt x="839" y="626"/>
                  </a:cubicBezTo>
                  <a:cubicBezTo>
                    <a:pt x="1129" y="566"/>
                    <a:pt x="1270" y="368"/>
                    <a:pt x="1163" y="208"/>
                  </a:cubicBezTo>
                  <a:cubicBezTo>
                    <a:pt x="1128" y="164"/>
                    <a:pt x="1085" y="126"/>
                    <a:pt x="1035" y="98"/>
                  </a:cubicBezTo>
                  <a:cubicBezTo>
                    <a:pt x="928" y="36"/>
                    <a:pt x="784" y="1"/>
                    <a:pt x="63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3"/>
            <p:cNvSpPr/>
            <p:nvPr/>
          </p:nvSpPr>
          <p:spPr>
            <a:xfrm>
              <a:off x="4509900" y="3890375"/>
              <a:ext cx="29625" cy="16150"/>
            </a:xfrm>
            <a:custGeom>
              <a:avLst/>
              <a:gdLst/>
              <a:ahLst/>
              <a:cxnLst/>
              <a:rect l="l" t="t" r="r" b="b"/>
              <a:pathLst>
                <a:path w="1185" h="646" extrusionOk="0">
                  <a:moveTo>
                    <a:pt x="588" y="0"/>
                  </a:moveTo>
                  <a:cubicBezTo>
                    <a:pt x="357" y="0"/>
                    <a:pt x="141" y="86"/>
                    <a:pt x="64" y="215"/>
                  </a:cubicBezTo>
                  <a:cubicBezTo>
                    <a:pt x="1" y="335"/>
                    <a:pt x="44" y="466"/>
                    <a:pt x="193" y="553"/>
                  </a:cubicBezTo>
                  <a:lnTo>
                    <a:pt x="413" y="631"/>
                  </a:lnTo>
                  <a:cubicBezTo>
                    <a:pt x="470" y="641"/>
                    <a:pt x="527" y="646"/>
                    <a:pt x="584" y="646"/>
                  </a:cubicBezTo>
                  <a:cubicBezTo>
                    <a:pt x="821" y="646"/>
                    <a:pt x="1046" y="562"/>
                    <a:pt x="1113" y="430"/>
                  </a:cubicBezTo>
                  <a:cubicBezTo>
                    <a:pt x="1184" y="306"/>
                    <a:pt x="1123" y="178"/>
                    <a:pt x="978" y="94"/>
                  </a:cubicBezTo>
                  <a:cubicBezTo>
                    <a:pt x="914" y="58"/>
                    <a:pt x="844" y="33"/>
                    <a:pt x="772" y="19"/>
                  </a:cubicBezTo>
                  <a:cubicBezTo>
                    <a:pt x="711" y="6"/>
                    <a:pt x="649" y="0"/>
                    <a:pt x="58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3"/>
            <p:cNvSpPr/>
            <p:nvPr/>
          </p:nvSpPr>
          <p:spPr>
            <a:xfrm>
              <a:off x="2738200" y="4904325"/>
              <a:ext cx="31425" cy="16200"/>
            </a:xfrm>
            <a:custGeom>
              <a:avLst/>
              <a:gdLst/>
              <a:ahLst/>
              <a:cxnLst/>
              <a:rect l="l" t="t" r="r" b="b"/>
              <a:pathLst>
                <a:path w="1257" h="648" extrusionOk="0">
                  <a:moveTo>
                    <a:pt x="625" y="1"/>
                  </a:moveTo>
                  <a:cubicBezTo>
                    <a:pt x="566" y="1"/>
                    <a:pt x="506" y="6"/>
                    <a:pt x="447" y="18"/>
                  </a:cubicBezTo>
                  <a:cubicBezTo>
                    <a:pt x="171" y="71"/>
                    <a:pt x="1" y="260"/>
                    <a:pt x="101" y="425"/>
                  </a:cubicBezTo>
                  <a:lnTo>
                    <a:pt x="238" y="552"/>
                  </a:lnTo>
                  <a:cubicBezTo>
                    <a:pt x="343" y="612"/>
                    <a:pt x="489" y="648"/>
                    <a:pt x="642" y="648"/>
                  </a:cubicBezTo>
                  <a:cubicBezTo>
                    <a:pt x="696" y="648"/>
                    <a:pt x="751" y="643"/>
                    <a:pt x="805" y="634"/>
                  </a:cubicBezTo>
                  <a:cubicBezTo>
                    <a:pt x="1095" y="571"/>
                    <a:pt x="1257" y="387"/>
                    <a:pt x="1156" y="223"/>
                  </a:cubicBezTo>
                  <a:lnTo>
                    <a:pt x="1156" y="223"/>
                  </a:lnTo>
                  <a:lnTo>
                    <a:pt x="1165" y="227"/>
                  </a:lnTo>
                  <a:cubicBezTo>
                    <a:pt x="1130" y="172"/>
                    <a:pt x="1081" y="128"/>
                    <a:pt x="1025" y="97"/>
                  </a:cubicBezTo>
                  <a:cubicBezTo>
                    <a:pt x="919" y="36"/>
                    <a:pt x="776" y="1"/>
                    <a:pt x="62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3"/>
            <p:cNvSpPr/>
            <p:nvPr/>
          </p:nvSpPr>
          <p:spPr>
            <a:xfrm>
              <a:off x="4430075" y="3876050"/>
              <a:ext cx="29650" cy="16100"/>
            </a:xfrm>
            <a:custGeom>
              <a:avLst/>
              <a:gdLst/>
              <a:ahLst/>
              <a:cxnLst/>
              <a:rect l="l" t="t" r="r" b="b"/>
              <a:pathLst>
                <a:path w="1186" h="644" extrusionOk="0">
                  <a:moveTo>
                    <a:pt x="592" y="1"/>
                  </a:moveTo>
                  <a:cubicBezTo>
                    <a:pt x="354" y="1"/>
                    <a:pt x="127" y="98"/>
                    <a:pt x="56" y="235"/>
                  </a:cubicBezTo>
                  <a:cubicBezTo>
                    <a:pt x="0" y="349"/>
                    <a:pt x="64" y="469"/>
                    <a:pt x="207" y="551"/>
                  </a:cubicBezTo>
                  <a:lnTo>
                    <a:pt x="449" y="632"/>
                  </a:lnTo>
                  <a:cubicBezTo>
                    <a:pt x="497" y="640"/>
                    <a:pt x="546" y="644"/>
                    <a:pt x="594" y="644"/>
                  </a:cubicBezTo>
                  <a:cubicBezTo>
                    <a:pt x="837" y="644"/>
                    <a:pt x="1064" y="551"/>
                    <a:pt x="1128" y="411"/>
                  </a:cubicBezTo>
                  <a:cubicBezTo>
                    <a:pt x="1185" y="295"/>
                    <a:pt x="1127" y="175"/>
                    <a:pt x="989" y="96"/>
                  </a:cubicBezTo>
                  <a:cubicBezTo>
                    <a:pt x="911" y="52"/>
                    <a:pt x="824" y="25"/>
                    <a:pt x="736" y="13"/>
                  </a:cubicBezTo>
                  <a:cubicBezTo>
                    <a:pt x="688" y="5"/>
                    <a:pt x="640" y="1"/>
                    <a:pt x="59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3"/>
            <p:cNvSpPr/>
            <p:nvPr/>
          </p:nvSpPr>
          <p:spPr>
            <a:xfrm>
              <a:off x="2714575" y="4857875"/>
              <a:ext cx="31050" cy="16250"/>
            </a:xfrm>
            <a:custGeom>
              <a:avLst/>
              <a:gdLst/>
              <a:ahLst/>
              <a:cxnLst/>
              <a:rect l="l" t="t" r="r" b="b"/>
              <a:pathLst>
                <a:path w="1242" h="650" extrusionOk="0">
                  <a:moveTo>
                    <a:pt x="602" y="0"/>
                  </a:moveTo>
                  <a:cubicBezTo>
                    <a:pt x="562" y="0"/>
                    <a:pt x="522" y="3"/>
                    <a:pt x="482" y="8"/>
                  </a:cubicBezTo>
                  <a:cubicBezTo>
                    <a:pt x="176" y="52"/>
                    <a:pt x="1" y="229"/>
                    <a:pt x="79" y="406"/>
                  </a:cubicBezTo>
                  <a:lnTo>
                    <a:pt x="222" y="554"/>
                  </a:lnTo>
                  <a:cubicBezTo>
                    <a:pt x="325" y="614"/>
                    <a:pt x="470" y="649"/>
                    <a:pt x="625" y="649"/>
                  </a:cubicBezTo>
                  <a:cubicBezTo>
                    <a:pt x="673" y="649"/>
                    <a:pt x="721" y="646"/>
                    <a:pt x="769" y="639"/>
                  </a:cubicBezTo>
                  <a:cubicBezTo>
                    <a:pt x="1066" y="590"/>
                    <a:pt x="1241" y="415"/>
                    <a:pt x="1170" y="242"/>
                  </a:cubicBezTo>
                  <a:cubicBezTo>
                    <a:pt x="1134" y="183"/>
                    <a:pt x="1084" y="135"/>
                    <a:pt x="1023" y="103"/>
                  </a:cubicBezTo>
                  <a:cubicBezTo>
                    <a:pt x="911" y="38"/>
                    <a:pt x="759" y="0"/>
                    <a:pt x="602"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3"/>
            <p:cNvSpPr/>
            <p:nvPr/>
          </p:nvSpPr>
          <p:spPr>
            <a:xfrm>
              <a:off x="4349400" y="3864450"/>
              <a:ext cx="29025" cy="16225"/>
            </a:xfrm>
            <a:custGeom>
              <a:avLst/>
              <a:gdLst/>
              <a:ahLst/>
              <a:cxnLst/>
              <a:rect l="l" t="t" r="r" b="b"/>
              <a:pathLst>
                <a:path w="1161" h="649" extrusionOk="0">
                  <a:moveTo>
                    <a:pt x="597" y="0"/>
                  </a:moveTo>
                  <a:cubicBezTo>
                    <a:pt x="328" y="0"/>
                    <a:pt x="84" y="103"/>
                    <a:pt x="28" y="260"/>
                  </a:cubicBezTo>
                  <a:cubicBezTo>
                    <a:pt x="0" y="367"/>
                    <a:pt x="64" y="477"/>
                    <a:pt x="184" y="547"/>
                  </a:cubicBezTo>
                  <a:cubicBezTo>
                    <a:pt x="274" y="600"/>
                    <a:pt x="374" y="634"/>
                    <a:pt x="476" y="642"/>
                  </a:cubicBezTo>
                  <a:cubicBezTo>
                    <a:pt x="513" y="647"/>
                    <a:pt x="550" y="649"/>
                    <a:pt x="587" y="649"/>
                  </a:cubicBezTo>
                  <a:cubicBezTo>
                    <a:pt x="839" y="649"/>
                    <a:pt x="1071" y="542"/>
                    <a:pt x="1120" y="391"/>
                  </a:cubicBezTo>
                  <a:cubicBezTo>
                    <a:pt x="1160" y="278"/>
                    <a:pt x="1099" y="167"/>
                    <a:pt x="968" y="91"/>
                  </a:cubicBezTo>
                  <a:cubicBezTo>
                    <a:pt x="883" y="45"/>
                    <a:pt x="789" y="16"/>
                    <a:pt x="693" y="5"/>
                  </a:cubicBezTo>
                  <a:cubicBezTo>
                    <a:pt x="661" y="2"/>
                    <a:pt x="629" y="0"/>
                    <a:pt x="59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3"/>
            <p:cNvSpPr/>
            <p:nvPr/>
          </p:nvSpPr>
          <p:spPr>
            <a:xfrm>
              <a:off x="2696050" y="4810750"/>
              <a:ext cx="30200" cy="16150"/>
            </a:xfrm>
            <a:custGeom>
              <a:avLst/>
              <a:gdLst/>
              <a:ahLst/>
              <a:cxnLst/>
              <a:rect l="l" t="t" r="r" b="b"/>
              <a:pathLst>
                <a:path w="1208" h="646" extrusionOk="0">
                  <a:moveTo>
                    <a:pt x="614" y="1"/>
                  </a:moveTo>
                  <a:cubicBezTo>
                    <a:pt x="575" y="1"/>
                    <a:pt x="535" y="3"/>
                    <a:pt x="495" y="8"/>
                  </a:cubicBezTo>
                  <a:cubicBezTo>
                    <a:pt x="190" y="37"/>
                    <a:pt x="0" y="205"/>
                    <a:pt x="50" y="382"/>
                  </a:cubicBezTo>
                  <a:lnTo>
                    <a:pt x="215" y="550"/>
                  </a:lnTo>
                  <a:cubicBezTo>
                    <a:pt x="315" y="608"/>
                    <a:pt x="459" y="646"/>
                    <a:pt x="614" y="646"/>
                  </a:cubicBezTo>
                  <a:cubicBezTo>
                    <a:pt x="646" y="646"/>
                    <a:pt x="679" y="644"/>
                    <a:pt x="711" y="641"/>
                  </a:cubicBezTo>
                  <a:cubicBezTo>
                    <a:pt x="1016" y="603"/>
                    <a:pt x="1207" y="435"/>
                    <a:pt x="1149" y="263"/>
                  </a:cubicBezTo>
                  <a:cubicBezTo>
                    <a:pt x="1128" y="195"/>
                    <a:pt x="1072" y="138"/>
                    <a:pt x="995" y="92"/>
                  </a:cubicBezTo>
                  <a:cubicBezTo>
                    <a:pt x="896" y="35"/>
                    <a:pt x="761" y="1"/>
                    <a:pt x="61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3"/>
            <p:cNvSpPr/>
            <p:nvPr/>
          </p:nvSpPr>
          <p:spPr>
            <a:xfrm>
              <a:off x="4267300" y="3855800"/>
              <a:ext cx="28975" cy="16100"/>
            </a:xfrm>
            <a:custGeom>
              <a:avLst/>
              <a:gdLst/>
              <a:ahLst/>
              <a:cxnLst/>
              <a:rect l="l" t="t" r="r" b="b"/>
              <a:pathLst>
                <a:path w="1159" h="644" extrusionOk="0">
                  <a:moveTo>
                    <a:pt x="566" y="1"/>
                  </a:moveTo>
                  <a:cubicBezTo>
                    <a:pt x="299" y="1"/>
                    <a:pt x="72" y="114"/>
                    <a:pt x="28" y="273"/>
                  </a:cubicBezTo>
                  <a:cubicBezTo>
                    <a:pt x="0" y="379"/>
                    <a:pt x="57" y="478"/>
                    <a:pt x="186" y="552"/>
                  </a:cubicBezTo>
                  <a:cubicBezTo>
                    <a:pt x="279" y="603"/>
                    <a:pt x="384" y="634"/>
                    <a:pt x="491" y="638"/>
                  </a:cubicBezTo>
                  <a:cubicBezTo>
                    <a:pt x="525" y="642"/>
                    <a:pt x="559" y="643"/>
                    <a:pt x="593" y="643"/>
                  </a:cubicBezTo>
                  <a:cubicBezTo>
                    <a:pt x="863" y="643"/>
                    <a:pt x="1091" y="528"/>
                    <a:pt x="1133" y="372"/>
                  </a:cubicBezTo>
                  <a:cubicBezTo>
                    <a:pt x="1159" y="269"/>
                    <a:pt x="1093" y="165"/>
                    <a:pt x="970" y="94"/>
                  </a:cubicBezTo>
                  <a:cubicBezTo>
                    <a:pt x="874" y="41"/>
                    <a:pt x="767" y="11"/>
                    <a:pt x="658" y="5"/>
                  </a:cubicBezTo>
                  <a:cubicBezTo>
                    <a:pt x="627" y="2"/>
                    <a:pt x="597" y="1"/>
                    <a:pt x="56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3"/>
            <p:cNvSpPr/>
            <p:nvPr/>
          </p:nvSpPr>
          <p:spPr>
            <a:xfrm>
              <a:off x="2681975" y="4763025"/>
              <a:ext cx="29800" cy="16125"/>
            </a:xfrm>
            <a:custGeom>
              <a:avLst/>
              <a:gdLst/>
              <a:ahLst/>
              <a:cxnLst/>
              <a:rect l="l" t="t" r="r" b="b"/>
              <a:pathLst>
                <a:path w="1192" h="645" extrusionOk="0">
                  <a:moveTo>
                    <a:pt x="601" y="0"/>
                  </a:moveTo>
                  <a:cubicBezTo>
                    <a:pt x="576" y="0"/>
                    <a:pt x="550" y="1"/>
                    <a:pt x="524" y="3"/>
                  </a:cubicBezTo>
                  <a:cubicBezTo>
                    <a:pt x="219" y="24"/>
                    <a:pt x="0" y="184"/>
                    <a:pt x="50" y="368"/>
                  </a:cubicBezTo>
                  <a:cubicBezTo>
                    <a:pt x="73" y="438"/>
                    <a:pt x="123" y="501"/>
                    <a:pt x="208" y="550"/>
                  </a:cubicBezTo>
                  <a:cubicBezTo>
                    <a:pt x="310" y="608"/>
                    <a:pt x="451" y="644"/>
                    <a:pt x="603" y="644"/>
                  </a:cubicBezTo>
                  <a:cubicBezTo>
                    <a:pt x="632" y="644"/>
                    <a:pt x="661" y="643"/>
                    <a:pt x="690" y="640"/>
                  </a:cubicBezTo>
                  <a:cubicBezTo>
                    <a:pt x="987" y="615"/>
                    <a:pt x="1192" y="455"/>
                    <a:pt x="1156" y="279"/>
                  </a:cubicBezTo>
                  <a:cubicBezTo>
                    <a:pt x="1135" y="205"/>
                    <a:pt x="1076" y="141"/>
                    <a:pt x="994" y="94"/>
                  </a:cubicBezTo>
                  <a:cubicBezTo>
                    <a:pt x="892" y="35"/>
                    <a:pt x="754" y="0"/>
                    <a:pt x="60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3"/>
            <p:cNvSpPr/>
            <p:nvPr/>
          </p:nvSpPr>
          <p:spPr>
            <a:xfrm>
              <a:off x="4184500" y="3849950"/>
              <a:ext cx="28500" cy="16100"/>
            </a:xfrm>
            <a:custGeom>
              <a:avLst/>
              <a:gdLst/>
              <a:ahLst/>
              <a:cxnLst/>
              <a:rect l="l" t="t" r="r" b="b"/>
              <a:pathLst>
                <a:path w="1140" h="644" extrusionOk="0">
                  <a:moveTo>
                    <a:pt x="585" y="0"/>
                  </a:moveTo>
                  <a:cubicBezTo>
                    <a:pt x="296" y="0"/>
                    <a:pt x="53" y="124"/>
                    <a:pt x="14" y="298"/>
                  </a:cubicBezTo>
                  <a:cubicBezTo>
                    <a:pt x="0" y="395"/>
                    <a:pt x="57" y="486"/>
                    <a:pt x="179" y="556"/>
                  </a:cubicBezTo>
                  <a:cubicBezTo>
                    <a:pt x="264" y="604"/>
                    <a:pt x="385" y="634"/>
                    <a:pt x="527" y="642"/>
                  </a:cubicBezTo>
                  <a:cubicBezTo>
                    <a:pt x="545" y="643"/>
                    <a:pt x="564" y="643"/>
                    <a:pt x="582" y="643"/>
                  </a:cubicBezTo>
                  <a:cubicBezTo>
                    <a:pt x="869" y="643"/>
                    <a:pt x="1101" y="520"/>
                    <a:pt x="1121" y="355"/>
                  </a:cubicBezTo>
                  <a:cubicBezTo>
                    <a:pt x="1139" y="254"/>
                    <a:pt x="1076" y="162"/>
                    <a:pt x="962" y="97"/>
                  </a:cubicBezTo>
                  <a:cubicBezTo>
                    <a:pt x="857" y="40"/>
                    <a:pt x="740" y="6"/>
                    <a:pt x="622" y="1"/>
                  </a:cubicBezTo>
                  <a:cubicBezTo>
                    <a:pt x="609" y="0"/>
                    <a:pt x="597" y="0"/>
                    <a:pt x="585"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3"/>
            <p:cNvSpPr/>
            <p:nvPr/>
          </p:nvSpPr>
          <p:spPr>
            <a:xfrm>
              <a:off x="2673525" y="4714825"/>
              <a:ext cx="28950" cy="16200"/>
            </a:xfrm>
            <a:custGeom>
              <a:avLst/>
              <a:gdLst/>
              <a:ahLst/>
              <a:cxnLst/>
              <a:rect l="l" t="t" r="r" b="b"/>
              <a:pathLst>
                <a:path w="1158" h="648" extrusionOk="0">
                  <a:moveTo>
                    <a:pt x="572" y="1"/>
                  </a:moveTo>
                  <a:cubicBezTo>
                    <a:pt x="556" y="1"/>
                    <a:pt x="541" y="1"/>
                    <a:pt x="525" y="2"/>
                  </a:cubicBezTo>
                  <a:cubicBezTo>
                    <a:pt x="227" y="19"/>
                    <a:pt x="1" y="175"/>
                    <a:pt x="23" y="351"/>
                  </a:cubicBezTo>
                  <a:cubicBezTo>
                    <a:pt x="30" y="429"/>
                    <a:pt x="87" y="502"/>
                    <a:pt x="174" y="553"/>
                  </a:cubicBezTo>
                  <a:cubicBezTo>
                    <a:pt x="276" y="612"/>
                    <a:pt x="419" y="647"/>
                    <a:pt x="571" y="647"/>
                  </a:cubicBezTo>
                  <a:cubicBezTo>
                    <a:pt x="587" y="647"/>
                    <a:pt x="603" y="647"/>
                    <a:pt x="620" y="646"/>
                  </a:cubicBezTo>
                  <a:cubicBezTo>
                    <a:pt x="932" y="631"/>
                    <a:pt x="1158" y="475"/>
                    <a:pt x="1128" y="302"/>
                  </a:cubicBezTo>
                  <a:cubicBezTo>
                    <a:pt x="1119" y="222"/>
                    <a:pt x="1057" y="148"/>
                    <a:pt x="964" y="95"/>
                  </a:cubicBezTo>
                  <a:cubicBezTo>
                    <a:pt x="863" y="37"/>
                    <a:pt x="724" y="1"/>
                    <a:pt x="57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3"/>
            <p:cNvSpPr/>
            <p:nvPr/>
          </p:nvSpPr>
          <p:spPr>
            <a:xfrm>
              <a:off x="4101375" y="3847000"/>
              <a:ext cx="28300" cy="16175"/>
            </a:xfrm>
            <a:custGeom>
              <a:avLst/>
              <a:gdLst/>
              <a:ahLst/>
              <a:cxnLst/>
              <a:rect l="l" t="t" r="r" b="b"/>
              <a:pathLst>
                <a:path w="1132" h="647" extrusionOk="0">
                  <a:moveTo>
                    <a:pt x="567" y="0"/>
                  </a:moveTo>
                  <a:cubicBezTo>
                    <a:pt x="268" y="0"/>
                    <a:pt x="21" y="139"/>
                    <a:pt x="15" y="313"/>
                  </a:cubicBezTo>
                  <a:cubicBezTo>
                    <a:pt x="1" y="403"/>
                    <a:pt x="65" y="490"/>
                    <a:pt x="172" y="551"/>
                  </a:cubicBezTo>
                  <a:cubicBezTo>
                    <a:pt x="286" y="614"/>
                    <a:pt x="416" y="646"/>
                    <a:pt x="548" y="646"/>
                  </a:cubicBezTo>
                  <a:cubicBezTo>
                    <a:pt x="557" y="646"/>
                    <a:pt x="566" y="646"/>
                    <a:pt x="575" y="646"/>
                  </a:cubicBezTo>
                  <a:cubicBezTo>
                    <a:pt x="874" y="646"/>
                    <a:pt x="1115" y="508"/>
                    <a:pt x="1127" y="333"/>
                  </a:cubicBezTo>
                  <a:cubicBezTo>
                    <a:pt x="1131" y="241"/>
                    <a:pt x="1066" y="156"/>
                    <a:pt x="960" y="96"/>
                  </a:cubicBezTo>
                  <a:cubicBezTo>
                    <a:pt x="861" y="39"/>
                    <a:pt x="727" y="3"/>
                    <a:pt x="581" y="0"/>
                  </a:cubicBezTo>
                  <a:cubicBezTo>
                    <a:pt x="576" y="0"/>
                    <a:pt x="572" y="0"/>
                    <a:pt x="56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3"/>
            <p:cNvSpPr/>
            <p:nvPr/>
          </p:nvSpPr>
          <p:spPr>
            <a:xfrm>
              <a:off x="2669700" y="4666625"/>
              <a:ext cx="28075" cy="16150"/>
            </a:xfrm>
            <a:custGeom>
              <a:avLst/>
              <a:gdLst/>
              <a:ahLst/>
              <a:cxnLst/>
              <a:rect l="l" t="t" r="r" b="b"/>
              <a:pathLst>
                <a:path w="1123" h="646" extrusionOk="0">
                  <a:moveTo>
                    <a:pt x="569" y="1"/>
                  </a:moveTo>
                  <a:cubicBezTo>
                    <a:pt x="564" y="1"/>
                    <a:pt x="558" y="1"/>
                    <a:pt x="552" y="1"/>
                  </a:cubicBezTo>
                  <a:cubicBezTo>
                    <a:pt x="248" y="5"/>
                    <a:pt x="0" y="149"/>
                    <a:pt x="2" y="328"/>
                  </a:cubicBezTo>
                  <a:cubicBezTo>
                    <a:pt x="9" y="415"/>
                    <a:pt x="66" y="489"/>
                    <a:pt x="173" y="550"/>
                  </a:cubicBezTo>
                  <a:cubicBezTo>
                    <a:pt x="288" y="613"/>
                    <a:pt x="416" y="645"/>
                    <a:pt x="546" y="645"/>
                  </a:cubicBezTo>
                  <a:cubicBezTo>
                    <a:pt x="557" y="645"/>
                    <a:pt x="567" y="645"/>
                    <a:pt x="577" y="645"/>
                  </a:cubicBezTo>
                  <a:cubicBezTo>
                    <a:pt x="883" y="641"/>
                    <a:pt x="1122" y="493"/>
                    <a:pt x="1114" y="316"/>
                  </a:cubicBezTo>
                  <a:cubicBezTo>
                    <a:pt x="1118" y="231"/>
                    <a:pt x="1057" y="151"/>
                    <a:pt x="958" y="94"/>
                  </a:cubicBezTo>
                  <a:cubicBezTo>
                    <a:pt x="857" y="36"/>
                    <a:pt x="719" y="1"/>
                    <a:pt x="56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3"/>
            <p:cNvSpPr/>
            <p:nvPr/>
          </p:nvSpPr>
          <p:spPr>
            <a:xfrm>
              <a:off x="4017700" y="3846975"/>
              <a:ext cx="28250" cy="16075"/>
            </a:xfrm>
            <a:custGeom>
              <a:avLst/>
              <a:gdLst/>
              <a:ahLst/>
              <a:cxnLst/>
              <a:rect l="l" t="t" r="r" b="b"/>
              <a:pathLst>
                <a:path w="1130" h="643" extrusionOk="0">
                  <a:moveTo>
                    <a:pt x="577" y="1"/>
                  </a:moveTo>
                  <a:cubicBezTo>
                    <a:pt x="569" y="1"/>
                    <a:pt x="561" y="1"/>
                    <a:pt x="553" y="1"/>
                  </a:cubicBezTo>
                  <a:cubicBezTo>
                    <a:pt x="241" y="1"/>
                    <a:pt x="1" y="149"/>
                    <a:pt x="9" y="326"/>
                  </a:cubicBezTo>
                  <a:cubicBezTo>
                    <a:pt x="23" y="417"/>
                    <a:pt x="80" y="491"/>
                    <a:pt x="181" y="548"/>
                  </a:cubicBezTo>
                  <a:cubicBezTo>
                    <a:pt x="281" y="606"/>
                    <a:pt x="408" y="643"/>
                    <a:pt x="560" y="643"/>
                  </a:cubicBezTo>
                  <a:cubicBezTo>
                    <a:pt x="568" y="643"/>
                    <a:pt x="577" y="643"/>
                    <a:pt x="585" y="643"/>
                  </a:cubicBezTo>
                  <a:cubicBezTo>
                    <a:pt x="897" y="634"/>
                    <a:pt x="1130" y="491"/>
                    <a:pt x="1122" y="314"/>
                  </a:cubicBezTo>
                  <a:cubicBezTo>
                    <a:pt x="1117" y="229"/>
                    <a:pt x="1055" y="150"/>
                    <a:pt x="957" y="95"/>
                  </a:cubicBezTo>
                  <a:cubicBezTo>
                    <a:pt x="857" y="37"/>
                    <a:pt x="721" y="1"/>
                    <a:pt x="577"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3"/>
            <p:cNvSpPr/>
            <p:nvPr/>
          </p:nvSpPr>
          <p:spPr>
            <a:xfrm>
              <a:off x="2670350" y="4618250"/>
              <a:ext cx="28375" cy="16075"/>
            </a:xfrm>
            <a:custGeom>
              <a:avLst/>
              <a:gdLst/>
              <a:ahLst/>
              <a:cxnLst/>
              <a:rect l="l" t="t" r="r" b="b"/>
              <a:pathLst>
                <a:path w="1135" h="643" extrusionOk="0">
                  <a:moveTo>
                    <a:pt x="571" y="1"/>
                  </a:moveTo>
                  <a:cubicBezTo>
                    <a:pt x="270" y="1"/>
                    <a:pt x="27" y="130"/>
                    <a:pt x="1" y="305"/>
                  </a:cubicBezTo>
                  <a:lnTo>
                    <a:pt x="15" y="313"/>
                  </a:lnTo>
                  <a:cubicBezTo>
                    <a:pt x="8" y="400"/>
                    <a:pt x="72" y="486"/>
                    <a:pt x="179" y="547"/>
                  </a:cubicBezTo>
                  <a:cubicBezTo>
                    <a:pt x="271" y="600"/>
                    <a:pt x="406" y="638"/>
                    <a:pt x="542" y="642"/>
                  </a:cubicBezTo>
                  <a:cubicBezTo>
                    <a:pt x="551" y="643"/>
                    <a:pt x="559" y="643"/>
                    <a:pt x="568" y="643"/>
                  </a:cubicBezTo>
                  <a:cubicBezTo>
                    <a:pt x="868" y="643"/>
                    <a:pt x="1122" y="506"/>
                    <a:pt x="1127" y="334"/>
                  </a:cubicBezTo>
                  <a:cubicBezTo>
                    <a:pt x="1134" y="244"/>
                    <a:pt x="1070" y="156"/>
                    <a:pt x="963" y="94"/>
                  </a:cubicBezTo>
                  <a:cubicBezTo>
                    <a:pt x="850" y="33"/>
                    <a:pt x="723" y="1"/>
                    <a:pt x="595" y="1"/>
                  </a:cubicBezTo>
                  <a:cubicBezTo>
                    <a:pt x="587" y="1"/>
                    <a:pt x="579" y="1"/>
                    <a:pt x="571"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3"/>
            <p:cNvSpPr/>
            <p:nvPr/>
          </p:nvSpPr>
          <p:spPr>
            <a:xfrm>
              <a:off x="3934075" y="3849775"/>
              <a:ext cx="29300" cy="16125"/>
            </a:xfrm>
            <a:custGeom>
              <a:avLst/>
              <a:gdLst/>
              <a:ahLst/>
              <a:cxnLst/>
              <a:rect l="l" t="t" r="r" b="b"/>
              <a:pathLst>
                <a:path w="1172" h="645" extrusionOk="0">
                  <a:moveTo>
                    <a:pt x="573" y="0"/>
                  </a:moveTo>
                  <a:cubicBezTo>
                    <a:pt x="559" y="0"/>
                    <a:pt x="545" y="0"/>
                    <a:pt x="531" y="1"/>
                  </a:cubicBezTo>
                  <a:cubicBezTo>
                    <a:pt x="226" y="13"/>
                    <a:pt x="0" y="169"/>
                    <a:pt x="23" y="347"/>
                  </a:cubicBezTo>
                  <a:cubicBezTo>
                    <a:pt x="37" y="427"/>
                    <a:pt x="101" y="497"/>
                    <a:pt x="187" y="547"/>
                  </a:cubicBezTo>
                  <a:cubicBezTo>
                    <a:pt x="304" y="611"/>
                    <a:pt x="436" y="645"/>
                    <a:pt x="569" y="645"/>
                  </a:cubicBezTo>
                  <a:cubicBezTo>
                    <a:pt x="591" y="645"/>
                    <a:pt x="612" y="644"/>
                    <a:pt x="633" y="642"/>
                  </a:cubicBezTo>
                  <a:cubicBezTo>
                    <a:pt x="931" y="625"/>
                    <a:pt x="1171" y="469"/>
                    <a:pt x="1142" y="288"/>
                  </a:cubicBezTo>
                  <a:cubicBezTo>
                    <a:pt x="1127" y="213"/>
                    <a:pt x="1068" y="146"/>
                    <a:pt x="982" y="97"/>
                  </a:cubicBezTo>
                  <a:cubicBezTo>
                    <a:pt x="878" y="37"/>
                    <a:pt x="731" y="0"/>
                    <a:pt x="57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3"/>
            <p:cNvSpPr/>
            <p:nvPr/>
          </p:nvSpPr>
          <p:spPr>
            <a:xfrm>
              <a:off x="2675925" y="4569900"/>
              <a:ext cx="28750" cy="16225"/>
            </a:xfrm>
            <a:custGeom>
              <a:avLst/>
              <a:gdLst/>
              <a:ahLst/>
              <a:cxnLst/>
              <a:rect l="l" t="t" r="r" b="b"/>
              <a:pathLst>
                <a:path w="1150" h="649" extrusionOk="0">
                  <a:moveTo>
                    <a:pt x="583" y="0"/>
                  </a:moveTo>
                  <a:cubicBezTo>
                    <a:pt x="294" y="0"/>
                    <a:pt x="53" y="127"/>
                    <a:pt x="20" y="293"/>
                  </a:cubicBezTo>
                  <a:cubicBezTo>
                    <a:pt x="1" y="396"/>
                    <a:pt x="72" y="487"/>
                    <a:pt x="185" y="552"/>
                  </a:cubicBezTo>
                  <a:cubicBezTo>
                    <a:pt x="288" y="608"/>
                    <a:pt x="402" y="640"/>
                    <a:pt x="519" y="647"/>
                  </a:cubicBezTo>
                  <a:cubicBezTo>
                    <a:pt x="537" y="648"/>
                    <a:pt x="555" y="648"/>
                    <a:pt x="572" y="648"/>
                  </a:cubicBezTo>
                  <a:cubicBezTo>
                    <a:pt x="861" y="648"/>
                    <a:pt x="1101" y="529"/>
                    <a:pt x="1134" y="354"/>
                  </a:cubicBezTo>
                  <a:cubicBezTo>
                    <a:pt x="1149" y="257"/>
                    <a:pt x="1084" y="162"/>
                    <a:pt x="970" y="95"/>
                  </a:cubicBezTo>
                  <a:cubicBezTo>
                    <a:pt x="867" y="39"/>
                    <a:pt x="752" y="7"/>
                    <a:pt x="637" y="2"/>
                  </a:cubicBezTo>
                  <a:cubicBezTo>
                    <a:pt x="619" y="1"/>
                    <a:pt x="601" y="0"/>
                    <a:pt x="58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3"/>
            <p:cNvSpPr/>
            <p:nvPr/>
          </p:nvSpPr>
          <p:spPr>
            <a:xfrm>
              <a:off x="3850825" y="3855400"/>
              <a:ext cx="29675" cy="16175"/>
            </a:xfrm>
            <a:custGeom>
              <a:avLst/>
              <a:gdLst/>
              <a:ahLst/>
              <a:cxnLst/>
              <a:rect l="l" t="t" r="r" b="b"/>
              <a:pathLst>
                <a:path w="1187" h="647" extrusionOk="0">
                  <a:moveTo>
                    <a:pt x="593" y="0"/>
                  </a:moveTo>
                  <a:cubicBezTo>
                    <a:pt x="564" y="0"/>
                    <a:pt x="534" y="2"/>
                    <a:pt x="503" y="4"/>
                  </a:cubicBezTo>
                  <a:cubicBezTo>
                    <a:pt x="205" y="31"/>
                    <a:pt x="0" y="190"/>
                    <a:pt x="45" y="371"/>
                  </a:cubicBezTo>
                  <a:cubicBezTo>
                    <a:pt x="70" y="446"/>
                    <a:pt x="123" y="510"/>
                    <a:pt x="194" y="548"/>
                  </a:cubicBezTo>
                  <a:cubicBezTo>
                    <a:pt x="299" y="609"/>
                    <a:pt x="433" y="647"/>
                    <a:pt x="584" y="647"/>
                  </a:cubicBezTo>
                  <a:cubicBezTo>
                    <a:pt x="616" y="647"/>
                    <a:pt x="649" y="645"/>
                    <a:pt x="683" y="641"/>
                  </a:cubicBezTo>
                  <a:cubicBezTo>
                    <a:pt x="982" y="618"/>
                    <a:pt x="1186" y="449"/>
                    <a:pt x="1149" y="272"/>
                  </a:cubicBezTo>
                  <a:cubicBezTo>
                    <a:pt x="1127" y="204"/>
                    <a:pt x="1069" y="142"/>
                    <a:pt x="989" y="95"/>
                  </a:cubicBezTo>
                  <a:cubicBezTo>
                    <a:pt x="887" y="36"/>
                    <a:pt x="748" y="0"/>
                    <a:pt x="59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3"/>
            <p:cNvSpPr/>
            <p:nvPr/>
          </p:nvSpPr>
          <p:spPr>
            <a:xfrm>
              <a:off x="2686500" y="4522000"/>
              <a:ext cx="29175" cy="16225"/>
            </a:xfrm>
            <a:custGeom>
              <a:avLst/>
              <a:gdLst/>
              <a:ahLst/>
              <a:cxnLst/>
              <a:rect l="l" t="t" r="r" b="b"/>
              <a:pathLst>
                <a:path w="1167" h="649" extrusionOk="0">
                  <a:moveTo>
                    <a:pt x="584" y="1"/>
                  </a:moveTo>
                  <a:cubicBezTo>
                    <a:pt x="323" y="1"/>
                    <a:pt x="78" y="116"/>
                    <a:pt x="42" y="271"/>
                  </a:cubicBezTo>
                  <a:cubicBezTo>
                    <a:pt x="0" y="379"/>
                    <a:pt x="71" y="485"/>
                    <a:pt x="193" y="554"/>
                  </a:cubicBezTo>
                  <a:cubicBezTo>
                    <a:pt x="271" y="600"/>
                    <a:pt x="384" y="632"/>
                    <a:pt x="490" y="645"/>
                  </a:cubicBezTo>
                  <a:cubicBezTo>
                    <a:pt x="517" y="647"/>
                    <a:pt x="545" y="648"/>
                    <a:pt x="573" y="648"/>
                  </a:cubicBezTo>
                  <a:cubicBezTo>
                    <a:pt x="853" y="648"/>
                    <a:pt x="1095" y="535"/>
                    <a:pt x="1134" y="379"/>
                  </a:cubicBezTo>
                  <a:cubicBezTo>
                    <a:pt x="1167" y="270"/>
                    <a:pt x="1106" y="167"/>
                    <a:pt x="983" y="97"/>
                  </a:cubicBezTo>
                  <a:cubicBezTo>
                    <a:pt x="887" y="46"/>
                    <a:pt x="781" y="14"/>
                    <a:pt x="671" y="5"/>
                  </a:cubicBezTo>
                  <a:cubicBezTo>
                    <a:pt x="642" y="2"/>
                    <a:pt x="613" y="1"/>
                    <a:pt x="58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3"/>
            <p:cNvSpPr/>
            <p:nvPr/>
          </p:nvSpPr>
          <p:spPr>
            <a:xfrm>
              <a:off x="3768300" y="3863875"/>
              <a:ext cx="30375" cy="16200"/>
            </a:xfrm>
            <a:custGeom>
              <a:avLst/>
              <a:gdLst/>
              <a:ahLst/>
              <a:cxnLst/>
              <a:rect l="l" t="t" r="r" b="b"/>
              <a:pathLst>
                <a:path w="1215" h="648" extrusionOk="0">
                  <a:moveTo>
                    <a:pt x="603" y="0"/>
                  </a:moveTo>
                  <a:cubicBezTo>
                    <a:pt x="567" y="0"/>
                    <a:pt x="531" y="3"/>
                    <a:pt x="495" y="7"/>
                  </a:cubicBezTo>
                  <a:cubicBezTo>
                    <a:pt x="184" y="49"/>
                    <a:pt x="0" y="220"/>
                    <a:pt x="59" y="393"/>
                  </a:cubicBezTo>
                  <a:lnTo>
                    <a:pt x="208" y="553"/>
                  </a:lnTo>
                  <a:cubicBezTo>
                    <a:pt x="309" y="612"/>
                    <a:pt x="450" y="648"/>
                    <a:pt x="603" y="648"/>
                  </a:cubicBezTo>
                  <a:cubicBezTo>
                    <a:pt x="644" y="648"/>
                    <a:pt x="685" y="645"/>
                    <a:pt x="727" y="640"/>
                  </a:cubicBezTo>
                  <a:cubicBezTo>
                    <a:pt x="1024" y="606"/>
                    <a:pt x="1214" y="431"/>
                    <a:pt x="1156" y="266"/>
                  </a:cubicBezTo>
                  <a:cubicBezTo>
                    <a:pt x="1129" y="199"/>
                    <a:pt x="1072" y="141"/>
                    <a:pt x="994" y="96"/>
                  </a:cubicBezTo>
                  <a:cubicBezTo>
                    <a:pt x="889" y="36"/>
                    <a:pt x="749" y="0"/>
                    <a:pt x="60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3"/>
            <p:cNvSpPr/>
            <p:nvPr/>
          </p:nvSpPr>
          <p:spPr>
            <a:xfrm>
              <a:off x="2702150" y="4474575"/>
              <a:ext cx="29325" cy="16175"/>
            </a:xfrm>
            <a:custGeom>
              <a:avLst/>
              <a:gdLst/>
              <a:ahLst/>
              <a:cxnLst/>
              <a:rect l="l" t="t" r="r" b="b"/>
              <a:pathLst>
                <a:path w="1173" h="647" extrusionOk="0">
                  <a:moveTo>
                    <a:pt x="580" y="1"/>
                  </a:moveTo>
                  <a:cubicBezTo>
                    <a:pt x="321" y="1"/>
                    <a:pt x="102" y="106"/>
                    <a:pt x="35" y="250"/>
                  </a:cubicBezTo>
                  <a:cubicBezTo>
                    <a:pt x="0" y="362"/>
                    <a:pt x="59" y="476"/>
                    <a:pt x="194" y="554"/>
                  </a:cubicBezTo>
                  <a:lnTo>
                    <a:pt x="463" y="636"/>
                  </a:lnTo>
                  <a:cubicBezTo>
                    <a:pt x="509" y="643"/>
                    <a:pt x="554" y="647"/>
                    <a:pt x="599" y="647"/>
                  </a:cubicBezTo>
                  <a:cubicBezTo>
                    <a:pt x="852" y="647"/>
                    <a:pt x="1074" y="542"/>
                    <a:pt x="1128" y="399"/>
                  </a:cubicBezTo>
                  <a:cubicBezTo>
                    <a:pt x="1172" y="282"/>
                    <a:pt x="1112" y="169"/>
                    <a:pt x="981" y="94"/>
                  </a:cubicBezTo>
                  <a:cubicBezTo>
                    <a:pt x="896" y="47"/>
                    <a:pt x="803" y="19"/>
                    <a:pt x="708" y="9"/>
                  </a:cubicBezTo>
                  <a:cubicBezTo>
                    <a:pt x="665" y="3"/>
                    <a:pt x="622" y="1"/>
                    <a:pt x="580"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3"/>
            <p:cNvSpPr/>
            <p:nvPr/>
          </p:nvSpPr>
          <p:spPr>
            <a:xfrm>
              <a:off x="3686850" y="3875275"/>
              <a:ext cx="30900" cy="16200"/>
            </a:xfrm>
            <a:custGeom>
              <a:avLst/>
              <a:gdLst/>
              <a:ahLst/>
              <a:cxnLst/>
              <a:rect l="l" t="t" r="r" b="b"/>
              <a:pathLst>
                <a:path w="1236" h="648" extrusionOk="0">
                  <a:moveTo>
                    <a:pt x="611" y="1"/>
                  </a:moveTo>
                  <a:cubicBezTo>
                    <a:pt x="564" y="1"/>
                    <a:pt x="516" y="4"/>
                    <a:pt x="468" y="11"/>
                  </a:cubicBezTo>
                  <a:cubicBezTo>
                    <a:pt x="178" y="65"/>
                    <a:pt x="1" y="241"/>
                    <a:pt x="87" y="405"/>
                  </a:cubicBezTo>
                  <a:lnTo>
                    <a:pt x="229" y="553"/>
                  </a:lnTo>
                  <a:cubicBezTo>
                    <a:pt x="331" y="612"/>
                    <a:pt x="472" y="648"/>
                    <a:pt x="620" y="648"/>
                  </a:cubicBezTo>
                  <a:cubicBezTo>
                    <a:pt x="669" y="648"/>
                    <a:pt x="719" y="644"/>
                    <a:pt x="769" y="635"/>
                  </a:cubicBezTo>
                  <a:cubicBezTo>
                    <a:pt x="1059" y="589"/>
                    <a:pt x="1236" y="405"/>
                    <a:pt x="1149" y="241"/>
                  </a:cubicBezTo>
                  <a:cubicBezTo>
                    <a:pt x="1126" y="184"/>
                    <a:pt x="1074" y="134"/>
                    <a:pt x="1007" y="95"/>
                  </a:cubicBezTo>
                  <a:cubicBezTo>
                    <a:pt x="904" y="35"/>
                    <a:pt x="762" y="1"/>
                    <a:pt x="611"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3"/>
            <p:cNvSpPr/>
            <p:nvPr/>
          </p:nvSpPr>
          <p:spPr>
            <a:xfrm>
              <a:off x="2722625" y="4427775"/>
              <a:ext cx="29525" cy="16200"/>
            </a:xfrm>
            <a:custGeom>
              <a:avLst/>
              <a:gdLst/>
              <a:ahLst/>
              <a:cxnLst/>
              <a:rect l="l" t="t" r="r" b="b"/>
              <a:pathLst>
                <a:path w="1181" h="648" extrusionOk="0">
                  <a:moveTo>
                    <a:pt x="592" y="1"/>
                  </a:moveTo>
                  <a:cubicBezTo>
                    <a:pt x="351" y="1"/>
                    <a:pt x="127" y="91"/>
                    <a:pt x="51" y="238"/>
                  </a:cubicBezTo>
                  <a:cubicBezTo>
                    <a:pt x="1" y="349"/>
                    <a:pt x="65" y="468"/>
                    <a:pt x="207" y="550"/>
                  </a:cubicBezTo>
                  <a:lnTo>
                    <a:pt x="441" y="636"/>
                  </a:lnTo>
                  <a:cubicBezTo>
                    <a:pt x="489" y="644"/>
                    <a:pt x="537" y="647"/>
                    <a:pt x="584" y="647"/>
                  </a:cubicBezTo>
                  <a:cubicBezTo>
                    <a:pt x="828" y="647"/>
                    <a:pt x="1057" y="555"/>
                    <a:pt x="1128" y="411"/>
                  </a:cubicBezTo>
                  <a:cubicBezTo>
                    <a:pt x="1180" y="296"/>
                    <a:pt x="1120" y="178"/>
                    <a:pt x="981" y="97"/>
                  </a:cubicBezTo>
                  <a:cubicBezTo>
                    <a:pt x="905" y="54"/>
                    <a:pt x="822" y="26"/>
                    <a:pt x="737" y="12"/>
                  </a:cubicBezTo>
                  <a:cubicBezTo>
                    <a:pt x="688" y="5"/>
                    <a:pt x="640" y="1"/>
                    <a:pt x="59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3"/>
            <p:cNvSpPr/>
            <p:nvPr/>
          </p:nvSpPr>
          <p:spPr>
            <a:xfrm>
              <a:off x="3606675" y="3889475"/>
              <a:ext cx="31775" cy="16175"/>
            </a:xfrm>
            <a:custGeom>
              <a:avLst/>
              <a:gdLst/>
              <a:ahLst/>
              <a:cxnLst/>
              <a:rect l="l" t="t" r="r" b="b"/>
              <a:pathLst>
                <a:path w="1271" h="647" extrusionOk="0">
                  <a:moveTo>
                    <a:pt x="629" y="1"/>
                  </a:moveTo>
                  <a:cubicBezTo>
                    <a:pt x="568" y="1"/>
                    <a:pt x="506" y="7"/>
                    <a:pt x="445" y="19"/>
                  </a:cubicBezTo>
                  <a:cubicBezTo>
                    <a:pt x="162" y="76"/>
                    <a:pt x="0" y="260"/>
                    <a:pt x="108" y="428"/>
                  </a:cubicBezTo>
                  <a:lnTo>
                    <a:pt x="236" y="551"/>
                  </a:lnTo>
                  <a:cubicBezTo>
                    <a:pt x="338" y="610"/>
                    <a:pt x="481" y="646"/>
                    <a:pt x="632" y="646"/>
                  </a:cubicBezTo>
                  <a:cubicBezTo>
                    <a:pt x="691" y="646"/>
                    <a:pt x="751" y="641"/>
                    <a:pt x="810" y="629"/>
                  </a:cubicBezTo>
                  <a:cubicBezTo>
                    <a:pt x="1107" y="572"/>
                    <a:pt x="1270" y="388"/>
                    <a:pt x="1163" y="219"/>
                  </a:cubicBezTo>
                  <a:cubicBezTo>
                    <a:pt x="1128" y="168"/>
                    <a:pt x="1081" y="126"/>
                    <a:pt x="1026" y="97"/>
                  </a:cubicBezTo>
                  <a:cubicBezTo>
                    <a:pt x="922" y="36"/>
                    <a:pt x="779" y="1"/>
                    <a:pt x="62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3"/>
            <p:cNvSpPr/>
            <p:nvPr/>
          </p:nvSpPr>
          <p:spPr>
            <a:xfrm>
              <a:off x="2747725" y="4381850"/>
              <a:ext cx="30100" cy="16050"/>
            </a:xfrm>
            <a:custGeom>
              <a:avLst/>
              <a:gdLst/>
              <a:ahLst/>
              <a:cxnLst/>
              <a:rect l="l" t="t" r="r" b="b"/>
              <a:pathLst>
                <a:path w="1204" h="642" extrusionOk="0">
                  <a:moveTo>
                    <a:pt x="604" y="1"/>
                  </a:moveTo>
                  <a:cubicBezTo>
                    <a:pt x="376" y="1"/>
                    <a:pt x="160" y="83"/>
                    <a:pt x="77" y="215"/>
                  </a:cubicBezTo>
                  <a:cubicBezTo>
                    <a:pt x="0" y="335"/>
                    <a:pt x="58" y="466"/>
                    <a:pt x="207" y="553"/>
                  </a:cubicBezTo>
                  <a:lnTo>
                    <a:pt x="413" y="622"/>
                  </a:lnTo>
                  <a:cubicBezTo>
                    <a:pt x="476" y="636"/>
                    <a:pt x="541" y="642"/>
                    <a:pt x="604" y="642"/>
                  </a:cubicBezTo>
                  <a:cubicBezTo>
                    <a:pt x="832" y="642"/>
                    <a:pt x="1045" y="560"/>
                    <a:pt x="1127" y="428"/>
                  </a:cubicBezTo>
                  <a:cubicBezTo>
                    <a:pt x="1203" y="309"/>
                    <a:pt x="1143" y="182"/>
                    <a:pt x="996" y="97"/>
                  </a:cubicBezTo>
                  <a:cubicBezTo>
                    <a:pt x="930" y="59"/>
                    <a:pt x="859" y="33"/>
                    <a:pt x="785" y="19"/>
                  </a:cubicBezTo>
                  <a:cubicBezTo>
                    <a:pt x="725" y="6"/>
                    <a:pt x="664" y="1"/>
                    <a:pt x="60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3"/>
            <p:cNvSpPr/>
            <p:nvPr/>
          </p:nvSpPr>
          <p:spPr>
            <a:xfrm>
              <a:off x="3528425" y="3906375"/>
              <a:ext cx="31600" cy="16275"/>
            </a:xfrm>
            <a:custGeom>
              <a:avLst/>
              <a:gdLst/>
              <a:ahLst/>
              <a:cxnLst/>
              <a:rect l="l" t="t" r="r" b="b"/>
              <a:pathLst>
                <a:path w="1264" h="651" extrusionOk="0">
                  <a:moveTo>
                    <a:pt x="633" y="1"/>
                  </a:moveTo>
                  <a:cubicBezTo>
                    <a:pt x="562" y="1"/>
                    <a:pt x="489" y="8"/>
                    <a:pt x="418" y="24"/>
                  </a:cubicBezTo>
                  <a:cubicBezTo>
                    <a:pt x="142" y="94"/>
                    <a:pt x="1" y="282"/>
                    <a:pt x="115" y="447"/>
                  </a:cubicBezTo>
                  <a:lnTo>
                    <a:pt x="243" y="554"/>
                  </a:lnTo>
                  <a:cubicBezTo>
                    <a:pt x="351" y="615"/>
                    <a:pt x="492" y="650"/>
                    <a:pt x="639" y="650"/>
                  </a:cubicBezTo>
                  <a:cubicBezTo>
                    <a:pt x="705" y="650"/>
                    <a:pt x="773" y="643"/>
                    <a:pt x="840" y="628"/>
                  </a:cubicBezTo>
                  <a:cubicBezTo>
                    <a:pt x="1130" y="557"/>
                    <a:pt x="1264" y="373"/>
                    <a:pt x="1156" y="204"/>
                  </a:cubicBezTo>
                  <a:cubicBezTo>
                    <a:pt x="1122" y="159"/>
                    <a:pt x="1080" y="122"/>
                    <a:pt x="1031" y="95"/>
                  </a:cubicBezTo>
                  <a:cubicBezTo>
                    <a:pt x="925" y="35"/>
                    <a:pt x="783" y="1"/>
                    <a:pt x="633"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3"/>
            <p:cNvSpPr/>
            <p:nvPr/>
          </p:nvSpPr>
          <p:spPr>
            <a:xfrm>
              <a:off x="2777550" y="4336825"/>
              <a:ext cx="30450" cy="16250"/>
            </a:xfrm>
            <a:custGeom>
              <a:avLst/>
              <a:gdLst/>
              <a:ahLst/>
              <a:cxnLst/>
              <a:rect l="l" t="t" r="r" b="b"/>
              <a:pathLst>
                <a:path w="1218" h="650" extrusionOk="0">
                  <a:moveTo>
                    <a:pt x="607" y="0"/>
                  </a:moveTo>
                  <a:cubicBezTo>
                    <a:pt x="391" y="0"/>
                    <a:pt x="181" y="74"/>
                    <a:pt x="91" y="194"/>
                  </a:cubicBezTo>
                  <a:cubicBezTo>
                    <a:pt x="1" y="321"/>
                    <a:pt x="58" y="461"/>
                    <a:pt x="221" y="555"/>
                  </a:cubicBezTo>
                  <a:lnTo>
                    <a:pt x="399" y="625"/>
                  </a:lnTo>
                  <a:cubicBezTo>
                    <a:pt x="467" y="641"/>
                    <a:pt x="538" y="649"/>
                    <a:pt x="609" y="649"/>
                  </a:cubicBezTo>
                  <a:cubicBezTo>
                    <a:pt x="822" y="649"/>
                    <a:pt x="1032" y="579"/>
                    <a:pt x="1121" y="452"/>
                  </a:cubicBezTo>
                  <a:cubicBezTo>
                    <a:pt x="1218" y="327"/>
                    <a:pt x="1158" y="187"/>
                    <a:pt x="999" y="95"/>
                  </a:cubicBezTo>
                  <a:cubicBezTo>
                    <a:pt x="943" y="65"/>
                    <a:pt x="883" y="41"/>
                    <a:pt x="820" y="26"/>
                  </a:cubicBezTo>
                  <a:cubicBezTo>
                    <a:pt x="751" y="8"/>
                    <a:pt x="679" y="0"/>
                    <a:pt x="607"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3"/>
            <p:cNvSpPr/>
            <p:nvPr/>
          </p:nvSpPr>
          <p:spPr>
            <a:xfrm>
              <a:off x="2812400" y="4292850"/>
              <a:ext cx="30350" cy="16300"/>
            </a:xfrm>
            <a:custGeom>
              <a:avLst/>
              <a:gdLst/>
              <a:ahLst/>
              <a:cxnLst/>
              <a:rect l="l" t="t" r="r" b="b"/>
              <a:pathLst>
                <a:path w="1214" h="652" extrusionOk="0">
                  <a:moveTo>
                    <a:pt x="608" y="1"/>
                  </a:moveTo>
                  <a:cubicBezTo>
                    <a:pt x="405" y="1"/>
                    <a:pt x="209" y="69"/>
                    <a:pt x="113" y="183"/>
                  </a:cubicBezTo>
                  <a:cubicBezTo>
                    <a:pt x="1" y="314"/>
                    <a:pt x="51" y="458"/>
                    <a:pt x="215" y="552"/>
                  </a:cubicBezTo>
                  <a:lnTo>
                    <a:pt x="357" y="618"/>
                  </a:lnTo>
                  <a:cubicBezTo>
                    <a:pt x="437" y="640"/>
                    <a:pt x="521" y="651"/>
                    <a:pt x="603" y="651"/>
                  </a:cubicBezTo>
                  <a:cubicBezTo>
                    <a:pt x="806" y="651"/>
                    <a:pt x="1000" y="586"/>
                    <a:pt x="1100" y="474"/>
                  </a:cubicBezTo>
                  <a:cubicBezTo>
                    <a:pt x="1213" y="343"/>
                    <a:pt x="1163" y="191"/>
                    <a:pt x="997" y="95"/>
                  </a:cubicBezTo>
                  <a:cubicBezTo>
                    <a:pt x="950" y="69"/>
                    <a:pt x="901" y="49"/>
                    <a:pt x="849" y="35"/>
                  </a:cubicBezTo>
                  <a:cubicBezTo>
                    <a:pt x="772" y="12"/>
                    <a:pt x="690" y="1"/>
                    <a:pt x="608"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3"/>
            <p:cNvSpPr/>
            <p:nvPr/>
          </p:nvSpPr>
          <p:spPr>
            <a:xfrm>
              <a:off x="2851325" y="4250300"/>
              <a:ext cx="30825" cy="16225"/>
            </a:xfrm>
            <a:custGeom>
              <a:avLst/>
              <a:gdLst/>
              <a:ahLst/>
              <a:cxnLst/>
              <a:rect l="l" t="t" r="r" b="b"/>
              <a:pathLst>
                <a:path w="1233" h="649" extrusionOk="0">
                  <a:moveTo>
                    <a:pt x="615" y="1"/>
                  </a:moveTo>
                  <a:cubicBezTo>
                    <a:pt x="424" y="1"/>
                    <a:pt x="240" y="58"/>
                    <a:pt x="141" y="165"/>
                  </a:cubicBezTo>
                  <a:lnTo>
                    <a:pt x="134" y="161"/>
                  </a:lnTo>
                  <a:lnTo>
                    <a:pt x="134" y="161"/>
                  </a:lnTo>
                  <a:cubicBezTo>
                    <a:pt x="1" y="296"/>
                    <a:pt x="58" y="452"/>
                    <a:pt x="229" y="551"/>
                  </a:cubicBezTo>
                  <a:lnTo>
                    <a:pt x="350" y="604"/>
                  </a:lnTo>
                  <a:cubicBezTo>
                    <a:pt x="440" y="634"/>
                    <a:pt x="536" y="648"/>
                    <a:pt x="630" y="648"/>
                  </a:cubicBezTo>
                  <a:cubicBezTo>
                    <a:pt x="820" y="648"/>
                    <a:pt x="1004" y="590"/>
                    <a:pt x="1107" y="486"/>
                  </a:cubicBezTo>
                  <a:cubicBezTo>
                    <a:pt x="1233" y="357"/>
                    <a:pt x="1185" y="197"/>
                    <a:pt x="1007" y="95"/>
                  </a:cubicBezTo>
                  <a:cubicBezTo>
                    <a:pt x="972" y="76"/>
                    <a:pt x="937" y="59"/>
                    <a:pt x="900" y="45"/>
                  </a:cubicBezTo>
                  <a:cubicBezTo>
                    <a:pt x="809" y="15"/>
                    <a:pt x="711" y="1"/>
                    <a:pt x="61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3"/>
            <p:cNvSpPr/>
            <p:nvPr/>
          </p:nvSpPr>
          <p:spPr>
            <a:xfrm>
              <a:off x="2895200" y="4209200"/>
              <a:ext cx="30725" cy="16150"/>
            </a:xfrm>
            <a:custGeom>
              <a:avLst/>
              <a:gdLst/>
              <a:ahLst/>
              <a:cxnLst/>
              <a:rect l="l" t="t" r="r" b="b"/>
              <a:pathLst>
                <a:path w="1229" h="646" extrusionOk="0">
                  <a:moveTo>
                    <a:pt x="609" y="0"/>
                  </a:moveTo>
                  <a:cubicBezTo>
                    <a:pt x="430" y="0"/>
                    <a:pt x="255" y="50"/>
                    <a:pt x="150" y="142"/>
                  </a:cubicBezTo>
                  <a:cubicBezTo>
                    <a:pt x="1" y="277"/>
                    <a:pt x="38" y="446"/>
                    <a:pt x="222" y="552"/>
                  </a:cubicBezTo>
                  <a:lnTo>
                    <a:pt x="309" y="593"/>
                  </a:lnTo>
                  <a:cubicBezTo>
                    <a:pt x="401" y="629"/>
                    <a:pt x="505" y="646"/>
                    <a:pt x="608" y="646"/>
                  </a:cubicBezTo>
                  <a:cubicBezTo>
                    <a:pt x="791" y="646"/>
                    <a:pt x="972" y="593"/>
                    <a:pt x="1079" y="499"/>
                  </a:cubicBezTo>
                  <a:cubicBezTo>
                    <a:pt x="1229" y="369"/>
                    <a:pt x="1191" y="202"/>
                    <a:pt x="1008" y="96"/>
                  </a:cubicBezTo>
                  <a:cubicBezTo>
                    <a:pt x="980" y="80"/>
                    <a:pt x="951" y="66"/>
                    <a:pt x="922" y="55"/>
                  </a:cubicBezTo>
                  <a:cubicBezTo>
                    <a:pt x="826" y="18"/>
                    <a:pt x="716" y="0"/>
                    <a:pt x="609"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3"/>
            <p:cNvSpPr/>
            <p:nvPr/>
          </p:nvSpPr>
          <p:spPr>
            <a:xfrm>
              <a:off x="2943025" y="4169625"/>
              <a:ext cx="30600" cy="16250"/>
            </a:xfrm>
            <a:custGeom>
              <a:avLst/>
              <a:gdLst/>
              <a:ahLst/>
              <a:cxnLst/>
              <a:rect l="l" t="t" r="r" b="b"/>
              <a:pathLst>
                <a:path w="1224" h="650" extrusionOk="0">
                  <a:moveTo>
                    <a:pt x="613" y="0"/>
                  </a:moveTo>
                  <a:cubicBezTo>
                    <a:pt x="442" y="0"/>
                    <a:pt x="274" y="46"/>
                    <a:pt x="169" y="131"/>
                  </a:cubicBezTo>
                  <a:cubicBezTo>
                    <a:pt x="0" y="262"/>
                    <a:pt x="22" y="440"/>
                    <a:pt x="222" y="555"/>
                  </a:cubicBezTo>
                  <a:lnTo>
                    <a:pt x="286" y="583"/>
                  </a:lnTo>
                  <a:cubicBezTo>
                    <a:pt x="381" y="628"/>
                    <a:pt x="496" y="650"/>
                    <a:pt x="612" y="650"/>
                  </a:cubicBezTo>
                  <a:cubicBezTo>
                    <a:pt x="780" y="650"/>
                    <a:pt x="949" y="604"/>
                    <a:pt x="1058" y="522"/>
                  </a:cubicBezTo>
                  <a:cubicBezTo>
                    <a:pt x="1224" y="388"/>
                    <a:pt x="1204" y="207"/>
                    <a:pt x="1015" y="98"/>
                  </a:cubicBezTo>
                  <a:cubicBezTo>
                    <a:pt x="993" y="85"/>
                    <a:pt x="972" y="76"/>
                    <a:pt x="949" y="66"/>
                  </a:cubicBezTo>
                  <a:cubicBezTo>
                    <a:pt x="848" y="21"/>
                    <a:pt x="730" y="0"/>
                    <a:pt x="61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3"/>
            <p:cNvSpPr/>
            <p:nvPr/>
          </p:nvSpPr>
          <p:spPr>
            <a:xfrm>
              <a:off x="2994725" y="4131875"/>
              <a:ext cx="31050" cy="16175"/>
            </a:xfrm>
            <a:custGeom>
              <a:avLst/>
              <a:gdLst/>
              <a:ahLst/>
              <a:cxnLst/>
              <a:rect l="l" t="t" r="r" b="b"/>
              <a:pathLst>
                <a:path w="1242" h="647" extrusionOk="0">
                  <a:moveTo>
                    <a:pt x="621" y="0"/>
                  </a:moveTo>
                  <a:cubicBezTo>
                    <a:pt x="464" y="0"/>
                    <a:pt x="305" y="39"/>
                    <a:pt x="192" y="114"/>
                  </a:cubicBezTo>
                  <a:cubicBezTo>
                    <a:pt x="1" y="242"/>
                    <a:pt x="16" y="430"/>
                    <a:pt x="222" y="550"/>
                  </a:cubicBezTo>
                  <a:lnTo>
                    <a:pt x="257" y="570"/>
                  </a:lnTo>
                  <a:cubicBezTo>
                    <a:pt x="360" y="622"/>
                    <a:pt x="486" y="646"/>
                    <a:pt x="612" y="646"/>
                  </a:cubicBezTo>
                  <a:cubicBezTo>
                    <a:pt x="774" y="646"/>
                    <a:pt x="934" y="606"/>
                    <a:pt x="1045" y="533"/>
                  </a:cubicBezTo>
                  <a:cubicBezTo>
                    <a:pt x="1241" y="402"/>
                    <a:pt x="1216" y="213"/>
                    <a:pt x="1007" y="93"/>
                  </a:cubicBezTo>
                  <a:cubicBezTo>
                    <a:pt x="997" y="87"/>
                    <a:pt x="988" y="82"/>
                    <a:pt x="978" y="77"/>
                  </a:cubicBezTo>
                  <a:cubicBezTo>
                    <a:pt x="876" y="26"/>
                    <a:pt x="749" y="0"/>
                    <a:pt x="621"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3"/>
            <p:cNvSpPr/>
            <p:nvPr/>
          </p:nvSpPr>
          <p:spPr>
            <a:xfrm>
              <a:off x="3050525" y="4096000"/>
              <a:ext cx="30650" cy="16150"/>
            </a:xfrm>
            <a:custGeom>
              <a:avLst/>
              <a:gdLst/>
              <a:ahLst/>
              <a:cxnLst/>
              <a:rect l="l" t="t" r="r" b="b"/>
              <a:pathLst>
                <a:path w="1226" h="646" extrusionOk="0">
                  <a:moveTo>
                    <a:pt x="606" y="0"/>
                  </a:moveTo>
                  <a:cubicBezTo>
                    <a:pt x="462" y="0"/>
                    <a:pt x="320" y="34"/>
                    <a:pt x="212" y="100"/>
                  </a:cubicBezTo>
                  <a:cubicBezTo>
                    <a:pt x="0" y="223"/>
                    <a:pt x="9" y="432"/>
                    <a:pt x="222" y="556"/>
                  </a:cubicBezTo>
                  <a:lnTo>
                    <a:pt x="229" y="560"/>
                  </a:lnTo>
                  <a:cubicBezTo>
                    <a:pt x="336" y="618"/>
                    <a:pt x="469" y="646"/>
                    <a:pt x="604" y="646"/>
                  </a:cubicBezTo>
                  <a:cubicBezTo>
                    <a:pt x="755" y="646"/>
                    <a:pt x="906" y="611"/>
                    <a:pt x="1022" y="544"/>
                  </a:cubicBezTo>
                  <a:cubicBezTo>
                    <a:pt x="1220" y="421"/>
                    <a:pt x="1226" y="226"/>
                    <a:pt x="1024" y="109"/>
                  </a:cubicBezTo>
                  <a:cubicBezTo>
                    <a:pt x="1017" y="105"/>
                    <a:pt x="1007" y="100"/>
                    <a:pt x="998" y="96"/>
                  </a:cubicBezTo>
                  <a:cubicBezTo>
                    <a:pt x="887" y="32"/>
                    <a:pt x="746" y="0"/>
                    <a:pt x="60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3"/>
            <p:cNvSpPr/>
            <p:nvPr/>
          </p:nvSpPr>
          <p:spPr>
            <a:xfrm>
              <a:off x="3110050" y="4061925"/>
              <a:ext cx="30500" cy="16225"/>
            </a:xfrm>
            <a:custGeom>
              <a:avLst/>
              <a:gdLst/>
              <a:ahLst/>
              <a:cxnLst/>
              <a:rect l="l" t="t" r="r" b="b"/>
              <a:pathLst>
                <a:path w="1220" h="649" extrusionOk="0">
                  <a:moveTo>
                    <a:pt x="606" y="1"/>
                  </a:moveTo>
                  <a:cubicBezTo>
                    <a:pt x="469" y="1"/>
                    <a:pt x="330" y="31"/>
                    <a:pt x="219" y="92"/>
                  </a:cubicBezTo>
                  <a:cubicBezTo>
                    <a:pt x="0" y="210"/>
                    <a:pt x="2" y="417"/>
                    <a:pt x="208" y="543"/>
                  </a:cubicBezTo>
                  <a:lnTo>
                    <a:pt x="215" y="556"/>
                  </a:lnTo>
                  <a:cubicBezTo>
                    <a:pt x="322" y="618"/>
                    <a:pt x="462" y="648"/>
                    <a:pt x="603" y="648"/>
                  </a:cubicBezTo>
                  <a:cubicBezTo>
                    <a:pt x="740" y="648"/>
                    <a:pt x="879" y="619"/>
                    <a:pt x="987" y="560"/>
                  </a:cubicBezTo>
                  <a:cubicBezTo>
                    <a:pt x="1213" y="444"/>
                    <a:pt x="1220" y="235"/>
                    <a:pt x="1014" y="108"/>
                  </a:cubicBezTo>
                  <a:cubicBezTo>
                    <a:pt x="1005" y="103"/>
                    <a:pt x="997" y="97"/>
                    <a:pt x="989" y="93"/>
                  </a:cubicBezTo>
                  <a:cubicBezTo>
                    <a:pt x="883" y="32"/>
                    <a:pt x="745" y="1"/>
                    <a:pt x="60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3"/>
            <p:cNvSpPr/>
            <p:nvPr/>
          </p:nvSpPr>
          <p:spPr>
            <a:xfrm>
              <a:off x="3172075" y="4030175"/>
              <a:ext cx="31550" cy="16050"/>
            </a:xfrm>
            <a:custGeom>
              <a:avLst/>
              <a:gdLst/>
              <a:ahLst/>
              <a:cxnLst/>
              <a:rect l="l" t="t" r="r" b="b"/>
              <a:pathLst>
                <a:path w="1262" h="642" extrusionOk="0">
                  <a:moveTo>
                    <a:pt x="624" y="1"/>
                  </a:moveTo>
                  <a:cubicBezTo>
                    <a:pt x="500" y="1"/>
                    <a:pt x="376" y="25"/>
                    <a:pt x="275" y="77"/>
                  </a:cubicBezTo>
                  <a:cubicBezTo>
                    <a:pt x="35" y="184"/>
                    <a:pt x="0" y="385"/>
                    <a:pt x="207" y="528"/>
                  </a:cubicBezTo>
                  <a:lnTo>
                    <a:pt x="243" y="549"/>
                  </a:lnTo>
                  <a:cubicBezTo>
                    <a:pt x="349" y="610"/>
                    <a:pt x="489" y="642"/>
                    <a:pt x="630" y="642"/>
                  </a:cubicBezTo>
                  <a:cubicBezTo>
                    <a:pt x="754" y="642"/>
                    <a:pt x="878" y="617"/>
                    <a:pt x="980" y="566"/>
                  </a:cubicBezTo>
                  <a:lnTo>
                    <a:pt x="994" y="573"/>
                  </a:lnTo>
                  <a:cubicBezTo>
                    <a:pt x="1222" y="458"/>
                    <a:pt x="1262" y="254"/>
                    <a:pt x="1063" y="121"/>
                  </a:cubicBezTo>
                  <a:cubicBezTo>
                    <a:pt x="1051" y="113"/>
                    <a:pt x="1038" y="104"/>
                    <a:pt x="1025" y="97"/>
                  </a:cubicBezTo>
                  <a:cubicBezTo>
                    <a:pt x="914" y="34"/>
                    <a:pt x="769" y="1"/>
                    <a:pt x="62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3"/>
            <p:cNvSpPr/>
            <p:nvPr/>
          </p:nvSpPr>
          <p:spPr>
            <a:xfrm>
              <a:off x="3237825" y="4000500"/>
              <a:ext cx="31575" cy="16150"/>
            </a:xfrm>
            <a:custGeom>
              <a:avLst/>
              <a:gdLst/>
              <a:ahLst/>
              <a:cxnLst/>
              <a:rect l="l" t="t" r="r" b="b"/>
              <a:pathLst>
                <a:path w="1263" h="646" extrusionOk="0">
                  <a:moveTo>
                    <a:pt x="634" y="1"/>
                  </a:moveTo>
                  <a:cubicBezTo>
                    <a:pt x="518" y="1"/>
                    <a:pt x="401" y="22"/>
                    <a:pt x="305" y="65"/>
                  </a:cubicBezTo>
                  <a:cubicBezTo>
                    <a:pt x="50" y="172"/>
                    <a:pt x="1" y="364"/>
                    <a:pt x="186" y="512"/>
                  </a:cubicBezTo>
                  <a:lnTo>
                    <a:pt x="236" y="548"/>
                  </a:lnTo>
                  <a:cubicBezTo>
                    <a:pt x="348" y="613"/>
                    <a:pt x="493" y="646"/>
                    <a:pt x="638" y="646"/>
                  </a:cubicBezTo>
                  <a:cubicBezTo>
                    <a:pt x="752" y="646"/>
                    <a:pt x="867" y="626"/>
                    <a:pt x="967" y="586"/>
                  </a:cubicBezTo>
                  <a:cubicBezTo>
                    <a:pt x="1207" y="479"/>
                    <a:pt x="1262" y="274"/>
                    <a:pt x="1077" y="134"/>
                  </a:cubicBezTo>
                  <a:cubicBezTo>
                    <a:pt x="1057" y="118"/>
                    <a:pt x="1036" y="102"/>
                    <a:pt x="1013" y="90"/>
                  </a:cubicBezTo>
                  <a:cubicBezTo>
                    <a:pt x="911" y="31"/>
                    <a:pt x="773" y="1"/>
                    <a:pt x="63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3"/>
            <p:cNvSpPr/>
            <p:nvPr/>
          </p:nvSpPr>
          <p:spPr>
            <a:xfrm>
              <a:off x="3306625" y="3973350"/>
              <a:ext cx="31900" cy="16000"/>
            </a:xfrm>
            <a:custGeom>
              <a:avLst/>
              <a:gdLst/>
              <a:ahLst/>
              <a:cxnLst/>
              <a:rect l="l" t="t" r="r" b="b"/>
              <a:pathLst>
                <a:path w="1276" h="640" extrusionOk="0">
                  <a:moveTo>
                    <a:pt x="624" y="1"/>
                  </a:moveTo>
                  <a:cubicBezTo>
                    <a:pt x="521" y="1"/>
                    <a:pt x="417" y="17"/>
                    <a:pt x="324" y="51"/>
                  </a:cubicBezTo>
                  <a:cubicBezTo>
                    <a:pt x="63" y="144"/>
                    <a:pt x="0" y="338"/>
                    <a:pt x="164" y="490"/>
                  </a:cubicBezTo>
                  <a:lnTo>
                    <a:pt x="242" y="543"/>
                  </a:lnTo>
                  <a:cubicBezTo>
                    <a:pt x="351" y="606"/>
                    <a:pt x="498" y="639"/>
                    <a:pt x="645" y="639"/>
                  </a:cubicBezTo>
                  <a:cubicBezTo>
                    <a:pt x="746" y="639"/>
                    <a:pt x="848" y="624"/>
                    <a:pt x="937" y="592"/>
                  </a:cubicBezTo>
                  <a:cubicBezTo>
                    <a:pt x="1199" y="497"/>
                    <a:pt x="1276" y="296"/>
                    <a:pt x="1104" y="149"/>
                  </a:cubicBezTo>
                  <a:cubicBezTo>
                    <a:pt x="1082" y="130"/>
                    <a:pt x="1058" y="112"/>
                    <a:pt x="1033" y="98"/>
                  </a:cubicBezTo>
                  <a:cubicBezTo>
                    <a:pt x="923" y="35"/>
                    <a:pt x="775" y="1"/>
                    <a:pt x="62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3"/>
            <p:cNvSpPr/>
            <p:nvPr/>
          </p:nvSpPr>
          <p:spPr>
            <a:xfrm>
              <a:off x="3378075" y="3948375"/>
              <a:ext cx="31725" cy="16150"/>
            </a:xfrm>
            <a:custGeom>
              <a:avLst/>
              <a:gdLst/>
              <a:ahLst/>
              <a:cxnLst/>
              <a:rect l="l" t="t" r="r" b="b"/>
              <a:pathLst>
                <a:path w="1269" h="646" extrusionOk="0">
                  <a:moveTo>
                    <a:pt x="634" y="1"/>
                  </a:moveTo>
                  <a:cubicBezTo>
                    <a:pt x="541" y="1"/>
                    <a:pt x="447" y="14"/>
                    <a:pt x="360" y="44"/>
                  </a:cubicBezTo>
                  <a:cubicBezTo>
                    <a:pt x="91" y="126"/>
                    <a:pt x="0" y="326"/>
                    <a:pt x="142" y="483"/>
                  </a:cubicBezTo>
                  <a:lnTo>
                    <a:pt x="250" y="552"/>
                  </a:lnTo>
                  <a:cubicBezTo>
                    <a:pt x="354" y="613"/>
                    <a:pt x="495" y="645"/>
                    <a:pt x="640" y="645"/>
                  </a:cubicBezTo>
                  <a:cubicBezTo>
                    <a:pt x="731" y="645"/>
                    <a:pt x="824" y="632"/>
                    <a:pt x="909" y="605"/>
                  </a:cubicBezTo>
                  <a:cubicBezTo>
                    <a:pt x="1178" y="524"/>
                    <a:pt x="1268" y="322"/>
                    <a:pt x="1119" y="162"/>
                  </a:cubicBezTo>
                  <a:cubicBezTo>
                    <a:pt x="1091" y="136"/>
                    <a:pt x="1062" y="113"/>
                    <a:pt x="1029" y="95"/>
                  </a:cubicBezTo>
                  <a:cubicBezTo>
                    <a:pt x="924" y="35"/>
                    <a:pt x="781" y="1"/>
                    <a:pt x="634"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3"/>
            <p:cNvSpPr/>
            <p:nvPr/>
          </p:nvSpPr>
          <p:spPr>
            <a:xfrm>
              <a:off x="3452000" y="3926050"/>
              <a:ext cx="31750" cy="16275"/>
            </a:xfrm>
            <a:custGeom>
              <a:avLst/>
              <a:gdLst/>
              <a:ahLst/>
              <a:cxnLst/>
              <a:rect l="l" t="t" r="r" b="b"/>
              <a:pathLst>
                <a:path w="1270" h="651" extrusionOk="0">
                  <a:moveTo>
                    <a:pt x="632" y="1"/>
                  </a:moveTo>
                  <a:cubicBezTo>
                    <a:pt x="549" y="1"/>
                    <a:pt x="466" y="11"/>
                    <a:pt x="388" y="33"/>
                  </a:cubicBezTo>
                  <a:cubicBezTo>
                    <a:pt x="112" y="111"/>
                    <a:pt x="1" y="308"/>
                    <a:pt x="136" y="468"/>
                  </a:cubicBezTo>
                  <a:lnTo>
                    <a:pt x="250" y="559"/>
                  </a:lnTo>
                  <a:cubicBezTo>
                    <a:pt x="350" y="617"/>
                    <a:pt x="490" y="651"/>
                    <a:pt x="637" y="651"/>
                  </a:cubicBezTo>
                  <a:cubicBezTo>
                    <a:pt x="721" y="651"/>
                    <a:pt x="807" y="640"/>
                    <a:pt x="889" y="616"/>
                  </a:cubicBezTo>
                  <a:cubicBezTo>
                    <a:pt x="1158" y="542"/>
                    <a:pt x="1269" y="344"/>
                    <a:pt x="1141" y="181"/>
                  </a:cubicBezTo>
                  <a:cubicBezTo>
                    <a:pt x="1112" y="146"/>
                    <a:pt x="1077" y="118"/>
                    <a:pt x="1038" y="97"/>
                  </a:cubicBezTo>
                  <a:cubicBezTo>
                    <a:pt x="932" y="36"/>
                    <a:pt x="783" y="1"/>
                    <a:pt x="632"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3"/>
            <p:cNvSpPr/>
            <p:nvPr/>
          </p:nvSpPr>
          <p:spPr>
            <a:xfrm>
              <a:off x="5355650" y="4952200"/>
              <a:ext cx="30000" cy="16150"/>
            </a:xfrm>
            <a:custGeom>
              <a:avLst/>
              <a:gdLst/>
              <a:ahLst/>
              <a:cxnLst/>
              <a:rect l="l" t="t" r="r" b="b"/>
              <a:pathLst>
                <a:path w="1200" h="646" extrusionOk="0">
                  <a:moveTo>
                    <a:pt x="598" y="0"/>
                  </a:moveTo>
                  <a:cubicBezTo>
                    <a:pt x="377" y="0"/>
                    <a:pt x="167" y="75"/>
                    <a:pt x="92" y="201"/>
                  </a:cubicBezTo>
                  <a:cubicBezTo>
                    <a:pt x="0" y="319"/>
                    <a:pt x="51" y="463"/>
                    <a:pt x="208" y="553"/>
                  </a:cubicBezTo>
                  <a:lnTo>
                    <a:pt x="399" y="623"/>
                  </a:lnTo>
                  <a:cubicBezTo>
                    <a:pt x="465" y="638"/>
                    <a:pt x="534" y="645"/>
                    <a:pt x="601" y="645"/>
                  </a:cubicBezTo>
                  <a:cubicBezTo>
                    <a:pt x="823" y="645"/>
                    <a:pt x="1035" y="568"/>
                    <a:pt x="1121" y="442"/>
                  </a:cubicBezTo>
                  <a:cubicBezTo>
                    <a:pt x="1199" y="316"/>
                    <a:pt x="1143" y="181"/>
                    <a:pt x="991" y="93"/>
                  </a:cubicBezTo>
                  <a:cubicBezTo>
                    <a:pt x="934" y="61"/>
                    <a:pt x="872" y="37"/>
                    <a:pt x="806" y="24"/>
                  </a:cubicBezTo>
                  <a:cubicBezTo>
                    <a:pt x="738" y="8"/>
                    <a:pt x="668" y="0"/>
                    <a:pt x="598"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3"/>
            <p:cNvSpPr/>
            <p:nvPr/>
          </p:nvSpPr>
          <p:spPr>
            <a:xfrm>
              <a:off x="5322575" y="4996425"/>
              <a:ext cx="30475" cy="16175"/>
            </a:xfrm>
            <a:custGeom>
              <a:avLst/>
              <a:gdLst/>
              <a:ahLst/>
              <a:cxnLst/>
              <a:rect l="l" t="t" r="r" b="b"/>
              <a:pathLst>
                <a:path w="1219" h="647" extrusionOk="0">
                  <a:moveTo>
                    <a:pt x="610" y="0"/>
                  </a:moveTo>
                  <a:cubicBezTo>
                    <a:pt x="402" y="0"/>
                    <a:pt x="204" y="71"/>
                    <a:pt x="106" y="188"/>
                  </a:cubicBezTo>
                  <a:cubicBezTo>
                    <a:pt x="1" y="308"/>
                    <a:pt x="58" y="464"/>
                    <a:pt x="215" y="555"/>
                  </a:cubicBezTo>
                  <a:lnTo>
                    <a:pt x="378" y="614"/>
                  </a:lnTo>
                  <a:cubicBezTo>
                    <a:pt x="455" y="636"/>
                    <a:pt x="536" y="646"/>
                    <a:pt x="616" y="646"/>
                  </a:cubicBezTo>
                  <a:cubicBezTo>
                    <a:pt x="824" y="646"/>
                    <a:pt x="1023" y="577"/>
                    <a:pt x="1114" y="458"/>
                  </a:cubicBezTo>
                  <a:cubicBezTo>
                    <a:pt x="1219" y="333"/>
                    <a:pt x="1163" y="189"/>
                    <a:pt x="1001" y="96"/>
                  </a:cubicBezTo>
                  <a:cubicBezTo>
                    <a:pt x="951" y="68"/>
                    <a:pt x="898" y="46"/>
                    <a:pt x="842" y="32"/>
                  </a:cubicBezTo>
                  <a:cubicBezTo>
                    <a:pt x="767" y="10"/>
                    <a:pt x="687" y="0"/>
                    <a:pt x="610"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3"/>
            <p:cNvSpPr/>
            <p:nvPr/>
          </p:nvSpPr>
          <p:spPr>
            <a:xfrm>
              <a:off x="5285075" y="5039550"/>
              <a:ext cx="30600" cy="16175"/>
            </a:xfrm>
            <a:custGeom>
              <a:avLst/>
              <a:gdLst/>
              <a:ahLst/>
              <a:cxnLst/>
              <a:rect l="l" t="t" r="r" b="b"/>
              <a:pathLst>
                <a:path w="1224" h="647" extrusionOk="0">
                  <a:moveTo>
                    <a:pt x="605" y="1"/>
                  </a:moveTo>
                  <a:cubicBezTo>
                    <a:pt x="406" y="1"/>
                    <a:pt x="217" y="61"/>
                    <a:pt x="121" y="168"/>
                  </a:cubicBezTo>
                  <a:cubicBezTo>
                    <a:pt x="1" y="303"/>
                    <a:pt x="44" y="451"/>
                    <a:pt x="215" y="550"/>
                  </a:cubicBezTo>
                  <a:lnTo>
                    <a:pt x="344" y="607"/>
                  </a:lnTo>
                  <a:cubicBezTo>
                    <a:pt x="429" y="634"/>
                    <a:pt x="521" y="646"/>
                    <a:pt x="610" y="646"/>
                  </a:cubicBezTo>
                  <a:cubicBezTo>
                    <a:pt x="809" y="646"/>
                    <a:pt x="999" y="585"/>
                    <a:pt x="1100" y="480"/>
                  </a:cubicBezTo>
                  <a:cubicBezTo>
                    <a:pt x="1223" y="348"/>
                    <a:pt x="1170" y="193"/>
                    <a:pt x="1000" y="94"/>
                  </a:cubicBezTo>
                  <a:cubicBezTo>
                    <a:pt x="961" y="72"/>
                    <a:pt x="921" y="53"/>
                    <a:pt x="879" y="41"/>
                  </a:cubicBezTo>
                  <a:cubicBezTo>
                    <a:pt x="791" y="13"/>
                    <a:pt x="697" y="1"/>
                    <a:pt x="605"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3"/>
            <p:cNvSpPr/>
            <p:nvPr/>
          </p:nvSpPr>
          <p:spPr>
            <a:xfrm>
              <a:off x="5242775" y="5081300"/>
              <a:ext cx="30625" cy="16200"/>
            </a:xfrm>
            <a:custGeom>
              <a:avLst/>
              <a:gdLst/>
              <a:ahLst/>
              <a:cxnLst/>
              <a:rect l="l" t="t" r="r" b="b"/>
              <a:pathLst>
                <a:path w="1225" h="648" extrusionOk="0">
                  <a:moveTo>
                    <a:pt x="613" y="1"/>
                  </a:moveTo>
                  <a:cubicBezTo>
                    <a:pt x="432" y="1"/>
                    <a:pt x="255" y="55"/>
                    <a:pt x="141" y="152"/>
                  </a:cubicBezTo>
                  <a:lnTo>
                    <a:pt x="148" y="148"/>
                  </a:lnTo>
                  <a:lnTo>
                    <a:pt x="148" y="148"/>
                  </a:lnTo>
                  <a:cubicBezTo>
                    <a:pt x="0" y="283"/>
                    <a:pt x="44" y="448"/>
                    <a:pt x="229" y="554"/>
                  </a:cubicBezTo>
                  <a:lnTo>
                    <a:pt x="328" y="596"/>
                  </a:lnTo>
                  <a:cubicBezTo>
                    <a:pt x="420" y="631"/>
                    <a:pt x="524" y="648"/>
                    <a:pt x="626" y="648"/>
                  </a:cubicBezTo>
                  <a:cubicBezTo>
                    <a:pt x="810" y="648"/>
                    <a:pt x="990" y="594"/>
                    <a:pt x="1093" y="497"/>
                  </a:cubicBezTo>
                  <a:cubicBezTo>
                    <a:pt x="1224" y="366"/>
                    <a:pt x="1188" y="201"/>
                    <a:pt x="1015" y="102"/>
                  </a:cubicBezTo>
                  <a:cubicBezTo>
                    <a:pt x="980" y="81"/>
                    <a:pt x="944" y="66"/>
                    <a:pt x="906" y="53"/>
                  </a:cubicBezTo>
                  <a:cubicBezTo>
                    <a:pt x="815" y="18"/>
                    <a:pt x="713" y="1"/>
                    <a:pt x="613"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3"/>
            <p:cNvSpPr/>
            <p:nvPr/>
          </p:nvSpPr>
          <p:spPr>
            <a:xfrm>
              <a:off x="5196575" y="5121500"/>
              <a:ext cx="30675" cy="16125"/>
            </a:xfrm>
            <a:custGeom>
              <a:avLst/>
              <a:gdLst/>
              <a:ahLst/>
              <a:cxnLst/>
              <a:rect l="l" t="t" r="r" b="b"/>
              <a:pathLst>
                <a:path w="1227" h="645" extrusionOk="0">
                  <a:moveTo>
                    <a:pt x="616" y="0"/>
                  </a:moveTo>
                  <a:cubicBezTo>
                    <a:pt x="440" y="0"/>
                    <a:pt x="271" y="49"/>
                    <a:pt x="163" y="142"/>
                  </a:cubicBezTo>
                  <a:cubicBezTo>
                    <a:pt x="0" y="260"/>
                    <a:pt x="36" y="437"/>
                    <a:pt x="229" y="547"/>
                  </a:cubicBezTo>
                  <a:lnTo>
                    <a:pt x="293" y="585"/>
                  </a:lnTo>
                  <a:cubicBezTo>
                    <a:pt x="390" y="625"/>
                    <a:pt x="504" y="644"/>
                    <a:pt x="617" y="644"/>
                  </a:cubicBezTo>
                  <a:cubicBezTo>
                    <a:pt x="792" y="644"/>
                    <a:pt x="965" y="598"/>
                    <a:pt x="1072" y="511"/>
                  </a:cubicBezTo>
                  <a:cubicBezTo>
                    <a:pt x="1227" y="376"/>
                    <a:pt x="1192" y="199"/>
                    <a:pt x="999" y="89"/>
                  </a:cubicBezTo>
                  <a:cubicBezTo>
                    <a:pt x="981" y="78"/>
                    <a:pt x="962" y="68"/>
                    <a:pt x="942" y="60"/>
                  </a:cubicBezTo>
                  <a:cubicBezTo>
                    <a:pt x="840" y="20"/>
                    <a:pt x="727" y="0"/>
                    <a:pt x="61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3"/>
            <p:cNvSpPr/>
            <p:nvPr/>
          </p:nvSpPr>
          <p:spPr>
            <a:xfrm>
              <a:off x="5146100" y="5159950"/>
              <a:ext cx="30975" cy="16175"/>
            </a:xfrm>
            <a:custGeom>
              <a:avLst/>
              <a:gdLst/>
              <a:ahLst/>
              <a:cxnLst/>
              <a:rect l="l" t="t" r="r" b="b"/>
              <a:pathLst>
                <a:path w="1239" h="647" extrusionOk="0">
                  <a:moveTo>
                    <a:pt x="609" y="1"/>
                  </a:moveTo>
                  <a:cubicBezTo>
                    <a:pt x="451" y="1"/>
                    <a:pt x="295" y="40"/>
                    <a:pt x="185" y="119"/>
                  </a:cubicBezTo>
                  <a:cubicBezTo>
                    <a:pt x="1" y="250"/>
                    <a:pt x="30" y="440"/>
                    <a:pt x="222" y="550"/>
                  </a:cubicBezTo>
                  <a:lnTo>
                    <a:pt x="272" y="571"/>
                  </a:lnTo>
                  <a:cubicBezTo>
                    <a:pt x="374" y="622"/>
                    <a:pt x="498" y="647"/>
                    <a:pt x="623" y="647"/>
                  </a:cubicBezTo>
                  <a:cubicBezTo>
                    <a:pt x="785" y="647"/>
                    <a:pt x="947" y="605"/>
                    <a:pt x="1059" y="526"/>
                  </a:cubicBezTo>
                  <a:cubicBezTo>
                    <a:pt x="1238" y="398"/>
                    <a:pt x="1211" y="210"/>
                    <a:pt x="1011" y="95"/>
                  </a:cubicBezTo>
                  <a:cubicBezTo>
                    <a:pt x="999" y="88"/>
                    <a:pt x="985" y="80"/>
                    <a:pt x="971" y="74"/>
                  </a:cubicBezTo>
                  <a:cubicBezTo>
                    <a:pt x="861" y="25"/>
                    <a:pt x="734" y="1"/>
                    <a:pt x="609"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3"/>
            <p:cNvSpPr/>
            <p:nvPr/>
          </p:nvSpPr>
          <p:spPr>
            <a:xfrm>
              <a:off x="5092075" y="5196625"/>
              <a:ext cx="30500" cy="16150"/>
            </a:xfrm>
            <a:custGeom>
              <a:avLst/>
              <a:gdLst/>
              <a:ahLst/>
              <a:cxnLst/>
              <a:rect l="l" t="t" r="r" b="b"/>
              <a:pathLst>
                <a:path w="1220" h="646" extrusionOk="0">
                  <a:moveTo>
                    <a:pt x="606" y="1"/>
                  </a:moveTo>
                  <a:cubicBezTo>
                    <a:pt x="457" y="1"/>
                    <a:pt x="310" y="35"/>
                    <a:pt x="206" y="109"/>
                  </a:cubicBezTo>
                  <a:lnTo>
                    <a:pt x="192" y="100"/>
                  </a:lnTo>
                  <a:lnTo>
                    <a:pt x="192" y="100"/>
                  </a:lnTo>
                  <a:cubicBezTo>
                    <a:pt x="1" y="235"/>
                    <a:pt x="2" y="433"/>
                    <a:pt x="216" y="556"/>
                  </a:cubicBezTo>
                  <a:lnTo>
                    <a:pt x="230" y="564"/>
                  </a:lnTo>
                  <a:cubicBezTo>
                    <a:pt x="341" y="617"/>
                    <a:pt x="479" y="645"/>
                    <a:pt x="615" y="645"/>
                  </a:cubicBezTo>
                  <a:cubicBezTo>
                    <a:pt x="766" y="645"/>
                    <a:pt x="915" y="611"/>
                    <a:pt x="1023" y="539"/>
                  </a:cubicBezTo>
                  <a:cubicBezTo>
                    <a:pt x="1214" y="414"/>
                    <a:pt x="1219" y="219"/>
                    <a:pt x="1010" y="97"/>
                  </a:cubicBezTo>
                  <a:cubicBezTo>
                    <a:pt x="1003" y="93"/>
                    <a:pt x="993" y="89"/>
                    <a:pt x="985" y="84"/>
                  </a:cubicBezTo>
                  <a:cubicBezTo>
                    <a:pt x="877" y="29"/>
                    <a:pt x="741" y="1"/>
                    <a:pt x="606" y="1"/>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3"/>
            <p:cNvSpPr/>
            <p:nvPr/>
          </p:nvSpPr>
          <p:spPr>
            <a:xfrm>
              <a:off x="5048175" y="5223350"/>
              <a:ext cx="30450" cy="16075"/>
            </a:xfrm>
            <a:custGeom>
              <a:avLst/>
              <a:gdLst/>
              <a:ahLst/>
              <a:cxnLst/>
              <a:rect l="l" t="t" r="r" b="b"/>
              <a:pathLst>
                <a:path w="1218" h="643" extrusionOk="0">
                  <a:moveTo>
                    <a:pt x="603" y="0"/>
                  </a:moveTo>
                  <a:cubicBezTo>
                    <a:pt x="464" y="0"/>
                    <a:pt x="325" y="32"/>
                    <a:pt x="217" y="95"/>
                  </a:cubicBezTo>
                  <a:cubicBezTo>
                    <a:pt x="5" y="218"/>
                    <a:pt x="1" y="420"/>
                    <a:pt x="226" y="551"/>
                  </a:cubicBezTo>
                  <a:cubicBezTo>
                    <a:pt x="333" y="612"/>
                    <a:pt x="475" y="643"/>
                    <a:pt x="617" y="643"/>
                  </a:cubicBezTo>
                  <a:cubicBezTo>
                    <a:pt x="758" y="643"/>
                    <a:pt x="900" y="612"/>
                    <a:pt x="1006" y="551"/>
                  </a:cubicBezTo>
                  <a:lnTo>
                    <a:pt x="999" y="547"/>
                  </a:lnTo>
                  <a:cubicBezTo>
                    <a:pt x="1218" y="420"/>
                    <a:pt x="1218" y="222"/>
                    <a:pt x="1004" y="99"/>
                  </a:cubicBezTo>
                  <a:cubicBezTo>
                    <a:pt x="889" y="33"/>
                    <a:pt x="745" y="0"/>
                    <a:pt x="603"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3"/>
            <p:cNvSpPr/>
            <p:nvPr/>
          </p:nvSpPr>
          <p:spPr>
            <a:xfrm>
              <a:off x="3362450" y="861100"/>
              <a:ext cx="2184150" cy="2810350"/>
            </a:xfrm>
            <a:custGeom>
              <a:avLst/>
              <a:gdLst/>
              <a:ahLst/>
              <a:cxnLst/>
              <a:rect l="l" t="t" r="r" b="b"/>
              <a:pathLst>
                <a:path w="87366" h="112414" extrusionOk="0">
                  <a:moveTo>
                    <a:pt x="85937" y="109736"/>
                  </a:moveTo>
                  <a:lnTo>
                    <a:pt x="84554" y="50741"/>
                  </a:lnTo>
                  <a:cubicBezTo>
                    <a:pt x="84476" y="47424"/>
                    <a:pt x="83354" y="45838"/>
                    <a:pt x="81168" y="44626"/>
                  </a:cubicBezTo>
                  <a:lnTo>
                    <a:pt x="2100" y="1414"/>
                  </a:lnTo>
                  <a:cubicBezTo>
                    <a:pt x="1293" y="972"/>
                    <a:pt x="559" y="826"/>
                    <a:pt x="1" y="1065"/>
                  </a:cubicBezTo>
                  <a:lnTo>
                    <a:pt x="1" y="1065"/>
                  </a:lnTo>
                  <a:cubicBezTo>
                    <a:pt x="1" y="1065"/>
                    <a:pt x="1297" y="274"/>
                    <a:pt x="1417" y="225"/>
                  </a:cubicBezTo>
                  <a:lnTo>
                    <a:pt x="1417" y="225"/>
                  </a:lnTo>
                  <a:lnTo>
                    <a:pt x="1417" y="225"/>
                  </a:lnTo>
                  <a:cubicBezTo>
                    <a:pt x="1973" y="1"/>
                    <a:pt x="2696" y="150"/>
                    <a:pt x="3492" y="585"/>
                  </a:cubicBezTo>
                  <a:lnTo>
                    <a:pt x="82561" y="43797"/>
                  </a:lnTo>
                  <a:cubicBezTo>
                    <a:pt x="84747" y="45010"/>
                    <a:pt x="85869" y="46596"/>
                    <a:pt x="85947" y="49912"/>
                  </a:cubicBezTo>
                  <a:lnTo>
                    <a:pt x="87328" y="108906"/>
                  </a:lnTo>
                  <a:cubicBezTo>
                    <a:pt x="87366" y="110493"/>
                    <a:pt x="86950" y="111396"/>
                    <a:pt x="86269" y="111725"/>
                  </a:cubicBezTo>
                  <a:lnTo>
                    <a:pt x="85108" y="112414"/>
                  </a:lnTo>
                  <a:cubicBezTo>
                    <a:pt x="85651" y="112000"/>
                    <a:pt x="85969" y="111133"/>
                    <a:pt x="85937" y="109736"/>
                  </a:cubicBezTo>
                  <a:close/>
                </a:path>
              </a:pathLst>
            </a:custGeom>
            <a:solidFill>
              <a:srgbClr val="51B6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3"/>
            <p:cNvSpPr/>
            <p:nvPr/>
          </p:nvSpPr>
          <p:spPr>
            <a:xfrm>
              <a:off x="5483100" y="3675575"/>
              <a:ext cx="0" cy="25"/>
            </a:xfrm>
            <a:custGeom>
              <a:avLst/>
              <a:gdLst/>
              <a:ahLst/>
              <a:cxnLst/>
              <a:rect l="l" t="t" r="r" b="b"/>
              <a:pathLst>
                <a:path h="1" extrusionOk="0">
                  <a:moveTo>
                    <a:pt x="0" y="1"/>
                  </a:moveTo>
                  <a:lnTo>
                    <a:pt x="0" y="1"/>
                  </a:lnTo>
                  <a:lnTo>
                    <a:pt x="0" y="1"/>
                  </a:lnTo>
                  <a:close/>
                </a:path>
              </a:pathLst>
            </a:custGeom>
            <a:solidFill>
              <a:srgbClr val="A6A8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3"/>
            <p:cNvSpPr/>
            <p:nvPr/>
          </p:nvSpPr>
          <p:spPr>
            <a:xfrm>
              <a:off x="1978900" y="3426800"/>
              <a:ext cx="3485525" cy="1227775"/>
            </a:xfrm>
            <a:custGeom>
              <a:avLst/>
              <a:gdLst/>
              <a:ahLst/>
              <a:cxnLst/>
              <a:rect l="l" t="t" r="r" b="b"/>
              <a:pathLst>
                <a:path w="139421" h="49111" extrusionOk="0">
                  <a:moveTo>
                    <a:pt x="139415" y="14809"/>
                  </a:moveTo>
                  <a:cubicBezTo>
                    <a:pt x="139421" y="14709"/>
                    <a:pt x="139419" y="14609"/>
                    <a:pt x="139408" y="14510"/>
                  </a:cubicBezTo>
                  <a:lnTo>
                    <a:pt x="139339" y="11529"/>
                  </a:lnTo>
                  <a:lnTo>
                    <a:pt x="139339" y="11529"/>
                  </a:lnTo>
                  <a:cubicBezTo>
                    <a:pt x="139277" y="12272"/>
                    <a:pt x="138724" y="13049"/>
                    <a:pt x="137690" y="13679"/>
                  </a:cubicBezTo>
                  <a:lnTo>
                    <a:pt x="87289" y="44372"/>
                  </a:lnTo>
                  <a:cubicBezTo>
                    <a:pt x="85251" y="45613"/>
                    <a:pt x="82127" y="45816"/>
                    <a:pt x="80314" y="44825"/>
                  </a:cubicBezTo>
                  <a:lnTo>
                    <a:pt x="1245" y="1613"/>
                  </a:lnTo>
                  <a:cubicBezTo>
                    <a:pt x="470" y="1189"/>
                    <a:pt x="62" y="615"/>
                    <a:pt x="6" y="0"/>
                  </a:cubicBezTo>
                  <a:lnTo>
                    <a:pt x="0" y="0"/>
                  </a:lnTo>
                  <a:lnTo>
                    <a:pt x="74" y="3196"/>
                  </a:lnTo>
                  <a:lnTo>
                    <a:pt x="77" y="3196"/>
                  </a:lnTo>
                  <a:cubicBezTo>
                    <a:pt x="98" y="3847"/>
                    <a:pt x="506" y="4461"/>
                    <a:pt x="1322" y="4907"/>
                  </a:cubicBezTo>
                  <a:lnTo>
                    <a:pt x="80390" y="48119"/>
                  </a:lnTo>
                  <a:cubicBezTo>
                    <a:pt x="82204" y="49110"/>
                    <a:pt x="85328" y="48907"/>
                    <a:pt x="87367" y="47666"/>
                  </a:cubicBezTo>
                  <a:lnTo>
                    <a:pt x="137766" y="16971"/>
                  </a:lnTo>
                  <a:cubicBezTo>
                    <a:pt x="138796" y="16344"/>
                    <a:pt x="139351" y="15570"/>
                    <a:pt x="139414" y="14832"/>
                  </a:cubicBezTo>
                  <a:lnTo>
                    <a:pt x="139415" y="14832"/>
                  </a:lnTo>
                  <a:close/>
                </a:path>
              </a:pathLst>
            </a:custGeom>
            <a:solidFill>
              <a:srgbClr val="51B6E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3"/>
            <p:cNvSpPr/>
            <p:nvPr/>
          </p:nvSpPr>
          <p:spPr>
            <a:xfrm>
              <a:off x="1968900" y="3053000"/>
              <a:ext cx="2706350" cy="1519225"/>
            </a:xfrm>
            <a:custGeom>
              <a:avLst/>
              <a:gdLst/>
              <a:ahLst/>
              <a:cxnLst/>
              <a:rect l="l" t="t" r="r" b="b"/>
              <a:pathLst>
                <a:path w="108254" h="60769" extrusionOk="0">
                  <a:moveTo>
                    <a:pt x="107994" y="46657"/>
                  </a:moveTo>
                  <a:lnTo>
                    <a:pt x="107994" y="46657"/>
                  </a:lnTo>
                  <a:lnTo>
                    <a:pt x="22611" y="1"/>
                  </a:lnTo>
                  <a:lnTo>
                    <a:pt x="2052" y="12521"/>
                  </a:lnTo>
                  <a:cubicBezTo>
                    <a:pt x="1821" y="12661"/>
                    <a:pt x="1600" y="12819"/>
                    <a:pt x="1394" y="12995"/>
                  </a:cubicBezTo>
                  <a:lnTo>
                    <a:pt x="1391" y="12998"/>
                  </a:lnTo>
                  <a:cubicBezTo>
                    <a:pt x="0" y="14191"/>
                    <a:pt x="52" y="15694"/>
                    <a:pt x="1645" y="16564"/>
                  </a:cubicBezTo>
                  <a:lnTo>
                    <a:pt x="80714" y="59776"/>
                  </a:lnTo>
                  <a:cubicBezTo>
                    <a:pt x="82527" y="60768"/>
                    <a:pt x="85651" y="60565"/>
                    <a:pt x="87689" y="59323"/>
                  </a:cubicBezTo>
                  <a:lnTo>
                    <a:pt x="108254" y="46800"/>
                  </a:lnTo>
                  <a:close/>
                </a:path>
              </a:pathLst>
            </a:custGeom>
            <a:solidFill>
              <a:srgbClr val="82E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3"/>
            <p:cNvSpPr/>
            <p:nvPr/>
          </p:nvSpPr>
          <p:spPr>
            <a:xfrm>
              <a:off x="2534175" y="2562550"/>
              <a:ext cx="2942450" cy="1660450"/>
            </a:xfrm>
            <a:custGeom>
              <a:avLst/>
              <a:gdLst/>
              <a:ahLst/>
              <a:cxnLst/>
              <a:rect l="l" t="t" r="r" b="b"/>
              <a:pathLst>
                <a:path w="117698" h="66418" extrusionOk="0">
                  <a:moveTo>
                    <a:pt x="85643" y="66418"/>
                  </a:moveTo>
                  <a:lnTo>
                    <a:pt x="115477" y="48248"/>
                  </a:lnTo>
                  <a:cubicBezTo>
                    <a:pt x="117517" y="47006"/>
                    <a:pt x="117698" y="45195"/>
                    <a:pt x="115884" y="44205"/>
                  </a:cubicBezTo>
                  <a:lnTo>
                    <a:pt x="36816" y="993"/>
                  </a:lnTo>
                  <a:cubicBezTo>
                    <a:pt x="35002" y="0"/>
                    <a:pt x="31878" y="204"/>
                    <a:pt x="29840" y="1446"/>
                  </a:cubicBezTo>
                  <a:lnTo>
                    <a:pt x="0" y="19619"/>
                  </a:lnTo>
                  <a:close/>
                </a:path>
              </a:pathLst>
            </a:custGeom>
            <a:solidFill>
              <a:srgbClr val="82E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3"/>
            <p:cNvSpPr/>
            <p:nvPr/>
          </p:nvSpPr>
          <p:spPr>
            <a:xfrm>
              <a:off x="2821500" y="3906575"/>
              <a:ext cx="362125" cy="197350"/>
            </a:xfrm>
            <a:custGeom>
              <a:avLst/>
              <a:gdLst/>
              <a:ahLst/>
              <a:cxnLst/>
              <a:rect l="l" t="t" r="r" b="b"/>
              <a:pathLst>
                <a:path w="14485" h="7894" extrusionOk="0">
                  <a:moveTo>
                    <a:pt x="646" y="0"/>
                  </a:moveTo>
                  <a:cubicBezTo>
                    <a:pt x="411" y="0"/>
                    <a:pt x="176" y="54"/>
                    <a:pt x="0" y="161"/>
                  </a:cubicBezTo>
                  <a:lnTo>
                    <a:pt x="14150" y="7893"/>
                  </a:lnTo>
                  <a:cubicBezTo>
                    <a:pt x="14485" y="7690"/>
                    <a:pt x="14475" y="7372"/>
                    <a:pt x="14129" y="7183"/>
                  </a:cubicBezTo>
                  <a:lnTo>
                    <a:pt x="1233" y="135"/>
                  </a:lnTo>
                  <a:cubicBezTo>
                    <a:pt x="1068" y="45"/>
                    <a:pt x="857" y="0"/>
                    <a:pt x="64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3"/>
            <p:cNvSpPr/>
            <p:nvPr/>
          </p:nvSpPr>
          <p:spPr>
            <a:xfrm>
              <a:off x="3584950" y="2670750"/>
              <a:ext cx="1693700" cy="927025"/>
            </a:xfrm>
            <a:custGeom>
              <a:avLst/>
              <a:gdLst/>
              <a:ahLst/>
              <a:cxnLst/>
              <a:rect l="l" t="t" r="r" b="b"/>
              <a:pathLst>
                <a:path w="67748" h="37081" extrusionOk="0">
                  <a:moveTo>
                    <a:pt x="892" y="1"/>
                  </a:moveTo>
                  <a:lnTo>
                    <a:pt x="1" y="543"/>
                  </a:lnTo>
                  <a:lnTo>
                    <a:pt x="66857" y="37081"/>
                  </a:lnTo>
                  <a:lnTo>
                    <a:pt x="67748" y="36539"/>
                  </a:lnTo>
                  <a:lnTo>
                    <a:pt x="892" y="1"/>
                  </a:ln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3"/>
            <p:cNvSpPr/>
            <p:nvPr/>
          </p:nvSpPr>
          <p:spPr>
            <a:xfrm>
              <a:off x="3333600" y="871650"/>
              <a:ext cx="2178950" cy="2820825"/>
            </a:xfrm>
            <a:custGeom>
              <a:avLst/>
              <a:gdLst/>
              <a:ahLst/>
              <a:cxnLst/>
              <a:rect l="l" t="t" r="r" b="b"/>
              <a:pathLst>
                <a:path w="87158" h="112833" extrusionOk="0">
                  <a:moveTo>
                    <a:pt x="4839" y="68629"/>
                  </a:moveTo>
                  <a:lnTo>
                    <a:pt x="83907" y="111841"/>
                  </a:lnTo>
                  <a:cubicBezTo>
                    <a:pt x="85721" y="112832"/>
                    <a:pt x="87158" y="112208"/>
                    <a:pt x="87091" y="109314"/>
                  </a:cubicBezTo>
                  <a:lnTo>
                    <a:pt x="85708" y="50319"/>
                  </a:lnTo>
                  <a:cubicBezTo>
                    <a:pt x="85630" y="47002"/>
                    <a:pt x="84508" y="45416"/>
                    <a:pt x="82322" y="44204"/>
                  </a:cubicBezTo>
                  <a:lnTo>
                    <a:pt x="3254" y="992"/>
                  </a:lnTo>
                  <a:cubicBezTo>
                    <a:pt x="1440" y="1"/>
                    <a:pt x="0" y="492"/>
                    <a:pt x="70" y="3518"/>
                  </a:cubicBezTo>
                  <a:lnTo>
                    <a:pt x="1453" y="62512"/>
                  </a:lnTo>
                  <a:cubicBezTo>
                    <a:pt x="1543" y="66366"/>
                    <a:pt x="2855" y="67549"/>
                    <a:pt x="4839" y="68629"/>
                  </a:cubicBezTo>
                  <a:close/>
                </a:path>
              </a:pathLst>
            </a:custGeom>
            <a:solidFill>
              <a:srgbClr val="82E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3"/>
            <p:cNvSpPr/>
            <p:nvPr/>
          </p:nvSpPr>
          <p:spPr>
            <a:xfrm>
              <a:off x="3344125" y="885000"/>
              <a:ext cx="2158025" cy="2794075"/>
            </a:xfrm>
            <a:custGeom>
              <a:avLst/>
              <a:gdLst/>
              <a:ahLst/>
              <a:cxnLst/>
              <a:rect l="l" t="t" r="r" b="b"/>
              <a:pathLst>
                <a:path w="86321" h="111763" extrusionOk="0">
                  <a:moveTo>
                    <a:pt x="2625" y="802"/>
                  </a:moveTo>
                  <a:lnTo>
                    <a:pt x="82130" y="44251"/>
                  </a:lnTo>
                  <a:cubicBezTo>
                    <a:pt x="83596" y="45053"/>
                    <a:pt x="84819" y="47053"/>
                    <a:pt x="84858" y="48712"/>
                  </a:cubicBezTo>
                  <a:lnTo>
                    <a:pt x="86281" y="109406"/>
                  </a:lnTo>
                  <a:cubicBezTo>
                    <a:pt x="86320" y="111065"/>
                    <a:pt x="85159" y="111763"/>
                    <a:pt x="83694" y="110961"/>
                  </a:cubicBezTo>
                  <a:lnTo>
                    <a:pt x="4189" y="67511"/>
                  </a:lnTo>
                  <a:cubicBezTo>
                    <a:pt x="2724" y="66709"/>
                    <a:pt x="1500" y="64709"/>
                    <a:pt x="1461" y="63050"/>
                  </a:cubicBezTo>
                  <a:lnTo>
                    <a:pt x="38" y="2358"/>
                  </a:lnTo>
                  <a:cubicBezTo>
                    <a:pt x="0" y="698"/>
                    <a:pt x="1160" y="1"/>
                    <a:pt x="2625" y="802"/>
                  </a:cubicBezTo>
                  <a:close/>
                </a:path>
              </a:pathLst>
            </a:custGeom>
            <a:solidFill>
              <a:srgbClr val="82E9F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3"/>
            <p:cNvSpPr/>
            <p:nvPr/>
          </p:nvSpPr>
          <p:spPr>
            <a:xfrm>
              <a:off x="3422325" y="1003625"/>
              <a:ext cx="1999825" cy="2481625"/>
            </a:xfrm>
            <a:custGeom>
              <a:avLst/>
              <a:gdLst/>
              <a:ahLst/>
              <a:cxnLst/>
              <a:rect l="l" t="t" r="r" b="b"/>
              <a:pathLst>
                <a:path w="79993" h="99265" extrusionOk="0">
                  <a:moveTo>
                    <a:pt x="79983" y="98576"/>
                  </a:moveTo>
                  <a:lnTo>
                    <a:pt x="78683" y="43068"/>
                  </a:lnTo>
                  <a:cubicBezTo>
                    <a:pt x="78677" y="42874"/>
                    <a:pt x="78570" y="42699"/>
                    <a:pt x="78401" y="42605"/>
                  </a:cubicBezTo>
                  <a:lnTo>
                    <a:pt x="810" y="200"/>
                  </a:lnTo>
                  <a:cubicBezTo>
                    <a:pt x="445" y="1"/>
                    <a:pt x="0" y="271"/>
                    <a:pt x="10" y="688"/>
                  </a:cubicBezTo>
                  <a:lnTo>
                    <a:pt x="1311" y="56198"/>
                  </a:lnTo>
                  <a:cubicBezTo>
                    <a:pt x="1315" y="56391"/>
                    <a:pt x="1422" y="56567"/>
                    <a:pt x="1592" y="56659"/>
                  </a:cubicBezTo>
                  <a:lnTo>
                    <a:pt x="79182" y="99064"/>
                  </a:lnTo>
                  <a:cubicBezTo>
                    <a:pt x="79548" y="99265"/>
                    <a:pt x="79993" y="98993"/>
                    <a:pt x="79983" y="9857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3"/>
            <p:cNvSpPr/>
            <p:nvPr/>
          </p:nvSpPr>
          <p:spPr>
            <a:xfrm>
              <a:off x="3422350" y="1006950"/>
              <a:ext cx="1516475" cy="1557950"/>
            </a:xfrm>
            <a:custGeom>
              <a:avLst/>
              <a:gdLst/>
              <a:ahLst/>
              <a:cxnLst/>
              <a:rect l="l" t="t" r="r" b="b"/>
              <a:pathLst>
                <a:path w="60659" h="62318" extrusionOk="0">
                  <a:moveTo>
                    <a:pt x="550" y="0"/>
                  </a:moveTo>
                  <a:cubicBezTo>
                    <a:pt x="263" y="0"/>
                    <a:pt x="0" y="234"/>
                    <a:pt x="9" y="555"/>
                  </a:cubicBezTo>
                  <a:lnTo>
                    <a:pt x="1310" y="56065"/>
                  </a:lnTo>
                  <a:cubicBezTo>
                    <a:pt x="1314" y="56258"/>
                    <a:pt x="1421" y="56434"/>
                    <a:pt x="1591" y="56526"/>
                  </a:cubicBezTo>
                  <a:lnTo>
                    <a:pt x="12188" y="62318"/>
                  </a:lnTo>
                  <a:lnTo>
                    <a:pt x="60658" y="32776"/>
                  </a:lnTo>
                  <a:lnTo>
                    <a:pt x="24804" y="13181"/>
                  </a:lnTo>
                  <a:lnTo>
                    <a:pt x="809" y="67"/>
                  </a:lnTo>
                  <a:cubicBezTo>
                    <a:pt x="725" y="21"/>
                    <a:pt x="637" y="0"/>
                    <a:pt x="55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3"/>
            <p:cNvSpPr/>
            <p:nvPr/>
          </p:nvSpPr>
          <p:spPr>
            <a:xfrm>
              <a:off x="2892975" y="3485775"/>
              <a:ext cx="1001975" cy="563200"/>
            </a:xfrm>
            <a:custGeom>
              <a:avLst/>
              <a:gdLst/>
              <a:ahLst/>
              <a:cxnLst/>
              <a:rect l="l" t="t" r="r" b="b"/>
              <a:pathLst>
                <a:path w="40079" h="22528" extrusionOk="0">
                  <a:moveTo>
                    <a:pt x="11848" y="0"/>
                  </a:moveTo>
                  <a:cubicBezTo>
                    <a:pt x="11406" y="0"/>
                    <a:pt x="10961" y="103"/>
                    <a:pt x="10629" y="305"/>
                  </a:cubicBezTo>
                  <a:lnTo>
                    <a:pt x="0" y="6778"/>
                  </a:lnTo>
                  <a:lnTo>
                    <a:pt x="28816" y="22527"/>
                  </a:lnTo>
                  <a:lnTo>
                    <a:pt x="39445" y="16054"/>
                  </a:lnTo>
                  <a:cubicBezTo>
                    <a:pt x="40079" y="15668"/>
                    <a:pt x="40061" y="15065"/>
                    <a:pt x="39407" y="14707"/>
                  </a:cubicBezTo>
                  <a:lnTo>
                    <a:pt x="12961" y="255"/>
                  </a:lnTo>
                  <a:cubicBezTo>
                    <a:pt x="12650" y="84"/>
                    <a:pt x="12250" y="0"/>
                    <a:pt x="11848" y="0"/>
                  </a:cubicBezTo>
                  <a:close/>
                </a:path>
              </a:pathLst>
            </a:custGeom>
            <a:solidFill>
              <a:srgbClr val="6C71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3"/>
            <p:cNvSpPr/>
            <p:nvPr/>
          </p:nvSpPr>
          <p:spPr>
            <a:xfrm>
              <a:off x="3075375" y="3861875"/>
              <a:ext cx="527000" cy="289000"/>
            </a:xfrm>
            <a:custGeom>
              <a:avLst/>
              <a:gdLst/>
              <a:ahLst/>
              <a:cxnLst/>
              <a:rect l="l" t="t" r="r" b="b"/>
              <a:pathLst>
                <a:path w="21080" h="11560" extrusionOk="0">
                  <a:moveTo>
                    <a:pt x="6899" y="1"/>
                  </a:moveTo>
                  <a:lnTo>
                    <a:pt x="0" y="4203"/>
                  </a:lnTo>
                  <a:lnTo>
                    <a:pt x="12995" y="11305"/>
                  </a:lnTo>
                  <a:cubicBezTo>
                    <a:pt x="13306" y="11476"/>
                    <a:pt x="13705" y="11560"/>
                    <a:pt x="14106" y="11560"/>
                  </a:cubicBezTo>
                  <a:cubicBezTo>
                    <a:pt x="14549" y="11560"/>
                    <a:pt x="14994" y="11457"/>
                    <a:pt x="15327" y="11255"/>
                  </a:cubicBezTo>
                  <a:lnTo>
                    <a:pt x="21079" y="7751"/>
                  </a:lnTo>
                  <a:lnTo>
                    <a:pt x="6899" y="1"/>
                  </a:lnTo>
                  <a:close/>
                </a:path>
              </a:pathLst>
            </a:custGeom>
            <a:solidFill>
              <a:srgbClr val="5C5C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3"/>
            <p:cNvSpPr/>
            <p:nvPr/>
          </p:nvSpPr>
          <p:spPr>
            <a:xfrm>
              <a:off x="2722275" y="3661925"/>
              <a:ext cx="514225" cy="298800"/>
            </a:xfrm>
            <a:custGeom>
              <a:avLst/>
              <a:gdLst/>
              <a:ahLst/>
              <a:cxnLst/>
              <a:rect l="l" t="t" r="r" b="b"/>
              <a:pathLst>
                <a:path w="20569" h="11952" extrusionOk="0">
                  <a:moveTo>
                    <a:pt x="6386" y="0"/>
                  </a:moveTo>
                  <a:lnTo>
                    <a:pt x="634" y="3504"/>
                  </a:lnTo>
                  <a:cubicBezTo>
                    <a:pt x="1" y="3889"/>
                    <a:pt x="18" y="4493"/>
                    <a:pt x="673" y="4851"/>
                  </a:cubicBezTo>
                  <a:lnTo>
                    <a:pt x="13668" y="11952"/>
                  </a:lnTo>
                  <a:lnTo>
                    <a:pt x="20568" y="7750"/>
                  </a:lnTo>
                  <a:lnTo>
                    <a:pt x="6386" y="0"/>
                  </a:lnTo>
                  <a:close/>
                </a:path>
              </a:pathLst>
            </a:custGeom>
            <a:solidFill>
              <a:srgbClr val="5C5C5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3"/>
            <p:cNvSpPr/>
            <p:nvPr/>
          </p:nvSpPr>
          <p:spPr>
            <a:xfrm>
              <a:off x="2892975" y="3485750"/>
              <a:ext cx="1000175" cy="391700"/>
            </a:xfrm>
            <a:custGeom>
              <a:avLst/>
              <a:gdLst/>
              <a:ahLst/>
              <a:cxnLst/>
              <a:rect l="l" t="t" r="r" b="b"/>
              <a:pathLst>
                <a:path w="40007" h="15668" extrusionOk="0">
                  <a:moveTo>
                    <a:pt x="11850" y="1"/>
                  </a:moveTo>
                  <a:cubicBezTo>
                    <a:pt x="11407" y="1"/>
                    <a:pt x="10961" y="103"/>
                    <a:pt x="10629" y="306"/>
                  </a:cubicBezTo>
                  <a:lnTo>
                    <a:pt x="0" y="6778"/>
                  </a:lnTo>
                  <a:lnTo>
                    <a:pt x="513" y="7058"/>
                  </a:lnTo>
                  <a:lnTo>
                    <a:pt x="10642" y="889"/>
                  </a:lnTo>
                  <a:cubicBezTo>
                    <a:pt x="10974" y="687"/>
                    <a:pt x="11420" y="585"/>
                    <a:pt x="11862" y="585"/>
                  </a:cubicBezTo>
                  <a:cubicBezTo>
                    <a:pt x="12264" y="585"/>
                    <a:pt x="12664" y="669"/>
                    <a:pt x="12975" y="838"/>
                  </a:cubicBezTo>
                  <a:lnTo>
                    <a:pt x="39420" y="15292"/>
                  </a:lnTo>
                  <a:cubicBezTo>
                    <a:pt x="39616" y="15400"/>
                    <a:pt x="39747" y="15529"/>
                    <a:pt x="39829" y="15667"/>
                  </a:cubicBezTo>
                  <a:cubicBezTo>
                    <a:pt x="40006" y="15334"/>
                    <a:pt x="39868" y="14960"/>
                    <a:pt x="39407" y="14708"/>
                  </a:cubicBezTo>
                  <a:lnTo>
                    <a:pt x="12961" y="254"/>
                  </a:lnTo>
                  <a:cubicBezTo>
                    <a:pt x="12651" y="85"/>
                    <a:pt x="12252" y="1"/>
                    <a:pt x="11850" y="1"/>
                  </a:cubicBezTo>
                  <a:close/>
                </a:path>
              </a:pathLst>
            </a:custGeom>
            <a:solidFill>
              <a:srgbClr val="9FAE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3"/>
            <p:cNvSpPr/>
            <p:nvPr/>
          </p:nvSpPr>
          <p:spPr>
            <a:xfrm>
              <a:off x="3075375" y="3861875"/>
              <a:ext cx="527000" cy="201375"/>
            </a:xfrm>
            <a:custGeom>
              <a:avLst/>
              <a:gdLst/>
              <a:ahLst/>
              <a:cxnLst/>
              <a:rect l="l" t="t" r="r" b="b"/>
              <a:pathLst>
                <a:path w="21080" h="8055" extrusionOk="0">
                  <a:moveTo>
                    <a:pt x="6899" y="1"/>
                  </a:moveTo>
                  <a:lnTo>
                    <a:pt x="0" y="4203"/>
                  </a:lnTo>
                  <a:lnTo>
                    <a:pt x="512" y="4483"/>
                  </a:lnTo>
                  <a:lnTo>
                    <a:pt x="6913" y="585"/>
                  </a:lnTo>
                  <a:lnTo>
                    <a:pt x="20580" y="8055"/>
                  </a:lnTo>
                  <a:lnTo>
                    <a:pt x="21079" y="7751"/>
                  </a:lnTo>
                  <a:lnTo>
                    <a:pt x="6899" y="1"/>
                  </a:lnTo>
                  <a:close/>
                </a:path>
              </a:pathLst>
            </a:custGeom>
            <a:solidFill>
              <a:srgbClr val="9FAE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3"/>
            <p:cNvSpPr/>
            <p:nvPr/>
          </p:nvSpPr>
          <p:spPr>
            <a:xfrm>
              <a:off x="2724125" y="3661925"/>
              <a:ext cx="512375" cy="201375"/>
            </a:xfrm>
            <a:custGeom>
              <a:avLst/>
              <a:gdLst/>
              <a:ahLst/>
              <a:cxnLst/>
              <a:rect l="l" t="t" r="r" b="b"/>
              <a:pathLst>
                <a:path w="20495" h="8055" extrusionOk="0">
                  <a:moveTo>
                    <a:pt x="6314" y="0"/>
                  </a:moveTo>
                  <a:lnTo>
                    <a:pt x="561" y="3504"/>
                  </a:lnTo>
                  <a:cubicBezTo>
                    <a:pt x="118" y="3775"/>
                    <a:pt x="1" y="4150"/>
                    <a:pt x="192" y="4475"/>
                  </a:cubicBezTo>
                  <a:cubicBezTo>
                    <a:pt x="264" y="4335"/>
                    <a:pt x="388" y="4201"/>
                    <a:pt x="575" y="4089"/>
                  </a:cubicBezTo>
                  <a:lnTo>
                    <a:pt x="6328" y="584"/>
                  </a:lnTo>
                  <a:lnTo>
                    <a:pt x="19995" y="8054"/>
                  </a:lnTo>
                  <a:lnTo>
                    <a:pt x="20494" y="7750"/>
                  </a:lnTo>
                  <a:lnTo>
                    <a:pt x="6314" y="0"/>
                  </a:lnTo>
                  <a:close/>
                </a:path>
              </a:pathLst>
            </a:custGeom>
            <a:solidFill>
              <a:srgbClr val="9FAE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3"/>
            <p:cNvSpPr/>
            <p:nvPr/>
          </p:nvSpPr>
          <p:spPr>
            <a:xfrm>
              <a:off x="4982525" y="3705350"/>
              <a:ext cx="227900" cy="129450"/>
            </a:xfrm>
            <a:custGeom>
              <a:avLst/>
              <a:gdLst/>
              <a:ahLst/>
              <a:cxnLst/>
              <a:rect l="l" t="t" r="r" b="b"/>
              <a:pathLst>
                <a:path w="9116" h="5178" extrusionOk="0">
                  <a:moveTo>
                    <a:pt x="4537" y="0"/>
                  </a:moveTo>
                  <a:cubicBezTo>
                    <a:pt x="4347" y="0"/>
                    <a:pt x="4143" y="50"/>
                    <a:pt x="3987" y="145"/>
                  </a:cubicBezTo>
                  <a:lnTo>
                    <a:pt x="297" y="2392"/>
                  </a:lnTo>
                  <a:cubicBezTo>
                    <a:pt x="26" y="2558"/>
                    <a:pt x="0" y="2799"/>
                    <a:pt x="243" y="2931"/>
                  </a:cubicBezTo>
                  <a:lnTo>
                    <a:pt x="4199" y="5093"/>
                  </a:lnTo>
                  <a:cubicBezTo>
                    <a:pt x="4302" y="5150"/>
                    <a:pt x="4438" y="5177"/>
                    <a:pt x="4580" y="5177"/>
                  </a:cubicBezTo>
                  <a:cubicBezTo>
                    <a:pt x="4771" y="5177"/>
                    <a:pt x="4974" y="5128"/>
                    <a:pt x="5130" y="5033"/>
                  </a:cubicBezTo>
                  <a:lnTo>
                    <a:pt x="8820" y="2786"/>
                  </a:lnTo>
                  <a:cubicBezTo>
                    <a:pt x="9092" y="2621"/>
                    <a:pt x="9115" y="2379"/>
                    <a:pt x="8873" y="2247"/>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3"/>
            <p:cNvSpPr/>
            <p:nvPr/>
          </p:nvSpPr>
          <p:spPr>
            <a:xfrm>
              <a:off x="4848700" y="3632225"/>
              <a:ext cx="227900" cy="129475"/>
            </a:xfrm>
            <a:custGeom>
              <a:avLst/>
              <a:gdLst/>
              <a:ahLst/>
              <a:cxnLst/>
              <a:rect l="l" t="t" r="r" b="b"/>
              <a:pathLst>
                <a:path w="9116" h="5179" extrusionOk="0">
                  <a:moveTo>
                    <a:pt x="4537" y="1"/>
                  </a:moveTo>
                  <a:cubicBezTo>
                    <a:pt x="4346" y="1"/>
                    <a:pt x="4142" y="50"/>
                    <a:pt x="3986" y="145"/>
                  </a:cubicBezTo>
                  <a:lnTo>
                    <a:pt x="296" y="2392"/>
                  </a:lnTo>
                  <a:cubicBezTo>
                    <a:pt x="24" y="2557"/>
                    <a:pt x="1" y="2798"/>
                    <a:pt x="242" y="2931"/>
                  </a:cubicBezTo>
                  <a:lnTo>
                    <a:pt x="4199" y="5094"/>
                  </a:lnTo>
                  <a:cubicBezTo>
                    <a:pt x="4302" y="5151"/>
                    <a:pt x="4438" y="5178"/>
                    <a:pt x="4580" y="5178"/>
                  </a:cubicBezTo>
                  <a:cubicBezTo>
                    <a:pt x="4771" y="5178"/>
                    <a:pt x="4974" y="5129"/>
                    <a:pt x="5129" y="5034"/>
                  </a:cubicBezTo>
                  <a:lnTo>
                    <a:pt x="8819" y="2786"/>
                  </a:lnTo>
                  <a:cubicBezTo>
                    <a:pt x="9091" y="2621"/>
                    <a:pt x="9116" y="2380"/>
                    <a:pt x="8873" y="2247"/>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3"/>
            <p:cNvSpPr/>
            <p:nvPr/>
          </p:nvSpPr>
          <p:spPr>
            <a:xfrm>
              <a:off x="4714850" y="3559100"/>
              <a:ext cx="227900" cy="129425"/>
            </a:xfrm>
            <a:custGeom>
              <a:avLst/>
              <a:gdLst/>
              <a:ahLst/>
              <a:cxnLst/>
              <a:rect l="l" t="t" r="r" b="b"/>
              <a:pathLst>
                <a:path w="9116" h="5177" extrusionOk="0">
                  <a:moveTo>
                    <a:pt x="4538" y="0"/>
                  </a:moveTo>
                  <a:cubicBezTo>
                    <a:pt x="4347" y="0"/>
                    <a:pt x="4143" y="49"/>
                    <a:pt x="3987" y="145"/>
                  </a:cubicBezTo>
                  <a:lnTo>
                    <a:pt x="297" y="2392"/>
                  </a:lnTo>
                  <a:cubicBezTo>
                    <a:pt x="26" y="2556"/>
                    <a:pt x="1" y="2799"/>
                    <a:pt x="243" y="2931"/>
                  </a:cubicBezTo>
                  <a:lnTo>
                    <a:pt x="4201" y="5093"/>
                  </a:lnTo>
                  <a:cubicBezTo>
                    <a:pt x="4303" y="5150"/>
                    <a:pt x="4438" y="5177"/>
                    <a:pt x="4580" y="5177"/>
                  </a:cubicBezTo>
                  <a:cubicBezTo>
                    <a:pt x="4771" y="5177"/>
                    <a:pt x="4974" y="5127"/>
                    <a:pt x="5130" y="5033"/>
                  </a:cubicBezTo>
                  <a:lnTo>
                    <a:pt x="8820" y="2785"/>
                  </a:lnTo>
                  <a:cubicBezTo>
                    <a:pt x="9092" y="2620"/>
                    <a:pt x="9116" y="2379"/>
                    <a:pt x="8874" y="2247"/>
                  </a:cubicBezTo>
                  <a:lnTo>
                    <a:pt x="4917" y="83"/>
                  </a:lnTo>
                  <a:cubicBezTo>
                    <a:pt x="4814" y="27"/>
                    <a:pt x="4679" y="0"/>
                    <a:pt x="4538"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3"/>
            <p:cNvSpPr/>
            <p:nvPr/>
          </p:nvSpPr>
          <p:spPr>
            <a:xfrm>
              <a:off x="4581025" y="3485950"/>
              <a:ext cx="227900" cy="129400"/>
            </a:xfrm>
            <a:custGeom>
              <a:avLst/>
              <a:gdLst/>
              <a:ahLst/>
              <a:cxnLst/>
              <a:rect l="l" t="t" r="r" b="b"/>
              <a:pathLst>
                <a:path w="9116" h="5176" extrusionOk="0">
                  <a:moveTo>
                    <a:pt x="4537" y="0"/>
                  </a:moveTo>
                  <a:cubicBezTo>
                    <a:pt x="4346" y="0"/>
                    <a:pt x="4142" y="49"/>
                    <a:pt x="3986" y="145"/>
                  </a:cubicBezTo>
                  <a:lnTo>
                    <a:pt x="296" y="2392"/>
                  </a:lnTo>
                  <a:cubicBezTo>
                    <a:pt x="26" y="2558"/>
                    <a:pt x="1" y="2799"/>
                    <a:pt x="243" y="2930"/>
                  </a:cubicBezTo>
                  <a:lnTo>
                    <a:pt x="4199" y="5092"/>
                  </a:lnTo>
                  <a:cubicBezTo>
                    <a:pt x="4303" y="5148"/>
                    <a:pt x="4438" y="5176"/>
                    <a:pt x="4579" y="5176"/>
                  </a:cubicBezTo>
                  <a:cubicBezTo>
                    <a:pt x="4770" y="5176"/>
                    <a:pt x="4973" y="5126"/>
                    <a:pt x="5129" y="5032"/>
                  </a:cubicBezTo>
                  <a:lnTo>
                    <a:pt x="8819" y="2783"/>
                  </a:lnTo>
                  <a:cubicBezTo>
                    <a:pt x="9091" y="2619"/>
                    <a:pt x="9116" y="2376"/>
                    <a:pt x="8873" y="2245"/>
                  </a:cubicBezTo>
                  <a:lnTo>
                    <a:pt x="4917" y="83"/>
                  </a:lnTo>
                  <a:cubicBezTo>
                    <a:pt x="4814"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3"/>
            <p:cNvSpPr/>
            <p:nvPr/>
          </p:nvSpPr>
          <p:spPr>
            <a:xfrm>
              <a:off x="4447225" y="3412775"/>
              <a:ext cx="227850" cy="129475"/>
            </a:xfrm>
            <a:custGeom>
              <a:avLst/>
              <a:gdLst/>
              <a:ahLst/>
              <a:cxnLst/>
              <a:rect l="l" t="t" r="r" b="b"/>
              <a:pathLst>
                <a:path w="9114" h="5179" extrusionOk="0">
                  <a:moveTo>
                    <a:pt x="4536" y="1"/>
                  </a:moveTo>
                  <a:cubicBezTo>
                    <a:pt x="4345" y="1"/>
                    <a:pt x="4141" y="50"/>
                    <a:pt x="3985" y="144"/>
                  </a:cubicBezTo>
                  <a:lnTo>
                    <a:pt x="296" y="2393"/>
                  </a:lnTo>
                  <a:cubicBezTo>
                    <a:pt x="24" y="2559"/>
                    <a:pt x="0" y="2800"/>
                    <a:pt x="241" y="2932"/>
                  </a:cubicBezTo>
                  <a:lnTo>
                    <a:pt x="4199" y="5094"/>
                  </a:lnTo>
                  <a:cubicBezTo>
                    <a:pt x="4302" y="5151"/>
                    <a:pt x="4436" y="5178"/>
                    <a:pt x="4578" y="5178"/>
                  </a:cubicBezTo>
                  <a:cubicBezTo>
                    <a:pt x="4769" y="5178"/>
                    <a:pt x="4973" y="5129"/>
                    <a:pt x="5128" y="5034"/>
                  </a:cubicBezTo>
                  <a:lnTo>
                    <a:pt x="8818" y="2786"/>
                  </a:lnTo>
                  <a:cubicBezTo>
                    <a:pt x="9090" y="2620"/>
                    <a:pt x="9114" y="2379"/>
                    <a:pt x="8873" y="2246"/>
                  </a:cubicBezTo>
                  <a:lnTo>
                    <a:pt x="4915" y="84"/>
                  </a:lnTo>
                  <a:cubicBezTo>
                    <a:pt x="4812"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3"/>
            <p:cNvSpPr/>
            <p:nvPr/>
          </p:nvSpPr>
          <p:spPr>
            <a:xfrm>
              <a:off x="4313350" y="3339625"/>
              <a:ext cx="227900" cy="129475"/>
            </a:xfrm>
            <a:custGeom>
              <a:avLst/>
              <a:gdLst/>
              <a:ahLst/>
              <a:cxnLst/>
              <a:rect l="l" t="t" r="r" b="b"/>
              <a:pathLst>
                <a:path w="9116" h="5179" extrusionOk="0">
                  <a:moveTo>
                    <a:pt x="4537" y="1"/>
                  </a:moveTo>
                  <a:cubicBezTo>
                    <a:pt x="4347" y="1"/>
                    <a:pt x="4144" y="50"/>
                    <a:pt x="3988" y="144"/>
                  </a:cubicBezTo>
                  <a:lnTo>
                    <a:pt x="298" y="2393"/>
                  </a:lnTo>
                  <a:cubicBezTo>
                    <a:pt x="26" y="2559"/>
                    <a:pt x="1" y="2800"/>
                    <a:pt x="244" y="2932"/>
                  </a:cubicBezTo>
                  <a:lnTo>
                    <a:pt x="4200" y="5094"/>
                  </a:lnTo>
                  <a:cubicBezTo>
                    <a:pt x="4303" y="5151"/>
                    <a:pt x="4438" y="5178"/>
                    <a:pt x="4580" y="5178"/>
                  </a:cubicBezTo>
                  <a:cubicBezTo>
                    <a:pt x="4770" y="5178"/>
                    <a:pt x="4973" y="5129"/>
                    <a:pt x="5129" y="5034"/>
                  </a:cubicBezTo>
                  <a:lnTo>
                    <a:pt x="8819" y="2786"/>
                  </a:lnTo>
                  <a:cubicBezTo>
                    <a:pt x="9091" y="2620"/>
                    <a:pt x="9116" y="2379"/>
                    <a:pt x="8873" y="2247"/>
                  </a:cubicBezTo>
                  <a:lnTo>
                    <a:pt x="4917"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3"/>
            <p:cNvSpPr/>
            <p:nvPr/>
          </p:nvSpPr>
          <p:spPr>
            <a:xfrm>
              <a:off x="4179550" y="3266525"/>
              <a:ext cx="227850" cy="129425"/>
            </a:xfrm>
            <a:custGeom>
              <a:avLst/>
              <a:gdLst/>
              <a:ahLst/>
              <a:cxnLst/>
              <a:rect l="l" t="t" r="r" b="b"/>
              <a:pathLst>
                <a:path w="9114" h="5177" extrusionOk="0">
                  <a:moveTo>
                    <a:pt x="4536" y="0"/>
                  </a:moveTo>
                  <a:cubicBezTo>
                    <a:pt x="4345" y="0"/>
                    <a:pt x="4141" y="50"/>
                    <a:pt x="3986" y="144"/>
                  </a:cubicBezTo>
                  <a:lnTo>
                    <a:pt x="296" y="2391"/>
                  </a:lnTo>
                  <a:cubicBezTo>
                    <a:pt x="24" y="2557"/>
                    <a:pt x="0" y="2798"/>
                    <a:pt x="241" y="2930"/>
                  </a:cubicBezTo>
                  <a:lnTo>
                    <a:pt x="4199" y="5092"/>
                  </a:lnTo>
                  <a:cubicBezTo>
                    <a:pt x="4302" y="5149"/>
                    <a:pt x="4436" y="5176"/>
                    <a:pt x="4578" y="5176"/>
                  </a:cubicBezTo>
                  <a:cubicBezTo>
                    <a:pt x="4769" y="5176"/>
                    <a:pt x="4973" y="5127"/>
                    <a:pt x="5129" y="5033"/>
                  </a:cubicBezTo>
                  <a:lnTo>
                    <a:pt x="8818" y="2784"/>
                  </a:lnTo>
                  <a:cubicBezTo>
                    <a:pt x="9090" y="2620"/>
                    <a:pt x="9114" y="2377"/>
                    <a:pt x="8873" y="2246"/>
                  </a:cubicBezTo>
                  <a:lnTo>
                    <a:pt x="4915" y="84"/>
                  </a:lnTo>
                  <a:cubicBezTo>
                    <a:pt x="4812"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3"/>
            <p:cNvSpPr/>
            <p:nvPr/>
          </p:nvSpPr>
          <p:spPr>
            <a:xfrm>
              <a:off x="4045725" y="3193375"/>
              <a:ext cx="227875" cy="129425"/>
            </a:xfrm>
            <a:custGeom>
              <a:avLst/>
              <a:gdLst/>
              <a:ahLst/>
              <a:cxnLst/>
              <a:rect l="l" t="t" r="r" b="b"/>
              <a:pathLst>
                <a:path w="9115" h="5177" extrusionOk="0">
                  <a:moveTo>
                    <a:pt x="4536" y="0"/>
                  </a:moveTo>
                  <a:cubicBezTo>
                    <a:pt x="4345" y="0"/>
                    <a:pt x="4142" y="50"/>
                    <a:pt x="3986" y="144"/>
                  </a:cubicBezTo>
                  <a:lnTo>
                    <a:pt x="296" y="2391"/>
                  </a:lnTo>
                  <a:cubicBezTo>
                    <a:pt x="24" y="2558"/>
                    <a:pt x="1" y="2798"/>
                    <a:pt x="242" y="2931"/>
                  </a:cubicBezTo>
                  <a:lnTo>
                    <a:pt x="4198" y="5093"/>
                  </a:lnTo>
                  <a:cubicBezTo>
                    <a:pt x="4301" y="5149"/>
                    <a:pt x="4436" y="5176"/>
                    <a:pt x="4578" y="5176"/>
                  </a:cubicBezTo>
                  <a:cubicBezTo>
                    <a:pt x="4768" y="5176"/>
                    <a:pt x="4972" y="5127"/>
                    <a:pt x="5127" y="5033"/>
                  </a:cubicBezTo>
                  <a:lnTo>
                    <a:pt x="8817" y="2784"/>
                  </a:lnTo>
                  <a:cubicBezTo>
                    <a:pt x="9090" y="2618"/>
                    <a:pt x="9114" y="2377"/>
                    <a:pt x="8872" y="2246"/>
                  </a:cubicBezTo>
                  <a:lnTo>
                    <a:pt x="4916"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3"/>
            <p:cNvSpPr/>
            <p:nvPr/>
          </p:nvSpPr>
          <p:spPr>
            <a:xfrm>
              <a:off x="3911875" y="3120225"/>
              <a:ext cx="227900" cy="129425"/>
            </a:xfrm>
            <a:custGeom>
              <a:avLst/>
              <a:gdLst/>
              <a:ahLst/>
              <a:cxnLst/>
              <a:rect l="l" t="t" r="r" b="b"/>
              <a:pathLst>
                <a:path w="9116" h="5177" extrusionOk="0">
                  <a:moveTo>
                    <a:pt x="4536" y="0"/>
                  </a:moveTo>
                  <a:cubicBezTo>
                    <a:pt x="4345" y="0"/>
                    <a:pt x="4142" y="50"/>
                    <a:pt x="3986" y="144"/>
                  </a:cubicBezTo>
                  <a:lnTo>
                    <a:pt x="296" y="2391"/>
                  </a:lnTo>
                  <a:cubicBezTo>
                    <a:pt x="24" y="2557"/>
                    <a:pt x="0" y="2798"/>
                    <a:pt x="243" y="2931"/>
                  </a:cubicBezTo>
                  <a:lnTo>
                    <a:pt x="4199" y="5093"/>
                  </a:lnTo>
                  <a:cubicBezTo>
                    <a:pt x="4302" y="5149"/>
                    <a:pt x="4437" y="5177"/>
                    <a:pt x="4578" y="5177"/>
                  </a:cubicBezTo>
                  <a:cubicBezTo>
                    <a:pt x="4769" y="5177"/>
                    <a:pt x="4973" y="5127"/>
                    <a:pt x="5129" y="5033"/>
                  </a:cubicBezTo>
                  <a:lnTo>
                    <a:pt x="8818" y="2784"/>
                  </a:lnTo>
                  <a:cubicBezTo>
                    <a:pt x="9090" y="2620"/>
                    <a:pt x="9115" y="2379"/>
                    <a:pt x="8873" y="2246"/>
                  </a:cubicBezTo>
                  <a:lnTo>
                    <a:pt x="4917"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3"/>
            <p:cNvSpPr/>
            <p:nvPr/>
          </p:nvSpPr>
          <p:spPr>
            <a:xfrm>
              <a:off x="3778025" y="3047075"/>
              <a:ext cx="227900" cy="129425"/>
            </a:xfrm>
            <a:custGeom>
              <a:avLst/>
              <a:gdLst/>
              <a:ahLst/>
              <a:cxnLst/>
              <a:rect l="l" t="t" r="r" b="b"/>
              <a:pathLst>
                <a:path w="9116" h="5177" extrusionOk="0">
                  <a:moveTo>
                    <a:pt x="4537" y="1"/>
                  </a:moveTo>
                  <a:cubicBezTo>
                    <a:pt x="4346" y="1"/>
                    <a:pt x="4143" y="50"/>
                    <a:pt x="3987" y="144"/>
                  </a:cubicBezTo>
                  <a:lnTo>
                    <a:pt x="297" y="2393"/>
                  </a:lnTo>
                  <a:cubicBezTo>
                    <a:pt x="25" y="2557"/>
                    <a:pt x="0" y="2800"/>
                    <a:pt x="243" y="2931"/>
                  </a:cubicBezTo>
                  <a:lnTo>
                    <a:pt x="4199" y="5093"/>
                  </a:lnTo>
                  <a:cubicBezTo>
                    <a:pt x="4302" y="5149"/>
                    <a:pt x="4437" y="5177"/>
                    <a:pt x="4579" y="5177"/>
                  </a:cubicBezTo>
                  <a:cubicBezTo>
                    <a:pt x="4771" y="5177"/>
                    <a:pt x="4974" y="5127"/>
                    <a:pt x="5130" y="5033"/>
                  </a:cubicBezTo>
                  <a:lnTo>
                    <a:pt x="8820" y="2786"/>
                  </a:lnTo>
                  <a:cubicBezTo>
                    <a:pt x="9092" y="2620"/>
                    <a:pt x="9115" y="2379"/>
                    <a:pt x="8873" y="2246"/>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3"/>
            <p:cNvSpPr/>
            <p:nvPr/>
          </p:nvSpPr>
          <p:spPr>
            <a:xfrm>
              <a:off x="3644200" y="2973925"/>
              <a:ext cx="227900" cy="129450"/>
            </a:xfrm>
            <a:custGeom>
              <a:avLst/>
              <a:gdLst/>
              <a:ahLst/>
              <a:cxnLst/>
              <a:rect l="l" t="t" r="r" b="b"/>
              <a:pathLst>
                <a:path w="9116" h="5178" extrusionOk="0">
                  <a:moveTo>
                    <a:pt x="4537" y="1"/>
                  </a:moveTo>
                  <a:cubicBezTo>
                    <a:pt x="4346" y="1"/>
                    <a:pt x="4143" y="50"/>
                    <a:pt x="3987" y="144"/>
                  </a:cubicBezTo>
                  <a:lnTo>
                    <a:pt x="297" y="2393"/>
                  </a:lnTo>
                  <a:cubicBezTo>
                    <a:pt x="26" y="2557"/>
                    <a:pt x="1" y="2799"/>
                    <a:pt x="243" y="2931"/>
                  </a:cubicBezTo>
                  <a:lnTo>
                    <a:pt x="4199" y="5094"/>
                  </a:lnTo>
                  <a:cubicBezTo>
                    <a:pt x="4302" y="5150"/>
                    <a:pt x="4437" y="5177"/>
                    <a:pt x="4579" y="5177"/>
                  </a:cubicBezTo>
                  <a:cubicBezTo>
                    <a:pt x="4770" y="5177"/>
                    <a:pt x="4973" y="5128"/>
                    <a:pt x="5129" y="5033"/>
                  </a:cubicBezTo>
                  <a:lnTo>
                    <a:pt x="8819" y="2786"/>
                  </a:lnTo>
                  <a:cubicBezTo>
                    <a:pt x="9090" y="2620"/>
                    <a:pt x="9116" y="2379"/>
                    <a:pt x="8873" y="2247"/>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3"/>
            <p:cNvSpPr/>
            <p:nvPr/>
          </p:nvSpPr>
          <p:spPr>
            <a:xfrm>
              <a:off x="3510375" y="2900775"/>
              <a:ext cx="227900" cy="129475"/>
            </a:xfrm>
            <a:custGeom>
              <a:avLst/>
              <a:gdLst/>
              <a:ahLst/>
              <a:cxnLst/>
              <a:rect l="l" t="t" r="r" b="b"/>
              <a:pathLst>
                <a:path w="9116" h="5179" extrusionOk="0">
                  <a:moveTo>
                    <a:pt x="4537" y="1"/>
                  </a:moveTo>
                  <a:cubicBezTo>
                    <a:pt x="4346" y="1"/>
                    <a:pt x="4143" y="50"/>
                    <a:pt x="3987" y="145"/>
                  </a:cubicBezTo>
                  <a:lnTo>
                    <a:pt x="298" y="2393"/>
                  </a:lnTo>
                  <a:cubicBezTo>
                    <a:pt x="24" y="2559"/>
                    <a:pt x="1" y="2800"/>
                    <a:pt x="242" y="2931"/>
                  </a:cubicBezTo>
                  <a:lnTo>
                    <a:pt x="4199" y="5094"/>
                  </a:lnTo>
                  <a:cubicBezTo>
                    <a:pt x="4303" y="5151"/>
                    <a:pt x="4437" y="5178"/>
                    <a:pt x="4579" y="5178"/>
                  </a:cubicBezTo>
                  <a:cubicBezTo>
                    <a:pt x="4770" y="5178"/>
                    <a:pt x="4973" y="5128"/>
                    <a:pt x="5129" y="5033"/>
                  </a:cubicBezTo>
                  <a:lnTo>
                    <a:pt x="8819" y="2786"/>
                  </a:lnTo>
                  <a:cubicBezTo>
                    <a:pt x="9091" y="2620"/>
                    <a:pt x="9116" y="2379"/>
                    <a:pt x="8873" y="2247"/>
                  </a:cubicBezTo>
                  <a:lnTo>
                    <a:pt x="4917"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3"/>
            <p:cNvSpPr/>
            <p:nvPr/>
          </p:nvSpPr>
          <p:spPr>
            <a:xfrm>
              <a:off x="3376525" y="2827675"/>
              <a:ext cx="227900" cy="129450"/>
            </a:xfrm>
            <a:custGeom>
              <a:avLst/>
              <a:gdLst/>
              <a:ahLst/>
              <a:cxnLst/>
              <a:rect l="l" t="t" r="r" b="b"/>
              <a:pathLst>
                <a:path w="9116" h="5178" extrusionOk="0">
                  <a:moveTo>
                    <a:pt x="4537" y="0"/>
                  </a:moveTo>
                  <a:cubicBezTo>
                    <a:pt x="4346" y="0"/>
                    <a:pt x="4143" y="50"/>
                    <a:pt x="3987" y="144"/>
                  </a:cubicBezTo>
                  <a:lnTo>
                    <a:pt x="298" y="2391"/>
                  </a:lnTo>
                  <a:cubicBezTo>
                    <a:pt x="26" y="2557"/>
                    <a:pt x="1" y="2798"/>
                    <a:pt x="243" y="2931"/>
                  </a:cubicBezTo>
                  <a:lnTo>
                    <a:pt x="4199" y="5094"/>
                  </a:lnTo>
                  <a:cubicBezTo>
                    <a:pt x="4303" y="5150"/>
                    <a:pt x="4437" y="5177"/>
                    <a:pt x="4579" y="5177"/>
                  </a:cubicBezTo>
                  <a:cubicBezTo>
                    <a:pt x="4770" y="5177"/>
                    <a:pt x="4973" y="5128"/>
                    <a:pt x="5129" y="5033"/>
                  </a:cubicBezTo>
                  <a:lnTo>
                    <a:pt x="8819" y="2786"/>
                  </a:lnTo>
                  <a:cubicBezTo>
                    <a:pt x="9091" y="2620"/>
                    <a:pt x="9116" y="2379"/>
                    <a:pt x="8873" y="2246"/>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3"/>
            <p:cNvSpPr/>
            <p:nvPr/>
          </p:nvSpPr>
          <p:spPr>
            <a:xfrm>
              <a:off x="3182225" y="2721450"/>
              <a:ext cx="288350" cy="162500"/>
            </a:xfrm>
            <a:custGeom>
              <a:avLst/>
              <a:gdLst/>
              <a:ahLst/>
              <a:cxnLst/>
              <a:rect l="l" t="t" r="r" b="b"/>
              <a:pathLst>
                <a:path w="11534" h="6500" extrusionOk="0">
                  <a:moveTo>
                    <a:pt x="4537" y="1"/>
                  </a:moveTo>
                  <a:cubicBezTo>
                    <a:pt x="4346" y="1"/>
                    <a:pt x="4143" y="50"/>
                    <a:pt x="3987" y="144"/>
                  </a:cubicBezTo>
                  <a:lnTo>
                    <a:pt x="297" y="2391"/>
                  </a:lnTo>
                  <a:cubicBezTo>
                    <a:pt x="25" y="2557"/>
                    <a:pt x="0" y="2800"/>
                    <a:pt x="243" y="2931"/>
                  </a:cubicBezTo>
                  <a:lnTo>
                    <a:pt x="6618" y="6416"/>
                  </a:lnTo>
                  <a:cubicBezTo>
                    <a:pt x="6721" y="6472"/>
                    <a:pt x="6856" y="6499"/>
                    <a:pt x="6998" y="6499"/>
                  </a:cubicBezTo>
                  <a:cubicBezTo>
                    <a:pt x="7189" y="6499"/>
                    <a:pt x="7392" y="6450"/>
                    <a:pt x="7548" y="6356"/>
                  </a:cubicBezTo>
                  <a:lnTo>
                    <a:pt x="11238" y="4107"/>
                  </a:lnTo>
                  <a:cubicBezTo>
                    <a:pt x="11510" y="3943"/>
                    <a:pt x="11534" y="3700"/>
                    <a:pt x="11292" y="3569"/>
                  </a:cubicBezTo>
                  <a:lnTo>
                    <a:pt x="4916"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3"/>
            <p:cNvSpPr/>
            <p:nvPr/>
          </p:nvSpPr>
          <p:spPr>
            <a:xfrm>
              <a:off x="3052775" y="2800300"/>
              <a:ext cx="227900" cy="129450"/>
            </a:xfrm>
            <a:custGeom>
              <a:avLst/>
              <a:gdLst/>
              <a:ahLst/>
              <a:cxnLst/>
              <a:rect l="l" t="t" r="r" b="b"/>
              <a:pathLst>
                <a:path w="9116" h="5178" extrusionOk="0">
                  <a:moveTo>
                    <a:pt x="4537" y="0"/>
                  </a:moveTo>
                  <a:cubicBezTo>
                    <a:pt x="4346" y="0"/>
                    <a:pt x="4142" y="50"/>
                    <a:pt x="3986" y="145"/>
                  </a:cubicBezTo>
                  <a:lnTo>
                    <a:pt x="296" y="2392"/>
                  </a:lnTo>
                  <a:cubicBezTo>
                    <a:pt x="25" y="2558"/>
                    <a:pt x="1" y="2799"/>
                    <a:pt x="242" y="2931"/>
                  </a:cubicBezTo>
                  <a:lnTo>
                    <a:pt x="4200" y="5093"/>
                  </a:lnTo>
                  <a:cubicBezTo>
                    <a:pt x="4302" y="5150"/>
                    <a:pt x="4437" y="5177"/>
                    <a:pt x="4579" y="5177"/>
                  </a:cubicBezTo>
                  <a:cubicBezTo>
                    <a:pt x="4770" y="5177"/>
                    <a:pt x="4973" y="5128"/>
                    <a:pt x="5129" y="5033"/>
                  </a:cubicBezTo>
                  <a:lnTo>
                    <a:pt x="8819" y="2785"/>
                  </a:lnTo>
                  <a:cubicBezTo>
                    <a:pt x="9091" y="2620"/>
                    <a:pt x="9116" y="2379"/>
                    <a:pt x="8873" y="2247"/>
                  </a:cubicBezTo>
                  <a:lnTo>
                    <a:pt x="4917" y="83"/>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3"/>
            <p:cNvSpPr/>
            <p:nvPr/>
          </p:nvSpPr>
          <p:spPr>
            <a:xfrm>
              <a:off x="3186600" y="2873425"/>
              <a:ext cx="227900" cy="129450"/>
            </a:xfrm>
            <a:custGeom>
              <a:avLst/>
              <a:gdLst/>
              <a:ahLst/>
              <a:cxnLst/>
              <a:rect l="l" t="t" r="r" b="b"/>
              <a:pathLst>
                <a:path w="9116" h="5178" extrusionOk="0">
                  <a:moveTo>
                    <a:pt x="4538" y="1"/>
                  </a:moveTo>
                  <a:cubicBezTo>
                    <a:pt x="4347" y="1"/>
                    <a:pt x="4143" y="50"/>
                    <a:pt x="3987" y="146"/>
                  </a:cubicBezTo>
                  <a:lnTo>
                    <a:pt x="298" y="2393"/>
                  </a:lnTo>
                  <a:cubicBezTo>
                    <a:pt x="26" y="2559"/>
                    <a:pt x="1" y="2800"/>
                    <a:pt x="243" y="2932"/>
                  </a:cubicBezTo>
                  <a:lnTo>
                    <a:pt x="4199" y="5094"/>
                  </a:lnTo>
                  <a:cubicBezTo>
                    <a:pt x="4303" y="5151"/>
                    <a:pt x="4438" y="5178"/>
                    <a:pt x="4580" y="5178"/>
                  </a:cubicBezTo>
                  <a:cubicBezTo>
                    <a:pt x="4771" y="5178"/>
                    <a:pt x="4975" y="5129"/>
                    <a:pt x="5130" y="5034"/>
                  </a:cubicBezTo>
                  <a:lnTo>
                    <a:pt x="8820" y="2786"/>
                  </a:lnTo>
                  <a:cubicBezTo>
                    <a:pt x="9092" y="2621"/>
                    <a:pt x="9116" y="2379"/>
                    <a:pt x="8875" y="2248"/>
                  </a:cubicBezTo>
                  <a:lnTo>
                    <a:pt x="4917" y="84"/>
                  </a:lnTo>
                  <a:cubicBezTo>
                    <a:pt x="4814" y="28"/>
                    <a:pt x="4680" y="1"/>
                    <a:pt x="4538"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3"/>
            <p:cNvSpPr/>
            <p:nvPr/>
          </p:nvSpPr>
          <p:spPr>
            <a:xfrm>
              <a:off x="3320450" y="2946575"/>
              <a:ext cx="227875" cy="129450"/>
            </a:xfrm>
            <a:custGeom>
              <a:avLst/>
              <a:gdLst/>
              <a:ahLst/>
              <a:cxnLst/>
              <a:rect l="l" t="t" r="r" b="b"/>
              <a:pathLst>
                <a:path w="9115" h="5178" extrusionOk="0">
                  <a:moveTo>
                    <a:pt x="4537" y="1"/>
                  </a:moveTo>
                  <a:cubicBezTo>
                    <a:pt x="4346" y="1"/>
                    <a:pt x="4142" y="50"/>
                    <a:pt x="3986" y="146"/>
                  </a:cubicBezTo>
                  <a:lnTo>
                    <a:pt x="296" y="2393"/>
                  </a:lnTo>
                  <a:cubicBezTo>
                    <a:pt x="25" y="2557"/>
                    <a:pt x="1" y="2800"/>
                    <a:pt x="242" y="2931"/>
                  </a:cubicBezTo>
                  <a:lnTo>
                    <a:pt x="4199" y="5094"/>
                  </a:lnTo>
                  <a:cubicBezTo>
                    <a:pt x="4302" y="5151"/>
                    <a:pt x="4437" y="5178"/>
                    <a:pt x="4579" y="5178"/>
                  </a:cubicBezTo>
                  <a:cubicBezTo>
                    <a:pt x="4770" y="5178"/>
                    <a:pt x="4973" y="5128"/>
                    <a:pt x="5129" y="5034"/>
                  </a:cubicBezTo>
                  <a:lnTo>
                    <a:pt x="8819" y="2786"/>
                  </a:lnTo>
                  <a:cubicBezTo>
                    <a:pt x="9091" y="2620"/>
                    <a:pt x="9114" y="2379"/>
                    <a:pt x="8873" y="2246"/>
                  </a:cubicBezTo>
                  <a:lnTo>
                    <a:pt x="4916" y="84"/>
                  </a:lnTo>
                  <a:cubicBezTo>
                    <a:pt x="4813"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3"/>
            <p:cNvSpPr/>
            <p:nvPr/>
          </p:nvSpPr>
          <p:spPr>
            <a:xfrm>
              <a:off x="3454275" y="3019725"/>
              <a:ext cx="227900" cy="129450"/>
            </a:xfrm>
            <a:custGeom>
              <a:avLst/>
              <a:gdLst/>
              <a:ahLst/>
              <a:cxnLst/>
              <a:rect l="l" t="t" r="r" b="b"/>
              <a:pathLst>
                <a:path w="9116" h="5178" extrusionOk="0">
                  <a:moveTo>
                    <a:pt x="4537" y="0"/>
                  </a:moveTo>
                  <a:cubicBezTo>
                    <a:pt x="4346" y="0"/>
                    <a:pt x="4143" y="50"/>
                    <a:pt x="3987" y="144"/>
                  </a:cubicBezTo>
                  <a:lnTo>
                    <a:pt x="297" y="2393"/>
                  </a:lnTo>
                  <a:cubicBezTo>
                    <a:pt x="26" y="2558"/>
                    <a:pt x="1" y="2800"/>
                    <a:pt x="243" y="2932"/>
                  </a:cubicBezTo>
                  <a:lnTo>
                    <a:pt x="4199" y="5094"/>
                  </a:lnTo>
                  <a:cubicBezTo>
                    <a:pt x="4303" y="5150"/>
                    <a:pt x="4437" y="5178"/>
                    <a:pt x="4579" y="5178"/>
                  </a:cubicBezTo>
                  <a:cubicBezTo>
                    <a:pt x="4770" y="5178"/>
                    <a:pt x="4973" y="5128"/>
                    <a:pt x="5129" y="5034"/>
                  </a:cubicBezTo>
                  <a:lnTo>
                    <a:pt x="8819" y="2786"/>
                  </a:lnTo>
                  <a:cubicBezTo>
                    <a:pt x="9090" y="2620"/>
                    <a:pt x="9116" y="2379"/>
                    <a:pt x="8873" y="2246"/>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3"/>
            <p:cNvSpPr/>
            <p:nvPr/>
          </p:nvSpPr>
          <p:spPr>
            <a:xfrm>
              <a:off x="3588125" y="3092875"/>
              <a:ext cx="227875" cy="129450"/>
            </a:xfrm>
            <a:custGeom>
              <a:avLst/>
              <a:gdLst/>
              <a:ahLst/>
              <a:cxnLst/>
              <a:rect l="l" t="t" r="r" b="b"/>
              <a:pathLst>
                <a:path w="9115" h="5178" extrusionOk="0">
                  <a:moveTo>
                    <a:pt x="4536" y="0"/>
                  </a:moveTo>
                  <a:cubicBezTo>
                    <a:pt x="4345" y="0"/>
                    <a:pt x="4142" y="50"/>
                    <a:pt x="3986" y="144"/>
                  </a:cubicBezTo>
                  <a:lnTo>
                    <a:pt x="296" y="2392"/>
                  </a:lnTo>
                  <a:cubicBezTo>
                    <a:pt x="24" y="2558"/>
                    <a:pt x="1" y="2799"/>
                    <a:pt x="242" y="2930"/>
                  </a:cubicBezTo>
                  <a:lnTo>
                    <a:pt x="4199" y="5094"/>
                  </a:lnTo>
                  <a:cubicBezTo>
                    <a:pt x="4302" y="5150"/>
                    <a:pt x="4436" y="5178"/>
                    <a:pt x="4578" y="5178"/>
                  </a:cubicBezTo>
                  <a:cubicBezTo>
                    <a:pt x="4769" y="5178"/>
                    <a:pt x="4973" y="5128"/>
                    <a:pt x="5129" y="5033"/>
                  </a:cubicBezTo>
                  <a:lnTo>
                    <a:pt x="8819" y="2785"/>
                  </a:lnTo>
                  <a:cubicBezTo>
                    <a:pt x="9091" y="2620"/>
                    <a:pt x="9114" y="2378"/>
                    <a:pt x="8873" y="2246"/>
                  </a:cubicBezTo>
                  <a:lnTo>
                    <a:pt x="4916"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3"/>
            <p:cNvSpPr/>
            <p:nvPr/>
          </p:nvSpPr>
          <p:spPr>
            <a:xfrm>
              <a:off x="3721950" y="3166025"/>
              <a:ext cx="227900" cy="129450"/>
            </a:xfrm>
            <a:custGeom>
              <a:avLst/>
              <a:gdLst/>
              <a:ahLst/>
              <a:cxnLst/>
              <a:rect l="l" t="t" r="r" b="b"/>
              <a:pathLst>
                <a:path w="9116" h="5178" extrusionOk="0">
                  <a:moveTo>
                    <a:pt x="4536" y="0"/>
                  </a:moveTo>
                  <a:cubicBezTo>
                    <a:pt x="4345" y="0"/>
                    <a:pt x="4142" y="50"/>
                    <a:pt x="3986" y="144"/>
                  </a:cubicBezTo>
                  <a:lnTo>
                    <a:pt x="296" y="2392"/>
                  </a:lnTo>
                  <a:cubicBezTo>
                    <a:pt x="24" y="2557"/>
                    <a:pt x="0" y="2799"/>
                    <a:pt x="243" y="2930"/>
                  </a:cubicBezTo>
                  <a:lnTo>
                    <a:pt x="4199" y="5094"/>
                  </a:lnTo>
                  <a:cubicBezTo>
                    <a:pt x="4302" y="5150"/>
                    <a:pt x="4437" y="5177"/>
                    <a:pt x="4578" y="5177"/>
                  </a:cubicBezTo>
                  <a:cubicBezTo>
                    <a:pt x="4769" y="5177"/>
                    <a:pt x="4973" y="5128"/>
                    <a:pt x="5129" y="5032"/>
                  </a:cubicBezTo>
                  <a:lnTo>
                    <a:pt x="8818" y="2785"/>
                  </a:lnTo>
                  <a:cubicBezTo>
                    <a:pt x="9090" y="2619"/>
                    <a:pt x="9115" y="2378"/>
                    <a:pt x="8873" y="2246"/>
                  </a:cubicBezTo>
                  <a:lnTo>
                    <a:pt x="4917" y="84"/>
                  </a:lnTo>
                  <a:cubicBezTo>
                    <a:pt x="4813" y="27"/>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3"/>
            <p:cNvSpPr/>
            <p:nvPr/>
          </p:nvSpPr>
          <p:spPr>
            <a:xfrm>
              <a:off x="3855775" y="3239150"/>
              <a:ext cx="227900" cy="129450"/>
            </a:xfrm>
            <a:custGeom>
              <a:avLst/>
              <a:gdLst/>
              <a:ahLst/>
              <a:cxnLst/>
              <a:rect l="l" t="t" r="r" b="b"/>
              <a:pathLst>
                <a:path w="9116" h="5178" extrusionOk="0">
                  <a:moveTo>
                    <a:pt x="4537" y="1"/>
                  </a:moveTo>
                  <a:cubicBezTo>
                    <a:pt x="4346" y="1"/>
                    <a:pt x="4143" y="50"/>
                    <a:pt x="3987" y="145"/>
                  </a:cubicBezTo>
                  <a:lnTo>
                    <a:pt x="297" y="2393"/>
                  </a:lnTo>
                  <a:cubicBezTo>
                    <a:pt x="25" y="2558"/>
                    <a:pt x="0" y="2799"/>
                    <a:pt x="243" y="2931"/>
                  </a:cubicBezTo>
                  <a:lnTo>
                    <a:pt x="4199" y="5095"/>
                  </a:lnTo>
                  <a:cubicBezTo>
                    <a:pt x="4302" y="5151"/>
                    <a:pt x="4437" y="5178"/>
                    <a:pt x="4579" y="5178"/>
                  </a:cubicBezTo>
                  <a:cubicBezTo>
                    <a:pt x="4770" y="5178"/>
                    <a:pt x="4974" y="5128"/>
                    <a:pt x="5130" y="5033"/>
                  </a:cubicBezTo>
                  <a:lnTo>
                    <a:pt x="8818" y="2786"/>
                  </a:lnTo>
                  <a:cubicBezTo>
                    <a:pt x="9091" y="2620"/>
                    <a:pt x="9115" y="2379"/>
                    <a:pt x="8874" y="2247"/>
                  </a:cubicBezTo>
                  <a:lnTo>
                    <a:pt x="4917"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3"/>
            <p:cNvSpPr/>
            <p:nvPr/>
          </p:nvSpPr>
          <p:spPr>
            <a:xfrm>
              <a:off x="3989625" y="3312275"/>
              <a:ext cx="227900" cy="129450"/>
            </a:xfrm>
            <a:custGeom>
              <a:avLst/>
              <a:gdLst/>
              <a:ahLst/>
              <a:cxnLst/>
              <a:rect l="l" t="t" r="r" b="b"/>
              <a:pathLst>
                <a:path w="9116" h="5178" extrusionOk="0">
                  <a:moveTo>
                    <a:pt x="4537" y="1"/>
                  </a:moveTo>
                  <a:cubicBezTo>
                    <a:pt x="4346" y="1"/>
                    <a:pt x="4142" y="50"/>
                    <a:pt x="3986" y="146"/>
                  </a:cubicBezTo>
                  <a:lnTo>
                    <a:pt x="296" y="2393"/>
                  </a:lnTo>
                  <a:cubicBezTo>
                    <a:pt x="24" y="2559"/>
                    <a:pt x="0" y="2800"/>
                    <a:pt x="243" y="2932"/>
                  </a:cubicBezTo>
                  <a:lnTo>
                    <a:pt x="4199" y="5094"/>
                  </a:lnTo>
                  <a:cubicBezTo>
                    <a:pt x="4302" y="5151"/>
                    <a:pt x="4436" y="5178"/>
                    <a:pt x="4578" y="5178"/>
                  </a:cubicBezTo>
                  <a:cubicBezTo>
                    <a:pt x="4769" y="5178"/>
                    <a:pt x="4973" y="5129"/>
                    <a:pt x="5129" y="5034"/>
                  </a:cubicBezTo>
                  <a:lnTo>
                    <a:pt x="8818" y="2786"/>
                  </a:lnTo>
                  <a:cubicBezTo>
                    <a:pt x="9090" y="2621"/>
                    <a:pt x="9115" y="2380"/>
                    <a:pt x="8873" y="2248"/>
                  </a:cubicBezTo>
                  <a:lnTo>
                    <a:pt x="4917" y="84"/>
                  </a:lnTo>
                  <a:cubicBezTo>
                    <a:pt x="4813"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3"/>
            <p:cNvSpPr/>
            <p:nvPr/>
          </p:nvSpPr>
          <p:spPr>
            <a:xfrm>
              <a:off x="4123450" y="3385450"/>
              <a:ext cx="227875" cy="129475"/>
            </a:xfrm>
            <a:custGeom>
              <a:avLst/>
              <a:gdLst/>
              <a:ahLst/>
              <a:cxnLst/>
              <a:rect l="l" t="t" r="r" b="b"/>
              <a:pathLst>
                <a:path w="9115" h="5179" extrusionOk="0">
                  <a:moveTo>
                    <a:pt x="4537" y="1"/>
                  </a:moveTo>
                  <a:cubicBezTo>
                    <a:pt x="4346" y="1"/>
                    <a:pt x="4143" y="50"/>
                    <a:pt x="3987" y="145"/>
                  </a:cubicBezTo>
                  <a:lnTo>
                    <a:pt x="297" y="2393"/>
                  </a:lnTo>
                  <a:cubicBezTo>
                    <a:pt x="25" y="2559"/>
                    <a:pt x="0" y="2800"/>
                    <a:pt x="243" y="2932"/>
                  </a:cubicBezTo>
                  <a:lnTo>
                    <a:pt x="4199" y="5094"/>
                  </a:lnTo>
                  <a:cubicBezTo>
                    <a:pt x="4302" y="5151"/>
                    <a:pt x="4437" y="5178"/>
                    <a:pt x="4579" y="5178"/>
                  </a:cubicBezTo>
                  <a:cubicBezTo>
                    <a:pt x="4770" y="5178"/>
                    <a:pt x="4974" y="5129"/>
                    <a:pt x="5130" y="5034"/>
                  </a:cubicBezTo>
                  <a:lnTo>
                    <a:pt x="8819" y="2786"/>
                  </a:lnTo>
                  <a:cubicBezTo>
                    <a:pt x="9090" y="2620"/>
                    <a:pt x="9115" y="2379"/>
                    <a:pt x="8874" y="2245"/>
                  </a:cubicBezTo>
                  <a:lnTo>
                    <a:pt x="4916"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3"/>
            <p:cNvSpPr/>
            <p:nvPr/>
          </p:nvSpPr>
          <p:spPr>
            <a:xfrm>
              <a:off x="4257300" y="3458600"/>
              <a:ext cx="227850" cy="129450"/>
            </a:xfrm>
            <a:custGeom>
              <a:avLst/>
              <a:gdLst/>
              <a:ahLst/>
              <a:cxnLst/>
              <a:rect l="l" t="t" r="r" b="b"/>
              <a:pathLst>
                <a:path w="9114" h="5178" extrusionOk="0">
                  <a:moveTo>
                    <a:pt x="4536" y="1"/>
                  </a:moveTo>
                  <a:cubicBezTo>
                    <a:pt x="4345" y="1"/>
                    <a:pt x="4141" y="50"/>
                    <a:pt x="3985" y="144"/>
                  </a:cubicBezTo>
                  <a:lnTo>
                    <a:pt x="296" y="2393"/>
                  </a:lnTo>
                  <a:cubicBezTo>
                    <a:pt x="24" y="2557"/>
                    <a:pt x="0" y="2800"/>
                    <a:pt x="241" y="2931"/>
                  </a:cubicBezTo>
                  <a:lnTo>
                    <a:pt x="4199" y="5094"/>
                  </a:lnTo>
                  <a:cubicBezTo>
                    <a:pt x="4301" y="5151"/>
                    <a:pt x="4436" y="5178"/>
                    <a:pt x="4577" y="5178"/>
                  </a:cubicBezTo>
                  <a:cubicBezTo>
                    <a:pt x="4768" y="5178"/>
                    <a:pt x="4972" y="5128"/>
                    <a:pt x="5128" y="5033"/>
                  </a:cubicBezTo>
                  <a:lnTo>
                    <a:pt x="8818" y="2786"/>
                  </a:lnTo>
                  <a:cubicBezTo>
                    <a:pt x="9090" y="2620"/>
                    <a:pt x="9114" y="2377"/>
                    <a:pt x="8873" y="2246"/>
                  </a:cubicBezTo>
                  <a:lnTo>
                    <a:pt x="4915" y="84"/>
                  </a:lnTo>
                  <a:cubicBezTo>
                    <a:pt x="4812"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3"/>
            <p:cNvSpPr/>
            <p:nvPr/>
          </p:nvSpPr>
          <p:spPr>
            <a:xfrm>
              <a:off x="4391100" y="3531725"/>
              <a:ext cx="227900" cy="129450"/>
            </a:xfrm>
            <a:custGeom>
              <a:avLst/>
              <a:gdLst/>
              <a:ahLst/>
              <a:cxnLst/>
              <a:rect l="l" t="t" r="r" b="b"/>
              <a:pathLst>
                <a:path w="9116" h="5178" extrusionOk="0">
                  <a:moveTo>
                    <a:pt x="4537" y="0"/>
                  </a:moveTo>
                  <a:cubicBezTo>
                    <a:pt x="4346" y="0"/>
                    <a:pt x="4142" y="50"/>
                    <a:pt x="3986" y="145"/>
                  </a:cubicBezTo>
                  <a:lnTo>
                    <a:pt x="296" y="2392"/>
                  </a:lnTo>
                  <a:cubicBezTo>
                    <a:pt x="25" y="2558"/>
                    <a:pt x="1" y="2799"/>
                    <a:pt x="242" y="2932"/>
                  </a:cubicBezTo>
                  <a:lnTo>
                    <a:pt x="4199" y="5094"/>
                  </a:lnTo>
                  <a:cubicBezTo>
                    <a:pt x="4302" y="5150"/>
                    <a:pt x="4437" y="5178"/>
                    <a:pt x="4579" y="5178"/>
                  </a:cubicBezTo>
                  <a:cubicBezTo>
                    <a:pt x="4770" y="5178"/>
                    <a:pt x="4973" y="5128"/>
                    <a:pt x="5129" y="5034"/>
                  </a:cubicBezTo>
                  <a:lnTo>
                    <a:pt x="8819" y="2785"/>
                  </a:lnTo>
                  <a:cubicBezTo>
                    <a:pt x="9091" y="2620"/>
                    <a:pt x="9116" y="2378"/>
                    <a:pt x="8873" y="2246"/>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3"/>
            <p:cNvSpPr/>
            <p:nvPr/>
          </p:nvSpPr>
          <p:spPr>
            <a:xfrm>
              <a:off x="4524950" y="3604875"/>
              <a:ext cx="227875" cy="129450"/>
            </a:xfrm>
            <a:custGeom>
              <a:avLst/>
              <a:gdLst/>
              <a:ahLst/>
              <a:cxnLst/>
              <a:rect l="l" t="t" r="r" b="b"/>
              <a:pathLst>
                <a:path w="9115" h="5178" extrusionOk="0">
                  <a:moveTo>
                    <a:pt x="4537" y="0"/>
                  </a:moveTo>
                  <a:cubicBezTo>
                    <a:pt x="4346" y="0"/>
                    <a:pt x="4142" y="50"/>
                    <a:pt x="3986" y="145"/>
                  </a:cubicBezTo>
                  <a:lnTo>
                    <a:pt x="297" y="2392"/>
                  </a:lnTo>
                  <a:cubicBezTo>
                    <a:pt x="25" y="2558"/>
                    <a:pt x="1" y="2799"/>
                    <a:pt x="242" y="2932"/>
                  </a:cubicBezTo>
                  <a:lnTo>
                    <a:pt x="4200" y="5094"/>
                  </a:lnTo>
                  <a:cubicBezTo>
                    <a:pt x="4302" y="5150"/>
                    <a:pt x="4437" y="5177"/>
                    <a:pt x="4579" y="5177"/>
                  </a:cubicBezTo>
                  <a:cubicBezTo>
                    <a:pt x="4770" y="5177"/>
                    <a:pt x="4973" y="5128"/>
                    <a:pt x="5129" y="5034"/>
                  </a:cubicBezTo>
                  <a:lnTo>
                    <a:pt x="8819" y="2785"/>
                  </a:lnTo>
                  <a:cubicBezTo>
                    <a:pt x="9091" y="2619"/>
                    <a:pt x="9115" y="2378"/>
                    <a:pt x="8873" y="2246"/>
                  </a:cubicBezTo>
                  <a:lnTo>
                    <a:pt x="4916" y="84"/>
                  </a:lnTo>
                  <a:cubicBezTo>
                    <a:pt x="4813"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3"/>
            <p:cNvSpPr/>
            <p:nvPr/>
          </p:nvSpPr>
          <p:spPr>
            <a:xfrm>
              <a:off x="4658775" y="3678000"/>
              <a:ext cx="227900" cy="129475"/>
            </a:xfrm>
            <a:custGeom>
              <a:avLst/>
              <a:gdLst/>
              <a:ahLst/>
              <a:cxnLst/>
              <a:rect l="l" t="t" r="r" b="b"/>
              <a:pathLst>
                <a:path w="9116" h="5179" extrusionOk="0">
                  <a:moveTo>
                    <a:pt x="4537" y="1"/>
                  </a:moveTo>
                  <a:cubicBezTo>
                    <a:pt x="4346" y="1"/>
                    <a:pt x="4142" y="50"/>
                    <a:pt x="3987" y="145"/>
                  </a:cubicBezTo>
                  <a:lnTo>
                    <a:pt x="298" y="2393"/>
                  </a:lnTo>
                  <a:cubicBezTo>
                    <a:pt x="26" y="2558"/>
                    <a:pt x="1" y="2800"/>
                    <a:pt x="243" y="2931"/>
                  </a:cubicBezTo>
                  <a:lnTo>
                    <a:pt x="4199" y="5095"/>
                  </a:lnTo>
                  <a:cubicBezTo>
                    <a:pt x="4302" y="5151"/>
                    <a:pt x="4436" y="5178"/>
                    <a:pt x="4578" y="5178"/>
                  </a:cubicBezTo>
                  <a:cubicBezTo>
                    <a:pt x="4769" y="5178"/>
                    <a:pt x="4973" y="5128"/>
                    <a:pt x="5129" y="5033"/>
                  </a:cubicBezTo>
                  <a:lnTo>
                    <a:pt x="8819" y="2786"/>
                  </a:lnTo>
                  <a:cubicBezTo>
                    <a:pt x="9091" y="2620"/>
                    <a:pt x="9116" y="2379"/>
                    <a:pt x="8873" y="2247"/>
                  </a:cubicBezTo>
                  <a:lnTo>
                    <a:pt x="4917" y="85"/>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3"/>
            <p:cNvSpPr/>
            <p:nvPr/>
          </p:nvSpPr>
          <p:spPr>
            <a:xfrm>
              <a:off x="4792625" y="3751125"/>
              <a:ext cx="288325" cy="162525"/>
            </a:xfrm>
            <a:custGeom>
              <a:avLst/>
              <a:gdLst/>
              <a:ahLst/>
              <a:cxnLst/>
              <a:rect l="l" t="t" r="r" b="b"/>
              <a:pathLst>
                <a:path w="11533" h="6501" extrusionOk="0">
                  <a:moveTo>
                    <a:pt x="4537" y="1"/>
                  </a:moveTo>
                  <a:cubicBezTo>
                    <a:pt x="4346" y="1"/>
                    <a:pt x="4142" y="50"/>
                    <a:pt x="3986" y="146"/>
                  </a:cubicBezTo>
                  <a:lnTo>
                    <a:pt x="296" y="2393"/>
                  </a:lnTo>
                  <a:cubicBezTo>
                    <a:pt x="25" y="2558"/>
                    <a:pt x="1" y="2800"/>
                    <a:pt x="242" y="2932"/>
                  </a:cubicBezTo>
                  <a:lnTo>
                    <a:pt x="6618" y="6417"/>
                  </a:lnTo>
                  <a:cubicBezTo>
                    <a:pt x="6721" y="6473"/>
                    <a:pt x="6855" y="6501"/>
                    <a:pt x="6997" y="6501"/>
                  </a:cubicBezTo>
                  <a:cubicBezTo>
                    <a:pt x="7188" y="6501"/>
                    <a:pt x="7392" y="6451"/>
                    <a:pt x="7548" y="6356"/>
                  </a:cubicBezTo>
                  <a:lnTo>
                    <a:pt x="11237" y="4109"/>
                  </a:lnTo>
                  <a:cubicBezTo>
                    <a:pt x="11509" y="3943"/>
                    <a:pt x="11533" y="3701"/>
                    <a:pt x="11292" y="3569"/>
                  </a:cubicBezTo>
                  <a:lnTo>
                    <a:pt x="4916" y="84"/>
                  </a:lnTo>
                  <a:cubicBezTo>
                    <a:pt x="4813"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3"/>
            <p:cNvSpPr/>
            <p:nvPr/>
          </p:nvSpPr>
          <p:spPr>
            <a:xfrm>
              <a:off x="2923325" y="2879150"/>
              <a:ext cx="324500" cy="182250"/>
            </a:xfrm>
            <a:custGeom>
              <a:avLst/>
              <a:gdLst/>
              <a:ahLst/>
              <a:cxnLst/>
              <a:rect l="l" t="t" r="r" b="b"/>
              <a:pathLst>
                <a:path w="12980" h="7290" extrusionOk="0">
                  <a:moveTo>
                    <a:pt x="4538" y="0"/>
                  </a:moveTo>
                  <a:cubicBezTo>
                    <a:pt x="4347" y="0"/>
                    <a:pt x="4143" y="50"/>
                    <a:pt x="3987" y="145"/>
                  </a:cubicBezTo>
                  <a:lnTo>
                    <a:pt x="297" y="2392"/>
                  </a:lnTo>
                  <a:cubicBezTo>
                    <a:pt x="26" y="2558"/>
                    <a:pt x="0" y="2799"/>
                    <a:pt x="243" y="2932"/>
                  </a:cubicBezTo>
                  <a:lnTo>
                    <a:pt x="8063" y="7206"/>
                  </a:lnTo>
                  <a:cubicBezTo>
                    <a:pt x="8166" y="7262"/>
                    <a:pt x="8302" y="7289"/>
                    <a:pt x="8444" y="7289"/>
                  </a:cubicBezTo>
                  <a:cubicBezTo>
                    <a:pt x="8635" y="7289"/>
                    <a:pt x="8838" y="7240"/>
                    <a:pt x="8994" y="7146"/>
                  </a:cubicBezTo>
                  <a:lnTo>
                    <a:pt x="12684" y="4897"/>
                  </a:lnTo>
                  <a:cubicBezTo>
                    <a:pt x="12956" y="4731"/>
                    <a:pt x="12979" y="4490"/>
                    <a:pt x="12737" y="4359"/>
                  </a:cubicBezTo>
                  <a:lnTo>
                    <a:pt x="4917" y="84"/>
                  </a:lnTo>
                  <a:cubicBezTo>
                    <a:pt x="4814" y="28"/>
                    <a:pt x="4680" y="0"/>
                    <a:pt x="4538"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3"/>
            <p:cNvSpPr/>
            <p:nvPr/>
          </p:nvSpPr>
          <p:spPr>
            <a:xfrm>
              <a:off x="4625950" y="3809625"/>
              <a:ext cx="324475" cy="182275"/>
            </a:xfrm>
            <a:custGeom>
              <a:avLst/>
              <a:gdLst/>
              <a:ahLst/>
              <a:cxnLst/>
              <a:rect l="l" t="t" r="r" b="b"/>
              <a:pathLst>
                <a:path w="12979" h="7291" extrusionOk="0">
                  <a:moveTo>
                    <a:pt x="4537" y="1"/>
                  </a:moveTo>
                  <a:cubicBezTo>
                    <a:pt x="4346" y="1"/>
                    <a:pt x="4142" y="51"/>
                    <a:pt x="3986" y="146"/>
                  </a:cubicBezTo>
                  <a:lnTo>
                    <a:pt x="296" y="2393"/>
                  </a:lnTo>
                  <a:cubicBezTo>
                    <a:pt x="24" y="2559"/>
                    <a:pt x="1" y="2800"/>
                    <a:pt x="242" y="2932"/>
                  </a:cubicBezTo>
                  <a:lnTo>
                    <a:pt x="8063" y="7206"/>
                  </a:lnTo>
                  <a:cubicBezTo>
                    <a:pt x="8166" y="7263"/>
                    <a:pt x="8301" y="7290"/>
                    <a:pt x="8443" y="7290"/>
                  </a:cubicBezTo>
                  <a:cubicBezTo>
                    <a:pt x="8633" y="7290"/>
                    <a:pt x="8837" y="7241"/>
                    <a:pt x="8993" y="7146"/>
                  </a:cubicBezTo>
                  <a:lnTo>
                    <a:pt x="12683" y="4898"/>
                  </a:lnTo>
                  <a:cubicBezTo>
                    <a:pt x="12955" y="4732"/>
                    <a:pt x="12978" y="4491"/>
                    <a:pt x="12737" y="4360"/>
                  </a:cubicBezTo>
                  <a:lnTo>
                    <a:pt x="4916" y="85"/>
                  </a:lnTo>
                  <a:cubicBezTo>
                    <a:pt x="4813"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3"/>
            <p:cNvSpPr/>
            <p:nvPr/>
          </p:nvSpPr>
          <p:spPr>
            <a:xfrm>
              <a:off x="3153775" y="3005075"/>
              <a:ext cx="227875" cy="129450"/>
            </a:xfrm>
            <a:custGeom>
              <a:avLst/>
              <a:gdLst/>
              <a:ahLst/>
              <a:cxnLst/>
              <a:rect l="l" t="t" r="r" b="b"/>
              <a:pathLst>
                <a:path w="9115" h="5178" extrusionOk="0">
                  <a:moveTo>
                    <a:pt x="4536" y="1"/>
                  </a:moveTo>
                  <a:cubicBezTo>
                    <a:pt x="4345" y="1"/>
                    <a:pt x="4142" y="50"/>
                    <a:pt x="3986" y="145"/>
                  </a:cubicBezTo>
                  <a:lnTo>
                    <a:pt x="296" y="2393"/>
                  </a:lnTo>
                  <a:cubicBezTo>
                    <a:pt x="24" y="2558"/>
                    <a:pt x="1" y="2799"/>
                    <a:pt x="242" y="2931"/>
                  </a:cubicBezTo>
                  <a:lnTo>
                    <a:pt x="4199" y="5095"/>
                  </a:lnTo>
                  <a:cubicBezTo>
                    <a:pt x="4302" y="5150"/>
                    <a:pt x="4437" y="5178"/>
                    <a:pt x="4579" y="5178"/>
                  </a:cubicBezTo>
                  <a:cubicBezTo>
                    <a:pt x="4769" y="5178"/>
                    <a:pt x="4973" y="5128"/>
                    <a:pt x="5129" y="5033"/>
                  </a:cubicBezTo>
                  <a:lnTo>
                    <a:pt x="8819" y="2786"/>
                  </a:lnTo>
                  <a:cubicBezTo>
                    <a:pt x="9090" y="2620"/>
                    <a:pt x="9114" y="2379"/>
                    <a:pt x="8873" y="2247"/>
                  </a:cubicBezTo>
                  <a:lnTo>
                    <a:pt x="4917" y="85"/>
                  </a:lnTo>
                  <a:cubicBezTo>
                    <a:pt x="4814"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3"/>
            <p:cNvSpPr/>
            <p:nvPr/>
          </p:nvSpPr>
          <p:spPr>
            <a:xfrm>
              <a:off x="3287600" y="3078225"/>
              <a:ext cx="227900" cy="129450"/>
            </a:xfrm>
            <a:custGeom>
              <a:avLst/>
              <a:gdLst/>
              <a:ahLst/>
              <a:cxnLst/>
              <a:rect l="l" t="t" r="r" b="b"/>
              <a:pathLst>
                <a:path w="9116" h="5178" extrusionOk="0">
                  <a:moveTo>
                    <a:pt x="4537" y="1"/>
                  </a:moveTo>
                  <a:cubicBezTo>
                    <a:pt x="4346" y="1"/>
                    <a:pt x="4143" y="50"/>
                    <a:pt x="3987" y="145"/>
                  </a:cubicBezTo>
                  <a:lnTo>
                    <a:pt x="297" y="2392"/>
                  </a:lnTo>
                  <a:cubicBezTo>
                    <a:pt x="25" y="2557"/>
                    <a:pt x="0" y="2800"/>
                    <a:pt x="243" y="2931"/>
                  </a:cubicBezTo>
                  <a:lnTo>
                    <a:pt x="4199" y="5094"/>
                  </a:lnTo>
                  <a:cubicBezTo>
                    <a:pt x="4302" y="5150"/>
                    <a:pt x="4437" y="5178"/>
                    <a:pt x="4579" y="5178"/>
                  </a:cubicBezTo>
                  <a:cubicBezTo>
                    <a:pt x="4770" y="5178"/>
                    <a:pt x="4974" y="5128"/>
                    <a:pt x="5130" y="5033"/>
                  </a:cubicBezTo>
                  <a:lnTo>
                    <a:pt x="8818" y="2786"/>
                  </a:lnTo>
                  <a:cubicBezTo>
                    <a:pt x="9090" y="2620"/>
                    <a:pt x="9115" y="2379"/>
                    <a:pt x="8873" y="2247"/>
                  </a:cubicBezTo>
                  <a:lnTo>
                    <a:pt x="4917" y="85"/>
                  </a:lnTo>
                  <a:cubicBezTo>
                    <a:pt x="4813" y="28"/>
                    <a:pt x="4678"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3"/>
            <p:cNvSpPr/>
            <p:nvPr/>
          </p:nvSpPr>
          <p:spPr>
            <a:xfrm>
              <a:off x="3421450" y="3151350"/>
              <a:ext cx="227875" cy="129450"/>
            </a:xfrm>
            <a:custGeom>
              <a:avLst/>
              <a:gdLst/>
              <a:ahLst/>
              <a:cxnLst/>
              <a:rect l="l" t="t" r="r" b="b"/>
              <a:pathLst>
                <a:path w="9115" h="5178" extrusionOk="0">
                  <a:moveTo>
                    <a:pt x="4536" y="1"/>
                  </a:moveTo>
                  <a:cubicBezTo>
                    <a:pt x="4345" y="1"/>
                    <a:pt x="4142" y="50"/>
                    <a:pt x="3986" y="145"/>
                  </a:cubicBezTo>
                  <a:lnTo>
                    <a:pt x="296" y="2392"/>
                  </a:lnTo>
                  <a:cubicBezTo>
                    <a:pt x="24" y="2558"/>
                    <a:pt x="0" y="2799"/>
                    <a:pt x="242" y="2932"/>
                  </a:cubicBezTo>
                  <a:lnTo>
                    <a:pt x="4199" y="5094"/>
                  </a:lnTo>
                  <a:cubicBezTo>
                    <a:pt x="4302" y="5150"/>
                    <a:pt x="4437" y="5178"/>
                    <a:pt x="4579" y="5178"/>
                  </a:cubicBezTo>
                  <a:cubicBezTo>
                    <a:pt x="4769" y="5178"/>
                    <a:pt x="4973" y="5128"/>
                    <a:pt x="5129" y="5034"/>
                  </a:cubicBezTo>
                  <a:lnTo>
                    <a:pt x="8819" y="2786"/>
                  </a:lnTo>
                  <a:cubicBezTo>
                    <a:pt x="9090" y="2621"/>
                    <a:pt x="9114" y="2378"/>
                    <a:pt x="8873" y="2247"/>
                  </a:cubicBezTo>
                  <a:lnTo>
                    <a:pt x="4917" y="84"/>
                  </a:lnTo>
                  <a:cubicBezTo>
                    <a:pt x="4813"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3"/>
            <p:cNvSpPr/>
            <p:nvPr/>
          </p:nvSpPr>
          <p:spPr>
            <a:xfrm>
              <a:off x="3555275" y="3224500"/>
              <a:ext cx="227900" cy="129450"/>
            </a:xfrm>
            <a:custGeom>
              <a:avLst/>
              <a:gdLst/>
              <a:ahLst/>
              <a:cxnLst/>
              <a:rect l="l" t="t" r="r" b="b"/>
              <a:pathLst>
                <a:path w="9116" h="5178" extrusionOk="0">
                  <a:moveTo>
                    <a:pt x="4537" y="0"/>
                  </a:moveTo>
                  <a:cubicBezTo>
                    <a:pt x="4346" y="0"/>
                    <a:pt x="4143" y="50"/>
                    <a:pt x="3987" y="145"/>
                  </a:cubicBezTo>
                  <a:lnTo>
                    <a:pt x="297" y="2392"/>
                  </a:lnTo>
                  <a:cubicBezTo>
                    <a:pt x="25" y="2558"/>
                    <a:pt x="0" y="2799"/>
                    <a:pt x="243" y="2932"/>
                  </a:cubicBezTo>
                  <a:lnTo>
                    <a:pt x="4199" y="5094"/>
                  </a:lnTo>
                  <a:cubicBezTo>
                    <a:pt x="4302" y="5150"/>
                    <a:pt x="4437" y="5178"/>
                    <a:pt x="4579" y="5178"/>
                  </a:cubicBezTo>
                  <a:cubicBezTo>
                    <a:pt x="4769" y="5178"/>
                    <a:pt x="4973" y="5128"/>
                    <a:pt x="5129" y="5034"/>
                  </a:cubicBezTo>
                  <a:lnTo>
                    <a:pt x="8818" y="2787"/>
                  </a:lnTo>
                  <a:cubicBezTo>
                    <a:pt x="9090" y="2620"/>
                    <a:pt x="9115" y="2378"/>
                    <a:pt x="8873" y="2246"/>
                  </a:cubicBezTo>
                  <a:lnTo>
                    <a:pt x="4917" y="84"/>
                  </a:lnTo>
                  <a:cubicBezTo>
                    <a:pt x="4813"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3"/>
            <p:cNvSpPr/>
            <p:nvPr/>
          </p:nvSpPr>
          <p:spPr>
            <a:xfrm>
              <a:off x="3689125" y="3297650"/>
              <a:ext cx="227850" cy="129450"/>
            </a:xfrm>
            <a:custGeom>
              <a:avLst/>
              <a:gdLst/>
              <a:ahLst/>
              <a:cxnLst/>
              <a:rect l="l" t="t" r="r" b="b"/>
              <a:pathLst>
                <a:path w="9114" h="5178" extrusionOk="0">
                  <a:moveTo>
                    <a:pt x="4536" y="0"/>
                  </a:moveTo>
                  <a:cubicBezTo>
                    <a:pt x="4345" y="0"/>
                    <a:pt x="4141" y="49"/>
                    <a:pt x="3986" y="144"/>
                  </a:cubicBezTo>
                  <a:lnTo>
                    <a:pt x="296" y="2392"/>
                  </a:lnTo>
                  <a:cubicBezTo>
                    <a:pt x="24" y="2558"/>
                    <a:pt x="0" y="2799"/>
                    <a:pt x="241" y="2932"/>
                  </a:cubicBezTo>
                  <a:lnTo>
                    <a:pt x="4199" y="5094"/>
                  </a:lnTo>
                  <a:cubicBezTo>
                    <a:pt x="4302" y="5150"/>
                    <a:pt x="4437" y="5177"/>
                    <a:pt x="4578" y="5177"/>
                  </a:cubicBezTo>
                  <a:cubicBezTo>
                    <a:pt x="4769" y="5177"/>
                    <a:pt x="4973" y="5128"/>
                    <a:pt x="5129" y="5034"/>
                  </a:cubicBezTo>
                  <a:lnTo>
                    <a:pt x="8818" y="2785"/>
                  </a:lnTo>
                  <a:cubicBezTo>
                    <a:pt x="9090" y="2619"/>
                    <a:pt x="9114" y="2378"/>
                    <a:pt x="8873" y="2246"/>
                  </a:cubicBezTo>
                  <a:lnTo>
                    <a:pt x="4915" y="84"/>
                  </a:lnTo>
                  <a:cubicBezTo>
                    <a:pt x="4813" y="27"/>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3"/>
            <p:cNvSpPr/>
            <p:nvPr/>
          </p:nvSpPr>
          <p:spPr>
            <a:xfrm>
              <a:off x="3822950" y="3370775"/>
              <a:ext cx="227900" cy="129475"/>
            </a:xfrm>
            <a:custGeom>
              <a:avLst/>
              <a:gdLst/>
              <a:ahLst/>
              <a:cxnLst/>
              <a:rect l="l" t="t" r="r" b="b"/>
              <a:pathLst>
                <a:path w="9116" h="5179" extrusionOk="0">
                  <a:moveTo>
                    <a:pt x="4536" y="1"/>
                  </a:moveTo>
                  <a:cubicBezTo>
                    <a:pt x="4345" y="1"/>
                    <a:pt x="4142" y="50"/>
                    <a:pt x="3985" y="145"/>
                  </a:cubicBezTo>
                  <a:lnTo>
                    <a:pt x="297" y="2393"/>
                  </a:lnTo>
                  <a:cubicBezTo>
                    <a:pt x="24" y="2559"/>
                    <a:pt x="0" y="2800"/>
                    <a:pt x="243" y="2933"/>
                  </a:cubicBezTo>
                  <a:lnTo>
                    <a:pt x="4199" y="5095"/>
                  </a:lnTo>
                  <a:cubicBezTo>
                    <a:pt x="4302" y="5151"/>
                    <a:pt x="4437" y="5178"/>
                    <a:pt x="4579" y="5178"/>
                  </a:cubicBezTo>
                  <a:cubicBezTo>
                    <a:pt x="4769" y="5178"/>
                    <a:pt x="4972" y="5129"/>
                    <a:pt x="5128" y="5035"/>
                  </a:cubicBezTo>
                  <a:lnTo>
                    <a:pt x="8818" y="2786"/>
                  </a:lnTo>
                  <a:cubicBezTo>
                    <a:pt x="9090" y="2620"/>
                    <a:pt x="9115" y="2379"/>
                    <a:pt x="8872" y="2247"/>
                  </a:cubicBezTo>
                  <a:lnTo>
                    <a:pt x="4916" y="85"/>
                  </a:lnTo>
                  <a:cubicBezTo>
                    <a:pt x="4813"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3"/>
            <p:cNvSpPr/>
            <p:nvPr/>
          </p:nvSpPr>
          <p:spPr>
            <a:xfrm>
              <a:off x="3956750" y="3443925"/>
              <a:ext cx="227900" cy="129475"/>
            </a:xfrm>
            <a:custGeom>
              <a:avLst/>
              <a:gdLst/>
              <a:ahLst/>
              <a:cxnLst/>
              <a:rect l="l" t="t" r="r" b="b"/>
              <a:pathLst>
                <a:path w="9116" h="5179" extrusionOk="0">
                  <a:moveTo>
                    <a:pt x="4538" y="1"/>
                  </a:moveTo>
                  <a:cubicBezTo>
                    <a:pt x="4347" y="1"/>
                    <a:pt x="4143" y="50"/>
                    <a:pt x="3987" y="145"/>
                  </a:cubicBezTo>
                  <a:lnTo>
                    <a:pt x="298" y="2393"/>
                  </a:lnTo>
                  <a:cubicBezTo>
                    <a:pt x="26" y="2559"/>
                    <a:pt x="1" y="2800"/>
                    <a:pt x="243" y="2932"/>
                  </a:cubicBezTo>
                  <a:lnTo>
                    <a:pt x="4199" y="5094"/>
                  </a:lnTo>
                  <a:cubicBezTo>
                    <a:pt x="4303" y="5151"/>
                    <a:pt x="4437" y="5178"/>
                    <a:pt x="4579" y="5178"/>
                  </a:cubicBezTo>
                  <a:cubicBezTo>
                    <a:pt x="4770" y="5178"/>
                    <a:pt x="4974" y="5128"/>
                    <a:pt x="5130" y="5033"/>
                  </a:cubicBezTo>
                  <a:lnTo>
                    <a:pt x="8820" y="2786"/>
                  </a:lnTo>
                  <a:cubicBezTo>
                    <a:pt x="9092" y="2620"/>
                    <a:pt x="9116" y="2379"/>
                    <a:pt x="8875" y="2247"/>
                  </a:cubicBezTo>
                  <a:lnTo>
                    <a:pt x="4917" y="85"/>
                  </a:lnTo>
                  <a:cubicBezTo>
                    <a:pt x="4814" y="28"/>
                    <a:pt x="4680" y="1"/>
                    <a:pt x="4538"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3"/>
            <p:cNvSpPr/>
            <p:nvPr/>
          </p:nvSpPr>
          <p:spPr>
            <a:xfrm>
              <a:off x="4090600" y="3517075"/>
              <a:ext cx="227900" cy="129425"/>
            </a:xfrm>
            <a:custGeom>
              <a:avLst/>
              <a:gdLst/>
              <a:ahLst/>
              <a:cxnLst/>
              <a:rect l="l" t="t" r="r" b="b"/>
              <a:pathLst>
                <a:path w="9116" h="5177" extrusionOk="0">
                  <a:moveTo>
                    <a:pt x="4537" y="1"/>
                  </a:moveTo>
                  <a:cubicBezTo>
                    <a:pt x="4346" y="1"/>
                    <a:pt x="4142" y="50"/>
                    <a:pt x="3986" y="144"/>
                  </a:cubicBezTo>
                  <a:lnTo>
                    <a:pt x="296" y="2393"/>
                  </a:lnTo>
                  <a:cubicBezTo>
                    <a:pt x="25" y="2557"/>
                    <a:pt x="1" y="2798"/>
                    <a:pt x="242" y="2931"/>
                  </a:cubicBezTo>
                  <a:lnTo>
                    <a:pt x="4199" y="5093"/>
                  </a:lnTo>
                  <a:cubicBezTo>
                    <a:pt x="4302" y="5149"/>
                    <a:pt x="4437" y="5177"/>
                    <a:pt x="4579" y="5177"/>
                  </a:cubicBezTo>
                  <a:cubicBezTo>
                    <a:pt x="4770" y="5177"/>
                    <a:pt x="4973" y="5127"/>
                    <a:pt x="5129" y="5033"/>
                  </a:cubicBezTo>
                  <a:lnTo>
                    <a:pt x="8819" y="2785"/>
                  </a:lnTo>
                  <a:cubicBezTo>
                    <a:pt x="9091" y="2620"/>
                    <a:pt x="9116" y="2379"/>
                    <a:pt x="8873" y="2246"/>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3"/>
            <p:cNvSpPr/>
            <p:nvPr/>
          </p:nvSpPr>
          <p:spPr>
            <a:xfrm>
              <a:off x="4224425" y="3590225"/>
              <a:ext cx="227900" cy="129450"/>
            </a:xfrm>
            <a:custGeom>
              <a:avLst/>
              <a:gdLst/>
              <a:ahLst/>
              <a:cxnLst/>
              <a:rect l="l" t="t" r="r" b="b"/>
              <a:pathLst>
                <a:path w="9116" h="5178" extrusionOk="0">
                  <a:moveTo>
                    <a:pt x="4537" y="1"/>
                  </a:moveTo>
                  <a:cubicBezTo>
                    <a:pt x="4346" y="1"/>
                    <a:pt x="4143" y="50"/>
                    <a:pt x="3987" y="144"/>
                  </a:cubicBezTo>
                  <a:lnTo>
                    <a:pt x="298" y="2391"/>
                  </a:lnTo>
                  <a:cubicBezTo>
                    <a:pt x="26" y="2557"/>
                    <a:pt x="1" y="2798"/>
                    <a:pt x="243" y="2931"/>
                  </a:cubicBezTo>
                  <a:lnTo>
                    <a:pt x="4199" y="5094"/>
                  </a:lnTo>
                  <a:cubicBezTo>
                    <a:pt x="4303" y="5150"/>
                    <a:pt x="4437" y="5177"/>
                    <a:pt x="4579" y="5177"/>
                  </a:cubicBezTo>
                  <a:cubicBezTo>
                    <a:pt x="4770" y="5177"/>
                    <a:pt x="4974" y="5128"/>
                    <a:pt x="5130" y="5033"/>
                  </a:cubicBezTo>
                  <a:lnTo>
                    <a:pt x="8819" y="2786"/>
                  </a:lnTo>
                  <a:cubicBezTo>
                    <a:pt x="9092" y="2620"/>
                    <a:pt x="9116" y="2379"/>
                    <a:pt x="8874" y="2246"/>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3"/>
            <p:cNvSpPr/>
            <p:nvPr/>
          </p:nvSpPr>
          <p:spPr>
            <a:xfrm>
              <a:off x="4358275" y="3663375"/>
              <a:ext cx="227875" cy="129450"/>
            </a:xfrm>
            <a:custGeom>
              <a:avLst/>
              <a:gdLst/>
              <a:ahLst/>
              <a:cxnLst/>
              <a:rect l="l" t="t" r="r" b="b"/>
              <a:pathLst>
                <a:path w="9115" h="5178" extrusionOk="0">
                  <a:moveTo>
                    <a:pt x="4536" y="0"/>
                  </a:moveTo>
                  <a:cubicBezTo>
                    <a:pt x="4346" y="0"/>
                    <a:pt x="4142" y="50"/>
                    <a:pt x="3986" y="144"/>
                  </a:cubicBezTo>
                  <a:lnTo>
                    <a:pt x="296" y="2393"/>
                  </a:lnTo>
                  <a:cubicBezTo>
                    <a:pt x="24" y="2559"/>
                    <a:pt x="1" y="2800"/>
                    <a:pt x="242" y="2932"/>
                  </a:cubicBezTo>
                  <a:lnTo>
                    <a:pt x="4199" y="5094"/>
                  </a:lnTo>
                  <a:cubicBezTo>
                    <a:pt x="4302" y="5151"/>
                    <a:pt x="4437" y="5178"/>
                    <a:pt x="4579" y="5178"/>
                  </a:cubicBezTo>
                  <a:cubicBezTo>
                    <a:pt x="4770" y="5178"/>
                    <a:pt x="4973" y="5128"/>
                    <a:pt x="5129" y="5034"/>
                  </a:cubicBezTo>
                  <a:lnTo>
                    <a:pt x="8819" y="2786"/>
                  </a:lnTo>
                  <a:cubicBezTo>
                    <a:pt x="9091" y="2620"/>
                    <a:pt x="9114" y="2379"/>
                    <a:pt x="8873" y="2246"/>
                  </a:cubicBezTo>
                  <a:lnTo>
                    <a:pt x="4916"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3"/>
            <p:cNvSpPr/>
            <p:nvPr/>
          </p:nvSpPr>
          <p:spPr>
            <a:xfrm>
              <a:off x="4492100" y="3736525"/>
              <a:ext cx="227900" cy="129450"/>
            </a:xfrm>
            <a:custGeom>
              <a:avLst/>
              <a:gdLst/>
              <a:ahLst/>
              <a:cxnLst/>
              <a:rect l="l" t="t" r="r" b="b"/>
              <a:pathLst>
                <a:path w="9116" h="5178" extrusionOk="0">
                  <a:moveTo>
                    <a:pt x="4537" y="0"/>
                  </a:moveTo>
                  <a:cubicBezTo>
                    <a:pt x="4346" y="0"/>
                    <a:pt x="4143" y="50"/>
                    <a:pt x="3987" y="144"/>
                  </a:cubicBezTo>
                  <a:lnTo>
                    <a:pt x="297" y="2393"/>
                  </a:lnTo>
                  <a:cubicBezTo>
                    <a:pt x="26" y="2557"/>
                    <a:pt x="1" y="2800"/>
                    <a:pt x="243" y="2931"/>
                  </a:cubicBezTo>
                  <a:lnTo>
                    <a:pt x="4199" y="5094"/>
                  </a:lnTo>
                  <a:cubicBezTo>
                    <a:pt x="4302" y="5150"/>
                    <a:pt x="4437" y="5178"/>
                    <a:pt x="4578" y="5178"/>
                  </a:cubicBezTo>
                  <a:cubicBezTo>
                    <a:pt x="4769" y="5178"/>
                    <a:pt x="4973" y="5128"/>
                    <a:pt x="5129" y="5033"/>
                  </a:cubicBezTo>
                  <a:lnTo>
                    <a:pt x="8819" y="2786"/>
                  </a:lnTo>
                  <a:cubicBezTo>
                    <a:pt x="9090" y="2620"/>
                    <a:pt x="9115" y="2377"/>
                    <a:pt x="8873" y="2246"/>
                  </a:cubicBezTo>
                  <a:lnTo>
                    <a:pt x="4917" y="84"/>
                  </a:lnTo>
                  <a:cubicBezTo>
                    <a:pt x="4813"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3"/>
            <p:cNvSpPr/>
            <p:nvPr/>
          </p:nvSpPr>
          <p:spPr>
            <a:xfrm>
              <a:off x="2793900" y="2957975"/>
              <a:ext cx="390925" cy="218550"/>
            </a:xfrm>
            <a:custGeom>
              <a:avLst/>
              <a:gdLst/>
              <a:ahLst/>
              <a:cxnLst/>
              <a:rect l="l" t="t" r="r" b="b"/>
              <a:pathLst>
                <a:path w="15637" h="8742" extrusionOk="0">
                  <a:moveTo>
                    <a:pt x="4536" y="0"/>
                  </a:moveTo>
                  <a:cubicBezTo>
                    <a:pt x="4345" y="0"/>
                    <a:pt x="4142" y="50"/>
                    <a:pt x="3986" y="144"/>
                  </a:cubicBezTo>
                  <a:lnTo>
                    <a:pt x="296" y="2392"/>
                  </a:lnTo>
                  <a:cubicBezTo>
                    <a:pt x="24" y="2557"/>
                    <a:pt x="0" y="2799"/>
                    <a:pt x="242" y="2932"/>
                  </a:cubicBezTo>
                  <a:lnTo>
                    <a:pt x="10720" y="8658"/>
                  </a:lnTo>
                  <a:cubicBezTo>
                    <a:pt x="10823" y="8715"/>
                    <a:pt x="10958" y="8742"/>
                    <a:pt x="11100" y="8742"/>
                  </a:cubicBezTo>
                  <a:cubicBezTo>
                    <a:pt x="11291" y="8742"/>
                    <a:pt x="11495" y="8692"/>
                    <a:pt x="11651" y="8597"/>
                  </a:cubicBezTo>
                  <a:lnTo>
                    <a:pt x="15341" y="6350"/>
                  </a:lnTo>
                  <a:cubicBezTo>
                    <a:pt x="15613" y="6184"/>
                    <a:pt x="15636" y="5943"/>
                    <a:pt x="15395" y="5810"/>
                  </a:cubicBezTo>
                  <a:lnTo>
                    <a:pt x="4915"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3"/>
            <p:cNvSpPr/>
            <p:nvPr/>
          </p:nvSpPr>
          <p:spPr>
            <a:xfrm>
              <a:off x="3090775" y="3120225"/>
              <a:ext cx="227850" cy="129450"/>
            </a:xfrm>
            <a:custGeom>
              <a:avLst/>
              <a:gdLst/>
              <a:ahLst/>
              <a:cxnLst/>
              <a:rect l="l" t="t" r="r" b="b"/>
              <a:pathLst>
                <a:path w="9114" h="5178" extrusionOk="0">
                  <a:moveTo>
                    <a:pt x="4536" y="0"/>
                  </a:moveTo>
                  <a:cubicBezTo>
                    <a:pt x="4345" y="0"/>
                    <a:pt x="4142" y="50"/>
                    <a:pt x="3986" y="144"/>
                  </a:cubicBezTo>
                  <a:lnTo>
                    <a:pt x="296" y="2393"/>
                  </a:lnTo>
                  <a:cubicBezTo>
                    <a:pt x="24" y="2557"/>
                    <a:pt x="0" y="2800"/>
                    <a:pt x="242" y="2931"/>
                  </a:cubicBezTo>
                  <a:lnTo>
                    <a:pt x="4199" y="5094"/>
                  </a:lnTo>
                  <a:cubicBezTo>
                    <a:pt x="4302" y="5150"/>
                    <a:pt x="4436" y="5177"/>
                    <a:pt x="4578" y="5177"/>
                  </a:cubicBezTo>
                  <a:cubicBezTo>
                    <a:pt x="4769" y="5177"/>
                    <a:pt x="4973" y="5128"/>
                    <a:pt x="5129" y="5033"/>
                  </a:cubicBezTo>
                  <a:lnTo>
                    <a:pt x="8818" y="2786"/>
                  </a:lnTo>
                  <a:cubicBezTo>
                    <a:pt x="9090" y="2620"/>
                    <a:pt x="9114" y="2379"/>
                    <a:pt x="8874" y="2246"/>
                  </a:cubicBezTo>
                  <a:lnTo>
                    <a:pt x="4915"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3"/>
            <p:cNvSpPr/>
            <p:nvPr/>
          </p:nvSpPr>
          <p:spPr>
            <a:xfrm>
              <a:off x="3224600" y="3193375"/>
              <a:ext cx="227900" cy="129425"/>
            </a:xfrm>
            <a:custGeom>
              <a:avLst/>
              <a:gdLst/>
              <a:ahLst/>
              <a:cxnLst/>
              <a:rect l="l" t="t" r="r" b="b"/>
              <a:pathLst>
                <a:path w="9116" h="5177" extrusionOk="0">
                  <a:moveTo>
                    <a:pt x="4536" y="0"/>
                  </a:moveTo>
                  <a:cubicBezTo>
                    <a:pt x="4346" y="0"/>
                    <a:pt x="4143" y="50"/>
                    <a:pt x="3987" y="144"/>
                  </a:cubicBezTo>
                  <a:lnTo>
                    <a:pt x="297" y="2391"/>
                  </a:lnTo>
                  <a:cubicBezTo>
                    <a:pt x="25" y="2557"/>
                    <a:pt x="0" y="2798"/>
                    <a:pt x="243" y="2931"/>
                  </a:cubicBezTo>
                  <a:lnTo>
                    <a:pt x="4199" y="5093"/>
                  </a:lnTo>
                  <a:cubicBezTo>
                    <a:pt x="4302" y="5149"/>
                    <a:pt x="4437" y="5176"/>
                    <a:pt x="4579" y="5176"/>
                  </a:cubicBezTo>
                  <a:cubicBezTo>
                    <a:pt x="4770" y="5176"/>
                    <a:pt x="4973" y="5127"/>
                    <a:pt x="5130" y="5033"/>
                  </a:cubicBezTo>
                  <a:lnTo>
                    <a:pt x="8818" y="2784"/>
                  </a:lnTo>
                  <a:cubicBezTo>
                    <a:pt x="9090" y="2620"/>
                    <a:pt x="9115" y="2379"/>
                    <a:pt x="8873" y="2246"/>
                  </a:cubicBezTo>
                  <a:lnTo>
                    <a:pt x="4917"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3"/>
            <p:cNvSpPr/>
            <p:nvPr/>
          </p:nvSpPr>
          <p:spPr>
            <a:xfrm>
              <a:off x="3358450" y="3266500"/>
              <a:ext cx="227850" cy="129450"/>
            </a:xfrm>
            <a:custGeom>
              <a:avLst/>
              <a:gdLst/>
              <a:ahLst/>
              <a:cxnLst/>
              <a:rect l="l" t="t" r="r" b="b"/>
              <a:pathLst>
                <a:path w="9114" h="5178" extrusionOk="0">
                  <a:moveTo>
                    <a:pt x="4536" y="1"/>
                  </a:moveTo>
                  <a:cubicBezTo>
                    <a:pt x="4345" y="1"/>
                    <a:pt x="4141" y="50"/>
                    <a:pt x="3985" y="145"/>
                  </a:cubicBezTo>
                  <a:lnTo>
                    <a:pt x="296" y="2392"/>
                  </a:lnTo>
                  <a:cubicBezTo>
                    <a:pt x="24" y="2558"/>
                    <a:pt x="0" y="2799"/>
                    <a:pt x="241" y="2931"/>
                  </a:cubicBezTo>
                  <a:lnTo>
                    <a:pt x="4199" y="5093"/>
                  </a:lnTo>
                  <a:cubicBezTo>
                    <a:pt x="4302" y="5150"/>
                    <a:pt x="4436" y="5177"/>
                    <a:pt x="4578" y="5177"/>
                  </a:cubicBezTo>
                  <a:cubicBezTo>
                    <a:pt x="4769" y="5177"/>
                    <a:pt x="4973" y="5128"/>
                    <a:pt x="5129" y="5034"/>
                  </a:cubicBezTo>
                  <a:lnTo>
                    <a:pt x="8818" y="2785"/>
                  </a:lnTo>
                  <a:cubicBezTo>
                    <a:pt x="9090" y="2621"/>
                    <a:pt x="9114" y="2379"/>
                    <a:pt x="8873" y="2247"/>
                  </a:cubicBezTo>
                  <a:lnTo>
                    <a:pt x="4915" y="84"/>
                  </a:lnTo>
                  <a:cubicBezTo>
                    <a:pt x="4812"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3"/>
            <p:cNvSpPr/>
            <p:nvPr/>
          </p:nvSpPr>
          <p:spPr>
            <a:xfrm>
              <a:off x="3492250" y="3339650"/>
              <a:ext cx="227900" cy="129450"/>
            </a:xfrm>
            <a:custGeom>
              <a:avLst/>
              <a:gdLst/>
              <a:ahLst/>
              <a:cxnLst/>
              <a:rect l="l" t="t" r="r" b="b"/>
              <a:pathLst>
                <a:path w="9116" h="5178" extrusionOk="0">
                  <a:moveTo>
                    <a:pt x="4536" y="1"/>
                  </a:moveTo>
                  <a:cubicBezTo>
                    <a:pt x="4346" y="1"/>
                    <a:pt x="4143" y="50"/>
                    <a:pt x="3988" y="145"/>
                  </a:cubicBezTo>
                  <a:lnTo>
                    <a:pt x="298" y="2392"/>
                  </a:lnTo>
                  <a:cubicBezTo>
                    <a:pt x="25" y="2558"/>
                    <a:pt x="1" y="2799"/>
                    <a:pt x="243" y="2931"/>
                  </a:cubicBezTo>
                  <a:lnTo>
                    <a:pt x="4199" y="5093"/>
                  </a:lnTo>
                  <a:cubicBezTo>
                    <a:pt x="4303" y="5150"/>
                    <a:pt x="4438" y="5177"/>
                    <a:pt x="4580" y="5177"/>
                  </a:cubicBezTo>
                  <a:cubicBezTo>
                    <a:pt x="4770" y="5177"/>
                    <a:pt x="4973" y="5128"/>
                    <a:pt x="5129" y="5033"/>
                  </a:cubicBezTo>
                  <a:lnTo>
                    <a:pt x="8819" y="2785"/>
                  </a:lnTo>
                  <a:cubicBezTo>
                    <a:pt x="9091" y="2621"/>
                    <a:pt x="9116" y="2379"/>
                    <a:pt x="8873" y="2247"/>
                  </a:cubicBezTo>
                  <a:lnTo>
                    <a:pt x="4917" y="85"/>
                  </a:lnTo>
                  <a:cubicBezTo>
                    <a:pt x="4814"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3"/>
            <p:cNvSpPr/>
            <p:nvPr/>
          </p:nvSpPr>
          <p:spPr>
            <a:xfrm>
              <a:off x="3626125" y="3412800"/>
              <a:ext cx="227850" cy="129450"/>
            </a:xfrm>
            <a:custGeom>
              <a:avLst/>
              <a:gdLst/>
              <a:ahLst/>
              <a:cxnLst/>
              <a:rect l="l" t="t" r="r" b="b"/>
              <a:pathLst>
                <a:path w="9114" h="5178" extrusionOk="0">
                  <a:moveTo>
                    <a:pt x="4536" y="0"/>
                  </a:moveTo>
                  <a:cubicBezTo>
                    <a:pt x="4345" y="0"/>
                    <a:pt x="4141" y="50"/>
                    <a:pt x="3985" y="145"/>
                  </a:cubicBezTo>
                  <a:lnTo>
                    <a:pt x="296" y="2392"/>
                  </a:lnTo>
                  <a:cubicBezTo>
                    <a:pt x="24" y="2558"/>
                    <a:pt x="0" y="2799"/>
                    <a:pt x="241" y="2931"/>
                  </a:cubicBezTo>
                  <a:lnTo>
                    <a:pt x="4199" y="5093"/>
                  </a:lnTo>
                  <a:cubicBezTo>
                    <a:pt x="4301" y="5150"/>
                    <a:pt x="4436" y="5177"/>
                    <a:pt x="4578" y="5177"/>
                  </a:cubicBezTo>
                  <a:cubicBezTo>
                    <a:pt x="4769" y="5177"/>
                    <a:pt x="4972" y="5128"/>
                    <a:pt x="5128" y="5033"/>
                  </a:cubicBezTo>
                  <a:lnTo>
                    <a:pt x="8818" y="2785"/>
                  </a:lnTo>
                  <a:cubicBezTo>
                    <a:pt x="9090" y="2620"/>
                    <a:pt x="9114" y="2378"/>
                    <a:pt x="8873" y="2247"/>
                  </a:cubicBezTo>
                  <a:lnTo>
                    <a:pt x="4915" y="83"/>
                  </a:lnTo>
                  <a:cubicBezTo>
                    <a:pt x="4812"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3"/>
            <p:cNvSpPr/>
            <p:nvPr/>
          </p:nvSpPr>
          <p:spPr>
            <a:xfrm>
              <a:off x="3759925" y="3485925"/>
              <a:ext cx="227900" cy="129450"/>
            </a:xfrm>
            <a:custGeom>
              <a:avLst/>
              <a:gdLst/>
              <a:ahLst/>
              <a:cxnLst/>
              <a:rect l="l" t="t" r="r" b="b"/>
              <a:pathLst>
                <a:path w="9116" h="5178" extrusionOk="0">
                  <a:moveTo>
                    <a:pt x="4537" y="1"/>
                  </a:moveTo>
                  <a:cubicBezTo>
                    <a:pt x="4346" y="1"/>
                    <a:pt x="4142" y="50"/>
                    <a:pt x="3986" y="146"/>
                  </a:cubicBezTo>
                  <a:lnTo>
                    <a:pt x="296" y="2393"/>
                  </a:lnTo>
                  <a:cubicBezTo>
                    <a:pt x="26" y="2559"/>
                    <a:pt x="1" y="2800"/>
                    <a:pt x="243" y="2932"/>
                  </a:cubicBezTo>
                  <a:lnTo>
                    <a:pt x="4199" y="5094"/>
                  </a:lnTo>
                  <a:cubicBezTo>
                    <a:pt x="4302" y="5151"/>
                    <a:pt x="4437" y="5178"/>
                    <a:pt x="4579" y="5178"/>
                  </a:cubicBezTo>
                  <a:cubicBezTo>
                    <a:pt x="4770" y="5178"/>
                    <a:pt x="4973" y="5129"/>
                    <a:pt x="5129" y="5034"/>
                  </a:cubicBezTo>
                  <a:lnTo>
                    <a:pt x="8819" y="2786"/>
                  </a:lnTo>
                  <a:cubicBezTo>
                    <a:pt x="9091" y="2620"/>
                    <a:pt x="9116" y="2379"/>
                    <a:pt x="8873" y="2246"/>
                  </a:cubicBezTo>
                  <a:lnTo>
                    <a:pt x="4917" y="84"/>
                  </a:lnTo>
                  <a:cubicBezTo>
                    <a:pt x="4814" y="28"/>
                    <a:pt x="4679"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3"/>
            <p:cNvSpPr/>
            <p:nvPr/>
          </p:nvSpPr>
          <p:spPr>
            <a:xfrm>
              <a:off x="3893750" y="3559075"/>
              <a:ext cx="227900" cy="129425"/>
            </a:xfrm>
            <a:custGeom>
              <a:avLst/>
              <a:gdLst/>
              <a:ahLst/>
              <a:cxnLst/>
              <a:rect l="l" t="t" r="r" b="b"/>
              <a:pathLst>
                <a:path w="9116" h="5177" extrusionOk="0">
                  <a:moveTo>
                    <a:pt x="4537" y="0"/>
                  </a:moveTo>
                  <a:cubicBezTo>
                    <a:pt x="4347" y="0"/>
                    <a:pt x="4143" y="50"/>
                    <a:pt x="3987" y="144"/>
                  </a:cubicBezTo>
                  <a:lnTo>
                    <a:pt x="297" y="2393"/>
                  </a:lnTo>
                  <a:cubicBezTo>
                    <a:pt x="26" y="2558"/>
                    <a:pt x="1" y="2800"/>
                    <a:pt x="243" y="2932"/>
                  </a:cubicBezTo>
                  <a:lnTo>
                    <a:pt x="4199" y="5093"/>
                  </a:lnTo>
                  <a:cubicBezTo>
                    <a:pt x="4303" y="5149"/>
                    <a:pt x="4438" y="5176"/>
                    <a:pt x="4580" y="5176"/>
                  </a:cubicBezTo>
                  <a:cubicBezTo>
                    <a:pt x="4771" y="5176"/>
                    <a:pt x="4974" y="5127"/>
                    <a:pt x="5130" y="5033"/>
                  </a:cubicBezTo>
                  <a:lnTo>
                    <a:pt x="8820" y="2784"/>
                  </a:lnTo>
                  <a:cubicBezTo>
                    <a:pt x="9092" y="2620"/>
                    <a:pt x="9116" y="2379"/>
                    <a:pt x="8874" y="2246"/>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3"/>
            <p:cNvSpPr/>
            <p:nvPr/>
          </p:nvSpPr>
          <p:spPr>
            <a:xfrm>
              <a:off x="4027600" y="3632225"/>
              <a:ext cx="227900" cy="129450"/>
            </a:xfrm>
            <a:custGeom>
              <a:avLst/>
              <a:gdLst/>
              <a:ahLst/>
              <a:cxnLst/>
              <a:rect l="l" t="t" r="r" b="b"/>
              <a:pathLst>
                <a:path w="9116" h="5178" extrusionOk="0">
                  <a:moveTo>
                    <a:pt x="4536" y="0"/>
                  </a:moveTo>
                  <a:cubicBezTo>
                    <a:pt x="4345" y="0"/>
                    <a:pt x="4142" y="50"/>
                    <a:pt x="3986" y="144"/>
                  </a:cubicBezTo>
                  <a:lnTo>
                    <a:pt x="296" y="2392"/>
                  </a:lnTo>
                  <a:cubicBezTo>
                    <a:pt x="24" y="2558"/>
                    <a:pt x="1" y="2799"/>
                    <a:pt x="243" y="2932"/>
                  </a:cubicBezTo>
                  <a:lnTo>
                    <a:pt x="4199" y="5094"/>
                  </a:lnTo>
                  <a:cubicBezTo>
                    <a:pt x="4302" y="5150"/>
                    <a:pt x="4437" y="5178"/>
                    <a:pt x="4579" y="5178"/>
                  </a:cubicBezTo>
                  <a:cubicBezTo>
                    <a:pt x="4770" y="5178"/>
                    <a:pt x="4973" y="5128"/>
                    <a:pt x="5129" y="5034"/>
                  </a:cubicBezTo>
                  <a:lnTo>
                    <a:pt x="8819" y="2787"/>
                  </a:lnTo>
                  <a:cubicBezTo>
                    <a:pt x="9091" y="2620"/>
                    <a:pt x="9116" y="2379"/>
                    <a:pt x="8873" y="2246"/>
                  </a:cubicBezTo>
                  <a:lnTo>
                    <a:pt x="4917" y="84"/>
                  </a:lnTo>
                  <a:cubicBezTo>
                    <a:pt x="4814" y="28"/>
                    <a:pt x="4679"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3"/>
            <p:cNvSpPr/>
            <p:nvPr/>
          </p:nvSpPr>
          <p:spPr>
            <a:xfrm>
              <a:off x="4161425" y="3705375"/>
              <a:ext cx="227900" cy="129450"/>
            </a:xfrm>
            <a:custGeom>
              <a:avLst/>
              <a:gdLst/>
              <a:ahLst/>
              <a:cxnLst/>
              <a:rect l="l" t="t" r="r" b="b"/>
              <a:pathLst>
                <a:path w="9116" h="5178" extrusionOk="0">
                  <a:moveTo>
                    <a:pt x="4537" y="0"/>
                  </a:moveTo>
                  <a:cubicBezTo>
                    <a:pt x="4347" y="0"/>
                    <a:pt x="4143" y="50"/>
                    <a:pt x="3987" y="144"/>
                  </a:cubicBezTo>
                  <a:lnTo>
                    <a:pt x="297" y="2392"/>
                  </a:lnTo>
                  <a:cubicBezTo>
                    <a:pt x="25" y="2558"/>
                    <a:pt x="0" y="2799"/>
                    <a:pt x="243" y="2930"/>
                  </a:cubicBezTo>
                  <a:lnTo>
                    <a:pt x="4199" y="5094"/>
                  </a:lnTo>
                  <a:cubicBezTo>
                    <a:pt x="4302" y="5150"/>
                    <a:pt x="4437" y="5177"/>
                    <a:pt x="4579" y="5177"/>
                  </a:cubicBezTo>
                  <a:cubicBezTo>
                    <a:pt x="4770" y="5177"/>
                    <a:pt x="4974" y="5128"/>
                    <a:pt x="5130" y="5032"/>
                  </a:cubicBezTo>
                  <a:lnTo>
                    <a:pt x="8820" y="2785"/>
                  </a:lnTo>
                  <a:cubicBezTo>
                    <a:pt x="9092" y="2620"/>
                    <a:pt x="9115" y="2378"/>
                    <a:pt x="8874" y="2246"/>
                  </a:cubicBezTo>
                  <a:lnTo>
                    <a:pt x="4917" y="84"/>
                  </a:lnTo>
                  <a:cubicBezTo>
                    <a:pt x="4814"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3"/>
            <p:cNvSpPr/>
            <p:nvPr/>
          </p:nvSpPr>
          <p:spPr>
            <a:xfrm>
              <a:off x="4295275" y="3778525"/>
              <a:ext cx="227875" cy="129450"/>
            </a:xfrm>
            <a:custGeom>
              <a:avLst/>
              <a:gdLst/>
              <a:ahLst/>
              <a:cxnLst/>
              <a:rect l="l" t="t" r="r" b="b"/>
              <a:pathLst>
                <a:path w="9115" h="5178" extrusionOk="0">
                  <a:moveTo>
                    <a:pt x="4536" y="0"/>
                  </a:moveTo>
                  <a:cubicBezTo>
                    <a:pt x="4345" y="0"/>
                    <a:pt x="4142" y="49"/>
                    <a:pt x="3986" y="144"/>
                  </a:cubicBezTo>
                  <a:lnTo>
                    <a:pt x="296" y="2392"/>
                  </a:lnTo>
                  <a:cubicBezTo>
                    <a:pt x="24" y="2557"/>
                    <a:pt x="1" y="2799"/>
                    <a:pt x="242" y="2932"/>
                  </a:cubicBezTo>
                  <a:lnTo>
                    <a:pt x="4199" y="5094"/>
                  </a:lnTo>
                  <a:cubicBezTo>
                    <a:pt x="4302" y="5150"/>
                    <a:pt x="4437" y="5177"/>
                    <a:pt x="4579" y="5177"/>
                  </a:cubicBezTo>
                  <a:cubicBezTo>
                    <a:pt x="4769" y="5177"/>
                    <a:pt x="4973" y="5128"/>
                    <a:pt x="5129" y="5034"/>
                  </a:cubicBezTo>
                  <a:lnTo>
                    <a:pt x="8819" y="2785"/>
                  </a:lnTo>
                  <a:cubicBezTo>
                    <a:pt x="9090" y="2619"/>
                    <a:pt x="9114" y="2378"/>
                    <a:pt x="8873" y="2246"/>
                  </a:cubicBezTo>
                  <a:lnTo>
                    <a:pt x="4917" y="84"/>
                  </a:lnTo>
                  <a:cubicBezTo>
                    <a:pt x="4814" y="27"/>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3"/>
            <p:cNvSpPr/>
            <p:nvPr/>
          </p:nvSpPr>
          <p:spPr>
            <a:xfrm>
              <a:off x="4429100" y="3851650"/>
              <a:ext cx="391900" cy="219100"/>
            </a:xfrm>
            <a:custGeom>
              <a:avLst/>
              <a:gdLst/>
              <a:ahLst/>
              <a:cxnLst/>
              <a:rect l="l" t="t" r="r" b="b"/>
              <a:pathLst>
                <a:path w="15676" h="8764" extrusionOk="0">
                  <a:moveTo>
                    <a:pt x="4537" y="1"/>
                  </a:moveTo>
                  <a:cubicBezTo>
                    <a:pt x="4346" y="1"/>
                    <a:pt x="4143" y="50"/>
                    <a:pt x="3987" y="145"/>
                  </a:cubicBezTo>
                  <a:lnTo>
                    <a:pt x="297" y="2392"/>
                  </a:lnTo>
                  <a:cubicBezTo>
                    <a:pt x="25" y="2558"/>
                    <a:pt x="0" y="2799"/>
                    <a:pt x="243" y="2933"/>
                  </a:cubicBezTo>
                  <a:lnTo>
                    <a:pt x="10759" y="8680"/>
                  </a:lnTo>
                  <a:cubicBezTo>
                    <a:pt x="10862" y="8736"/>
                    <a:pt x="10997" y="8764"/>
                    <a:pt x="11139" y="8764"/>
                  </a:cubicBezTo>
                  <a:cubicBezTo>
                    <a:pt x="11329" y="8764"/>
                    <a:pt x="11533" y="8714"/>
                    <a:pt x="11688" y="8620"/>
                  </a:cubicBezTo>
                  <a:lnTo>
                    <a:pt x="15378" y="6371"/>
                  </a:lnTo>
                  <a:cubicBezTo>
                    <a:pt x="15650" y="6206"/>
                    <a:pt x="15675" y="5964"/>
                    <a:pt x="15433" y="5832"/>
                  </a:cubicBezTo>
                  <a:lnTo>
                    <a:pt x="4917" y="85"/>
                  </a:lnTo>
                  <a:cubicBezTo>
                    <a:pt x="4813" y="28"/>
                    <a:pt x="4678" y="1"/>
                    <a:pt x="4537"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3"/>
            <p:cNvSpPr/>
            <p:nvPr/>
          </p:nvSpPr>
          <p:spPr>
            <a:xfrm>
              <a:off x="3362825" y="3418500"/>
              <a:ext cx="763225" cy="422000"/>
            </a:xfrm>
            <a:custGeom>
              <a:avLst/>
              <a:gdLst/>
              <a:ahLst/>
              <a:cxnLst/>
              <a:rect l="l" t="t" r="r" b="b"/>
              <a:pathLst>
                <a:path w="30529" h="16880" extrusionOk="0">
                  <a:moveTo>
                    <a:pt x="4537" y="0"/>
                  </a:moveTo>
                  <a:cubicBezTo>
                    <a:pt x="4346" y="0"/>
                    <a:pt x="4142" y="50"/>
                    <a:pt x="3986" y="144"/>
                  </a:cubicBezTo>
                  <a:lnTo>
                    <a:pt x="296" y="2391"/>
                  </a:lnTo>
                  <a:cubicBezTo>
                    <a:pt x="25" y="2557"/>
                    <a:pt x="1" y="2798"/>
                    <a:pt x="242" y="2930"/>
                  </a:cubicBezTo>
                  <a:lnTo>
                    <a:pt x="25612" y="16796"/>
                  </a:lnTo>
                  <a:cubicBezTo>
                    <a:pt x="25715" y="16852"/>
                    <a:pt x="25850" y="16879"/>
                    <a:pt x="25992" y="16879"/>
                  </a:cubicBezTo>
                  <a:cubicBezTo>
                    <a:pt x="26183" y="16879"/>
                    <a:pt x="26387" y="16830"/>
                    <a:pt x="26543" y="16735"/>
                  </a:cubicBezTo>
                  <a:lnTo>
                    <a:pt x="30233" y="14488"/>
                  </a:lnTo>
                  <a:cubicBezTo>
                    <a:pt x="30503" y="14323"/>
                    <a:pt x="30528" y="14081"/>
                    <a:pt x="30287" y="13948"/>
                  </a:cubicBezTo>
                  <a:lnTo>
                    <a:pt x="4917" y="84"/>
                  </a:lnTo>
                  <a:cubicBezTo>
                    <a:pt x="4814" y="28"/>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3"/>
            <p:cNvSpPr/>
            <p:nvPr/>
          </p:nvSpPr>
          <p:spPr>
            <a:xfrm>
              <a:off x="3065950" y="3256250"/>
              <a:ext cx="227875" cy="129450"/>
            </a:xfrm>
            <a:custGeom>
              <a:avLst/>
              <a:gdLst/>
              <a:ahLst/>
              <a:cxnLst/>
              <a:rect l="l" t="t" r="r" b="b"/>
              <a:pathLst>
                <a:path w="9115" h="5178" extrusionOk="0">
                  <a:moveTo>
                    <a:pt x="4537" y="0"/>
                  </a:moveTo>
                  <a:cubicBezTo>
                    <a:pt x="4346" y="0"/>
                    <a:pt x="4142" y="49"/>
                    <a:pt x="3986" y="144"/>
                  </a:cubicBezTo>
                  <a:lnTo>
                    <a:pt x="298" y="2392"/>
                  </a:lnTo>
                  <a:cubicBezTo>
                    <a:pt x="26" y="2557"/>
                    <a:pt x="1" y="2799"/>
                    <a:pt x="243" y="2930"/>
                  </a:cubicBezTo>
                  <a:lnTo>
                    <a:pt x="4199" y="5094"/>
                  </a:lnTo>
                  <a:cubicBezTo>
                    <a:pt x="4303" y="5150"/>
                    <a:pt x="4437" y="5177"/>
                    <a:pt x="4579" y="5177"/>
                  </a:cubicBezTo>
                  <a:cubicBezTo>
                    <a:pt x="4770" y="5177"/>
                    <a:pt x="4973" y="5128"/>
                    <a:pt x="5129" y="5032"/>
                  </a:cubicBezTo>
                  <a:lnTo>
                    <a:pt x="8819" y="2785"/>
                  </a:lnTo>
                  <a:cubicBezTo>
                    <a:pt x="9091" y="2619"/>
                    <a:pt x="9114" y="2378"/>
                    <a:pt x="8873" y="2246"/>
                  </a:cubicBezTo>
                  <a:lnTo>
                    <a:pt x="4917" y="84"/>
                  </a:lnTo>
                  <a:cubicBezTo>
                    <a:pt x="4814"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3"/>
            <p:cNvSpPr/>
            <p:nvPr/>
          </p:nvSpPr>
          <p:spPr>
            <a:xfrm>
              <a:off x="3199775" y="3329375"/>
              <a:ext cx="257100" cy="145400"/>
            </a:xfrm>
            <a:custGeom>
              <a:avLst/>
              <a:gdLst/>
              <a:ahLst/>
              <a:cxnLst/>
              <a:rect l="l" t="t" r="r" b="b"/>
              <a:pathLst>
                <a:path w="10284" h="5816" extrusionOk="0">
                  <a:moveTo>
                    <a:pt x="4536" y="1"/>
                  </a:moveTo>
                  <a:cubicBezTo>
                    <a:pt x="4345" y="1"/>
                    <a:pt x="4142" y="50"/>
                    <a:pt x="3986" y="145"/>
                  </a:cubicBezTo>
                  <a:lnTo>
                    <a:pt x="296" y="2392"/>
                  </a:lnTo>
                  <a:cubicBezTo>
                    <a:pt x="24" y="2558"/>
                    <a:pt x="1" y="2799"/>
                    <a:pt x="242" y="2931"/>
                  </a:cubicBezTo>
                  <a:lnTo>
                    <a:pt x="5367" y="5732"/>
                  </a:lnTo>
                  <a:cubicBezTo>
                    <a:pt x="5471" y="5788"/>
                    <a:pt x="5606" y="5815"/>
                    <a:pt x="5747" y="5815"/>
                  </a:cubicBezTo>
                  <a:cubicBezTo>
                    <a:pt x="5938" y="5815"/>
                    <a:pt x="6141" y="5766"/>
                    <a:pt x="6297" y="5672"/>
                  </a:cubicBezTo>
                  <a:lnTo>
                    <a:pt x="9987" y="3423"/>
                  </a:lnTo>
                  <a:cubicBezTo>
                    <a:pt x="10259" y="3259"/>
                    <a:pt x="10284" y="3018"/>
                    <a:pt x="10041" y="2885"/>
                  </a:cubicBezTo>
                  <a:lnTo>
                    <a:pt x="4917" y="85"/>
                  </a:lnTo>
                  <a:cubicBezTo>
                    <a:pt x="4814"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3"/>
            <p:cNvSpPr/>
            <p:nvPr/>
          </p:nvSpPr>
          <p:spPr>
            <a:xfrm>
              <a:off x="4195050" y="3873300"/>
              <a:ext cx="227875" cy="129450"/>
            </a:xfrm>
            <a:custGeom>
              <a:avLst/>
              <a:gdLst/>
              <a:ahLst/>
              <a:cxnLst/>
              <a:rect l="l" t="t" r="r" b="b"/>
              <a:pathLst>
                <a:path w="9115" h="5178" extrusionOk="0">
                  <a:moveTo>
                    <a:pt x="4536" y="1"/>
                  </a:moveTo>
                  <a:cubicBezTo>
                    <a:pt x="4345" y="1"/>
                    <a:pt x="4142" y="50"/>
                    <a:pt x="3986" y="144"/>
                  </a:cubicBezTo>
                  <a:lnTo>
                    <a:pt x="296" y="2393"/>
                  </a:lnTo>
                  <a:cubicBezTo>
                    <a:pt x="24" y="2557"/>
                    <a:pt x="1" y="2800"/>
                    <a:pt x="242" y="2931"/>
                  </a:cubicBezTo>
                  <a:lnTo>
                    <a:pt x="4199" y="5094"/>
                  </a:lnTo>
                  <a:cubicBezTo>
                    <a:pt x="4302" y="5151"/>
                    <a:pt x="4436" y="5178"/>
                    <a:pt x="4578" y="5178"/>
                  </a:cubicBezTo>
                  <a:cubicBezTo>
                    <a:pt x="4769" y="5178"/>
                    <a:pt x="4973" y="5128"/>
                    <a:pt x="5129" y="5033"/>
                  </a:cubicBezTo>
                  <a:lnTo>
                    <a:pt x="8819" y="2786"/>
                  </a:lnTo>
                  <a:cubicBezTo>
                    <a:pt x="9090" y="2620"/>
                    <a:pt x="9114" y="2379"/>
                    <a:pt x="8873" y="2246"/>
                  </a:cubicBezTo>
                  <a:lnTo>
                    <a:pt x="4916" y="84"/>
                  </a:lnTo>
                  <a:cubicBezTo>
                    <a:pt x="4813"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3"/>
            <p:cNvSpPr/>
            <p:nvPr/>
          </p:nvSpPr>
          <p:spPr>
            <a:xfrm>
              <a:off x="4032000" y="3784200"/>
              <a:ext cx="257100" cy="145400"/>
            </a:xfrm>
            <a:custGeom>
              <a:avLst/>
              <a:gdLst/>
              <a:ahLst/>
              <a:cxnLst/>
              <a:rect l="l" t="t" r="r" b="b"/>
              <a:pathLst>
                <a:path w="10284" h="5816" extrusionOk="0">
                  <a:moveTo>
                    <a:pt x="4536" y="0"/>
                  </a:moveTo>
                  <a:cubicBezTo>
                    <a:pt x="4345" y="0"/>
                    <a:pt x="4141" y="50"/>
                    <a:pt x="3986" y="144"/>
                  </a:cubicBezTo>
                  <a:lnTo>
                    <a:pt x="296" y="2392"/>
                  </a:lnTo>
                  <a:cubicBezTo>
                    <a:pt x="24" y="2558"/>
                    <a:pt x="0" y="2799"/>
                    <a:pt x="241" y="2932"/>
                  </a:cubicBezTo>
                  <a:lnTo>
                    <a:pt x="5367" y="5732"/>
                  </a:lnTo>
                  <a:cubicBezTo>
                    <a:pt x="5470" y="5788"/>
                    <a:pt x="5606" y="5816"/>
                    <a:pt x="5749" y="5816"/>
                  </a:cubicBezTo>
                  <a:cubicBezTo>
                    <a:pt x="5939" y="5816"/>
                    <a:pt x="6141" y="5767"/>
                    <a:pt x="6297" y="5672"/>
                  </a:cubicBezTo>
                  <a:lnTo>
                    <a:pt x="9986" y="3424"/>
                  </a:lnTo>
                  <a:cubicBezTo>
                    <a:pt x="10258" y="3258"/>
                    <a:pt x="10283" y="3017"/>
                    <a:pt x="10041" y="2884"/>
                  </a:cubicBezTo>
                  <a:lnTo>
                    <a:pt x="4917" y="84"/>
                  </a:lnTo>
                  <a:cubicBezTo>
                    <a:pt x="4813" y="28"/>
                    <a:pt x="4678"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3"/>
            <p:cNvSpPr/>
            <p:nvPr/>
          </p:nvSpPr>
          <p:spPr>
            <a:xfrm>
              <a:off x="2664425" y="3036800"/>
              <a:ext cx="227900" cy="129450"/>
            </a:xfrm>
            <a:custGeom>
              <a:avLst/>
              <a:gdLst/>
              <a:ahLst/>
              <a:cxnLst/>
              <a:rect l="l" t="t" r="r" b="b"/>
              <a:pathLst>
                <a:path w="9116" h="5178" extrusionOk="0">
                  <a:moveTo>
                    <a:pt x="4538" y="0"/>
                  </a:moveTo>
                  <a:cubicBezTo>
                    <a:pt x="4346" y="0"/>
                    <a:pt x="4142" y="50"/>
                    <a:pt x="3986" y="146"/>
                  </a:cubicBezTo>
                  <a:lnTo>
                    <a:pt x="298" y="2393"/>
                  </a:lnTo>
                  <a:cubicBezTo>
                    <a:pt x="26" y="2558"/>
                    <a:pt x="1" y="2800"/>
                    <a:pt x="243" y="2932"/>
                  </a:cubicBezTo>
                  <a:lnTo>
                    <a:pt x="4199" y="5094"/>
                  </a:lnTo>
                  <a:cubicBezTo>
                    <a:pt x="4303" y="5150"/>
                    <a:pt x="4437" y="5178"/>
                    <a:pt x="4579" y="5178"/>
                  </a:cubicBezTo>
                  <a:cubicBezTo>
                    <a:pt x="4770" y="5178"/>
                    <a:pt x="4973" y="5128"/>
                    <a:pt x="5129" y="5033"/>
                  </a:cubicBezTo>
                  <a:lnTo>
                    <a:pt x="8819" y="2786"/>
                  </a:lnTo>
                  <a:cubicBezTo>
                    <a:pt x="9091" y="2620"/>
                    <a:pt x="9116" y="2379"/>
                    <a:pt x="8873" y="2248"/>
                  </a:cubicBezTo>
                  <a:lnTo>
                    <a:pt x="4917" y="84"/>
                  </a:lnTo>
                  <a:cubicBezTo>
                    <a:pt x="4814" y="28"/>
                    <a:pt x="4679" y="0"/>
                    <a:pt x="4538"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3"/>
            <p:cNvSpPr/>
            <p:nvPr/>
          </p:nvSpPr>
          <p:spPr>
            <a:xfrm>
              <a:off x="2798300" y="3109950"/>
              <a:ext cx="227850" cy="129425"/>
            </a:xfrm>
            <a:custGeom>
              <a:avLst/>
              <a:gdLst/>
              <a:ahLst/>
              <a:cxnLst/>
              <a:rect l="l" t="t" r="r" b="b"/>
              <a:pathLst>
                <a:path w="9114" h="5177" extrusionOk="0">
                  <a:moveTo>
                    <a:pt x="4536" y="0"/>
                  </a:moveTo>
                  <a:cubicBezTo>
                    <a:pt x="4345" y="0"/>
                    <a:pt x="4141" y="50"/>
                    <a:pt x="3985" y="144"/>
                  </a:cubicBezTo>
                  <a:lnTo>
                    <a:pt x="296" y="2392"/>
                  </a:lnTo>
                  <a:cubicBezTo>
                    <a:pt x="24" y="2558"/>
                    <a:pt x="0" y="2799"/>
                    <a:pt x="241" y="2932"/>
                  </a:cubicBezTo>
                  <a:lnTo>
                    <a:pt x="4199" y="5094"/>
                  </a:lnTo>
                  <a:cubicBezTo>
                    <a:pt x="4301" y="5150"/>
                    <a:pt x="4436" y="5177"/>
                    <a:pt x="4578" y="5177"/>
                  </a:cubicBezTo>
                  <a:cubicBezTo>
                    <a:pt x="4769" y="5177"/>
                    <a:pt x="4972" y="5128"/>
                    <a:pt x="5128" y="5033"/>
                  </a:cubicBezTo>
                  <a:lnTo>
                    <a:pt x="8818" y="2786"/>
                  </a:lnTo>
                  <a:cubicBezTo>
                    <a:pt x="9090" y="2620"/>
                    <a:pt x="9114" y="2378"/>
                    <a:pt x="8872" y="2246"/>
                  </a:cubicBezTo>
                  <a:lnTo>
                    <a:pt x="4915" y="84"/>
                  </a:lnTo>
                  <a:cubicBezTo>
                    <a:pt x="4812" y="28"/>
                    <a:pt x="4677" y="0"/>
                    <a:pt x="453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3"/>
            <p:cNvSpPr/>
            <p:nvPr/>
          </p:nvSpPr>
          <p:spPr>
            <a:xfrm>
              <a:off x="2932100" y="3183100"/>
              <a:ext cx="227900" cy="129450"/>
            </a:xfrm>
            <a:custGeom>
              <a:avLst/>
              <a:gdLst/>
              <a:ahLst/>
              <a:cxnLst/>
              <a:rect l="l" t="t" r="r" b="b"/>
              <a:pathLst>
                <a:path w="9116" h="5178" extrusionOk="0">
                  <a:moveTo>
                    <a:pt x="4537" y="0"/>
                  </a:moveTo>
                  <a:cubicBezTo>
                    <a:pt x="4345" y="0"/>
                    <a:pt x="4142" y="50"/>
                    <a:pt x="3986" y="144"/>
                  </a:cubicBezTo>
                  <a:lnTo>
                    <a:pt x="298" y="2392"/>
                  </a:lnTo>
                  <a:cubicBezTo>
                    <a:pt x="24" y="2557"/>
                    <a:pt x="1" y="2799"/>
                    <a:pt x="243" y="2932"/>
                  </a:cubicBezTo>
                  <a:lnTo>
                    <a:pt x="4199" y="5094"/>
                  </a:lnTo>
                  <a:cubicBezTo>
                    <a:pt x="4303" y="5150"/>
                    <a:pt x="4437" y="5177"/>
                    <a:pt x="4579" y="5177"/>
                  </a:cubicBezTo>
                  <a:cubicBezTo>
                    <a:pt x="4769" y="5177"/>
                    <a:pt x="4973" y="5128"/>
                    <a:pt x="5129" y="5032"/>
                  </a:cubicBezTo>
                  <a:lnTo>
                    <a:pt x="8819" y="2785"/>
                  </a:lnTo>
                  <a:cubicBezTo>
                    <a:pt x="9091" y="2621"/>
                    <a:pt x="9116" y="2378"/>
                    <a:pt x="8873" y="2246"/>
                  </a:cubicBezTo>
                  <a:lnTo>
                    <a:pt x="4917" y="84"/>
                  </a:lnTo>
                  <a:cubicBezTo>
                    <a:pt x="4814" y="27"/>
                    <a:pt x="4679" y="0"/>
                    <a:pt x="4537"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3"/>
            <p:cNvSpPr/>
            <p:nvPr/>
          </p:nvSpPr>
          <p:spPr>
            <a:xfrm>
              <a:off x="4328875" y="3946425"/>
              <a:ext cx="362650" cy="203125"/>
            </a:xfrm>
            <a:custGeom>
              <a:avLst/>
              <a:gdLst/>
              <a:ahLst/>
              <a:cxnLst/>
              <a:rect l="l" t="t" r="r" b="b"/>
              <a:pathLst>
                <a:path w="14506" h="8125" extrusionOk="0">
                  <a:moveTo>
                    <a:pt x="4536" y="1"/>
                  </a:moveTo>
                  <a:cubicBezTo>
                    <a:pt x="4345" y="1"/>
                    <a:pt x="4141" y="50"/>
                    <a:pt x="3986" y="145"/>
                  </a:cubicBezTo>
                  <a:lnTo>
                    <a:pt x="296" y="2392"/>
                  </a:lnTo>
                  <a:cubicBezTo>
                    <a:pt x="24" y="2558"/>
                    <a:pt x="0" y="2799"/>
                    <a:pt x="241" y="2932"/>
                  </a:cubicBezTo>
                  <a:lnTo>
                    <a:pt x="9591" y="8040"/>
                  </a:lnTo>
                  <a:cubicBezTo>
                    <a:pt x="9693" y="8097"/>
                    <a:pt x="9828" y="8124"/>
                    <a:pt x="9970" y="8124"/>
                  </a:cubicBezTo>
                  <a:cubicBezTo>
                    <a:pt x="10161" y="8124"/>
                    <a:pt x="10364" y="8075"/>
                    <a:pt x="10520" y="7981"/>
                  </a:cubicBezTo>
                  <a:lnTo>
                    <a:pt x="14210" y="5732"/>
                  </a:lnTo>
                  <a:cubicBezTo>
                    <a:pt x="14482" y="5568"/>
                    <a:pt x="14506" y="5326"/>
                    <a:pt x="14264" y="5194"/>
                  </a:cubicBezTo>
                  <a:lnTo>
                    <a:pt x="4915" y="84"/>
                  </a:lnTo>
                  <a:cubicBezTo>
                    <a:pt x="4812" y="28"/>
                    <a:pt x="4678" y="1"/>
                    <a:pt x="4536"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3"/>
            <p:cNvSpPr/>
            <p:nvPr/>
          </p:nvSpPr>
          <p:spPr>
            <a:xfrm>
              <a:off x="5111975" y="3654775"/>
              <a:ext cx="181525" cy="101200"/>
            </a:xfrm>
            <a:custGeom>
              <a:avLst/>
              <a:gdLst/>
              <a:ahLst/>
              <a:cxnLst/>
              <a:rect l="l" t="t" r="r" b="b"/>
              <a:pathLst>
                <a:path w="7261" h="4048" extrusionOk="0">
                  <a:moveTo>
                    <a:pt x="2683" y="0"/>
                  </a:moveTo>
                  <a:cubicBezTo>
                    <a:pt x="2492" y="0"/>
                    <a:pt x="2288" y="50"/>
                    <a:pt x="2132" y="145"/>
                  </a:cubicBezTo>
                  <a:lnTo>
                    <a:pt x="296" y="1262"/>
                  </a:lnTo>
                  <a:cubicBezTo>
                    <a:pt x="25" y="1428"/>
                    <a:pt x="1" y="1669"/>
                    <a:pt x="243" y="1801"/>
                  </a:cubicBezTo>
                  <a:lnTo>
                    <a:pt x="4199" y="3963"/>
                  </a:lnTo>
                  <a:cubicBezTo>
                    <a:pt x="4302" y="4020"/>
                    <a:pt x="4437" y="4047"/>
                    <a:pt x="4579" y="4047"/>
                  </a:cubicBezTo>
                  <a:cubicBezTo>
                    <a:pt x="4770" y="4047"/>
                    <a:pt x="4973" y="3998"/>
                    <a:pt x="5129" y="3903"/>
                  </a:cubicBezTo>
                  <a:lnTo>
                    <a:pt x="6964" y="2785"/>
                  </a:lnTo>
                  <a:cubicBezTo>
                    <a:pt x="7235" y="2620"/>
                    <a:pt x="7261" y="2378"/>
                    <a:pt x="7018" y="2246"/>
                  </a:cubicBezTo>
                  <a:lnTo>
                    <a:pt x="3062" y="84"/>
                  </a:lnTo>
                  <a:cubicBezTo>
                    <a:pt x="2959" y="28"/>
                    <a:pt x="2824" y="0"/>
                    <a:pt x="2683"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3"/>
            <p:cNvSpPr/>
            <p:nvPr/>
          </p:nvSpPr>
          <p:spPr>
            <a:xfrm>
              <a:off x="4978175" y="3581650"/>
              <a:ext cx="181475" cy="101175"/>
            </a:xfrm>
            <a:custGeom>
              <a:avLst/>
              <a:gdLst/>
              <a:ahLst/>
              <a:cxnLst/>
              <a:rect l="l" t="t" r="r" b="b"/>
              <a:pathLst>
                <a:path w="7259" h="4047" extrusionOk="0">
                  <a:moveTo>
                    <a:pt x="2680" y="1"/>
                  </a:moveTo>
                  <a:cubicBezTo>
                    <a:pt x="2490" y="1"/>
                    <a:pt x="2286" y="50"/>
                    <a:pt x="2130" y="144"/>
                  </a:cubicBezTo>
                  <a:lnTo>
                    <a:pt x="296" y="1262"/>
                  </a:lnTo>
                  <a:cubicBezTo>
                    <a:pt x="24" y="1427"/>
                    <a:pt x="0" y="1668"/>
                    <a:pt x="241" y="1800"/>
                  </a:cubicBezTo>
                  <a:lnTo>
                    <a:pt x="4199" y="3964"/>
                  </a:lnTo>
                  <a:cubicBezTo>
                    <a:pt x="4302" y="4020"/>
                    <a:pt x="4436" y="4047"/>
                    <a:pt x="4578" y="4047"/>
                  </a:cubicBezTo>
                  <a:cubicBezTo>
                    <a:pt x="4769" y="4047"/>
                    <a:pt x="4973" y="3998"/>
                    <a:pt x="5129" y="3902"/>
                  </a:cubicBezTo>
                  <a:lnTo>
                    <a:pt x="6963" y="2786"/>
                  </a:lnTo>
                  <a:cubicBezTo>
                    <a:pt x="7235" y="2620"/>
                    <a:pt x="7258" y="2379"/>
                    <a:pt x="7017" y="2246"/>
                  </a:cubicBezTo>
                  <a:lnTo>
                    <a:pt x="3060" y="84"/>
                  </a:lnTo>
                  <a:cubicBezTo>
                    <a:pt x="2957" y="28"/>
                    <a:pt x="2822" y="1"/>
                    <a:pt x="2680"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3"/>
            <p:cNvSpPr/>
            <p:nvPr/>
          </p:nvSpPr>
          <p:spPr>
            <a:xfrm>
              <a:off x="4844325" y="3508500"/>
              <a:ext cx="181500" cy="101200"/>
            </a:xfrm>
            <a:custGeom>
              <a:avLst/>
              <a:gdLst/>
              <a:ahLst/>
              <a:cxnLst/>
              <a:rect l="l" t="t" r="r" b="b"/>
              <a:pathLst>
                <a:path w="7260" h="4048" extrusionOk="0">
                  <a:moveTo>
                    <a:pt x="2682" y="0"/>
                  </a:moveTo>
                  <a:cubicBezTo>
                    <a:pt x="2491" y="0"/>
                    <a:pt x="2287" y="49"/>
                    <a:pt x="2131" y="145"/>
                  </a:cubicBezTo>
                  <a:lnTo>
                    <a:pt x="297" y="1261"/>
                  </a:lnTo>
                  <a:cubicBezTo>
                    <a:pt x="24" y="1427"/>
                    <a:pt x="0" y="1668"/>
                    <a:pt x="243" y="1802"/>
                  </a:cubicBezTo>
                  <a:lnTo>
                    <a:pt x="4199" y="3964"/>
                  </a:lnTo>
                  <a:cubicBezTo>
                    <a:pt x="4301" y="4020"/>
                    <a:pt x="4436" y="4048"/>
                    <a:pt x="4577" y="4048"/>
                  </a:cubicBezTo>
                  <a:cubicBezTo>
                    <a:pt x="4768" y="4048"/>
                    <a:pt x="4972" y="3998"/>
                    <a:pt x="5128" y="3903"/>
                  </a:cubicBezTo>
                  <a:lnTo>
                    <a:pt x="6963" y="2786"/>
                  </a:lnTo>
                  <a:cubicBezTo>
                    <a:pt x="7235" y="2620"/>
                    <a:pt x="7260" y="2379"/>
                    <a:pt x="7017" y="2247"/>
                  </a:cubicBezTo>
                  <a:lnTo>
                    <a:pt x="3063" y="83"/>
                  </a:lnTo>
                  <a:cubicBezTo>
                    <a:pt x="2959" y="27"/>
                    <a:pt x="2824" y="0"/>
                    <a:pt x="2682"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3"/>
            <p:cNvSpPr/>
            <p:nvPr/>
          </p:nvSpPr>
          <p:spPr>
            <a:xfrm>
              <a:off x="4710500" y="3435350"/>
              <a:ext cx="181475" cy="101200"/>
            </a:xfrm>
            <a:custGeom>
              <a:avLst/>
              <a:gdLst/>
              <a:ahLst/>
              <a:cxnLst/>
              <a:rect l="l" t="t" r="r" b="b"/>
              <a:pathLst>
                <a:path w="7259" h="4048" extrusionOk="0">
                  <a:moveTo>
                    <a:pt x="2681" y="1"/>
                  </a:moveTo>
                  <a:cubicBezTo>
                    <a:pt x="2490" y="1"/>
                    <a:pt x="2286" y="50"/>
                    <a:pt x="2130" y="145"/>
                  </a:cubicBezTo>
                  <a:lnTo>
                    <a:pt x="296" y="1261"/>
                  </a:lnTo>
                  <a:cubicBezTo>
                    <a:pt x="24" y="1427"/>
                    <a:pt x="0" y="1668"/>
                    <a:pt x="241" y="1801"/>
                  </a:cubicBezTo>
                  <a:lnTo>
                    <a:pt x="4199" y="3964"/>
                  </a:lnTo>
                  <a:cubicBezTo>
                    <a:pt x="4302" y="4020"/>
                    <a:pt x="4436" y="4047"/>
                    <a:pt x="4578" y="4047"/>
                  </a:cubicBezTo>
                  <a:cubicBezTo>
                    <a:pt x="4769" y="4047"/>
                    <a:pt x="4973" y="3998"/>
                    <a:pt x="5129" y="3903"/>
                  </a:cubicBezTo>
                  <a:lnTo>
                    <a:pt x="6963" y="2786"/>
                  </a:lnTo>
                  <a:cubicBezTo>
                    <a:pt x="7235" y="2620"/>
                    <a:pt x="7259" y="2379"/>
                    <a:pt x="7017" y="2247"/>
                  </a:cubicBezTo>
                  <a:lnTo>
                    <a:pt x="3061" y="85"/>
                  </a:lnTo>
                  <a:cubicBezTo>
                    <a:pt x="2958" y="28"/>
                    <a:pt x="2823" y="1"/>
                    <a:pt x="2681"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3"/>
            <p:cNvSpPr/>
            <p:nvPr/>
          </p:nvSpPr>
          <p:spPr>
            <a:xfrm>
              <a:off x="4576650" y="3362200"/>
              <a:ext cx="181500" cy="101200"/>
            </a:xfrm>
            <a:custGeom>
              <a:avLst/>
              <a:gdLst/>
              <a:ahLst/>
              <a:cxnLst/>
              <a:rect l="l" t="t" r="r" b="b"/>
              <a:pathLst>
                <a:path w="7260" h="4048" extrusionOk="0">
                  <a:moveTo>
                    <a:pt x="2680" y="1"/>
                  </a:moveTo>
                  <a:cubicBezTo>
                    <a:pt x="2490" y="1"/>
                    <a:pt x="2287" y="50"/>
                    <a:pt x="2132" y="145"/>
                  </a:cubicBezTo>
                  <a:lnTo>
                    <a:pt x="297" y="1263"/>
                  </a:lnTo>
                  <a:cubicBezTo>
                    <a:pt x="25" y="1427"/>
                    <a:pt x="0" y="1670"/>
                    <a:pt x="243" y="1801"/>
                  </a:cubicBezTo>
                  <a:lnTo>
                    <a:pt x="4199" y="3964"/>
                  </a:lnTo>
                  <a:cubicBezTo>
                    <a:pt x="4302" y="4020"/>
                    <a:pt x="4437" y="4047"/>
                    <a:pt x="4579" y="4047"/>
                  </a:cubicBezTo>
                  <a:cubicBezTo>
                    <a:pt x="4769" y="4047"/>
                    <a:pt x="4973" y="3998"/>
                    <a:pt x="5129" y="3903"/>
                  </a:cubicBezTo>
                  <a:lnTo>
                    <a:pt x="6964" y="2786"/>
                  </a:lnTo>
                  <a:cubicBezTo>
                    <a:pt x="7236" y="2620"/>
                    <a:pt x="7260" y="2379"/>
                    <a:pt x="7019" y="2247"/>
                  </a:cubicBezTo>
                  <a:lnTo>
                    <a:pt x="3061" y="85"/>
                  </a:lnTo>
                  <a:cubicBezTo>
                    <a:pt x="2958" y="28"/>
                    <a:pt x="2823" y="1"/>
                    <a:pt x="2680"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3"/>
            <p:cNvSpPr/>
            <p:nvPr/>
          </p:nvSpPr>
          <p:spPr>
            <a:xfrm>
              <a:off x="4442825" y="3289075"/>
              <a:ext cx="181525" cy="101175"/>
            </a:xfrm>
            <a:custGeom>
              <a:avLst/>
              <a:gdLst/>
              <a:ahLst/>
              <a:cxnLst/>
              <a:rect l="l" t="t" r="r" b="b"/>
              <a:pathLst>
                <a:path w="7261" h="4047" extrusionOk="0">
                  <a:moveTo>
                    <a:pt x="2681" y="0"/>
                  </a:moveTo>
                  <a:cubicBezTo>
                    <a:pt x="2490" y="0"/>
                    <a:pt x="2286" y="50"/>
                    <a:pt x="2130" y="144"/>
                  </a:cubicBezTo>
                  <a:lnTo>
                    <a:pt x="296" y="1262"/>
                  </a:lnTo>
                  <a:cubicBezTo>
                    <a:pt x="26" y="1428"/>
                    <a:pt x="0" y="1669"/>
                    <a:pt x="242" y="1801"/>
                  </a:cubicBezTo>
                  <a:lnTo>
                    <a:pt x="4199" y="3963"/>
                  </a:lnTo>
                  <a:cubicBezTo>
                    <a:pt x="4302" y="4020"/>
                    <a:pt x="4436" y="4047"/>
                    <a:pt x="4578" y="4047"/>
                  </a:cubicBezTo>
                  <a:cubicBezTo>
                    <a:pt x="4769" y="4047"/>
                    <a:pt x="4973" y="3997"/>
                    <a:pt x="5129" y="3902"/>
                  </a:cubicBezTo>
                  <a:lnTo>
                    <a:pt x="6963" y="2785"/>
                  </a:lnTo>
                  <a:cubicBezTo>
                    <a:pt x="7235" y="2620"/>
                    <a:pt x="7260" y="2378"/>
                    <a:pt x="7018" y="2246"/>
                  </a:cubicBezTo>
                  <a:lnTo>
                    <a:pt x="3062" y="84"/>
                  </a:lnTo>
                  <a:cubicBezTo>
                    <a:pt x="2958" y="27"/>
                    <a:pt x="2823" y="0"/>
                    <a:pt x="2681"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3"/>
            <p:cNvSpPr/>
            <p:nvPr/>
          </p:nvSpPr>
          <p:spPr>
            <a:xfrm>
              <a:off x="4308975" y="3215925"/>
              <a:ext cx="181500" cy="101200"/>
            </a:xfrm>
            <a:custGeom>
              <a:avLst/>
              <a:gdLst/>
              <a:ahLst/>
              <a:cxnLst/>
              <a:rect l="l" t="t" r="r" b="b"/>
              <a:pathLst>
                <a:path w="7260" h="4048" extrusionOk="0">
                  <a:moveTo>
                    <a:pt x="2681" y="0"/>
                  </a:moveTo>
                  <a:cubicBezTo>
                    <a:pt x="2491" y="0"/>
                    <a:pt x="2288" y="50"/>
                    <a:pt x="2132" y="144"/>
                  </a:cubicBezTo>
                  <a:lnTo>
                    <a:pt x="297" y="1262"/>
                  </a:lnTo>
                  <a:cubicBezTo>
                    <a:pt x="25" y="1428"/>
                    <a:pt x="0" y="1669"/>
                    <a:pt x="243" y="1801"/>
                  </a:cubicBezTo>
                  <a:lnTo>
                    <a:pt x="4199" y="3963"/>
                  </a:lnTo>
                  <a:cubicBezTo>
                    <a:pt x="4302" y="4020"/>
                    <a:pt x="4437" y="4047"/>
                    <a:pt x="4579" y="4047"/>
                  </a:cubicBezTo>
                  <a:cubicBezTo>
                    <a:pt x="4770" y="4047"/>
                    <a:pt x="4973" y="3997"/>
                    <a:pt x="5129" y="3902"/>
                  </a:cubicBezTo>
                  <a:lnTo>
                    <a:pt x="6964" y="2786"/>
                  </a:lnTo>
                  <a:cubicBezTo>
                    <a:pt x="7236" y="2620"/>
                    <a:pt x="7260" y="2378"/>
                    <a:pt x="7017" y="2246"/>
                  </a:cubicBezTo>
                  <a:lnTo>
                    <a:pt x="3061" y="84"/>
                  </a:lnTo>
                  <a:cubicBezTo>
                    <a:pt x="2958" y="28"/>
                    <a:pt x="2823" y="0"/>
                    <a:pt x="2681"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3"/>
            <p:cNvSpPr/>
            <p:nvPr/>
          </p:nvSpPr>
          <p:spPr>
            <a:xfrm>
              <a:off x="4175150" y="3142775"/>
              <a:ext cx="181525" cy="101200"/>
            </a:xfrm>
            <a:custGeom>
              <a:avLst/>
              <a:gdLst/>
              <a:ahLst/>
              <a:cxnLst/>
              <a:rect l="l" t="t" r="r" b="b"/>
              <a:pathLst>
                <a:path w="7261" h="4048" extrusionOk="0">
                  <a:moveTo>
                    <a:pt x="2682" y="0"/>
                  </a:moveTo>
                  <a:cubicBezTo>
                    <a:pt x="2491" y="0"/>
                    <a:pt x="2288" y="50"/>
                    <a:pt x="2132" y="144"/>
                  </a:cubicBezTo>
                  <a:lnTo>
                    <a:pt x="296" y="1262"/>
                  </a:lnTo>
                  <a:cubicBezTo>
                    <a:pt x="24" y="1428"/>
                    <a:pt x="1" y="1669"/>
                    <a:pt x="243" y="1801"/>
                  </a:cubicBezTo>
                  <a:lnTo>
                    <a:pt x="4199" y="3963"/>
                  </a:lnTo>
                  <a:cubicBezTo>
                    <a:pt x="4302" y="4020"/>
                    <a:pt x="4437" y="4047"/>
                    <a:pt x="4579" y="4047"/>
                  </a:cubicBezTo>
                  <a:cubicBezTo>
                    <a:pt x="4769" y="4047"/>
                    <a:pt x="4973" y="3998"/>
                    <a:pt x="5129" y="3904"/>
                  </a:cubicBezTo>
                  <a:lnTo>
                    <a:pt x="6963" y="2786"/>
                  </a:lnTo>
                  <a:cubicBezTo>
                    <a:pt x="7235" y="2620"/>
                    <a:pt x="7260" y="2379"/>
                    <a:pt x="7018" y="2246"/>
                  </a:cubicBezTo>
                  <a:lnTo>
                    <a:pt x="3062" y="84"/>
                  </a:lnTo>
                  <a:cubicBezTo>
                    <a:pt x="2958" y="28"/>
                    <a:pt x="2823" y="0"/>
                    <a:pt x="2682"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3"/>
            <p:cNvSpPr/>
            <p:nvPr/>
          </p:nvSpPr>
          <p:spPr>
            <a:xfrm>
              <a:off x="4041325" y="3069650"/>
              <a:ext cx="181500" cy="101175"/>
            </a:xfrm>
            <a:custGeom>
              <a:avLst/>
              <a:gdLst/>
              <a:ahLst/>
              <a:cxnLst/>
              <a:rect l="l" t="t" r="r" b="b"/>
              <a:pathLst>
                <a:path w="7260" h="4047" extrusionOk="0">
                  <a:moveTo>
                    <a:pt x="2681" y="1"/>
                  </a:moveTo>
                  <a:cubicBezTo>
                    <a:pt x="2490" y="1"/>
                    <a:pt x="2287" y="50"/>
                    <a:pt x="2131" y="145"/>
                  </a:cubicBezTo>
                  <a:lnTo>
                    <a:pt x="296" y="1261"/>
                  </a:lnTo>
                  <a:cubicBezTo>
                    <a:pt x="25" y="1427"/>
                    <a:pt x="1" y="1668"/>
                    <a:pt x="242" y="1801"/>
                  </a:cubicBezTo>
                  <a:lnTo>
                    <a:pt x="4199" y="3963"/>
                  </a:lnTo>
                  <a:cubicBezTo>
                    <a:pt x="4302" y="4019"/>
                    <a:pt x="4437" y="4046"/>
                    <a:pt x="4579" y="4046"/>
                  </a:cubicBezTo>
                  <a:cubicBezTo>
                    <a:pt x="4770" y="4046"/>
                    <a:pt x="4973" y="3997"/>
                    <a:pt x="5129" y="3903"/>
                  </a:cubicBezTo>
                  <a:lnTo>
                    <a:pt x="6964" y="2785"/>
                  </a:lnTo>
                  <a:cubicBezTo>
                    <a:pt x="7235" y="2619"/>
                    <a:pt x="7259" y="2378"/>
                    <a:pt x="7018" y="2245"/>
                  </a:cubicBezTo>
                  <a:lnTo>
                    <a:pt x="3061" y="85"/>
                  </a:lnTo>
                  <a:cubicBezTo>
                    <a:pt x="2958" y="28"/>
                    <a:pt x="2823" y="1"/>
                    <a:pt x="2681"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3" name="Google Shape;473;p33"/>
            <p:cNvSpPr/>
            <p:nvPr/>
          </p:nvSpPr>
          <p:spPr>
            <a:xfrm>
              <a:off x="3907475" y="2996500"/>
              <a:ext cx="181525" cy="101175"/>
            </a:xfrm>
            <a:custGeom>
              <a:avLst/>
              <a:gdLst/>
              <a:ahLst/>
              <a:cxnLst/>
              <a:rect l="l" t="t" r="r" b="b"/>
              <a:pathLst>
                <a:path w="7261" h="4047" extrusionOk="0">
                  <a:moveTo>
                    <a:pt x="2682" y="0"/>
                  </a:moveTo>
                  <a:cubicBezTo>
                    <a:pt x="2491" y="0"/>
                    <a:pt x="2288" y="50"/>
                    <a:pt x="2132" y="145"/>
                  </a:cubicBezTo>
                  <a:lnTo>
                    <a:pt x="298" y="1261"/>
                  </a:lnTo>
                  <a:cubicBezTo>
                    <a:pt x="24" y="1427"/>
                    <a:pt x="1" y="1668"/>
                    <a:pt x="243" y="1801"/>
                  </a:cubicBezTo>
                  <a:lnTo>
                    <a:pt x="4199" y="3963"/>
                  </a:lnTo>
                  <a:cubicBezTo>
                    <a:pt x="4303" y="4019"/>
                    <a:pt x="4439" y="4047"/>
                    <a:pt x="4581" y="4047"/>
                  </a:cubicBezTo>
                  <a:cubicBezTo>
                    <a:pt x="4771" y="4047"/>
                    <a:pt x="4974" y="3998"/>
                    <a:pt x="5129" y="3903"/>
                  </a:cubicBezTo>
                  <a:lnTo>
                    <a:pt x="6963" y="2785"/>
                  </a:lnTo>
                  <a:cubicBezTo>
                    <a:pt x="7235" y="2620"/>
                    <a:pt x="7260" y="2378"/>
                    <a:pt x="7018" y="2247"/>
                  </a:cubicBezTo>
                  <a:lnTo>
                    <a:pt x="3062" y="83"/>
                  </a:lnTo>
                  <a:cubicBezTo>
                    <a:pt x="2958" y="28"/>
                    <a:pt x="2824" y="0"/>
                    <a:pt x="2682"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33"/>
            <p:cNvSpPr/>
            <p:nvPr/>
          </p:nvSpPr>
          <p:spPr>
            <a:xfrm>
              <a:off x="3773675" y="2923350"/>
              <a:ext cx="181475" cy="101175"/>
            </a:xfrm>
            <a:custGeom>
              <a:avLst/>
              <a:gdLst/>
              <a:ahLst/>
              <a:cxnLst/>
              <a:rect l="l" t="t" r="r" b="b"/>
              <a:pathLst>
                <a:path w="7259" h="4047" extrusionOk="0">
                  <a:moveTo>
                    <a:pt x="2680" y="0"/>
                  </a:moveTo>
                  <a:cubicBezTo>
                    <a:pt x="2489" y="0"/>
                    <a:pt x="2286" y="50"/>
                    <a:pt x="2130" y="145"/>
                  </a:cubicBezTo>
                  <a:lnTo>
                    <a:pt x="296" y="1261"/>
                  </a:lnTo>
                  <a:cubicBezTo>
                    <a:pt x="24" y="1427"/>
                    <a:pt x="0" y="1668"/>
                    <a:pt x="241" y="1801"/>
                  </a:cubicBezTo>
                  <a:lnTo>
                    <a:pt x="4199" y="3963"/>
                  </a:lnTo>
                  <a:cubicBezTo>
                    <a:pt x="4301" y="4019"/>
                    <a:pt x="4436" y="4047"/>
                    <a:pt x="4578" y="4047"/>
                  </a:cubicBezTo>
                  <a:cubicBezTo>
                    <a:pt x="4769" y="4047"/>
                    <a:pt x="4972" y="3997"/>
                    <a:pt x="5128" y="3903"/>
                  </a:cubicBezTo>
                  <a:lnTo>
                    <a:pt x="6963" y="2786"/>
                  </a:lnTo>
                  <a:cubicBezTo>
                    <a:pt x="7235" y="2620"/>
                    <a:pt x="7258" y="2379"/>
                    <a:pt x="7017" y="2247"/>
                  </a:cubicBezTo>
                  <a:lnTo>
                    <a:pt x="3060" y="83"/>
                  </a:lnTo>
                  <a:cubicBezTo>
                    <a:pt x="2957" y="28"/>
                    <a:pt x="2822" y="0"/>
                    <a:pt x="2680"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33"/>
            <p:cNvSpPr/>
            <p:nvPr/>
          </p:nvSpPr>
          <p:spPr>
            <a:xfrm>
              <a:off x="3639800" y="2850225"/>
              <a:ext cx="181525" cy="101150"/>
            </a:xfrm>
            <a:custGeom>
              <a:avLst/>
              <a:gdLst/>
              <a:ahLst/>
              <a:cxnLst/>
              <a:rect l="l" t="t" r="r" b="b"/>
              <a:pathLst>
                <a:path w="7261" h="4046" extrusionOk="0">
                  <a:moveTo>
                    <a:pt x="2682" y="0"/>
                  </a:moveTo>
                  <a:cubicBezTo>
                    <a:pt x="2491" y="0"/>
                    <a:pt x="2288" y="50"/>
                    <a:pt x="2132" y="144"/>
                  </a:cubicBezTo>
                  <a:lnTo>
                    <a:pt x="298" y="1260"/>
                  </a:lnTo>
                  <a:cubicBezTo>
                    <a:pt x="26" y="1426"/>
                    <a:pt x="1" y="1668"/>
                    <a:pt x="243" y="1800"/>
                  </a:cubicBezTo>
                  <a:lnTo>
                    <a:pt x="4199" y="3962"/>
                  </a:lnTo>
                  <a:cubicBezTo>
                    <a:pt x="4303" y="4018"/>
                    <a:pt x="4438" y="4046"/>
                    <a:pt x="4580" y="4046"/>
                  </a:cubicBezTo>
                  <a:cubicBezTo>
                    <a:pt x="4770" y="4046"/>
                    <a:pt x="4973" y="3996"/>
                    <a:pt x="5129" y="3902"/>
                  </a:cubicBezTo>
                  <a:lnTo>
                    <a:pt x="6964" y="2785"/>
                  </a:lnTo>
                  <a:cubicBezTo>
                    <a:pt x="7237" y="2620"/>
                    <a:pt x="7261" y="2378"/>
                    <a:pt x="7018" y="2246"/>
                  </a:cubicBezTo>
                  <a:lnTo>
                    <a:pt x="3062" y="84"/>
                  </a:lnTo>
                  <a:cubicBezTo>
                    <a:pt x="2959" y="28"/>
                    <a:pt x="2824" y="0"/>
                    <a:pt x="2682"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3"/>
            <p:cNvSpPr/>
            <p:nvPr/>
          </p:nvSpPr>
          <p:spPr>
            <a:xfrm>
              <a:off x="3506000" y="2777075"/>
              <a:ext cx="181500" cy="101200"/>
            </a:xfrm>
            <a:custGeom>
              <a:avLst/>
              <a:gdLst/>
              <a:ahLst/>
              <a:cxnLst/>
              <a:rect l="l" t="t" r="r" b="b"/>
              <a:pathLst>
                <a:path w="7260" h="4048" extrusionOk="0">
                  <a:moveTo>
                    <a:pt x="2681" y="0"/>
                  </a:moveTo>
                  <a:cubicBezTo>
                    <a:pt x="2490" y="0"/>
                    <a:pt x="2286" y="50"/>
                    <a:pt x="2130" y="145"/>
                  </a:cubicBezTo>
                  <a:lnTo>
                    <a:pt x="296" y="1262"/>
                  </a:lnTo>
                  <a:cubicBezTo>
                    <a:pt x="24" y="1426"/>
                    <a:pt x="0" y="1668"/>
                    <a:pt x="241" y="1800"/>
                  </a:cubicBezTo>
                  <a:lnTo>
                    <a:pt x="4199" y="3963"/>
                  </a:lnTo>
                  <a:cubicBezTo>
                    <a:pt x="4302" y="4020"/>
                    <a:pt x="4436" y="4047"/>
                    <a:pt x="4578" y="4047"/>
                  </a:cubicBezTo>
                  <a:cubicBezTo>
                    <a:pt x="4769" y="4047"/>
                    <a:pt x="4973" y="3998"/>
                    <a:pt x="5128" y="3904"/>
                  </a:cubicBezTo>
                  <a:lnTo>
                    <a:pt x="6963" y="2786"/>
                  </a:lnTo>
                  <a:cubicBezTo>
                    <a:pt x="7235" y="2620"/>
                    <a:pt x="7260" y="2379"/>
                    <a:pt x="7017" y="2246"/>
                  </a:cubicBezTo>
                  <a:lnTo>
                    <a:pt x="3061" y="84"/>
                  </a:lnTo>
                  <a:cubicBezTo>
                    <a:pt x="2958" y="28"/>
                    <a:pt x="2823" y="0"/>
                    <a:pt x="2681"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33"/>
            <p:cNvSpPr/>
            <p:nvPr/>
          </p:nvSpPr>
          <p:spPr>
            <a:xfrm>
              <a:off x="3311675" y="2670875"/>
              <a:ext cx="241975" cy="134250"/>
            </a:xfrm>
            <a:custGeom>
              <a:avLst/>
              <a:gdLst/>
              <a:ahLst/>
              <a:cxnLst/>
              <a:rect l="l" t="t" r="r" b="b"/>
              <a:pathLst>
                <a:path w="9679" h="5370" extrusionOk="0">
                  <a:moveTo>
                    <a:pt x="2682" y="1"/>
                  </a:moveTo>
                  <a:cubicBezTo>
                    <a:pt x="2491" y="1"/>
                    <a:pt x="2288" y="50"/>
                    <a:pt x="2132" y="145"/>
                  </a:cubicBezTo>
                  <a:lnTo>
                    <a:pt x="296" y="1261"/>
                  </a:lnTo>
                  <a:cubicBezTo>
                    <a:pt x="24" y="1427"/>
                    <a:pt x="1" y="1668"/>
                    <a:pt x="242" y="1801"/>
                  </a:cubicBezTo>
                  <a:lnTo>
                    <a:pt x="6618" y="5286"/>
                  </a:lnTo>
                  <a:cubicBezTo>
                    <a:pt x="6721" y="5342"/>
                    <a:pt x="6857" y="5370"/>
                    <a:pt x="6999" y="5370"/>
                  </a:cubicBezTo>
                  <a:cubicBezTo>
                    <a:pt x="7190" y="5370"/>
                    <a:pt x="7392" y="5321"/>
                    <a:pt x="7549" y="5226"/>
                  </a:cubicBezTo>
                  <a:lnTo>
                    <a:pt x="9383" y="4108"/>
                  </a:lnTo>
                  <a:cubicBezTo>
                    <a:pt x="9655" y="3942"/>
                    <a:pt x="9679" y="3701"/>
                    <a:pt x="9438" y="3570"/>
                  </a:cubicBezTo>
                  <a:lnTo>
                    <a:pt x="3062" y="85"/>
                  </a:lnTo>
                  <a:cubicBezTo>
                    <a:pt x="2958" y="28"/>
                    <a:pt x="2823" y="1"/>
                    <a:pt x="2682" y="1"/>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3"/>
            <p:cNvSpPr/>
            <p:nvPr/>
          </p:nvSpPr>
          <p:spPr>
            <a:xfrm>
              <a:off x="3362450" y="861100"/>
              <a:ext cx="2184150" cy="2810350"/>
            </a:xfrm>
            <a:custGeom>
              <a:avLst/>
              <a:gdLst/>
              <a:ahLst/>
              <a:cxnLst/>
              <a:rect l="l" t="t" r="r" b="b"/>
              <a:pathLst>
                <a:path w="87366" h="112414" extrusionOk="0">
                  <a:moveTo>
                    <a:pt x="85937" y="109736"/>
                  </a:moveTo>
                  <a:lnTo>
                    <a:pt x="84554" y="50741"/>
                  </a:lnTo>
                  <a:cubicBezTo>
                    <a:pt x="84476" y="47424"/>
                    <a:pt x="83354" y="45838"/>
                    <a:pt x="81168" y="44626"/>
                  </a:cubicBezTo>
                  <a:lnTo>
                    <a:pt x="2100" y="1414"/>
                  </a:lnTo>
                  <a:cubicBezTo>
                    <a:pt x="1293" y="972"/>
                    <a:pt x="559" y="826"/>
                    <a:pt x="1" y="1065"/>
                  </a:cubicBezTo>
                  <a:lnTo>
                    <a:pt x="1" y="1065"/>
                  </a:lnTo>
                  <a:cubicBezTo>
                    <a:pt x="1" y="1065"/>
                    <a:pt x="1297" y="274"/>
                    <a:pt x="1417" y="225"/>
                  </a:cubicBezTo>
                  <a:lnTo>
                    <a:pt x="1417" y="225"/>
                  </a:lnTo>
                  <a:lnTo>
                    <a:pt x="1417" y="225"/>
                  </a:lnTo>
                  <a:cubicBezTo>
                    <a:pt x="1973" y="1"/>
                    <a:pt x="2696" y="150"/>
                    <a:pt x="3492" y="585"/>
                  </a:cubicBezTo>
                  <a:lnTo>
                    <a:pt x="82561" y="43797"/>
                  </a:lnTo>
                  <a:cubicBezTo>
                    <a:pt x="84747" y="45010"/>
                    <a:pt x="85869" y="46596"/>
                    <a:pt x="85947" y="49912"/>
                  </a:cubicBezTo>
                  <a:lnTo>
                    <a:pt x="87328" y="108906"/>
                  </a:lnTo>
                  <a:cubicBezTo>
                    <a:pt x="87366" y="110493"/>
                    <a:pt x="86950" y="111396"/>
                    <a:pt x="86269" y="111725"/>
                  </a:cubicBezTo>
                  <a:lnTo>
                    <a:pt x="85108" y="112414"/>
                  </a:lnTo>
                  <a:cubicBezTo>
                    <a:pt x="85651" y="112000"/>
                    <a:pt x="85969" y="111133"/>
                    <a:pt x="85937" y="109736"/>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3"/>
            <p:cNvSpPr/>
            <p:nvPr/>
          </p:nvSpPr>
          <p:spPr>
            <a:xfrm>
              <a:off x="5483100" y="3675575"/>
              <a:ext cx="0" cy="25"/>
            </a:xfrm>
            <a:custGeom>
              <a:avLst/>
              <a:gdLst/>
              <a:ahLst/>
              <a:cxnLst/>
              <a:rect l="l" t="t" r="r" b="b"/>
              <a:pathLst>
                <a:path h="1" extrusionOk="0">
                  <a:moveTo>
                    <a:pt x="0" y="1"/>
                  </a:moveTo>
                  <a:lnTo>
                    <a:pt x="0" y="1"/>
                  </a:lnTo>
                  <a:lnTo>
                    <a:pt x="0" y="1"/>
                  </a:lnTo>
                  <a:close/>
                </a:path>
              </a:pathLst>
            </a:custGeom>
            <a:solidFill>
              <a:srgbClr val="A6A8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3"/>
            <p:cNvSpPr/>
            <p:nvPr/>
          </p:nvSpPr>
          <p:spPr>
            <a:xfrm>
              <a:off x="1978900" y="3426800"/>
              <a:ext cx="3485525" cy="1227775"/>
            </a:xfrm>
            <a:custGeom>
              <a:avLst/>
              <a:gdLst/>
              <a:ahLst/>
              <a:cxnLst/>
              <a:rect l="l" t="t" r="r" b="b"/>
              <a:pathLst>
                <a:path w="139421" h="49111" extrusionOk="0">
                  <a:moveTo>
                    <a:pt x="139415" y="14809"/>
                  </a:moveTo>
                  <a:cubicBezTo>
                    <a:pt x="139421" y="14709"/>
                    <a:pt x="139419" y="14609"/>
                    <a:pt x="139408" y="14510"/>
                  </a:cubicBezTo>
                  <a:lnTo>
                    <a:pt x="139339" y="11529"/>
                  </a:lnTo>
                  <a:lnTo>
                    <a:pt x="139339" y="11529"/>
                  </a:lnTo>
                  <a:cubicBezTo>
                    <a:pt x="139277" y="12272"/>
                    <a:pt x="138724" y="13049"/>
                    <a:pt x="137690" y="13679"/>
                  </a:cubicBezTo>
                  <a:lnTo>
                    <a:pt x="87289" y="44372"/>
                  </a:lnTo>
                  <a:cubicBezTo>
                    <a:pt x="85251" y="45613"/>
                    <a:pt x="82127" y="45816"/>
                    <a:pt x="80314" y="44825"/>
                  </a:cubicBezTo>
                  <a:lnTo>
                    <a:pt x="1245" y="1613"/>
                  </a:lnTo>
                  <a:cubicBezTo>
                    <a:pt x="470" y="1189"/>
                    <a:pt x="62" y="615"/>
                    <a:pt x="6" y="0"/>
                  </a:cubicBezTo>
                  <a:lnTo>
                    <a:pt x="0" y="0"/>
                  </a:lnTo>
                  <a:lnTo>
                    <a:pt x="74" y="3196"/>
                  </a:lnTo>
                  <a:lnTo>
                    <a:pt x="77" y="3196"/>
                  </a:lnTo>
                  <a:cubicBezTo>
                    <a:pt x="98" y="3847"/>
                    <a:pt x="506" y="4461"/>
                    <a:pt x="1322" y="4907"/>
                  </a:cubicBezTo>
                  <a:lnTo>
                    <a:pt x="80390" y="48119"/>
                  </a:lnTo>
                  <a:cubicBezTo>
                    <a:pt x="82204" y="49110"/>
                    <a:pt x="85328" y="48907"/>
                    <a:pt x="87367" y="47666"/>
                  </a:cubicBezTo>
                  <a:lnTo>
                    <a:pt x="137766" y="16971"/>
                  </a:lnTo>
                  <a:cubicBezTo>
                    <a:pt x="138796" y="16344"/>
                    <a:pt x="139351" y="15570"/>
                    <a:pt x="139414" y="14832"/>
                  </a:cubicBezTo>
                  <a:lnTo>
                    <a:pt x="139415" y="14832"/>
                  </a:ln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33"/>
            <p:cNvSpPr/>
            <p:nvPr/>
          </p:nvSpPr>
          <p:spPr>
            <a:xfrm>
              <a:off x="1965523" y="3058969"/>
              <a:ext cx="2706350" cy="1519225"/>
            </a:xfrm>
            <a:custGeom>
              <a:avLst/>
              <a:gdLst/>
              <a:ahLst/>
              <a:cxnLst/>
              <a:rect l="l" t="t" r="r" b="b"/>
              <a:pathLst>
                <a:path w="108254" h="60769" extrusionOk="0">
                  <a:moveTo>
                    <a:pt x="107994" y="46657"/>
                  </a:moveTo>
                  <a:lnTo>
                    <a:pt x="107994" y="46657"/>
                  </a:lnTo>
                  <a:lnTo>
                    <a:pt x="22611" y="1"/>
                  </a:lnTo>
                  <a:lnTo>
                    <a:pt x="2052" y="12521"/>
                  </a:lnTo>
                  <a:cubicBezTo>
                    <a:pt x="1821" y="12661"/>
                    <a:pt x="1600" y="12819"/>
                    <a:pt x="1394" y="12995"/>
                  </a:cubicBezTo>
                  <a:lnTo>
                    <a:pt x="1391" y="12998"/>
                  </a:lnTo>
                  <a:cubicBezTo>
                    <a:pt x="0" y="14191"/>
                    <a:pt x="52" y="15694"/>
                    <a:pt x="1645" y="16564"/>
                  </a:cubicBezTo>
                  <a:lnTo>
                    <a:pt x="80714" y="59776"/>
                  </a:lnTo>
                  <a:cubicBezTo>
                    <a:pt x="82527" y="60768"/>
                    <a:pt x="85651" y="60565"/>
                    <a:pt x="87689" y="59323"/>
                  </a:cubicBezTo>
                  <a:lnTo>
                    <a:pt x="108254" y="46800"/>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33"/>
            <p:cNvSpPr/>
            <p:nvPr/>
          </p:nvSpPr>
          <p:spPr>
            <a:xfrm>
              <a:off x="2534175" y="2562550"/>
              <a:ext cx="2942450" cy="1660450"/>
            </a:xfrm>
            <a:custGeom>
              <a:avLst/>
              <a:gdLst/>
              <a:ahLst/>
              <a:cxnLst/>
              <a:rect l="l" t="t" r="r" b="b"/>
              <a:pathLst>
                <a:path w="117698" h="66418" extrusionOk="0">
                  <a:moveTo>
                    <a:pt x="85643" y="66418"/>
                  </a:moveTo>
                  <a:lnTo>
                    <a:pt x="115477" y="48248"/>
                  </a:lnTo>
                  <a:cubicBezTo>
                    <a:pt x="117517" y="47006"/>
                    <a:pt x="117698" y="45195"/>
                    <a:pt x="115884" y="44205"/>
                  </a:cubicBezTo>
                  <a:lnTo>
                    <a:pt x="36816" y="993"/>
                  </a:lnTo>
                  <a:cubicBezTo>
                    <a:pt x="35002" y="0"/>
                    <a:pt x="31878" y="204"/>
                    <a:pt x="29840" y="1446"/>
                  </a:cubicBezTo>
                  <a:lnTo>
                    <a:pt x="0" y="19619"/>
                  </a:lnTo>
                  <a:close/>
                </a:path>
              </a:pathLst>
            </a:custGeom>
            <a:gradFill>
              <a:gsLst>
                <a:gs pos="0">
                  <a:schemeClr val="accent5"/>
                </a:gs>
                <a:gs pos="100000">
                  <a:schemeClr val="accent4"/>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3"/>
            <p:cNvSpPr/>
            <p:nvPr/>
          </p:nvSpPr>
          <p:spPr>
            <a:xfrm>
              <a:off x="2821500" y="3906575"/>
              <a:ext cx="362125" cy="197350"/>
            </a:xfrm>
            <a:custGeom>
              <a:avLst/>
              <a:gdLst/>
              <a:ahLst/>
              <a:cxnLst/>
              <a:rect l="l" t="t" r="r" b="b"/>
              <a:pathLst>
                <a:path w="14485" h="7894" extrusionOk="0">
                  <a:moveTo>
                    <a:pt x="646" y="0"/>
                  </a:moveTo>
                  <a:cubicBezTo>
                    <a:pt x="411" y="0"/>
                    <a:pt x="176" y="54"/>
                    <a:pt x="0" y="161"/>
                  </a:cubicBezTo>
                  <a:lnTo>
                    <a:pt x="14150" y="7893"/>
                  </a:lnTo>
                  <a:cubicBezTo>
                    <a:pt x="14485" y="7690"/>
                    <a:pt x="14475" y="7372"/>
                    <a:pt x="14129" y="7183"/>
                  </a:cubicBezTo>
                  <a:lnTo>
                    <a:pt x="1233" y="135"/>
                  </a:lnTo>
                  <a:cubicBezTo>
                    <a:pt x="1068" y="45"/>
                    <a:pt x="857" y="0"/>
                    <a:pt x="646" y="0"/>
                  </a:cubicBezTo>
                  <a:close/>
                </a:path>
              </a:pathLst>
            </a:custGeom>
            <a:solidFill>
              <a:srgbClr val="524C7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3"/>
            <p:cNvSpPr/>
            <p:nvPr/>
          </p:nvSpPr>
          <p:spPr>
            <a:xfrm>
              <a:off x="3584950" y="2670750"/>
              <a:ext cx="1693700" cy="927025"/>
            </a:xfrm>
            <a:custGeom>
              <a:avLst/>
              <a:gdLst/>
              <a:ahLst/>
              <a:cxnLst/>
              <a:rect l="l" t="t" r="r" b="b"/>
              <a:pathLst>
                <a:path w="67748" h="37081" extrusionOk="0">
                  <a:moveTo>
                    <a:pt x="892" y="1"/>
                  </a:moveTo>
                  <a:lnTo>
                    <a:pt x="1" y="543"/>
                  </a:lnTo>
                  <a:lnTo>
                    <a:pt x="66857" y="37081"/>
                  </a:lnTo>
                  <a:lnTo>
                    <a:pt x="67748" y="36539"/>
                  </a:lnTo>
                  <a:lnTo>
                    <a:pt x="89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33"/>
            <p:cNvSpPr/>
            <p:nvPr/>
          </p:nvSpPr>
          <p:spPr>
            <a:xfrm>
              <a:off x="3333600" y="871650"/>
              <a:ext cx="2178950" cy="2820825"/>
            </a:xfrm>
            <a:custGeom>
              <a:avLst/>
              <a:gdLst/>
              <a:ahLst/>
              <a:cxnLst/>
              <a:rect l="l" t="t" r="r" b="b"/>
              <a:pathLst>
                <a:path w="87158" h="112833" extrusionOk="0">
                  <a:moveTo>
                    <a:pt x="4839" y="68629"/>
                  </a:moveTo>
                  <a:lnTo>
                    <a:pt x="83907" y="111841"/>
                  </a:lnTo>
                  <a:cubicBezTo>
                    <a:pt x="85721" y="112832"/>
                    <a:pt x="87158" y="112208"/>
                    <a:pt x="87091" y="109314"/>
                  </a:cubicBezTo>
                  <a:lnTo>
                    <a:pt x="85708" y="50319"/>
                  </a:lnTo>
                  <a:cubicBezTo>
                    <a:pt x="85630" y="47002"/>
                    <a:pt x="84508" y="45416"/>
                    <a:pt x="82322" y="44204"/>
                  </a:cubicBezTo>
                  <a:lnTo>
                    <a:pt x="3254" y="992"/>
                  </a:lnTo>
                  <a:cubicBezTo>
                    <a:pt x="1440" y="1"/>
                    <a:pt x="0" y="492"/>
                    <a:pt x="70" y="3518"/>
                  </a:cubicBezTo>
                  <a:lnTo>
                    <a:pt x="1453" y="62512"/>
                  </a:lnTo>
                  <a:cubicBezTo>
                    <a:pt x="1543" y="66366"/>
                    <a:pt x="2855" y="67549"/>
                    <a:pt x="4839" y="68629"/>
                  </a:cubicBez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3"/>
            <p:cNvSpPr/>
            <p:nvPr/>
          </p:nvSpPr>
          <p:spPr>
            <a:xfrm>
              <a:off x="3344125" y="885000"/>
              <a:ext cx="2158025" cy="2794075"/>
            </a:xfrm>
            <a:custGeom>
              <a:avLst/>
              <a:gdLst/>
              <a:ahLst/>
              <a:cxnLst/>
              <a:rect l="l" t="t" r="r" b="b"/>
              <a:pathLst>
                <a:path w="86321" h="111763" extrusionOk="0">
                  <a:moveTo>
                    <a:pt x="2625" y="802"/>
                  </a:moveTo>
                  <a:lnTo>
                    <a:pt x="82130" y="44251"/>
                  </a:lnTo>
                  <a:cubicBezTo>
                    <a:pt x="83596" y="45053"/>
                    <a:pt x="84819" y="47053"/>
                    <a:pt x="84858" y="48712"/>
                  </a:cubicBezTo>
                  <a:lnTo>
                    <a:pt x="86281" y="109406"/>
                  </a:lnTo>
                  <a:cubicBezTo>
                    <a:pt x="86320" y="111065"/>
                    <a:pt x="85159" y="111763"/>
                    <a:pt x="83694" y="110961"/>
                  </a:cubicBezTo>
                  <a:lnTo>
                    <a:pt x="4189" y="67511"/>
                  </a:lnTo>
                  <a:cubicBezTo>
                    <a:pt x="2724" y="66709"/>
                    <a:pt x="1500" y="64709"/>
                    <a:pt x="1461" y="63050"/>
                  </a:cubicBezTo>
                  <a:lnTo>
                    <a:pt x="38" y="2358"/>
                  </a:lnTo>
                  <a:cubicBezTo>
                    <a:pt x="0" y="698"/>
                    <a:pt x="1160" y="1"/>
                    <a:pt x="2625" y="802"/>
                  </a:cubicBezTo>
                  <a:close/>
                </a:path>
              </a:pathLst>
            </a:custGeom>
            <a:gradFill>
              <a:gsLst>
                <a:gs pos="0">
                  <a:srgbClr val="401EBB"/>
                </a:gs>
                <a:gs pos="100000">
                  <a:srgbClr val="02BCFD"/>
                </a:gs>
              </a:gsLst>
              <a:lin ang="18900044"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3"/>
            <p:cNvSpPr/>
            <p:nvPr/>
          </p:nvSpPr>
          <p:spPr>
            <a:xfrm>
              <a:off x="3422325" y="1003625"/>
              <a:ext cx="1999825" cy="2481625"/>
            </a:xfrm>
            <a:custGeom>
              <a:avLst/>
              <a:gdLst/>
              <a:ahLst/>
              <a:cxnLst/>
              <a:rect l="l" t="t" r="r" b="b"/>
              <a:pathLst>
                <a:path w="79993" h="99265" extrusionOk="0">
                  <a:moveTo>
                    <a:pt x="79983" y="98576"/>
                  </a:moveTo>
                  <a:lnTo>
                    <a:pt x="78683" y="43068"/>
                  </a:lnTo>
                  <a:cubicBezTo>
                    <a:pt x="78677" y="42874"/>
                    <a:pt x="78570" y="42699"/>
                    <a:pt x="78401" y="42605"/>
                  </a:cubicBezTo>
                  <a:lnTo>
                    <a:pt x="810" y="200"/>
                  </a:lnTo>
                  <a:cubicBezTo>
                    <a:pt x="445" y="1"/>
                    <a:pt x="0" y="271"/>
                    <a:pt x="10" y="688"/>
                  </a:cubicBezTo>
                  <a:lnTo>
                    <a:pt x="1311" y="56198"/>
                  </a:lnTo>
                  <a:cubicBezTo>
                    <a:pt x="1315" y="56391"/>
                    <a:pt x="1422" y="56567"/>
                    <a:pt x="1592" y="56659"/>
                  </a:cubicBezTo>
                  <a:lnTo>
                    <a:pt x="79182" y="99064"/>
                  </a:lnTo>
                  <a:cubicBezTo>
                    <a:pt x="79548" y="99265"/>
                    <a:pt x="79993" y="98993"/>
                    <a:pt x="79983" y="98576"/>
                  </a:cubicBezTo>
                  <a:close/>
                </a:path>
              </a:pathLst>
            </a:custGeom>
            <a:solidFill>
              <a:srgbClr val="10ECFF">
                <a:alpha val="1395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33"/>
            <p:cNvSpPr/>
            <p:nvPr/>
          </p:nvSpPr>
          <p:spPr>
            <a:xfrm>
              <a:off x="3422350" y="1006950"/>
              <a:ext cx="1516475" cy="1557950"/>
            </a:xfrm>
            <a:custGeom>
              <a:avLst/>
              <a:gdLst/>
              <a:ahLst/>
              <a:cxnLst/>
              <a:rect l="l" t="t" r="r" b="b"/>
              <a:pathLst>
                <a:path w="60659" h="62318" extrusionOk="0">
                  <a:moveTo>
                    <a:pt x="550" y="0"/>
                  </a:moveTo>
                  <a:cubicBezTo>
                    <a:pt x="263" y="0"/>
                    <a:pt x="0" y="234"/>
                    <a:pt x="9" y="555"/>
                  </a:cubicBezTo>
                  <a:lnTo>
                    <a:pt x="1310" y="56065"/>
                  </a:lnTo>
                  <a:cubicBezTo>
                    <a:pt x="1314" y="56258"/>
                    <a:pt x="1421" y="56434"/>
                    <a:pt x="1591" y="56526"/>
                  </a:cubicBezTo>
                  <a:lnTo>
                    <a:pt x="12188" y="62318"/>
                  </a:lnTo>
                  <a:lnTo>
                    <a:pt x="60658" y="32776"/>
                  </a:lnTo>
                  <a:lnTo>
                    <a:pt x="24804" y="13181"/>
                  </a:lnTo>
                  <a:lnTo>
                    <a:pt x="809" y="67"/>
                  </a:lnTo>
                  <a:cubicBezTo>
                    <a:pt x="725" y="21"/>
                    <a:pt x="637" y="0"/>
                    <a:pt x="550" y="0"/>
                  </a:cubicBezTo>
                  <a:close/>
                </a:path>
              </a:pathLst>
            </a:custGeom>
            <a:solidFill>
              <a:srgbClr val="E354F7">
                <a:alpha val="162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33"/>
            <p:cNvSpPr/>
            <p:nvPr/>
          </p:nvSpPr>
          <p:spPr>
            <a:xfrm>
              <a:off x="2892975" y="3485775"/>
              <a:ext cx="1001975" cy="563200"/>
            </a:xfrm>
            <a:custGeom>
              <a:avLst/>
              <a:gdLst/>
              <a:ahLst/>
              <a:cxnLst/>
              <a:rect l="l" t="t" r="r" b="b"/>
              <a:pathLst>
                <a:path w="40079" h="22528" extrusionOk="0">
                  <a:moveTo>
                    <a:pt x="11848" y="0"/>
                  </a:moveTo>
                  <a:cubicBezTo>
                    <a:pt x="11406" y="0"/>
                    <a:pt x="10961" y="103"/>
                    <a:pt x="10629" y="305"/>
                  </a:cubicBezTo>
                  <a:lnTo>
                    <a:pt x="0" y="6778"/>
                  </a:lnTo>
                  <a:lnTo>
                    <a:pt x="28816" y="22527"/>
                  </a:lnTo>
                  <a:lnTo>
                    <a:pt x="39445" y="16054"/>
                  </a:lnTo>
                  <a:cubicBezTo>
                    <a:pt x="40079" y="15668"/>
                    <a:pt x="40061" y="15065"/>
                    <a:pt x="39407" y="14707"/>
                  </a:cubicBezTo>
                  <a:lnTo>
                    <a:pt x="12961" y="255"/>
                  </a:lnTo>
                  <a:cubicBezTo>
                    <a:pt x="12650" y="84"/>
                    <a:pt x="12250" y="0"/>
                    <a:pt x="118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3"/>
            <p:cNvSpPr/>
            <p:nvPr/>
          </p:nvSpPr>
          <p:spPr>
            <a:xfrm>
              <a:off x="3075375" y="3861875"/>
              <a:ext cx="527000" cy="289000"/>
            </a:xfrm>
            <a:custGeom>
              <a:avLst/>
              <a:gdLst/>
              <a:ahLst/>
              <a:cxnLst/>
              <a:rect l="l" t="t" r="r" b="b"/>
              <a:pathLst>
                <a:path w="21080" h="11560" extrusionOk="0">
                  <a:moveTo>
                    <a:pt x="6899" y="1"/>
                  </a:moveTo>
                  <a:lnTo>
                    <a:pt x="0" y="4203"/>
                  </a:lnTo>
                  <a:lnTo>
                    <a:pt x="12995" y="11305"/>
                  </a:lnTo>
                  <a:cubicBezTo>
                    <a:pt x="13306" y="11476"/>
                    <a:pt x="13705" y="11560"/>
                    <a:pt x="14106" y="11560"/>
                  </a:cubicBezTo>
                  <a:cubicBezTo>
                    <a:pt x="14549" y="11560"/>
                    <a:pt x="14994" y="11457"/>
                    <a:pt x="15327" y="11255"/>
                  </a:cubicBezTo>
                  <a:lnTo>
                    <a:pt x="21079" y="7751"/>
                  </a:lnTo>
                  <a:lnTo>
                    <a:pt x="689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3"/>
            <p:cNvSpPr/>
            <p:nvPr/>
          </p:nvSpPr>
          <p:spPr>
            <a:xfrm>
              <a:off x="2722275" y="3661925"/>
              <a:ext cx="514225" cy="298800"/>
            </a:xfrm>
            <a:custGeom>
              <a:avLst/>
              <a:gdLst/>
              <a:ahLst/>
              <a:cxnLst/>
              <a:rect l="l" t="t" r="r" b="b"/>
              <a:pathLst>
                <a:path w="20569" h="11952" extrusionOk="0">
                  <a:moveTo>
                    <a:pt x="6386" y="0"/>
                  </a:moveTo>
                  <a:lnTo>
                    <a:pt x="634" y="3504"/>
                  </a:lnTo>
                  <a:cubicBezTo>
                    <a:pt x="1" y="3889"/>
                    <a:pt x="18" y="4493"/>
                    <a:pt x="673" y="4851"/>
                  </a:cubicBezTo>
                  <a:lnTo>
                    <a:pt x="13668" y="11952"/>
                  </a:lnTo>
                  <a:lnTo>
                    <a:pt x="20568" y="7750"/>
                  </a:lnTo>
                  <a:lnTo>
                    <a:pt x="638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33"/>
            <p:cNvSpPr/>
            <p:nvPr/>
          </p:nvSpPr>
          <p:spPr>
            <a:xfrm>
              <a:off x="2892975" y="3485750"/>
              <a:ext cx="1000175" cy="391700"/>
            </a:xfrm>
            <a:custGeom>
              <a:avLst/>
              <a:gdLst/>
              <a:ahLst/>
              <a:cxnLst/>
              <a:rect l="l" t="t" r="r" b="b"/>
              <a:pathLst>
                <a:path w="40007" h="15668" extrusionOk="0">
                  <a:moveTo>
                    <a:pt x="11850" y="1"/>
                  </a:moveTo>
                  <a:cubicBezTo>
                    <a:pt x="11407" y="1"/>
                    <a:pt x="10961" y="103"/>
                    <a:pt x="10629" y="306"/>
                  </a:cubicBezTo>
                  <a:lnTo>
                    <a:pt x="0" y="6778"/>
                  </a:lnTo>
                  <a:lnTo>
                    <a:pt x="513" y="7058"/>
                  </a:lnTo>
                  <a:lnTo>
                    <a:pt x="10642" y="889"/>
                  </a:lnTo>
                  <a:cubicBezTo>
                    <a:pt x="10974" y="687"/>
                    <a:pt x="11420" y="585"/>
                    <a:pt x="11862" y="585"/>
                  </a:cubicBezTo>
                  <a:cubicBezTo>
                    <a:pt x="12264" y="585"/>
                    <a:pt x="12664" y="669"/>
                    <a:pt x="12975" y="838"/>
                  </a:cubicBezTo>
                  <a:lnTo>
                    <a:pt x="39420" y="15292"/>
                  </a:lnTo>
                  <a:cubicBezTo>
                    <a:pt x="39616" y="15400"/>
                    <a:pt x="39747" y="15529"/>
                    <a:pt x="39829" y="15667"/>
                  </a:cubicBezTo>
                  <a:cubicBezTo>
                    <a:pt x="40006" y="15334"/>
                    <a:pt x="39868" y="14960"/>
                    <a:pt x="39407" y="14708"/>
                  </a:cubicBezTo>
                  <a:lnTo>
                    <a:pt x="12961" y="254"/>
                  </a:lnTo>
                  <a:cubicBezTo>
                    <a:pt x="12651" y="85"/>
                    <a:pt x="12252" y="1"/>
                    <a:pt x="1185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33"/>
            <p:cNvSpPr/>
            <p:nvPr/>
          </p:nvSpPr>
          <p:spPr>
            <a:xfrm>
              <a:off x="3075375" y="3861875"/>
              <a:ext cx="527000" cy="201375"/>
            </a:xfrm>
            <a:custGeom>
              <a:avLst/>
              <a:gdLst/>
              <a:ahLst/>
              <a:cxnLst/>
              <a:rect l="l" t="t" r="r" b="b"/>
              <a:pathLst>
                <a:path w="21080" h="8055" extrusionOk="0">
                  <a:moveTo>
                    <a:pt x="6899" y="1"/>
                  </a:moveTo>
                  <a:lnTo>
                    <a:pt x="0" y="4203"/>
                  </a:lnTo>
                  <a:lnTo>
                    <a:pt x="512" y="4483"/>
                  </a:lnTo>
                  <a:lnTo>
                    <a:pt x="6913" y="585"/>
                  </a:lnTo>
                  <a:lnTo>
                    <a:pt x="20580" y="8055"/>
                  </a:lnTo>
                  <a:lnTo>
                    <a:pt x="21079" y="7751"/>
                  </a:lnTo>
                  <a:lnTo>
                    <a:pt x="6899"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33"/>
            <p:cNvSpPr/>
            <p:nvPr/>
          </p:nvSpPr>
          <p:spPr>
            <a:xfrm>
              <a:off x="2724125" y="3661925"/>
              <a:ext cx="512375" cy="201375"/>
            </a:xfrm>
            <a:custGeom>
              <a:avLst/>
              <a:gdLst/>
              <a:ahLst/>
              <a:cxnLst/>
              <a:rect l="l" t="t" r="r" b="b"/>
              <a:pathLst>
                <a:path w="20495" h="8055" extrusionOk="0">
                  <a:moveTo>
                    <a:pt x="6314" y="0"/>
                  </a:moveTo>
                  <a:lnTo>
                    <a:pt x="561" y="3504"/>
                  </a:lnTo>
                  <a:cubicBezTo>
                    <a:pt x="118" y="3775"/>
                    <a:pt x="1" y="4150"/>
                    <a:pt x="192" y="4475"/>
                  </a:cubicBezTo>
                  <a:cubicBezTo>
                    <a:pt x="264" y="4335"/>
                    <a:pt x="388" y="4201"/>
                    <a:pt x="575" y="4089"/>
                  </a:cubicBezTo>
                  <a:lnTo>
                    <a:pt x="6328" y="584"/>
                  </a:lnTo>
                  <a:lnTo>
                    <a:pt x="19995" y="8054"/>
                  </a:lnTo>
                  <a:lnTo>
                    <a:pt x="20494" y="7750"/>
                  </a:lnTo>
                  <a:lnTo>
                    <a:pt x="631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3"/>
            <p:cNvSpPr/>
            <p:nvPr/>
          </p:nvSpPr>
          <p:spPr>
            <a:xfrm>
              <a:off x="4982525" y="3705350"/>
              <a:ext cx="227900" cy="129450"/>
            </a:xfrm>
            <a:custGeom>
              <a:avLst/>
              <a:gdLst/>
              <a:ahLst/>
              <a:cxnLst/>
              <a:rect l="l" t="t" r="r" b="b"/>
              <a:pathLst>
                <a:path w="9116" h="5178" extrusionOk="0">
                  <a:moveTo>
                    <a:pt x="4537" y="0"/>
                  </a:moveTo>
                  <a:cubicBezTo>
                    <a:pt x="4347" y="0"/>
                    <a:pt x="4143" y="50"/>
                    <a:pt x="3987" y="145"/>
                  </a:cubicBezTo>
                  <a:lnTo>
                    <a:pt x="297" y="2392"/>
                  </a:lnTo>
                  <a:cubicBezTo>
                    <a:pt x="26" y="2558"/>
                    <a:pt x="0" y="2799"/>
                    <a:pt x="243" y="2931"/>
                  </a:cubicBezTo>
                  <a:lnTo>
                    <a:pt x="4199" y="5093"/>
                  </a:lnTo>
                  <a:cubicBezTo>
                    <a:pt x="4302" y="5150"/>
                    <a:pt x="4438" y="5177"/>
                    <a:pt x="4580" y="5177"/>
                  </a:cubicBezTo>
                  <a:cubicBezTo>
                    <a:pt x="4771" y="5177"/>
                    <a:pt x="4974" y="5128"/>
                    <a:pt x="5130" y="5033"/>
                  </a:cubicBezTo>
                  <a:lnTo>
                    <a:pt x="8820" y="2786"/>
                  </a:lnTo>
                  <a:cubicBezTo>
                    <a:pt x="9092" y="2621"/>
                    <a:pt x="9115" y="2379"/>
                    <a:pt x="8873" y="2247"/>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33"/>
            <p:cNvSpPr/>
            <p:nvPr/>
          </p:nvSpPr>
          <p:spPr>
            <a:xfrm>
              <a:off x="4848700" y="3632225"/>
              <a:ext cx="227900" cy="129475"/>
            </a:xfrm>
            <a:custGeom>
              <a:avLst/>
              <a:gdLst/>
              <a:ahLst/>
              <a:cxnLst/>
              <a:rect l="l" t="t" r="r" b="b"/>
              <a:pathLst>
                <a:path w="9116" h="5179" extrusionOk="0">
                  <a:moveTo>
                    <a:pt x="4537" y="1"/>
                  </a:moveTo>
                  <a:cubicBezTo>
                    <a:pt x="4346" y="1"/>
                    <a:pt x="4142" y="50"/>
                    <a:pt x="3986" y="145"/>
                  </a:cubicBezTo>
                  <a:lnTo>
                    <a:pt x="296" y="2392"/>
                  </a:lnTo>
                  <a:cubicBezTo>
                    <a:pt x="24" y="2557"/>
                    <a:pt x="1" y="2798"/>
                    <a:pt x="242" y="2931"/>
                  </a:cubicBezTo>
                  <a:lnTo>
                    <a:pt x="4199" y="5094"/>
                  </a:lnTo>
                  <a:cubicBezTo>
                    <a:pt x="4302" y="5151"/>
                    <a:pt x="4438" y="5178"/>
                    <a:pt x="4580" y="5178"/>
                  </a:cubicBezTo>
                  <a:cubicBezTo>
                    <a:pt x="4771" y="5178"/>
                    <a:pt x="4974" y="5129"/>
                    <a:pt x="5129" y="5034"/>
                  </a:cubicBezTo>
                  <a:lnTo>
                    <a:pt x="8819" y="2786"/>
                  </a:lnTo>
                  <a:cubicBezTo>
                    <a:pt x="9091" y="2621"/>
                    <a:pt x="9116" y="2380"/>
                    <a:pt x="8873" y="2247"/>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33"/>
            <p:cNvSpPr/>
            <p:nvPr/>
          </p:nvSpPr>
          <p:spPr>
            <a:xfrm>
              <a:off x="4714850" y="3559100"/>
              <a:ext cx="227900" cy="129425"/>
            </a:xfrm>
            <a:custGeom>
              <a:avLst/>
              <a:gdLst/>
              <a:ahLst/>
              <a:cxnLst/>
              <a:rect l="l" t="t" r="r" b="b"/>
              <a:pathLst>
                <a:path w="9116" h="5177" extrusionOk="0">
                  <a:moveTo>
                    <a:pt x="4538" y="0"/>
                  </a:moveTo>
                  <a:cubicBezTo>
                    <a:pt x="4347" y="0"/>
                    <a:pt x="4143" y="49"/>
                    <a:pt x="3987" y="145"/>
                  </a:cubicBezTo>
                  <a:lnTo>
                    <a:pt x="297" y="2392"/>
                  </a:lnTo>
                  <a:cubicBezTo>
                    <a:pt x="26" y="2556"/>
                    <a:pt x="1" y="2799"/>
                    <a:pt x="243" y="2931"/>
                  </a:cubicBezTo>
                  <a:lnTo>
                    <a:pt x="4201" y="5093"/>
                  </a:lnTo>
                  <a:cubicBezTo>
                    <a:pt x="4303" y="5150"/>
                    <a:pt x="4438" y="5177"/>
                    <a:pt x="4580" y="5177"/>
                  </a:cubicBezTo>
                  <a:cubicBezTo>
                    <a:pt x="4771" y="5177"/>
                    <a:pt x="4974" y="5127"/>
                    <a:pt x="5130" y="5033"/>
                  </a:cubicBezTo>
                  <a:lnTo>
                    <a:pt x="8820" y="2785"/>
                  </a:lnTo>
                  <a:cubicBezTo>
                    <a:pt x="9092" y="2620"/>
                    <a:pt x="9116" y="2379"/>
                    <a:pt x="8874" y="2247"/>
                  </a:cubicBezTo>
                  <a:lnTo>
                    <a:pt x="4917" y="83"/>
                  </a:lnTo>
                  <a:cubicBezTo>
                    <a:pt x="4814" y="27"/>
                    <a:pt x="4679" y="0"/>
                    <a:pt x="453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33"/>
            <p:cNvSpPr/>
            <p:nvPr/>
          </p:nvSpPr>
          <p:spPr>
            <a:xfrm>
              <a:off x="4581025" y="3485950"/>
              <a:ext cx="227900" cy="129400"/>
            </a:xfrm>
            <a:custGeom>
              <a:avLst/>
              <a:gdLst/>
              <a:ahLst/>
              <a:cxnLst/>
              <a:rect l="l" t="t" r="r" b="b"/>
              <a:pathLst>
                <a:path w="9116" h="5176" extrusionOk="0">
                  <a:moveTo>
                    <a:pt x="4537" y="0"/>
                  </a:moveTo>
                  <a:cubicBezTo>
                    <a:pt x="4346" y="0"/>
                    <a:pt x="4142" y="49"/>
                    <a:pt x="3986" y="145"/>
                  </a:cubicBezTo>
                  <a:lnTo>
                    <a:pt x="296" y="2392"/>
                  </a:lnTo>
                  <a:cubicBezTo>
                    <a:pt x="26" y="2558"/>
                    <a:pt x="1" y="2799"/>
                    <a:pt x="243" y="2930"/>
                  </a:cubicBezTo>
                  <a:lnTo>
                    <a:pt x="4199" y="5092"/>
                  </a:lnTo>
                  <a:cubicBezTo>
                    <a:pt x="4303" y="5148"/>
                    <a:pt x="4438" y="5176"/>
                    <a:pt x="4579" y="5176"/>
                  </a:cubicBezTo>
                  <a:cubicBezTo>
                    <a:pt x="4770" y="5176"/>
                    <a:pt x="4973" y="5126"/>
                    <a:pt x="5129" y="5032"/>
                  </a:cubicBezTo>
                  <a:lnTo>
                    <a:pt x="8819" y="2783"/>
                  </a:lnTo>
                  <a:cubicBezTo>
                    <a:pt x="9091" y="2619"/>
                    <a:pt x="9116" y="2376"/>
                    <a:pt x="8873" y="2245"/>
                  </a:cubicBezTo>
                  <a:lnTo>
                    <a:pt x="4917" y="83"/>
                  </a:lnTo>
                  <a:cubicBezTo>
                    <a:pt x="4814"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3"/>
            <p:cNvSpPr/>
            <p:nvPr/>
          </p:nvSpPr>
          <p:spPr>
            <a:xfrm>
              <a:off x="4447225" y="3412775"/>
              <a:ext cx="227850" cy="129475"/>
            </a:xfrm>
            <a:custGeom>
              <a:avLst/>
              <a:gdLst/>
              <a:ahLst/>
              <a:cxnLst/>
              <a:rect l="l" t="t" r="r" b="b"/>
              <a:pathLst>
                <a:path w="9114" h="5179" extrusionOk="0">
                  <a:moveTo>
                    <a:pt x="4536" y="1"/>
                  </a:moveTo>
                  <a:cubicBezTo>
                    <a:pt x="4345" y="1"/>
                    <a:pt x="4141" y="50"/>
                    <a:pt x="3985" y="144"/>
                  </a:cubicBezTo>
                  <a:lnTo>
                    <a:pt x="296" y="2393"/>
                  </a:lnTo>
                  <a:cubicBezTo>
                    <a:pt x="24" y="2559"/>
                    <a:pt x="0" y="2800"/>
                    <a:pt x="241" y="2932"/>
                  </a:cubicBezTo>
                  <a:lnTo>
                    <a:pt x="4199" y="5094"/>
                  </a:lnTo>
                  <a:cubicBezTo>
                    <a:pt x="4302" y="5151"/>
                    <a:pt x="4436" y="5178"/>
                    <a:pt x="4578" y="5178"/>
                  </a:cubicBezTo>
                  <a:cubicBezTo>
                    <a:pt x="4769" y="5178"/>
                    <a:pt x="4973" y="5129"/>
                    <a:pt x="5128" y="5034"/>
                  </a:cubicBezTo>
                  <a:lnTo>
                    <a:pt x="8818" y="2786"/>
                  </a:lnTo>
                  <a:cubicBezTo>
                    <a:pt x="9090" y="2620"/>
                    <a:pt x="9114" y="2379"/>
                    <a:pt x="8873" y="2246"/>
                  </a:cubicBezTo>
                  <a:lnTo>
                    <a:pt x="4915" y="84"/>
                  </a:lnTo>
                  <a:cubicBezTo>
                    <a:pt x="4812"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33"/>
            <p:cNvSpPr/>
            <p:nvPr/>
          </p:nvSpPr>
          <p:spPr>
            <a:xfrm>
              <a:off x="4313350" y="3339625"/>
              <a:ext cx="227900" cy="129475"/>
            </a:xfrm>
            <a:custGeom>
              <a:avLst/>
              <a:gdLst/>
              <a:ahLst/>
              <a:cxnLst/>
              <a:rect l="l" t="t" r="r" b="b"/>
              <a:pathLst>
                <a:path w="9116" h="5179" extrusionOk="0">
                  <a:moveTo>
                    <a:pt x="4537" y="1"/>
                  </a:moveTo>
                  <a:cubicBezTo>
                    <a:pt x="4347" y="1"/>
                    <a:pt x="4144" y="50"/>
                    <a:pt x="3988" y="144"/>
                  </a:cubicBezTo>
                  <a:lnTo>
                    <a:pt x="298" y="2393"/>
                  </a:lnTo>
                  <a:cubicBezTo>
                    <a:pt x="26" y="2559"/>
                    <a:pt x="1" y="2800"/>
                    <a:pt x="244" y="2932"/>
                  </a:cubicBezTo>
                  <a:lnTo>
                    <a:pt x="4200" y="5094"/>
                  </a:lnTo>
                  <a:cubicBezTo>
                    <a:pt x="4303" y="5151"/>
                    <a:pt x="4438" y="5178"/>
                    <a:pt x="4580" y="5178"/>
                  </a:cubicBezTo>
                  <a:cubicBezTo>
                    <a:pt x="4770" y="5178"/>
                    <a:pt x="4973" y="5129"/>
                    <a:pt x="5129" y="5034"/>
                  </a:cubicBezTo>
                  <a:lnTo>
                    <a:pt x="8819" y="2786"/>
                  </a:lnTo>
                  <a:cubicBezTo>
                    <a:pt x="9091" y="2620"/>
                    <a:pt x="9116" y="2379"/>
                    <a:pt x="8873" y="2247"/>
                  </a:cubicBezTo>
                  <a:lnTo>
                    <a:pt x="4917"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3"/>
            <p:cNvSpPr/>
            <p:nvPr/>
          </p:nvSpPr>
          <p:spPr>
            <a:xfrm>
              <a:off x="4179550" y="3266525"/>
              <a:ext cx="227850" cy="129425"/>
            </a:xfrm>
            <a:custGeom>
              <a:avLst/>
              <a:gdLst/>
              <a:ahLst/>
              <a:cxnLst/>
              <a:rect l="l" t="t" r="r" b="b"/>
              <a:pathLst>
                <a:path w="9114" h="5177" extrusionOk="0">
                  <a:moveTo>
                    <a:pt x="4536" y="0"/>
                  </a:moveTo>
                  <a:cubicBezTo>
                    <a:pt x="4345" y="0"/>
                    <a:pt x="4141" y="50"/>
                    <a:pt x="3986" y="144"/>
                  </a:cubicBezTo>
                  <a:lnTo>
                    <a:pt x="296" y="2391"/>
                  </a:lnTo>
                  <a:cubicBezTo>
                    <a:pt x="24" y="2557"/>
                    <a:pt x="0" y="2798"/>
                    <a:pt x="241" y="2930"/>
                  </a:cubicBezTo>
                  <a:lnTo>
                    <a:pt x="4199" y="5092"/>
                  </a:lnTo>
                  <a:cubicBezTo>
                    <a:pt x="4302" y="5149"/>
                    <a:pt x="4436" y="5176"/>
                    <a:pt x="4578" y="5176"/>
                  </a:cubicBezTo>
                  <a:cubicBezTo>
                    <a:pt x="4769" y="5176"/>
                    <a:pt x="4973" y="5127"/>
                    <a:pt x="5129" y="5033"/>
                  </a:cubicBezTo>
                  <a:lnTo>
                    <a:pt x="8818" y="2784"/>
                  </a:lnTo>
                  <a:cubicBezTo>
                    <a:pt x="9090" y="2620"/>
                    <a:pt x="9114" y="2377"/>
                    <a:pt x="8873" y="2246"/>
                  </a:cubicBezTo>
                  <a:lnTo>
                    <a:pt x="4915" y="84"/>
                  </a:lnTo>
                  <a:cubicBezTo>
                    <a:pt x="4812"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33"/>
            <p:cNvSpPr/>
            <p:nvPr/>
          </p:nvSpPr>
          <p:spPr>
            <a:xfrm>
              <a:off x="4045725" y="3193375"/>
              <a:ext cx="227875" cy="129425"/>
            </a:xfrm>
            <a:custGeom>
              <a:avLst/>
              <a:gdLst/>
              <a:ahLst/>
              <a:cxnLst/>
              <a:rect l="l" t="t" r="r" b="b"/>
              <a:pathLst>
                <a:path w="9115" h="5177" extrusionOk="0">
                  <a:moveTo>
                    <a:pt x="4536" y="0"/>
                  </a:moveTo>
                  <a:cubicBezTo>
                    <a:pt x="4345" y="0"/>
                    <a:pt x="4142" y="50"/>
                    <a:pt x="3986" y="144"/>
                  </a:cubicBezTo>
                  <a:lnTo>
                    <a:pt x="296" y="2391"/>
                  </a:lnTo>
                  <a:cubicBezTo>
                    <a:pt x="24" y="2558"/>
                    <a:pt x="1" y="2798"/>
                    <a:pt x="242" y="2931"/>
                  </a:cubicBezTo>
                  <a:lnTo>
                    <a:pt x="4198" y="5093"/>
                  </a:lnTo>
                  <a:cubicBezTo>
                    <a:pt x="4301" y="5149"/>
                    <a:pt x="4436" y="5176"/>
                    <a:pt x="4578" y="5176"/>
                  </a:cubicBezTo>
                  <a:cubicBezTo>
                    <a:pt x="4768" y="5176"/>
                    <a:pt x="4972" y="5127"/>
                    <a:pt x="5127" y="5033"/>
                  </a:cubicBezTo>
                  <a:lnTo>
                    <a:pt x="8817" y="2784"/>
                  </a:lnTo>
                  <a:cubicBezTo>
                    <a:pt x="9090" y="2618"/>
                    <a:pt x="9114" y="2377"/>
                    <a:pt x="8872" y="2246"/>
                  </a:cubicBezTo>
                  <a:lnTo>
                    <a:pt x="4916"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33"/>
            <p:cNvSpPr/>
            <p:nvPr/>
          </p:nvSpPr>
          <p:spPr>
            <a:xfrm>
              <a:off x="3911875" y="3120225"/>
              <a:ext cx="227900" cy="129425"/>
            </a:xfrm>
            <a:custGeom>
              <a:avLst/>
              <a:gdLst/>
              <a:ahLst/>
              <a:cxnLst/>
              <a:rect l="l" t="t" r="r" b="b"/>
              <a:pathLst>
                <a:path w="9116" h="5177" extrusionOk="0">
                  <a:moveTo>
                    <a:pt x="4536" y="0"/>
                  </a:moveTo>
                  <a:cubicBezTo>
                    <a:pt x="4345" y="0"/>
                    <a:pt x="4142" y="50"/>
                    <a:pt x="3986" y="144"/>
                  </a:cubicBezTo>
                  <a:lnTo>
                    <a:pt x="296" y="2391"/>
                  </a:lnTo>
                  <a:cubicBezTo>
                    <a:pt x="24" y="2557"/>
                    <a:pt x="0" y="2798"/>
                    <a:pt x="243" y="2931"/>
                  </a:cubicBezTo>
                  <a:lnTo>
                    <a:pt x="4199" y="5093"/>
                  </a:lnTo>
                  <a:cubicBezTo>
                    <a:pt x="4302" y="5149"/>
                    <a:pt x="4437" y="5177"/>
                    <a:pt x="4578" y="5177"/>
                  </a:cubicBezTo>
                  <a:cubicBezTo>
                    <a:pt x="4769" y="5177"/>
                    <a:pt x="4973" y="5127"/>
                    <a:pt x="5129" y="5033"/>
                  </a:cubicBezTo>
                  <a:lnTo>
                    <a:pt x="8818" y="2784"/>
                  </a:lnTo>
                  <a:cubicBezTo>
                    <a:pt x="9090" y="2620"/>
                    <a:pt x="9115" y="2379"/>
                    <a:pt x="8873" y="2246"/>
                  </a:cubicBezTo>
                  <a:lnTo>
                    <a:pt x="4917"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33"/>
            <p:cNvSpPr/>
            <p:nvPr/>
          </p:nvSpPr>
          <p:spPr>
            <a:xfrm>
              <a:off x="3778025" y="3047075"/>
              <a:ext cx="227900" cy="129425"/>
            </a:xfrm>
            <a:custGeom>
              <a:avLst/>
              <a:gdLst/>
              <a:ahLst/>
              <a:cxnLst/>
              <a:rect l="l" t="t" r="r" b="b"/>
              <a:pathLst>
                <a:path w="9116" h="5177" extrusionOk="0">
                  <a:moveTo>
                    <a:pt x="4537" y="1"/>
                  </a:moveTo>
                  <a:cubicBezTo>
                    <a:pt x="4346" y="1"/>
                    <a:pt x="4143" y="50"/>
                    <a:pt x="3987" y="144"/>
                  </a:cubicBezTo>
                  <a:lnTo>
                    <a:pt x="297" y="2393"/>
                  </a:lnTo>
                  <a:cubicBezTo>
                    <a:pt x="25" y="2557"/>
                    <a:pt x="0" y="2800"/>
                    <a:pt x="243" y="2931"/>
                  </a:cubicBezTo>
                  <a:lnTo>
                    <a:pt x="4199" y="5093"/>
                  </a:lnTo>
                  <a:cubicBezTo>
                    <a:pt x="4302" y="5149"/>
                    <a:pt x="4437" y="5177"/>
                    <a:pt x="4579" y="5177"/>
                  </a:cubicBezTo>
                  <a:cubicBezTo>
                    <a:pt x="4771" y="5177"/>
                    <a:pt x="4974" y="5127"/>
                    <a:pt x="5130" y="5033"/>
                  </a:cubicBezTo>
                  <a:lnTo>
                    <a:pt x="8820" y="2786"/>
                  </a:lnTo>
                  <a:cubicBezTo>
                    <a:pt x="9092" y="2620"/>
                    <a:pt x="9115" y="2379"/>
                    <a:pt x="8873" y="2246"/>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33"/>
            <p:cNvSpPr/>
            <p:nvPr/>
          </p:nvSpPr>
          <p:spPr>
            <a:xfrm>
              <a:off x="3644200" y="2973925"/>
              <a:ext cx="227900" cy="129450"/>
            </a:xfrm>
            <a:custGeom>
              <a:avLst/>
              <a:gdLst/>
              <a:ahLst/>
              <a:cxnLst/>
              <a:rect l="l" t="t" r="r" b="b"/>
              <a:pathLst>
                <a:path w="9116" h="5178" extrusionOk="0">
                  <a:moveTo>
                    <a:pt x="4537" y="1"/>
                  </a:moveTo>
                  <a:cubicBezTo>
                    <a:pt x="4346" y="1"/>
                    <a:pt x="4143" y="50"/>
                    <a:pt x="3987" y="144"/>
                  </a:cubicBezTo>
                  <a:lnTo>
                    <a:pt x="297" y="2393"/>
                  </a:lnTo>
                  <a:cubicBezTo>
                    <a:pt x="26" y="2557"/>
                    <a:pt x="1" y="2799"/>
                    <a:pt x="243" y="2931"/>
                  </a:cubicBezTo>
                  <a:lnTo>
                    <a:pt x="4199" y="5094"/>
                  </a:lnTo>
                  <a:cubicBezTo>
                    <a:pt x="4302" y="5150"/>
                    <a:pt x="4437" y="5177"/>
                    <a:pt x="4579" y="5177"/>
                  </a:cubicBezTo>
                  <a:cubicBezTo>
                    <a:pt x="4770" y="5177"/>
                    <a:pt x="4973" y="5128"/>
                    <a:pt x="5129" y="5033"/>
                  </a:cubicBezTo>
                  <a:lnTo>
                    <a:pt x="8819" y="2786"/>
                  </a:lnTo>
                  <a:cubicBezTo>
                    <a:pt x="9090" y="2620"/>
                    <a:pt x="9116" y="2379"/>
                    <a:pt x="8873" y="2247"/>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33"/>
            <p:cNvSpPr/>
            <p:nvPr/>
          </p:nvSpPr>
          <p:spPr>
            <a:xfrm>
              <a:off x="3510375" y="2900775"/>
              <a:ext cx="227900" cy="129475"/>
            </a:xfrm>
            <a:custGeom>
              <a:avLst/>
              <a:gdLst/>
              <a:ahLst/>
              <a:cxnLst/>
              <a:rect l="l" t="t" r="r" b="b"/>
              <a:pathLst>
                <a:path w="9116" h="5179" extrusionOk="0">
                  <a:moveTo>
                    <a:pt x="4537" y="1"/>
                  </a:moveTo>
                  <a:cubicBezTo>
                    <a:pt x="4346" y="1"/>
                    <a:pt x="4143" y="50"/>
                    <a:pt x="3987" y="145"/>
                  </a:cubicBezTo>
                  <a:lnTo>
                    <a:pt x="298" y="2393"/>
                  </a:lnTo>
                  <a:cubicBezTo>
                    <a:pt x="24" y="2559"/>
                    <a:pt x="1" y="2800"/>
                    <a:pt x="242" y="2931"/>
                  </a:cubicBezTo>
                  <a:lnTo>
                    <a:pt x="4199" y="5094"/>
                  </a:lnTo>
                  <a:cubicBezTo>
                    <a:pt x="4303" y="5151"/>
                    <a:pt x="4437" y="5178"/>
                    <a:pt x="4579" y="5178"/>
                  </a:cubicBezTo>
                  <a:cubicBezTo>
                    <a:pt x="4770" y="5178"/>
                    <a:pt x="4973" y="5128"/>
                    <a:pt x="5129" y="5033"/>
                  </a:cubicBezTo>
                  <a:lnTo>
                    <a:pt x="8819" y="2786"/>
                  </a:lnTo>
                  <a:cubicBezTo>
                    <a:pt x="9091" y="2620"/>
                    <a:pt x="9116" y="2379"/>
                    <a:pt x="8873" y="2247"/>
                  </a:cubicBezTo>
                  <a:lnTo>
                    <a:pt x="4917"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3"/>
            <p:cNvSpPr/>
            <p:nvPr/>
          </p:nvSpPr>
          <p:spPr>
            <a:xfrm>
              <a:off x="3376525" y="2827675"/>
              <a:ext cx="227900" cy="129450"/>
            </a:xfrm>
            <a:custGeom>
              <a:avLst/>
              <a:gdLst/>
              <a:ahLst/>
              <a:cxnLst/>
              <a:rect l="l" t="t" r="r" b="b"/>
              <a:pathLst>
                <a:path w="9116" h="5178" extrusionOk="0">
                  <a:moveTo>
                    <a:pt x="4537" y="0"/>
                  </a:moveTo>
                  <a:cubicBezTo>
                    <a:pt x="4346" y="0"/>
                    <a:pt x="4143" y="50"/>
                    <a:pt x="3987" y="144"/>
                  </a:cubicBezTo>
                  <a:lnTo>
                    <a:pt x="298" y="2391"/>
                  </a:lnTo>
                  <a:cubicBezTo>
                    <a:pt x="26" y="2557"/>
                    <a:pt x="1" y="2798"/>
                    <a:pt x="243" y="2931"/>
                  </a:cubicBezTo>
                  <a:lnTo>
                    <a:pt x="4199" y="5094"/>
                  </a:lnTo>
                  <a:cubicBezTo>
                    <a:pt x="4303" y="5150"/>
                    <a:pt x="4437" y="5177"/>
                    <a:pt x="4579" y="5177"/>
                  </a:cubicBezTo>
                  <a:cubicBezTo>
                    <a:pt x="4770" y="5177"/>
                    <a:pt x="4973" y="5128"/>
                    <a:pt x="5129" y="5033"/>
                  </a:cubicBezTo>
                  <a:lnTo>
                    <a:pt x="8819" y="2786"/>
                  </a:lnTo>
                  <a:cubicBezTo>
                    <a:pt x="9091" y="2620"/>
                    <a:pt x="9116" y="2379"/>
                    <a:pt x="8873" y="2246"/>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33"/>
            <p:cNvSpPr/>
            <p:nvPr/>
          </p:nvSpPr>
          <p:spPr>
            <a:xfrm>
              <a:off x="3182225" y="2721450"/>
              <a:ext cx="288350" cy="162500"/>
            </a:xfrm>
            <a:custGeom>
              <a:avLst/>
              <a:gdLst/>
              <a:ahLst/>
              <a:cxnLst/>
              <a:rect l="l" t="t" r="r" b="b"/>
              <a:pathLst>
                <a:path w="11534" h="6500" extrusionOk="0">
                  <a:moveTo>
                    <a:pt x="4537" y="1"/>
                  </a:moveTo>
                  <a:cubicBezTo>
                    <a:pt x="4346" y="1"/>
                    <a:pt x="4143" y="50"/>
                    <a:pt x="3987" y="144"/>
                  </a:cubicBezTo>
                  <a:lnTo>
                    <a:pt x="297" y="2391"/>
                  </a:lnTo>
                  <a:cubicBezTo>
                    <a:pt x="25" y="2557"/>
                    <a:pt x="0" y="2800"/>
                    <a:pt x="243" y="2931"/>
                  </a:cubicBezTo>
                  <a:lnTo>
                    <a:pt x="6618" y="6416"/>
                  </a:lnTo>
                  <a:cubicBezTo>
                    <a:pt x="6721" y="6472"/>
                    <a:pt x="6856" y="6499"/>
                    <a:pt x="6998" y="6499"/>
                  </a:cubicBezTo>
                  <a:cubicBezTo>
                    <a:pt x="7189" y="6499"/>
                    <a:pt x="7392" y="6450"/>
                    <a:pt x="7548" y="6356"/>
                  </a:cubicBezTo>
                  <a:lnTo>
                    <a:pt x="11238" y="4107"/>
                  </a:lnTo>
                  <a:cubicBezTo>
                    <a:pt x="11510" y="3943"/>
                    <a:pt x="11534" y="3700"/>
                    <a:pt x="11292" y="3569"/>
                  </a:cubicBezTo>
                  <a:lnTo>
                    <a:pt x="4916"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3"/>
            <p:cNvSpPr/>
            <p:nvPr/>
          </p:nvSpPr>
          <p:spPr>
            <a:xfrm>
              <a:off x="3052775" y="2800300"/>
              <a:ext cx="227900" cy="129450"/>
            </a:xfrm>
            <a:custGeom>
              <a:avLst/>
              <a:gdLst/>
              <a:ahLst/>
              <a:cxnLst/>
              <a:rect l="l" t="t" r="r" b="b"/>
              <a:pathLst>
                <a:path w="9116" h="5178" extrusionOk="0">
                  <a:moveTo>
                    <a:pt x="4537" y="0"/>
                  </a:moveTo>
                  <a:cubicBezTo>
                    <a:pt x="4346" y="0"/>
                    <a:pt x="4142" y="50"/>
                    <a:pt x="3986" y="145"/>
                  </a:cubicBezTo>
                  <a:lnTo>
                    <a:pt x="296" y="2392"/>
                  </a:lnTo>
                  <a:cubicBezTo>
                    <a:pt x="25" y="2558"/>
                    <a:pt x="1" y="2799"/>
                    <a:pt x="242" y="2931"/>
                  </a:cubicBezTo>
                  <a:lnTo>
                    <a:pt x="4200" y="5093"/>
                  </a:lnTo>
                  <a:cubicBezTo>
                    <a:pt x="4302" y="5150"/>
                    <a:pt x="4437" y="5177"/>
                    <a:pt x="4579" y="5177"/>
                  </a:cubicBezTo>
                  <a:cubicBezTo>
                    <a:pt x="4770" y="5177"/>
                    <a:pt x="4973" y="5128"/>
                    <a:pt x="5129" y="5033"/>
                  </a:cubicBezTo>
                  <a:lnTo>
                    <a:pt x="8819" y="2785"/>
                  </a:lnTo>
                  <a:cubicBezTo>
                    <a:pt x="9091" y="2620"/>
                    <a:pt x="9116" y="2379"/>
                    <a:pt x="8873" y="2247"/>
                  </a:cubicBezTo>
                  <a:lnTo>
                    <a:pt x="4917" y="83"/>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33"/>
            <p:cNvSpPr/>
            <p:nvPr/>
          </p:nvSpPr>
          <p:spPr>
            <a:xfrm>
              <a:off x="3186600" y="2873425"/>
              <a:ext cx="227900" cy="129450"/>
            </a:xfrm>
            <a:custGeom>
              <a:avLst/>
              <a:gdLst/>
              <a:ahLst/>
              <a:cxnLst/>
              <a:rect l="l" t="t" r="r" b="b"/>
              <a:pathLst>
                <a:path w="9116" h="5178" extrusionOk="0">
                  <a:moveTo>
                    <a:pt x="4538" y="1"/>
                  </a:moveTo>
                  <a:cubicBezTo>
                    <a:pt x="4347" y="1"/>
                    <a:pt x="4143" y="50"/>
                    <a:pt x="3987" y="146"/>
                  </a:cubicBezTo>
                  <a:lnTo>
                    <a:pt x="298" y="2393"/>
                  </a:lnTo>
                  <a:cubicBezTo>
                    <a:pt x="26" y="2559"/>
                    <a:pt x="1" y="2800"/>
                    <a:pt x="243" y="2932"/>
                  </a:cubicBezTo>
                  <a:lnTo>
                    <a:pt x="4199" y="5094"/>
                  </a:lnTo>
                  <a:cubicBezTo>
                    <a:pt x="4303" y="5151"/>
                    <a:pt x="4438" y="5178"/>
                    <a:pt x="4580" y="5178"/>
                  </a:cubicBezTo>
                  <a:cubicBezTo>
                    <a:pt x="4771" y="5178"/>
                    <a:pt x="4975" y="5129"/>
                    <a:pt x="5130" y="5034"/>
                  </a:cubicBezTo>
                  <a:lnTo>
                    <a:pt x="8820" y="2786"/>
                  </a:lnTo>
                  <a:cubicBezTo>
                    <a:pt x="9092" y="2621"/>
                    <a:pt x="9116" y="2379"/>
                    <a:pt x="8875" y="2248"/>
                  </a:cubicBezTo>
                  <a:lnTo>
                    <a:pt x="4917" y="84"/>
                  </a:lnTo>
                  <a:cubicBezTo>
                    <a:pt x="4814" y="28"/>
                    <a:pt x="4680" y="1"/>
                    <a:pt x="453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3"/>
            <p:cNvSpPr/>
            <p:nvPr/>
          </p:nvSpPr>
          <p:spPr>
            <a:xfrm>
              <a:off x="3320450" y="2946575"/>
              <a:ext cx="227875" cy="129450"/>
            </a:xfrm>
            <a:custGeom>
              <a:avLst/>
              <a:gdLst/>
              <a:ahLst/>
              <a:cxnLst/>
              <a:rect l="l" t="t" r="r" b="b"/>
              <a:pathLst>
                <a:path w="9115" h="5178" extrusionOk="0">
                  <a:moveTo>
                    <a:pt x="4537" y="1"/>
                  </a:moveTo>
                  <a:cubicBezTo>
                    <a:pt x="4346" y="1"/>
                    <a:pt x="4142" y="50"/>
                    <a:pt x="3986" y="146"/>
                  </a:cubicBezTo>
                  <a:lnTo>
                    <a:pt x="296" y="2393"/>
                  </a:lnTo>
                  <a:cubicBezTo>
                    <a:pt x="25" y="2557"/>
                    <a:pt x="1" y="2800"/>
                    <a:pt x="242" y="2931"/>
                  </a:cubicBezTo>
                  <a:lnTo>
                    <a:pt x="4199" y="5094"/>
                  </a:lnTo>
                  <a:cubicBezTo>
                    <a:pt x="4302" y="5151"/>
                    <a:pt x="4437" y="5178"/>
                    <a:pt x="4579" y="5178"/>
                  </a:cubicBezTo>
                  <a:cubicBezTo>
                    <a:pt x="4770" y="5178"/>
                    <a:pt x="4973" y="5128"/>
                    <a:pt x="5129" y="5034"/>
                  </a:cubicBezTo>
                  <a:lnTo>
                    <a:pt x="8819" y="2786"/>
                  </a:lnTo>
                  <a:cubicBezTo>
                    <a:pt x="9091" y="2620"/>
                    <a:pt x="9114" y="2379"/>
                    <a:pt x="8873" y="2246"/>
                  </a:cubicBezTo>
                  <a:lnTo>
                    <a:pt x="4916" y="84"/>
                  </a:lnTo>
                  <a:cubicBezTo>
                    <a:pt x="4813"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3"/>
            <p:cNvSpPr/>
            <p:nvPr/>
          </p:nvSpPr>
          <p:spPr>
            <a:xfrm>
              <a:off x="3454275" y="3019725"/>
              <a:ext cx="227900" cy="129450"/>
            </a:xfrm>
            <a:custGeom>
              <a:avLst/>
              <a:gdLst/>
              <a:ahLst/>
              <a:cxnLst/>
              <a:rect l="l" t="t" r="r" b="b"/>
              <a:pathLst>
                <a:path w="9116" h="5178" extrusionOk="0">
                  <a:moveTo>
                    <a:pt x="4537" y="0"/>
                  </a:moveTo>
                  <a:cubicBezTo>
                    <a:pt x="4346" y="0"/>
                    <a:pt x="4143" y="50"/>
                    <a:pt x="3987" y="144"/>
                  </a:cubicBezTo>
                  <a:lnTo>
                    <a:pt x="297" y="2393"/>
                  </a:lnTo>
                  <a:cubicBezTo>
                    <a:pt x="26" y="2558"/>
                    <a:pt x="1" y="2800"/>
                    <a:pt x="243" y="2932"/>
                  </a:cubicBezTo>
                  <a:lnTo>
                    <a:pt x="4199" y="5094"/>
                  </a:lnTo>
                  <a:cubicBezTo>
                    <a:pt x="4303" y="5150"/>
                    <a:pt x="4437" y="5178"/>
                    <a:pt x="4579" y="5178"/>
                  </a:cubicBezTo>
                  <a:cubicBezTo>
                    <a:pt x="4770" y="5178"/>
                    <a:pt x="4973" y="5128"/>
                    <a:pt x="5129" y="5034"/>
                  </a:cubicBezTo>
                  <a:lnTo>
                    <a:pt x="8819" y="2786"/>
                  </a:lnTo>
                  <a:cubicBezTo>
                    <a:pt x="9090" y="2620"/>
                    <a:pt x="9116" y="2379"/>
                    <a:pt x="8873" y="2246"/>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3"/>
            <p:cNvSpPr/>
            <p:nvPr/>
          </p:nvSpPr>
          <p:spPr>
            <a:xfrm>
              <a:off x="3588125" y="3092875"/>
              <a:ext cx="227875" cy="129450"/>
            </a:xfrm>
            <a:custGeom>
              <a:avLst/>
              <a:gdLst/>
              <a:ahLst/>
              <a:cxnLst/>
              <a:rect l="l" t="t" r="r" b="b"/>
              <a:pathLst>
                <a:path w="9115" h="5178" extrusionOk="0">
                  <a:moveTo>
                    <a:pt x="4536" y="0"/>
                  </a:moveTo>
                  <a:cubicBezTo>
                    <a:pt x="4345" y="0"/>
                    <a:pt x="4142" y="50"/>
                    <a:pt x="3986" y="144"/>
                  </a:cubicBezTo>
                  <a:lnTo>
                    <a:pt x="296" y="2392"/>
                  </a:lnTo>
                  <a:cubicBezTo>
                    <a:pt x="24" y="2558"/>
                    <a:pt x="1" y="2799"/>
                    <a:pt x="242" y="2930"/>
                  </a:cubicBezTo>
                  <a:lnTo>
                    <a:pt x="4199" y="5094"/>
                  </a:lnTo>
                  <a:cubicBezTo>
                    <a:pt x="4302" y="5150"/>
                    <a:pt x="4436" y="5178"/>
                    <a:pt x="4578" y="5178"/>
                  </a:cubicBezTo>
                  <a:cubicBezTo>
                    <a:pt x="4769" y="5178"/>
                    <a:pt x="4973" y="5128"/>
                    <a:pt x="5129" y="5033"/>
                  </a:cubicBezTo>
                  <a:lnTo>
                    <a:pt x="8819" y="2785"/>
                  </a:lnTo>
                  <a:cubicBezTo>
                    <a:pt x="9091" y="2620"/>
                    <a:pt x="9114" y="2378"/>
                    <a:pt x="8873" y="2246"/>
                  </a:cubicBezTo>
                  <a:lnTo>
                    <a:pt x="4916"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3"/>
            <p:cNvSpPr/>
            <p:nvPr/>
          </p:nvSpPr>
          <p:spPr>
            <a:xfrm>
              <a:off x="3721950" y="3166025"/>
              <a:ext cx="227900" cy="129450"/>
            </a:xfrm>
            <a:custGeom>
              <a:avLst/>
              <a:gdLst/>
              <a:ahLst/>
              <a:cxnLst/>
              <a:rect l="l" t="t" r="r" b="b"/>
              <a:pathLst>
                <a:path w="9116" h="5178" extrusionOk="0">
                  <a:moveTo>
                    <a:pt x="4536" y="0"/>
                  </a:moveTo>
                  <a:cubicBezTo>
                    <a:pt x="4345" y="0"/>
                    <a:pt x="4142" y="50"/>
                    <a:pt x="3986" y="144"/>
                  </a:cubicBezTo>
                  <a:lnTo>
                    <a:pt x="296" y="2392"/>
                  </a:lnTo>
                  <a:cubicBezTo>
                    <a:pt x="24" y="2557"/>
                    <a:pt x="0" y="2799"/>
                    <a:pt x="243" y="2930"/>
                  </a:cubicBezTo>
                  <a:lnTo>
                    <a:pt x="4199" y="5094"/>
                  </a:lnTo>
                  <a:cubicBezTo>
                    <a:pt x="4302" y="5150"/>
                    <a:pt x="4437" y="5177"/>
                    <a:pt x="4578" y="5177"/>
                  </a:cubicBezTo>
                  <a:cubicBezTo>
                    <a:pt x="4769" y="5177"/>
                    <a:pt x="4973" y="5128"/>
                    <a:pt x="5129" y="5032"/>
                  </a:cubicBezTo>
                  <a:lnTo>
                    <a:pt x="8818" y="2785"/>
                  </a:lnTo>
                  <a:cubicBezTo>
                    <a:pt x="9090" y="2619"/>
                    <a:pt x="9115" y="2378"/>
                    <a:pt x="8873" y="2246"/>
                  </a:cubicBezTo>
                  <a:lnTo>
                    <a:pt x="4917" y="84"/>
                  </a:lnTo>
                  <a:cubicBezTo>
                    <a:pt x="4813" y="27"/>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33"/>
            <p:cNvSpPr/>
            <p:nvPr/>
          </p:nvSpPr>
          <p:spPr>
            <a:xfrm>
              <a:off x="3855775" y="3239150"/>
              <a:ext cx="227900" cy="129450"/>
            </a:xfrm>
            <a:custGeom>
              <a:avLst/>
              <a:gdLst/>
              <a:ahLst/>
              <a:cxnLst/>
              <a:rect l="l" t="t" r="r" b="b"/>
              <a:pathLst>
                <a:path w="9116" h="5178" extrusionOk="0">
                  <a:moveTo>
                    <a:pt x="4537" y="1"/>
                  </a:moveTo>
                  <a:cubicBezTo>
                    <a:pt x="4346" y="1"/>
                    <a:pt x="4143" y="50"/>
                    <a:pt x="3987" y="145"/>
                  </a:cubicBezTo>
                  <a:lnTo>
                    <a:pt x="297" y="2393"/>
                  </a:lnTo>
                  <a:cubicBezTo>
                    <a:pt x="25" y="2558"/>
                    <a:pt x="0" y="2799"/>
                    <a:pt x="243" y="2931"/>
                  </a:cubicBezTo>
                  <a:lnTo>
                    <a:pt x="4199" y="5095"/>
                  </a:lnTo>
                  <a:cubicBezTo>
                    <a:pt x="4302" y="5151"/>
                    <a:pt x="4437" y="5178"/>
                    <a:pt x="4579" y="5178"/>
                  </a:cubicBezTo>
                  <a:cubicBezTo>
                    <a:pt x="4770" y="5178"/>
                    <a:pt x="4974" y="5128"/>
                    <a:pt x="5130" y="5033"/>
                  </a:cubicBezTo>
                  <a:lnTo>
                    <a:pt x="8818" y="2786"/>
                  </a:lnTo>
                  <a:cubicBezTo>
                    <a:pt x="9091" y="2620"/>
                    <a:pt x="9115" y="2379"/>
                    <a:pt x="8874" y="2247"/>
                  </a:cubicBezTo>
                  <a:lnTo>
                    <a:pt x="4917"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33"/>
            <p:cNvSpPr/>
            <p:nvPr/>
          </p:nvSpPr>
          <p:spPr>
            <a:xfrm>
              <a:off x="3989625" y="3312275"/>
              <a:ext cx="227900" cy="129450"/>
            </a:xfrm>
            <a:custGeom>
              <a:avLst/>
              <a:gdLst/>
              <a:ahLst/>
              <a:cxnLst/>
              <a:rect l="l" t="t" r="r" b="b"/>
              <a:pathLst>
                <a:path w="9116" h="5178" extrusionOk="0">
                  <a:moveTo>
                    <a:pt x="4537" y="1"/>
                  </a:moveTo>
                  <a:cubicBezTo>
                    <a:pt x="4346" y="1"/>
                    <a:pt x="4142" y="50"/>
                    <a:pt x="3986" y="146"/>
                  </a:cubicBezTo>
                  <a:lnTo>
                    <a:pt x="296" y="2393"/>
                  </a:lnTo>
                  <a:cubicBezTo>
                    <a:pt x="24" y="2559"/>
                    <a:pt x="0" y="2800"/>
                    <a:pt x="243" y="2932"/>
                  </a:cubicBezTo>
                  <a:lnTo>
                    <a:pt x="4199" y="5094"/>
                  </a:lnTo>
                  <a:cubicBezTo>
                    <a:pt x="4302" y="5151"/>
                    <a:pt x="4436" y="5178"/>
                    <a:pt x="4578" y="5178"/>
                  </a:cubicBezTo>
                  <a:cubicBezTo>
                    <a:pt x="4769" y="5178"/>
                    <a:pt x="4973" y="5129"/>
                    <a:pt x="5129" y="5034"/>
                  </a:cubicBezTo>
                  <a:lnTo>
                    <a:pt x="8818" y="2786"/>
                  </a:lnTo>
                  <a:cubicBezTo>
                    <a:pt x="9090" y="2621"/>
                    <a:pt x="9115" y="2380"/>
                    <a:pt x="8873" y="2248"/>
                  </a:cubicBezTo>
                  <a:lnTo>
                    <a:pt x="4917" y="84"/>
                  </a:lnTo>
                  <a:cubicBezTo>
                    <a:pt x="4813"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3"/>
            <p:cNvSpPr/>
            <p:nvPr/>
          </p:nvSpPr>
          <p:spPr>
            <a:xfrm>
              <a:off x="4123450" y="3385450"/>
              <a:ext cx="227875" cy="129475"/>
            </a:xfrm>
            <a:custGeom>
              <a:avLst/>
              <a:gdLst/>
              <a:ahLst/>
              <a:cxnLst/>
              <a:rect l="l" t="t" r="r" b="b"/>
              <a:pathLst>
                <a:path w="9115" h="5179" extrusionOk="0">
                  <a:moveTo>
                    <a:pt x="4537" y="1"/>
                  </a:moveTo>
                  <a:cubicBezTo>
                    <a:pt x="4346" y="1"/>
                    <a:pt x="4143" y="50"/>
                    <a:pt x="3987" y="145"/>
                  </a:cubicBezTo>
                  <a:lnTo>
                    <a:pt x="297" y="2393"/>
                  </a:lnTo>
                  <a:cubicBezTo>
                    <a:pt x="25" y="2559"/>
                    <a:pt x="0" y="2800"/>
                    <a:pt x="243" y="2932"/>
                  </a:cubicBezTo>
                  <a:lnTo>
                    <a:pt x="4199" y="5094"/>
                  </a:lnTo>
                  <a:cubicBezTo>
                    <a:pt x="4302" y="5151"/>
                    <a:pt x="4437" y="5178"/>
                    <a:pt x="4579" y="5178"/>
                  </a:cubicBezTo>
                  <a:cubicBezTo>
                    <a:pt x="4770" y="5178"/>
                    <a:pt x="4974" y="5129"/>
                    <a:pt x="5130" y="5034"/>
                  </a:cubicBezTo>
                  <a:lnTo>
                    <a:pt x="8819" y="2786"/>
                  </a:lnTo>
                  <a:cubicBezTo>
                    <a:pt x="9090" y="2620"/>
                    <a:pt x="9115" y="2379"/>
                    <a:pt x="8874" y="2245"/>
                  </a:cubicBezTo>
                  <a:lnTo>
                    <a:pt x="4916"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33"/>
            <p:cNvSpPr/>
            <p:nvPr/>
          </p:nvSpPr>
          <p:spPr>
            <a:xfrm>
              <a:off x="4257300" y="3458600"/>
              <a:ext cx="227850" cy="129450"/>
            </a:xfrm>
            <a:custGeom>
              <a:avLst/>
              <a:gdLst/>
              <a:ahLst/>
              <a:cxnLst/>
              <a:rect l="l" t="t" r="r" b="b"/>
              <a:pathLst>
                <a:path w="9114" h="5178" extrusionOk="0">
                  <a:moveTo>
                    <a:pt x="4536" y="1"/>
                  </a:moveTo>
                  <a:cubicBezTo>
                    <a:pt x="4345" y="1"/>
                    <a:pt x="4141" y="50"/>
                    <a:pt x="3985" y="144"/>
                  </a:cubicBezTo>
                  <a:lnTo>
                    <a:pt x="296" y="2393"/>
                  </a:lnTo>
                  <a:cubicBezTo>
                    <a:pt x="24" y="2557"/>
                    <a:pt x="0" y="2800"/>
                    <a:pt x="241" y="2931"/>
                  </a:cubicBezTo>
                  <a:lnTo>
                    <a:pt x="4199" y="5094"/>
                  </a:lnTo>
                  <a:cubicBezTo>
                    <a:pt x="4301" y="5151"/>
                    <a:pt x="4436" y="5178"/>
                    <a:pt x="4577" y="5178"/>
                  </a:cubicBezTo>
                  <a:cubicBezTo>
                    <a:pt x="4768" y="5178"/>
                    <a:pt x="4972" y="5128"/>
                    <a:pt x="5128" y="5033"/>
                  </a:cubicBezTo>
                  <a:lnTo>
                    <a:pt x="8818" y="2786"/>
                  </a:lnTo>
                  <a:cubicBezTo>
                    <a:pt x="9090" y="2620"/>
                    <a:pt x="9114" y="2377"/>
                    <a:pt x="8873" y="2246"/>
                  </a:cubicBezTo>
                  <a:lnTo>
                    <a:pt x="4915" y="84"/>
                  </a:lnTo>
                  <a:cubicBezTo>
                    <a:pt x="4812"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3"/>
            <p:cNvSpPr/>
            <p:nvPr/>
          </p:nvSpPr>
          <p:spPr>
            <a:xfrm>
              <a:off x="4391100" y="3531725"/>
              <a:ext cx="227900" cy="129450"/>
            </a:xfrm>
            <a:custGeom>
              <a:avLst/>
              <a:gdLst/>
              <a:ahLst/>
              <a:cxnLst/>
              <a:rect l="l" t="t" r="r" b="b"/>
              <a:pathLst>
                <a:path w="9116" h="5178" extrusionOk="0">
                  <a:moveTo>
                    <a:pt x="4537" y="0"/>
                  </a:moveTo>
                  <a:cubicBezTo>
                    <a:pt x="4346" y="0"/>
                    <a:pt x="4142" y="50"/>
                    <a:pt x="3986" y="145"/>
                  </a:cubicBezTo>
                  <a:lnTo>
                    <a:pt x="296" y="2392"/>
                  </a:lnTo>
                  <a:cubicBezTo>
                    <a:pt x="25" y="2558"/>
                    <a:pt x="1" y="2799"/>
                    <a:pt x="242" y="2932"/>
                  </a:cubicBezTo>
                  <a:lnTo>
                    <a:pt x="4199" y="5094"/>
                  </a:lnTo>
                  <a:cubicBezTo>
                    <a:pt x="4302" y="5150"/>
                    <a:pt x="4437" y="5178"/>
                    <a:pt x="4579" y="5178"/>
                  </a:cubicBezTo>
                  <a:cubicBezTo>
                    <a:pt x="4770" y="5178"/>
                    <a:pt x="4973" y="5128"/>
                    <a:pt x="5129" y="5034"/>
                  </a:cubicBezTo>
                  <a:lnTo>
                    <a:pt x="8819" y="2785"/>
                  </a:lnTo>
                  <a:cubicBezTo>
                    <a:pt x="9091" y="2620"/>
                    <a:pt x="9116" y="2378"/>
                    <a:pt x="8873" y="2246"/>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3"/>
            <p:cNvSpPr/>
            <p:nvPr/>
          </p:nvSpPr>
          <p:spPr>
            <a:xfrm>
              <a:off x="4524950" y="3604875"/>
              <a:ext cx="227875" cy="129450"/>
            </a:xfrm>
            <a:custGeom>
              <a:avLst/>
              <a:gdLst/>
              <a:ahLst/>
              <a:cxnLst/>
              <a:rect l="l" t="t" r="r" b="b"/>
              <a:pathLst>
                <a:path w="9115" h="5178" extrusionOk="0">
                  <a:moveTo>
                    <a:pt x="4537" y="0"/>
                  </a:moveTo>
                  <a:cubicBezTo>
                    <a:pt x="4346" y="0"/>
                    <a:pt x="4142" y="50"/>
                    <a:pt x="3986" y="145"/>
                  </a:cubicBezTo>
                  <a:lnTo>
                    <a:pt x="297" y="2392"/>
                  </a:lnTo>
                  <a:cubicBezTo>
                    <a:pt x="25" y="2558"/>
                    <a:pt x="1" y="2799"/>
                    <a:pt x="242" y="2932"/>
                  </a:cubicBezTo>
                  <a:lnTo>
                    <a:pt x="4200" y="5094"/>
                  </a:lnTo>
                  <a:cubicBezTo>
                    <a:pt x="4302" y="5150"/>
                    <a:pt x="4437" y="5177"/>
                    <a:pt x="4579" y="5177"/>
                  </a:cubicBezTo>
                  <a:cubicBezTo>
                    <a:pt x="4770" y="5177"/>
                    <a:pt x="4973" y="5128"/>
                    <a:pt x="5129" y="5034"/>
                  </a:cubicBezTo>
                  <a:lnTo>
                    <a:pt x="8819" y="2785"/>
                  </a:lnTo>
                  <a:cubicBezTo>
                    <a:pt x="9091" y="2619"/>
                    <a:pt x="9115" y="2378"/>
                    <a:pt x="8873" y="2246"/>
                  </a:cubicBezTo>
                  <a:lnTo>
                    <a:pt x="4916" y="84"/>
                  </a:lnTo>
                  <a:cubicBezTo>
                    <a:pt x="4813"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3"/>
            <p:cNvSpPr/>
            <p:nvPr/>
          </p:nvSpPr>
          <p:spPr>
            <a:xfrm>
              <a:off x="4658775" y="3678000"/>
              <a:ext cx="227900" cy="129475"/>
            </a:xfrm>
            <a:custGeom>
              <a:avLst/>
              <a:gdLst/>
              <a:ahLst/>
              <a:cxnLst/>
              <a:rect l="l" t="t" r="r" b="b"/>
              <a:pathLst>
                <a:path w="9116" h="5179" extrusionOk="0">
                  <a:moveTo>
                    <a:pt x="4537" y="1"/>
                  </a:moveTo>
                  <a:cubicBezTo>
                    <a:pt x="4346" y="1"/>
                    <a:pt x="4142" y="50"/>
                    <a:pt x="3987" y="145"/>
                  </a:cubicBezTo>
                  <a:lnTo>
                    <a:pt x="298" y="2393"/>
                  </a:lnTo>
                  <a:cubicBezTo>
                    <a:pt x="26" y="2558"/>
                    <a:pt x="1" y="2800"/>
                    <a:pt x="243" y="2931"/>
                  </a:cubicBezTo>
                  <a:lnTo>
                    <a:pt x="4199" y="5095"/>
                  </a:lnTo>
                  <a:cubicBezTo>
                    <a:pt x="4302" y="5151"/>
                    <a:pt x="4436" y="5178"/>
                    <a:pt x="4578" y="5178"/>
                  </a:cubicBezTo>
                  <a:cubicBezTo>
                    <a:pt x="4769" y="5178"/>
                    <a:pt x="4973" y="5128"/>
                    <a:pt x="5129" y="5033"/>
                  </a:cubicBezTo>
                  <a:lnTo>
                    <a:pt x="8819" y="2786"/>
                  </a:lnTo>
                  <a:cubicBezTo>
                    <a:pt x="9091" y="2620"/>
                    <a:pt x="9116" y="2379"/>
                    <a:pt x="8873" y="2247"/>
                  </a:cubicBezTo>
                  <a:lnTo>
                    <a:pt x="4917" y="85"/>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33"/>
            <p:cNvSpPr/>
            <p:nvPr/>
          </p:nvSpPr>
          <p:spPr>
            <a:xfrm>
              <a:off x="4792625" y="3751125"/>
              <a:ext cx="288325" cy="162525"/>
            </a:xfrm>
            <a:custGeom>
              <a:avLst/>
              <a:gdLst/>
              <a:ahLst/>
              <a:cxnLst/>
              <a:rect l="l" t="t" r="r" b="b"/>
              <a:pathLst>
                <a:path w="11533" h="6501" extrusionOk="0">
                  <a:moveTo>
                    <a:pt x="4537" y="1"/>
                  </a:moveTo>
                  <a:cubicBezTo>
                    <a:pt x="4346" y="1"/>
                    <a:pt x="4142" y="50"/>
                    <a:pt x="3986" y="146"/>
                  </a:cubicBezTo>
                  <a:lnTo>
                    <a:pt x="296" y="2393"/>
                  </a:lnTo>
                  <a:cubicBezTo>
                    <a:pt x="25" y="2558"/>
                    <a:pt x="1" y="2800"/>
                    <a:pt x="242" y="2932"/>
                  </a:cubicBezTo>
                  <a:lnTo>
                    <a:pt x="6618" y="6417"/>
                  </a:lnTo>
                  <a:cubicBezTo>
                    <a:pt x="6721" y="6473"/>
                    <a:pt x="6855" y="6501"/>
                    <a:pt x="6997" y="6501"/>
                  </a:cubicBezTo>
                  <a:cubicBezTo>
                    <a:pt x="7188" y="6501"/>
                    <a:pt x="7392" y="6451"/>
                    <a:pt x="7548" y="6356"/>
                  </a:cubicBezTo>
                  <a:lnTo>
                    <a:pt x="11237" y="4109"/>
                  </a:lnTo>
                  <a:cubicBezTo>
                    <a:pt x="11509" y="3943"/>
                    <a:pt x="11533" y="3701"/>
                    <a:pt x="11292" y="3569"/>
                  </a:cubicBezTo>
                  <a:lnTo>
                    <a:pt x="4916" y="84"/>
                  </a:lnTo>
                  <a:cubicBezTo>
                    <a:pt x="4813"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3"/>
            <p:cNvSpPr/>
            <p:nvPr/>
          </p:nvSpPr>
          <p:spPr>
            <a:xfrm>
              <a:off x="2923325" y="2879150"/>
              <a:ext cx="324500" cy="182250"/>
            </a:xfrm>
            <a:custGeom>
              <a:avLst/>
              <a:gdLst/>
              <a:ahLst/>
              <a:cxnLst/>
              <a:rect l="l" t="t" r="r" b="b"/>
              <a:pathLst>
                <a:path w="12980" h="7290" extrusionOk="0">
                  <a:moveTo>
                    <a:pt x="4538" y="0"/>
                  </a:moveTo>
                  <a:cubicBezTo>
                    <a:pt x="4347" y="0"/>
                    <a:pt x="4143" y="50"/>
                    <a:pt x="3987" y="145"/>
                  </a:cubicBezTo>
                  <a:lnTo>
                    <a:pt x="297" y="2392"/>
                  </a:lnTo>
                  <a:cubicBezTo>
                    <a:pt x="26" y="2558"/>
                    <a:pt x="0" y="2799"/>
                    <a:pt x="243" y="2932"/>
                  </a:cubicBezTo>
                  <a:lnTo>
                    <a:pt x="8063" y="7206"/>
                  </a:lnTo>
                  <a:cubicBezTo>
                    <a:pt x="8166" y="7262"/>
                    <a:pt x="8302" y="7289"/>
                    <a:pt x="8444" y="7289"/>
                  </a:cubicBezTo>
                  <a:cubicBezTo>
                    <a:pt x="8635" y="7289"/>
                    <a:pt x="8838" y="7240"/>
                    <a:pt x="8994" y="7146"/>
                  </a:cubicBezTo>
                  <a:lnTo>
                    <a:pt x="12684" y="4897"/>
                  </a:lnTo>
                  <a:cubicBezTo>
                    <a:pt x="12956" y="4731"/>
                    <a:pt x="12979" y="4490"/>
                    <a:pt x="12737" y="4359"/>
                  </a:cubicBezTo>
                  <a:lnTo>
                    <a:pt x="4917" y="84"/>
                  </a:lnTo>
                  <a:cubicBezTo>
                    <a:pt x="4814" y="28"/>
                    <a:pt x="4680" y="0"/>
                    <a:pt x="453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33"/>
            <p:cNvSpPr/>
            <p:nvPr/>
          </p:nvSpPr>
          <p:spPr>
            <a:xfrm>
              <a:off x="4627683" y="3809625"/>
              <a:ext cx="324475" cy="182275"/>
            </a:xfrm>
            <a:custGeom>
              <a:avLst/>
              <a:gdLst/>
              <a:ahLst/>
              <a:cxnLst/>
              <a:rect l="l" t="t" r="r" b="b"/>
              <a:pathLst>
                <a:path w="12979" h="7291" extrusionOk="0">
                  <a:moveTo>
                    <a:pt x="4537" y="1"/>
                  </a:moveTo>
                  <a:cubicBezTo>
                    <a:pt x="4346" y="1"/>
                    <a:pt x="4142" y="51"/>
                    <a:pt x="3986" y="146"/>
                  </a:cubicBezTo>
                  <a:lnTo>
                    <a:pt x="296" y="2393"/>
                  </a:lnTo>
                  <a:cubicBezTo>
                    <a:pt x="24" y="2559"/>
                    <a:pt x="1" y="2800"/>
                    <a:pt x="242" y="2932"/>
                  </a:cubicBezTo>
                  <a:lnTo>
                    <a:pt x="8063" y="7206"/>
                  </a:lnTo>
                  <a:cubicBezTo>
                    <a:pt x="8166" y="7263"/>
                    <a:pt x="8301" y="7290"/>
                    <a:pt x="8443" y="7290"/>
                  </a:cubicBezTo>
                  <a:cubicBezTo>
                    <a:pt x="8633" y="7290"/>
                    <a:pt x="8837" y="7241"/>
                    <a:pt x="8993" y="7146"/>
                  </a:cubicBezTo>
                  <a:lnTo>
                    <a:pt x="12683" y="4898"/>
                  </a:lnTo>
                  <a:cubicBezTo>
                    <a:pt x="12955" y="4732"/>
                    <a:pt x="12978" y="4491"/>
                    <a:pt x="12737" y="4360"/>
                  </a:cubicBezTo>
                  <a:lnTo>
                    <a:pt x="4916" y="85"/>
                  </a:lnTo>
                  <a:cubicBezTo>
                    <a:pt x="4813"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33"/>
            <p:cNvSpPr/>
            <p:nvPr/>
          </p:nvSpPr>
          <p:spPr>
            <a:xfrm>
              <a:off x="3153775" y="3005075"/>
              <a:ext cx="227875" cy="129450"/>
            </a:xfrm>
            <a:custGeom>
              <a:avLst/>
              <a:gdLst/>
              <a:ahLst/>
              <a:cxnLst/>
              <a:rect l="l" t="t" r="r" b="b"/>
              <a:pathLst>
                <a:path w="9115" h="5178" extrusionOk="0">
                  <a:moveTo>
                    <a:pt x="4536" y="1"/>
                  </a:moveTo>
                  <a:cubicBezTo>
                    <a:pt x="4345" y="1"/>
                    <a:pt x="4142" y="50"/>
                    <a:pt x="3986" y="145"/>
                  </a:cubicBezTo>
                  <a:lnTo>
                    <a:pt x="296" y="2393"/>
                  </a:lnTo>
                  <a:cubicBezTo>
                    <a:pt x="24" y="2558"/>
                    <a:pt x="1" y="2799"/>
                    <a:pt x="242" y="2931"/>
                  </a:cubicBezTo>
                  <a:lnTo>
                    <a:pt x="4199" y="5095"/>
                  </a:lnTo>
                  <a:cubicBezTo>
                    <a:pt x="4302" y="5150"/>
                    <a:pt x="4437" y="5178"/>
                    <a:pt x="4579" y="5178"/>
                  </a:cubicBezTo>
                  <a:cubicBezTo>
                    <a:pt x="4769" y="5178"/>
                    <a:pt x="4973" y="5128"/>
                    <a:pt x="5129" y="5033"/>
                  </a:cubicBezTo>
                  <a:lnTo>
                    <a:pt x="8819" y="2786"/>
                  </a:lnTo>
                  <a:cubicBezTo>
                    <a:pt x="9090" y="2620"/>
                    <a:pt x="9114" y="2379"/>
                    <a:pt x="8873" y="2247"/>
                  </a:cubicBezTo>
                  <a:lnTo>
                    <a:pt x="4917" y="85"/>
                  </a:lnTo>
                  <a:cubicBezTo>
                    <a:pt x="4814"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3"/>
            <p:cNvSpPr/>
            <p:nvPr/>
          </p:nvSpPr>
          <p:spPr>
            <a:xfrm>
              <a:off x="3287600" y="3078225"/>
              <a:ext cx="227900" cy="129450"/>
            </a:xfrm>
            <a:custGeom>
              <a:avLst/>
              <a:gdLst/>
              <a:ahLst/>
              <a:cxnLst/>
              <a:rect l="l" t="t" r="r" b="b"/>
              <a:pathLst>
                <a:path w="9116" h="5178" extrusionOk="0">
                  <a:moveTo>
                    <a:pt x="4537" y="1"/>
                  </a:moveTo>
                  <a:cubicBezTo>
                    <a:pt x="4346" y="1"/>
                    <a:pt x="4143" y="50"/>
                    <a:pt x="3987" y="145"/>
                  </a:cubicBezTo>
                  <a:lnTo>
                    <a:pt x="297" y="2392"/>
                  </a:lnTo>
                  <a:cubicBezTo>
                    <a:pt x="25" y="2557"/>
                    <a:pt x="0" y="2800"/>
                    <a:pt x="243" y="2931"/>
                  </a:cubicBezTo>
                  <a:lnTo>
                    <a:pt x="4199" y="5094"/>
                  </a:lnTo>
                  <a:cubicBezTo>
                    <a:pt x="4302" y="5150"/>
                    <a:pt x="4437" y="5178"/>
                    <a:pt x="4579" y="5178"/>
                  </a:cubicBezTo>
                  <a:cubicBezTo>
                    <a:pt x="4770" y="5178"/>
                    <a:pt x="4974" y="5128"/>
                    <a:pt x="5130" y="5033"/>
                  </a:cubicBezTo>
                  <a:lnTo>
                    <a:pt x="8818" y="2786"/>
                  </a:lnTo>
                  <a:cubicBezTo>
                    <a:pt x="9090" y="2620"/>
                    <a:pt x="9115" y="2379"/>
                    <a:pt x="8873" y="2247"/>
                  </a:cubicBezTo>
                  <a:lnTo>
                    <a:pt x="4917" y="85"/>
                  </a:lnTo>
                  <a:cubicBezTo>
                    <a:pt x="4813" y="28"/>
                    <a:pt x="4678"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33"/>
            <p:cNvSpPr/>
            <p:nvPr/>
          </p:nvSpPr>
          <p:spPr>
            <a:xfrm>
              <a:off x="3421450" y="3151350"/>
              <a:ext cx="227875" cy="129450"/>
            </a:xfrm>
            <a:custGeom>
              <a:avLst/>
              <a:gdLst/>
              <a:ahLst/>
              <a:cxnLst/>
              <a:rect l="l" t="t" r="r" b="b"/>
              <a:pathLst>
                <a:path w="9115" h="5178" extrusionOk="0">
                  <a:moveTo>
                    <a:pt x="4536" y="1"/>
                  </a:moveTo>
                  <a:cubicBezTo>
                    <a:pt x="4345" y="1"/>
                    <a:pt x="4142" y="50"/>
                    <a:pt x="3986" y="145"/>
                  </a:cubicBezTo>
                  <a:lnTo>
                    <a:pt x="296" y="2392"/>
                  </a:lnTo>
                  <a:cubicBezTo>
                    <a:pt x="24" y="2558"/>
                    <a:pt x="0" y="2799"/>
                    <a:pt x="242" y="2932"/>
                  </a:cubicBezTo>
                  <a:lnTo>
                    <a:pt x="4199" y="5094"/>
                  </a:lnTo>
                  <a:cubicBezTo>
                    <a:pt x="4302" y="5150"/>
                    <a:pt x="4437" y="5178"/>
                    <a:pt x="4579" y="5178"/>
                  </a:cubicBezTo>
                  <a:cubicBezTo>
                    <a:pt x="4769" y="5178"/>
                    <a:pt x="4973" y="5128"/>
                    <a:pt x="5129" y="5034"/>
                  </a:cubicBezTo>
                  <a:lnTo>
                    <a:pt x="8819" y="2786"/>
                  </a:lnTo>
                  <a:cubicBezTo>
                    <a:pt x="9090" y="2621"/>
                    <a:pt x="9114" y="2378"/>
                    <a:pt x="8873" y="2247"/>
                  </a:cubicBezTo>
                  <a:lnTo>
                    <a:pt x="4917" y="84"/>
                  </a:lnTo>
                  <a:cubicBezTo>
                    <a:pt x="4813"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33"/>
            <p:cNvSpPr/>
            <p:nvPr/>
          </p:nvSpPr>
          <p:spPr>
            <a:xfrm>
              <a:off x="3555275" y="3224500"/>
              <a:ext cx="227900" cy="129450"/>
            </a:xfrm>
            <a:custGeom>
              <a:avLst/>
              <a:gdLst/>
              <a:ahLst/>
              <a:cxnLst/>
              <a:rect l="l" t="t" r="r" b="b"/>
              <a:pathLst>
                <a:path w="9116" h="5178" extrusionOk="0">
                  <a:moveTo>
                    <a:pt x="4537" y="0"/>
                  </a:moveTo>
                  <a:cubicBezTo>
                    <a:pt x="4346" y="0"/>
                    <a:pt x="4143" y="50"/>
                    <a:pt x="3987" y="145"/>
                  </a:cubicBezTo>
                  <a:lnTo>
                    <a:pt x="297" y="2392"/>
                  </a:lnTo>
                  <a:cubicBezTo>
                    <a:pt x="25" y="2558"/>
                    <a:pt x="0" y="2799"/>
                    <a:pt x="243" y="2932"/>
                  </a:cubicBezTo>
                  <a:lnTo>
                    <a:pt x="4199" y="5094"/>
                  </a:lnTo>
                  <a:cubicBezTo>
                    <a:pt x="4302" y="5150"/>
                    <a:pt x="4437" y="5178"/>
                    <a:pt x="4579" y="5178"/>
                  </a:cubicBezTo>
                  <a:cubicBezTo>
                    <a:pt x="4769" y="5178"/>
                    <a:pt x="4973" y="5128"/>
                    <a:pt x="5129" y="5034"/>
                  </a:cubicBezTo>
                  <a:lnTo>
                    <a:pt x="8818" y="2787"/>
                  </a:lnTo>
                  <a:cubicBezTo>
                    <a:pt x="9090" y="2620"/>
                    <a:pt x="9115" y="2378"/>
                    <a:pt x="8873" y="2246"/>
                  </a:cubicBezTo>
                  <a:lnTo>
                    <a:pt x="4917" y="84"/>
                  </a:lnTo>
                  <a:cubicBezTo>
                    <a:pt x="4813"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33"/>
            <p:cNvSpPr/>
            <p:nvPr/>
          </p:nvSpPr>
          <p:spPr>
            <a:xfrm>
              <a:off x="3689125" y="3297650"/>
              <a:ext cx="227850" cy="129450"/>
            </a:xfrm>
            <a:custGeom>
              <a:avLst/>
              <a:gdLst/>
              <a:ahLst/>
              <a:cxnLst/>
              <a:rect l="l" t="t" r="r" b="b"/>
              <a:pathLst>
                <a:path w="9114" h="5178" extrusionOk="0">
                  <a:moveTo>
                    <a:pt x="4536" y="0"/>
                  </a:moveTo>
                  <a:cubicBezTo>
                    <a:pt x="4345" y="0"/>
                    <a:pt x="4141" y="49"/>
                    <a:pt x="3986" y="144"/>
                  </a:cubicBezTo>
                  <a:lnTo>
                    <a:pt x="296" y="2392"/>
                  </a:lnTo>
                  <a:cubicBezTo>
                    <a:pt x="24" y="2558"/>
                    <a:pt x="0" y="2799"/>
                    <a:pt x="241" y="2932"/>
                  </a:cubicBezTo>
                  <a:lnTo>
                    <a:pt x="4199" y="5094"/>
                  </a:lnTo>
                  <a:cubicBezTo>
                    <a:pt x="4302" y="5150"/>
                    <a:pt x="4437" y="5177"/>
                    <a:pt x="4578" y="5177"/>
                  </a:cubicBezTo>
                  <a:cubicBezTo>
                    <a:pt x="4769" y="5177"/>
                    <a:pt x="4973" y="5128"/>
                    <a:pt x="5129" y="5034"/>
                  </a:cubicBezTo>
                  <a:lnTo>
                    <a:pt x="8818" y="2785"/>
                  </a:lnTo>
                  <a:cubicBezTo>
                    <a:pt x="9090" y="2619"/>
                    <a:pt x="9114" y="2378"/>
                    <a:pt x="8873" y="2246"/>
                  </a:cubicBezTo>
                  <a:lnTo>
                    <a:pt x="4915" y="84"/>
                  </a:lnTo>
                  <a:cubicBezTo>
                    <a:pt x="4813" y="27"/>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33"/>
            <p:cNvSpPr/>
            <p:nvPr/>
          </p:nvSpPr>
          <p:spPr>
            <a:xfrm>
              <a:off x="3822950" y="3370775"/>
              <a:ext cx="227900" cy="129475"/>
            </a:xfrm>
            <a:custGeom>
              <a:avLst/>
              <a:gdLst/>
              <a:ahLst/>
              <a:cxnLst/>
              <a:rect l="l" t="t" r="r" b="b"/>
              <a:pathLst>
                <a:path w="9116" h="5179" extrusionOk="0">
                  <a:moveTo>
                    <a:pt x="4536" y="1"/>
                  </a:moveTo>
                  <a:cubicBezTo>
                    <a:pt x="4345" y="1"/>
                    <a:pt x="4142" y="50"/>
                    <a:pt x="3985" y="145"/>
                  </a:cubicBezTo>
                  <a:lnTo>
                    <a:pt x="297" y="2393"/>
                  </a:lnTo>
                  <a:cubicBezTo>
                    <a:pt x="24" y="2559"/>
                    <a:pt x="0" y="2800"/>
                    <a:pt x="243" y="2933"/>
                  </a:cubicBezTo>
                  <a:lnTo>
                    <a:pt x="4199" y="5095"/>
                  </a:lnTo>
                  <a:cubicBezTo>
                    <a:pt x="4302" y="5151"/>
                    <a:pt x="4437" y="5178"/>
                    <a:pt x="4579" y="5178"/>
                  </a:cubicBezTo>
                  <a:cubicBezTo>
                    <a:pt x="4769" y="5178"/>
                    <a:pt x="4972" y="5129"/>
                    <a:pt x="5128" y="5035"/>
                  </a:cubicBezTo>
                  <a:lnTo>
                    <a:pt x="8818" y="2786"/>
                  </a:lnTo>
                  <a:cubicBezTo>
                    <a:pt x="9090" y="2620"/>
                    <a:pt x="9115" y="2379"/>
                    <a:pt x="8872" y="2247"/>
                  </a:cubicBezTo>
                  <a:lnTo>
                    <a:pt x="4916" y="85"/>
                  </a:lnTo>
                  <a:cubicBezTo>
                    <a:pt x="4813"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33"/>
            <p:cNvSpPr/>
            <p:nvPr/>
          </p:nvSpPr>
          <p:spPr>
            <a:xfrm>
              <a:off x="3956750" y="3443925"/>
              <a:ext cx="227900" cy="129475"/>
            </a:xfrm>
            <a:custGeom>
              <a:avLst/>
              <a:gdLst/>
              <a:ahLst/>
              <a:cxnLst/>
              <a:rect l="l" t="t" r="r" b="b"/>
              <a:pathLst>
                <a:path w="9116" h="5179" extrusionOk="0">
                  <a:moveTo>
                    <a:pt x="4538" y="1"/>
                  </a:moveTo>
                  <a:cubicBezTo>
                    <a:pt x="4347" y="1"/>
                    <a:pt x="4143" y="50"/>
                    <a:pt x="3987" y="145"/>
                  </a:cubicBezTo>
                  <a:lnTo>
                    <a:pt x="298" y="2393"/>
                  </a:lnTo>
                  <a:cubicBezTo>
                    <a:pt x="26" y="2559"/>
                    <a:pt x="1" y="2800"/>
                    <a:pt x="243" y="2932"/>
                  </a:cubicBezTo>
                  <a:lnTo>
                    <a:pt x="4199" y="5094"/>
                  </a:lnTo>
                  <a:cubicBezTo>
                    <a:pt x="4303" y="5151"/>
                    <a:pt x="4437" y="5178"/>
                    <a:pt x="4579" y="5178"/>
                  </a:cubicBezTo>
                  <a:cubicBezTo>
                    <a:pt x="4770" y="5178"/>
                    <a:pt x="4974" y="5128"/>
                    <a:pt x="5130" y="5033"/>
                  </a:cubicBezTo>
                  <a:lnTo>
                    <a:pt x="8820" y="2786"/>
                  </a:lnTo>
                  <a:cubicBezTo>
                    <a:pt x="9092" y="2620"/>
                    <a:pt x="9116" y="2379"/>
                    <a:pt x="8875" y="2247"/>
                  </a:cubicBezTo>
                  <a:lnTo>
                    <a:pt x="4917" y="85"/>
                  </a:lnTo>
                  <a:cubicBezTo>
                    <a:pt x="4814" y="28"/>
                    <a:pt x="4680" y="1"/>
                    <a:pt x="453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33"/>
            <p:cNvSpPr/>
            <p:nvPr/>
          </p:nvSpPr>
          <p:spPr>
            <a:xfrm>
              <a:off x="4090600" y="3517075"/>
              <a:ext cx="227900" cy="129425"/>
            </a:xfrm>
            <a:custGeom>
              <a:avLst/>
              <a:gdLst/>
              <a:ahLst/>
              <a:cxnLst/>
              <a:rect l="l" t="t" r="r" b="b"/>
              <a:pathLst>
                <a:path w="9116" h="5177" extrusionOk="0">
                  <a:moveTo>
                    <a:pt x="4537" y="1"/>
                  </a:moveTo>
                  <a:cubicBezTo>
                    <a:pt x="4346" y="1"/>
                    <a:pt x="4142" y="50"/>
                    <a:pt x="3986" y="144"/>
                  </a:cubicBezTo>
                  <a:lnTo>
                    <a:pt x="296" y="2393"/>
                  </a:lnTo>
                  <a:cubicBezTo>
                    <a:pt x="25" y="2557"/>
                    <a:pt x="1" y="2798"/>
                    <a:pt x="242" y="2931"/>
                  </a:cubicBezTo>
                  <a:lnTo>
                    <a:pt x="4199" y="5093"/>
                  </a:lnTo>
                  <a:cubicBezTo>
                    <a:pt x="4302" y="5149"/>
                    <a:pt x="4437" y="5177"/>
                    <a:pt x="4579" y="5177"/>
                  </a:cubicBezTo>
                  <a:cubicBezTo>
                    <a:pt x="4770" y="5177"/>
                    <a:pt x="4973" y="5127"/>
                    <a:pt x="5129" y="5033"/>
                  </a:cubicBezTo>
                  <a:lnTo>
                    <a:pt x="8819" y="2785"/>
                  </a:lnTo>
                  <a:cubicBezTo>
                    <a:pt x="9091" y="2620"/>
                    <a:pt x="9116" y="2379"/>
                    <a:pt x="8873" y="2246"/>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3"/>
            <p:cNvSpPr/>
            <p:nvPr/>
          </p:nvSpPr>
          <p:spPr>
            <a:xfrm>
              <a:off x="4224425" y="3590225"/>
              <a:ext cx="227900" cy="129450"/>
            </a:xfrm>
            <a:custGeom>
              <a:avLst/>
              <a:gdLst/>
              <a:ahLst/>
              <a:cxnLst/>
              <a:rect l="l" t="t" r="r" b="b"/>
              <a:pathLst>
                <a:path w="9116" h="5178" extrusionOk="0">
                  <a:moveTo>
                    <a:pt x="4537" y="1"/>
                  </a:moveTo>
                  <a:cubicBezTo>
                    <a:pt x="4346" y="1"/>
                    <a:pt x="4143" y="50"/>
                    <a:pt x="3987" y="144"/>
                  </a:cubicBezTo>
                  <a:lnTo>
                    <a:pt x="298" y="2391"/>
                  </a:lnTo>
                  <a:cubicBezTo>
                    <a:pt x="26" y="2557"/>
                    <a:pt x="1" y="2798"/>
                    <a:pt x="243" y="2931"/>
                  </a:cubicBezTo>
                  <a:lnTo>
                    <a:pt x="4199" y="5094"/>
                  </a:lnTo>
                  <a:cubicBezTo>
                    <a:pt x="4303" y="5150"/>
                    <a:pt x="4437" y="5177"/>
                    <a:pt x="4579" y="5177"/>
                  </a:cubicBezTo>
                  <a:cubicBezTo>
                    <a:pt x="4770" y="5177"/>
                    <a:pt x="4974" y="5128"/>
                    <a:pt x="5130" y="5033"/>
                  </a:cubicBezTo>
                  <a:lnTo>
                    <a:pt x="8819" y="2786"/>
                  </a:lnTo>
                  <a:cubicBezTo>
                    <a:pt x="9092" y="2620"/>
                    <a:pt x="9116" y="2379"/>
                    <a:pt x="8874" y="2246"/>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3"/>
            <p:cNvSpPr/>
            <p:nvPr/>
          </p:nvSpPr>
          <p:spPr>
            <a:xfrm>
              <a:off x="4358275" y="3663375"/>
              <a:ext cx="227875" cy="129450"/>
            </a:xfrm>
            <a:custGeom>
              <a:avLst/>
              <a:gdLst/>
              <a:ahLst/>
              <a:cxnLst/>
              <a:rect l="l" t="t" r="r" b="b"/>
              <a:pathLst>
                <a:path w="9115" h="5178" extrusionOk="0">
                  <a:moveTo>
                    <a:pt x="4536" y="0"/>
                  </a:moveTo>
                  <a:cubicBezTo>
                    <a:pt x="4346" y="0"/>
                    <a:pt x="4142" y="50"/>
                    <a:pt x="3986" y="144"/>
                  </a:cubicBezTo>
                  <a:lnTo>
                    <a:pt x="296" y="2393"/>
                  </a:lnTo>
                  <a:cubicBezTo>
                    <a:pt x="24" y="2559"/>
                    <a:pt x="1" y="2800"/>
                    <a:pt x="242" y="2932"/>
                  </a:cubicBezTo>
                  <a:lnTo>
                    <a:pt x="4199" y="5094"/>
                  </a:lnTo>
                  <a:cubicBezTo>
                    <a:pt x="4302" y="5151"/>
                    <a:pt x="4437" y="5178"/>
                    <a:pt x="4579" y="5178"/>
                  </a:cubicBezTo>
                  <a:cubicBezTo>
                    <a:pt x="4770" y="5178"/>
                    <a:pt x="4973" y="5128"/>
                    <a:pt x="5129" y="5034"/>
                  </a:cubicBezTo>
                  <a:lnTo>
                    <a:pt x="8819" y="2786"/>
                  </a:lnTo>
                  <a:cubicBezTo>
                    <a:pt x="9091" y="2620"/>
                    <a:pt x="9114" y="2379"/>
                    <a:pt x="8873" y="2246"/>
                  </a:cubicBezTo>
                  <a:lnTo>
                    <a:pt x="4916"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3"/>
            <p:cNvSpPr/>
            <p:nvPr/>
          </p:nvSpPr>
          <p:spPr>
            <a:xfrm>
              <a:off x="4492064" y="3736525"/>
              <a:ext cx="227900" cy="129450"/>
            </a:xfrm>
            <a:custGeom>
              <a:avLst/>
              <a:gdLst/>
              <a:ahLst/>
              <a:cxnLst/>
              <a:rect l="l" t="t" r="r" b="b"/>
              <a:pathLst>
                <a:path w="9116" h="5178" extrusionOk="0">
                  <a:moveTo>
                    <a:pt x="4537" y="0"/>
                  </a:moveTo>
                  <a:cubicBezTo>
                    <a:pt x="4346" y="0"/>
                    <a:pt x="4143" y="50"/>
                    <a:pt x="3987" y="144"/>
                  </a:cubicBezTo>
                  <a:lnTo>
                    <a:pt x="297" y="2393"/>
                  </a:lnTo>
                  <a:cubicBezTo>
                    <a:pt x="26" y="2557"/>
                    <a:pt x="1" y="2800"/>
                    <a:pt x="243" y="2931"/>
                  </a:cubicBezTo>
                  <a:lnTo>
                    <a:pt x="4199" y="5094"/>
                  </a:lnTo>
                  <a:cubicBezTo>
                    <a:pt x="4302" y="5150"/>
                    <a:pt x="4437" y="5178"/>
                    <a:pt x="4578" y="5178"/>
                  </a:cubicBezTo>
                  <a:cubicBezTo>
                    <a:pt x="4769" y="5178"/>
                    <a:pt x="4973" y="5128"/>
                    <a:pt x="5129" y="5033"/>
                  </a:cubicBezTo>
                  <a:lnTo>
                    <a:pt x="8819" y="2786"/>
                  </a:lnTo>
                  <a:cubicBezTo>
                    <a:pt x="9090" y="2620"/>
                    <a:pt x="9115" y="2377"/>
                    <a:pt x="8873" y="2246"/>
                  </a:cubicBezTo>
                  <a:lnTo>
                    <a:pt x="4917" y="84"/>
                  </a:lnTo>
                  <a:cubicBezTo>
                    <a:pt x="4813"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33"/>
            <p:cNvSpPr/>
            <p:nvPr/>
          </p:nvSpPr>
          <p:spPr>
            <a:xfrm>
              <a:off x="2793900" y="2957975"/>
              <a:ext cx="390925" cy="218550"/>
            </a:xfrm>
            <a:custGeom>
              <a:avLst/>
              <a:gdLst/>
              <a:ahLst/>
              <a:cxnLst/>
              <a:rect l="l" t="t" r="r" b="b"/>
              <a:pathLst>
                <a:path w="15637" h="8742" extrusionOk="0">
                  <a:moveTo>
                    <a:pt x="4536" y="0"/>
                  </a:moveTo>
                  <a:cubicBezTo>
                    <a:pt x="4345" y="0"/>
                    <a:pt x="4142" y="50"/>
                    <a:pt x="3986" y="144"/>
                  </a:cubicBezTo>
                  <a:lnTo>
                    <a:pt x="296" y="2392"/>
                  </a:lnTo>
                  <a:cubicBezTo>
                    <a:pt x="24" y="2557"/>
                    <a:pt x="0" y="2799"/>
                    <a:pt x="242" y="2932"/>
                  </a:cubicBezTo>
                  <a:lnTo>
                    <a:pt x="10720" y="8658"/>
                  </a:lnTo>
                  <a:cubicBezTo>
                    <a:pt x="10823" y="8715"/>
                    <a:pt x="10958" y="8742"/>
                    <a:pt x="11100" y="8742"/>
                  </a:cubicBezTo>
                  <a:cubicBezTo>
                    <a:pt x="11291" y="8742"/>
                    <a:pt x="11495" y="8692"/>
                    <a:pt x="11651" y="8597"/>
                  </a:cubicBezTo>
                  <a:lnTo>
                    <a:pt x="15341" y="6350"/>
                  </a:lnTo>
                  <a:cubicBezTo>
                    <a:pt x="15613" y="6184"/>
                    <a:pt x="15636" y="5943"/>
                    <a:pt x="15395" y="5810"/>
                  </a:cubicBezTo>
                  <a:lnTo>
                    <a:pt x="4915"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3"/>
            <p:cNvSpPr/>
            <p:nvPr/>
          </p:nvSpPr>
          <p:spPr>
            <a:xfrm>
              <a:off x="3090775" y="3120225"/>
              <a:ext cx="227850" cy="129450"/>
            </a:xfrm>
            <a:custGeom>
              <a:avLst/>
              <a:gdLst/>
              <a:ahLst/>
              <a:cxnLst/>
              <a:rect l="l" t="t" r="r" b="b"/>
              <a:pathLst>
                <a:path w="9114" h="5178" extrusionOk="0">
                  <a:moveTo>
                    <a:pt x="4536" y="0"/>
                  </a:moveTo>
                  <a:cubicBezTo>
                    <a:pt x="4345" y="0"/>
                    <a:pt x="4142" y="50"/>
                    <a:pt x="3986" y="144"/>
                  </a:cubicBezTo>
                  <a:lnTo>
                    <a:pt x="296" y="2393"/>
                  </a:lnTo>
                  <a:cubicBezTo>
                    <a:pt x="24" y="2557"/>
                    <a:pt x="0" y="2800"/>
                    <a:pt x="242" y="2931"/>
                  </a:cubicBezTo>
                  <a:lnTo>
                    <a:pt x="4199" y="5094"/>
                  </a:lnTo>
                  <a:cubicBezTo>
                    <a:pt x="4302" y="5150"/>
                    <a:pt x="4436" y="5177"/>
                    <a:pt x="4578" y="5177"/>
                  </a:cubicBezTo>
                  <a:cubicBezTo>
                    <a:pt x="4769" y="5177"/>
                    <a:pt x="4973" y="5128"/>
                    <a:pt x="5129" y="5033"/>
                  </a:cubicBezTo>
                  <a:lnTo>
                    <a:pt x="8818" y="2786"/>
                  </a:lnTo>
                  <a:cubicBezTo>
                    <a:pt x="9090" y="2620"/>
                    <a:pt x="9114" y="2379"/>
                    <a:pt x="8874" y="2246"/>
                  </a:cubicBezTo>
                  <a:lnTo>
                    <a:pt x="4915"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3"/>
            <p:cNvSpPr/>
            <p:nvPr/>
          </p:nvSpPr>
          <p:spPr>
            <a:xfrm>
              <a:off x="3224600" y="3193375"/>
              <a:ext cx="227900" cy="129425"/>
            </a:xfrm>
            <a:custGeom>
              <a:avLst/>
              <a:gdLst/>
              <a:ahLst/>
              <a:cxnLst/>
              <a:rect l="l" t="t" r="r" b="b"/>
              <a:pathLst>
                <a:path w="9116" h="5177" extrusionOk="0">
                  <a:moveTo>
                    <a:pt x="4536" y="0"/>
                  </a:moveTo>
                  <a:cubicBezTo>
                    <a:pt x="4346" y="0"/>
                    <a:pt x="4143" y="50"/>
                    <a:pt x="3987" y="144"/>
                  </a:cubicBezTo>
                  <a:lnTo>
                    <a:pt x="297" y="2391"/>
                  </a:lnTo>
                  <a:cubicBezTo>
                    <a:pt x="25" y="2557"/>
                    <a:pt x="0" y="2798"/>
                    <a:pt x="243" y="2931"/>
                  </a:cubicBezTo>
                  <a:lnTo>
                    <a:pt x="4199" y="5093"/>
                  </a:lnTo>
                  <a:cubicBezTo>
                    <a:pt x="4302" y="5149"/>
                    <a:pt x="4437" y="5176"/>
                    <a:pt x="4579" y="5176"/>
                  </a:cubicBezTo>
                  <a:cubicBezTo>
                    <a:pt x="4770" y="5176"/>
                    <a:pt x="4973" y="5127"/>
                    <a:pt x="5130" y="5033"/>
                  </a:cubicBezTo>
                  <a:lnTo>
                    <a:pt x="8818" y="2784"/>
                  </a:lnTo>
                  <a:cubicBezTo>
                    <a:pt x="9090" y="2620"/>
                    <a:pt x="9115" y="2379"/>
                    <a:pt x="8873" y="2246"/>
                  </a:cubicBezTo>
                  <a:lnTo>
                    <a:pt x="4917"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33"/>
            <p:cNvSpPr/>
            <p:nvPr/>
          </p:nvSpPr>
          <p:spPr>
            <a:xfrm>
              <a:off x="3358450" y="3266500"/>
              <a:ext cx="227850" cy="129450"/>
            </a:xfrm>
            <a:custGeom>
              <a:avLst/>
              <a:gdLst/>
              <a:ahLst/>
              <a:cxnLst/>
              <a:rect l="l" t="t" r="r" b="b"/>
              <a:pathLst>
                <a:path w="9114" h="5178" extrusionOk="0">
                  <a:moveTo>
                    <a:pt x="4536" y="1"/>
                  </a:moveTo>
                  <a:cubicBezTo>
                    <a:pt x="4345" y="1"/>
                    <a:pt x="4141" y="50"/>
                    <a:pt x="3985" y="145"/>
                  </a:cubicBezTo>
                  <a:lnTo>
                    <a:pt x="296" y="2392"/>
                  </a:lnTo>
                  <a:cubicBezTo>
                    <a:pt x="24" y="2558"/>
                    <a:pt x="0" y="2799"/>
                    <a:pt x="241" y="2931"/>
                  </a:cubicBezTo>
                  <a:lnTo>
                    <a:pt x="4199" y="5093"/>
                  </a:lnTo>
                  <a:cubicBezTo>
                    <a:pt x="4302" y="5150"/>
                    <a:pt x="4436" y="5177"/>
                    <a:pt x="4578" y="5177"/>
                  </a:cubicBezTo>
                  <a:cubicBezTo>
                    <a:pt x="4769" y="5177"/>
                    <a:pt x="4973" y="5128"/>
                    <a:pt x="5129" y="5034"/>
                  </a:cubicBezTo>
                  <a:lnTo>
                    <a:pt x="8818" y="2785"/>
                  </a:lnTo>
                  <a:cubicBezTo>
                    <a:pt x="9090" y="2621"/>
                    <a:pt x="9114" y="2379"/>
                    <a:pt x="8873" y="2247"/>
                  </a:cubicBezTo>
                  <a:lnTo>
                    <a:pt x="4915" y="84"/>
                  </a:lnTo>
                  <a:cubicBezTo>
                    <a:pt x="4812"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33"/>
            <p:cNvSpPr/>
            <p:nvPr/>
          </p:nvSpPr>
          <p:spPr>
            <a:xfrm>
              <a:off x="3626125" y="3412800"/>
              <a:ext cx="227850" cy="129450"/>
            </a:xfrm>
            <a:custGeom>
              <a:avLst/>
              <a:gdLst/>
              <a:ahLst/>
              <a:cxnLst/>
              <a:rect l="l" t="t" r="r" b="b"/>
              <a:pathLst>
                <a:path w="9114" h="5178" extrusionOk="0">
                  <a:moveTo>
                    <a:pt x="4536" y="0"/>
                  </a:moveTo>
                  <a:cubicBezTo>
                    <a:pt x="4345" y="0"/>
                    <a:pt x="4141" y="50"/>
                    <a:pt x="3985" y="145"/>
                  </a:cubicBezTo>
                  <a:lnTo>
                    <a:pt x="296" y="2392"/>
                  </a:lnTo>
                  <a:cubicBezTo>
                    <a:pt x="24" y="2558"/>
                    <a:pt x="0" y="2799"/>
                    <a:pt x="241" y="2931"/>
                  </a:cubicBezTo>
                  <a:lnTo>
                    <a:pt x="4199" y="5093"/>
                  </a:lnTo>
                  <a:cubicBezTo>
                    <a:pt x="4301" y="5150"/>
                    <a:pt x="4436" y="5177"/>
                    <a:pt x="4578" y="5177"/>
                  </a:cubicBezTo>
                  <a:cubicBezTo>
                    <a:pt x="4769" y="5177"/>
                    <a:pt x="4972" y="5128"/>
                    <a:pt x="5128" y="5033"/>
                  </a:cubicBezTo>
                  <a:lnTo>
                    <a:pt x="8818" y="2785"/>
                  </a:lnTo>
                  <a:cubicBezTo>
                    <a:pt x="9090" y="2620"/>
                    <a:pt x="9114" y="2378"/>
                    <a:pt x="8873" y="2247"/>
                  </a:cubicBezTo>
                  <a:lnTo>
                    <a:pt x="4915" y="83"/>
                  </a:lnTo>
                  <a:cubicBezTo>
                    <a:pt x="4812"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3"/>
            <p:cNvSpPr/>
            <p:nvPr/>
          </p:nvSpPr>
          <p:spPr>
            <a:xfrm>
              <a:off x="3759925" y="3485925"/>
              <a:ext cx="227900" cy="129450"/>
            </a:xfrm>
            <a:custGeom>
              <a:avLst/>
              <a:gdLst/>
              <a:ahLst/>
              <a:cxnLst/>
              <a:rect l="l" t="t" r="r" b="b"/>
              <a:pathLst>
                <a:path w="9116" h="5178" extrusionOk="0">
                  <a:moveTo>
                    <a:pt x="4537" y="1"/>
                  </a:moveTo>
                  <a:cubicBezTo>
                    <a:pt x="4346" y="1"/>
                    <a:pt x="4142" y="50"/>
                    <a:pt x="3986" y="146"/>
                  </a:cubicBezTo>
                  <a:lnTo>
                    <a:pt x="296" y="2393"/>
                  </a:lnTo>
                  <a:cubicBezTo>
                    <a:pt x="26" y="2559"/>
                    <a:pt x="1" y="2800"/>
                    <a:pt x="243" y="2932"/>
                  </a:cubicBezTo>
                  <a:lnTo>
                    <a:pt x="4199" y="5094"/>
                  </a:lnTo>
                  <a:cubicBezTo>
                    <a:pt x="4302" y="5151"/>
                    <a:pt x="4437" y="5178"/>
                    <a:pt x="4579" y="5178"/>
                  </a:cubicBezTo>
                  <a:cubicBezTo>
                    <a:pt x="4770" y="5178"/>
                    <a:pt x="4973" y="5129"/>
                    <a:pt x="5129" y="5034"/>
                  </a:cubicBezTo>
                  <a:lnTo>
                    <a:pt x="8819" y="2786"/>
                  </a:lnTo>
                  <a:cubicBezTo>
                    <a:pt x="9091" y="2620"/>
                    <a:pt x="9116" y="2379"/>
                    <a:pt x="8873" y="2246"/>
                  </a:cubicBezTo>
                  <a:lnTo>
                    <a:pt x="4917" y="84"/>
                  </a:lnTo>
                  <a:cubicBezTo>
                    <a:pt x="4814" y="28"/>
                    <a:pt x="4679"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33"/>
            <p:cNvSpPr/>
            <p:nvPr/>
          </p:nvSpPr>
          <p:spPr>
            <a:xfrm>
              <a:off x="3893750" y="3559075"/>
              <a:ext cx="227900" cy="129425"/>
            </a:xfrm>
            <a:custGeom>
              <a:avLst/>
              <a:gdLst/>
              <a:ahLst/>
              <a:cxnLst/>
              <a:rect l="l" t="t" r="r" b="b"/>
              <a:pathLst>
                <a:path w="9116" h="5177" extrusionOk="0">
                  <a:moveTo>
                    <a:pt x="4537" y="0"/>
                  </a:moveTo>
                  <a:cubicBezTo>
                    <a:pt x="4347" y="0"/>
                    <a:pt x="4143" y="50"/>
                    <a:pt x="3987" y="144"/>
                  </a:cubicBezTo>
                  <a:lnTo>
                    <a:pt x="297" y="2393"/>
                  </a:lnTo>
                  <a:cubicBezTo>
                    <a:pt x="26" y="2558"/>
                    <a:pt x="1" y="2800"/>
                    <a:pt x="243" y="2932"/>
                  </a:cubicBezTo>
                  <a:lnTo>
                    <a:pt x="4199" y="5093"/>
                  </a:lnTo>
                  <a:cubicBezTo>
                    <a:pt x="4303" y="5149"/>
                    <a:pt x="4438" y="5176"/>
                    <a:pt x="4580" y="5176"/>
                  </a:cubicBezTo>
                  <a:cubicBezTo>
                    <a:pt x="4771" y="5176"/>
                    <a:pt x="4974" y="5127"/>
                    <a:pt x="5130" y="5033"/>
                  </a:cubicBezTo>
                  <a:lnTo>
                    <a:pt x="8820" y="2784"/>
                  </a:lnTo>
                  <a:cubicBezTo>
                    <a:pt x="9092" y="2620"/>
                    <a:pt x="9116" y="2379"/>
                    <a:pt x="8874" y="2246"/>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33"/>
            <p:cNvSpPr/>
            <p:nvPr/>
          </p:nvSpPr>
          <p:spPr>
            <a:xfrm>
              <a:off x="4027600" y="3632225"/>
              <a:ext cx="227900" cy="129450"/>
            </a:xfrm>
            <a:custGeom>
              <a:avLst/>
              <a:gdLst/>
              <a:ahLst/>
              <a:cxnLst/>
              <a:rect l="l" t="t" r="r" b="b"/>
              <a:pathLst>
                <a:path w="9116" h="5178" extrusionOk="0">
                  <a:moveTo>
                    <a:pt x="4536" y="0"/>
                  </a:moveTo>
                  <a:cubicBezTo>
                    <a:pt x="4345" y="0"/>
                    <a:pt x="4142" y="50"/>
                    <a:pt x="3986" y="144"/>
                  </a:cubicBezTo>
                  <a:lnTo>
                    <a:pt x="296" y="2392"/>
                  </a:lnTo>
                  <a:cubicBezTo>
                    <a:pt x="24" y="2558"/>
                    <a:pt x="1" y="2799"/>
                    <a:pt x="243" y="2932"/>
                  </a:cubicBezTo>
                  <a:lnTo>
                    <a:pt x="4199" y="5094"/>
                  </a:lnTo>
                  <a:cubicBezTo>
                    <a:pt x="4302" y="5150"/>
                    <a:pt x="4437" y="5178"/>
                    <a:pt x="4579" y="5178"/>
                  </a:cubicBezTo>
                  <a:cubicBezTo>
                    <a:pt x="4770" y="5178"/>
                    <a:pt x="4973" y="5128"/>
                    <a:pt x="5129" y="5034"/>
                  </a:cubicBezTo>
                  <a:lnTo>
                    <a:pt x="8819" y="2787"/>
                  </a:lnTo>
                  <a:cubicBezTo>
                    <a:pt x="9091" y="2620"/>
                    <a:pt x="9116" y="2379"/>
                    <a:pt x="8873" y="2246"/>
                  </a:cubicBezTo>
                  <a:lnTo>
                    <a:pt x="4917" y="84"/>
                  </a:lnTo>
                  <a:cubicBezTo>
                    <a:pt x="4814" y="28"/>
                    <a:pt x="4679"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33"/>
            <p:cNvSpPr/>
            <p:nvPr/>
          </p:nvSpPr>
          <p:spPr>
            <a:xfrm>
              <a:off x="4161425" y="3705375"/>
              <a:ext cx="227900" cy="129450"/>
            </a:xfrm>
            <a:custGeom>
              <a:avLst/>
              <a:gdLst/>
              <a:ahLst/>
              <a:cxnLst/>
              <a:rect l="l" t="t" r="r" b="b"/>
              <a:pathLst>
                <a:path w="9116" h="5178" extrusionOk="0">
                  <a:moveTo>
                    <a:pt x="4537" y="0"/>
                  </a:moveTo>
                  <a:cubicBezTo>
                    <a:pt x="4347" y="0"/>
                    <a:pt x="4143" y="50"/>
                    <a:pt x="3987" y="144"/>
                  </a:cubicBezTo>
                  <a:lnTo>
                    <a:pt x="297" y="2392"/>
                  </a:lnTo>
                  <a:cubicBezTo>
                    <a:pt x="25" y="2558"/>
                    <a:pt x="0" y="2799"/>
                    <a:pt x="243" y="2930"/>
                  </a:cubicBezTo>
                  <a:lnTo>
                    <a:pt x="4199" y="5094"/>
                  </a:lnTo>
                  <a:cubicBezTo>
                    <a:pt x="4302" y="5150"/>
                    <a:pt x="4437" y="5177"/>
                    <a:pt x="4579" y="5177"/>
                  </a:cubicBezTo>
                  <a:cubicBezTo>
                    <a:pt x="4770" y="5177"/>
                    <a:pt x="4974" y="5128"/>
                    <a:pt x="5130" y="5032"/>
                  </a:cubicBezTo>
                  <a:lnTo>
                    <a:pt x="8820" y="2785"/>
                  </a:lnTo>
                  <a:cubicBezTo>
                    <a:pt x="9092" y="2620"/>
                    <a:pt x="9115" y="2378"/>
                    <a:pt x="8874" y="2246"/>
                  </a:cubicBezTo>
                  <a:lnTo>
                    <a:pt x="4917" y="84"/>
                  </a:lnTo>
                  <a:cubicBezTo>
                    <a:pt x="4814"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33"/>
            <p:cNvSpPr/>
            <p:nvPr/>
          </p:nvSpPr>
          <p:spPr>
            <a:xfrm>
              <a:off x="4295239" y="3778525"/>
              <a:ext cx="227875" cy="129450"/>
            </a:xfrm>
            <a:custGeom>
              <a:avLst/>
              <a:gdLst/>
              <a:ahLst/>
              <a:cxnLst/>
              <a:rect l="l" t="t" r="r" b="b"/>
              <a:pathLst>
                <a:path w="9115" h="5178" extrusionOk="0">
                  <a:moveTo>
                    <a:pt x="4536" y="0"/>
                  </a:moveTo>
                  <a:cubicBezTo>
                    <a:pt x="4345" y="0"/>
                    <a:pt x="4142" y="49"/>
                    <a:pt x="3986" y="144"/>
                  </a:cubicBezTo>
                  <a:lnTo>
                    <a:pt x="296" y="2392"/>
                  </a:lnTo>
                  <a:cubicBezTo>
                    <a:pt x="24" y="2557"/>
                    <a:pt x="1" y="2799"/>
                    <a:pt x="242" y="2932"/>
                  </a:cubicBezTo>
                  <a:lnTo>
                    <a:pt x="4199" y="5094"/>
                  </a:lnTo>
                  <a:cubicBezTo>
                    <a:pt x="4302" y="5150"/>
                    <a:pt x="4437" y="5177"/>
                    <a:pt x="4579" y="5177"/>
                  </a:cubicBezTo>
                  <a:cubicBezTo>
                    <a:pt x="4769" y="5177"/>
                    <a:pt x="4973" y="5128"/>
                    <a:pt x="5129" y="5034"/>
                  </a:cubicBezTo>
                  <a:lnTo>
                    <a:pt x="8819" y="2785"/>
                  </a:lnTo>
                  <a:cubicBezTo>
                    <a:pt x="9090" y="2619"/>
                    <a:pt x="9114" y="2378"/>
                    <a:pt x="8873" y="2246"/>
                  </a:cubicBezTo>
                  <a:lnTo>
                    <a:pt x="4917" y="84"/>
                  </a:lnTo>
                  <a:cubicBezTo>
                    <a:pt x="4814" y="27"/>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33"/>
            <p:cNvSpPr/>
            <p:nvPr/>
          </p:nvSpPr>
          <p:spPr>
            <a:xfrm>
              <a:off x="4430798" y="3851650"/>
              <a:ext cx="391900" cy="219100"/>
            </a:xfrm>
            <a:custGeom>
              <a:avLst/>
              <a:gdLst/>
              <a:ahLst/>
              <a:cxnLst/>
              <a:rect l="l" t="t" r="r" b="b"/>
              <a:pathLst>
                <a:path w="15676" h="8764" extrusionOk="0">
                  <a:moveTo>
                    <a:pt x="4537" y="1"/>
                  </a:moveTo>
                  <a:cubicBezTo>
                    <a:pt x="4346" y="1"/>
                    <a:pt x="4143" y="50"/>
                    <a:pt x="3987" y="145"/>
                  </a:cubicBezTo>
                  <a:lnTo>
                    <a:pt x="297" y="2392"/>
                  </a:lnTo>
                  <a:cubicBezTo>
                    <a:pt x="25" y="2558"/>
                    <a:pt x="0" y="2799"/>
                    <a:pt x="243" y="2933"/>
                  </a:cubicBezTo>
                  <a:lnTo>
                    <a:pt x="10759" y="8680"/>
                  </a:lnTo>
                  <a:cubicBezTo>
                    <a:pt x="10862" y="8736"/>
                    <a:pt x="10997" y="8764"/>
                    <a:pt x="11139" y="8764"/>
                  </a:cubicBezTo>
                  <a:cubicBezTo>
                    <a:pt x="11329" y="8764"/>
                    <a:pt x="11533" y="8714"/>
                    <a:pt x="11688" y="8620"/>
                  </a:cubicBezTo>
                  <a:lnTo>
                    <a:pt x="15378" y="6371"/>
                  </a:lnTo>
                  <a:cubicBezTo>
                    <a:pt x="15650" y="6206"/>
                    <a:pt x="15675" y="5964"/>
                    <a:pt x="15433" y="5832"/>
                  </a:cubicBezTo>
                  <a:lnTo>
                    <a:pt x="4917" y="85"/>
                  </a:lnTo>
                  <a:cubicBezTo>
                    <a:pt x="4813" y="28"/>
                    <a:pt x="4678" y="1"/>
                    <a:pt x="453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33"/>
            <p:cNvSpPr/>
            <p:nvPr/>
          </p:nvSpPr>
          <p:spPr>
            <a:xfrm>
              <a:off x="3364523" y="3418500"/>
              <a:ext cx="763225" cy="422000"/>
            </a:xfrm>
            <a:custGeom>
              <a:avLst/>
              <a:gdLst/>
              <a:ahLst/>
              <a:cxnLst/>
              <a:rect l="l" t="t" r="r" b="b"/>
              <a:pathLst>
                <a:path w="30529" h="16880" extrusionOk="0">
                  <a:moveTo>
                    <a:pt x="4537" y="0"/>
                  </a:moveTo>
                  <a:cubicBezTo>
                    <a:pt x="4346" y="0"/>
                    <a:pt x="4142" y="50"/>
                    <a:pt x="3986" y="144"/>
                  </a:cubicBezTo>
                  <a:lnTo>
                    <a:pt x="296" y="2391"/>
                  </a:lnTo>
                  <a:cubicBezTo>
                    <a:pt x="25" y="2557"/>
                    <a:pt x="1" y="2798"/>
                    <a:pt x="242" y="2930"/>
                  </a:cubicBezTo>
                  <a:lnTo>
                    <a:pt x="25612" y="16796"/>
                  </a:lnTo>
                  <a:cubicBezTo>
                    <a:pt x="25715" y="16852"/>
                    <a:pt x="25850" y="16879"/>
                    <a:pt x="25992" y="16879"/>
                  </a:cubicBezTo>
                  <a:cubicBezTo>
                    <a:pt x="26183" y="16879"/>
                    <a:pt x="26387" y="16830"/>
                    <a:pt x="26543" y="16735"/>
                  </a:cubicBezTo>
                  <a:lnTo>
                    <a:pt x="30233" y="14488"/>
                  </a:lnTo>
                  <a:cubicBezTo>
                    <a:pt x="30503" y="14323"/>
                    <a:pt x="30528" y="14081"/>
                    <a:pt x="30287" y="13948"/>
                  </a:cubicBezTo>
                  <a:lnTo>
                    <a:pt x="4917" y="84"/>
                  </a:lnTo>
                  <a:cubicBezTo>
                    <a:pt x="4814" y="28"/>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33"/>
            <p:cNvSpPr/>
            <p:nvPr/>
          </p:nvSpPr>
          <p:spPr>
            <a:xfrm>
              <a:off x="3065950" y="3256250"/>
              <a:ext cx="227875" cy="129450"/>
            </a:xfrm>
            <a:custGeom>
              <a:avLst/>
              <a:gdLst/>
              <a:ahLst/>
              <a:cxnLst/>
              <a:rect l="l" t="t" r="r" b="b"/>
              <a:pathLst>
                <a:path w="9115" h="5178" extrusionOk="0">
                  <a:moveTo>
                    <a:pt x="4537" y="0"/>
                  </a:moveTo>
                  <a:cubicBezTo>
                    <a:pt x="4346" y="0"/>
                    <a:pt x="4142" y="49"/>
                    <a:pt x="3986" y="144"/>
                  </a:cubicBezTo>
                  <a:lnTo>
                    <a:pt x="298" y="2392"/>
                  </a:lnTo>
                  <a:cubicBezTo>
                    <a:pt x="26" y="2557"/>
                    <a:pt x="1" y="2799"/>
                    <a:pt x="243" y="2930"/>
                  </a:cubicBezTo>
                  <a:lnTo>
                    <a:pt x="4199" y="5094"/>
                  </a:lnTo>
                  <a:cubicBezTo>
                    <a:pt x="4303" y="5150"/>
                    <a:pt x="4437" y="5177"/>
                    <a:pt x="4579" y="5177"/>
                  </a:cubicBezTo>
                  <a:cubicBezTo>
                    <a:pt x="4770" y="5177"/>
                    <a:pt x="4973" y="5128"/>
                    <a:pt x="5129" y="5032"/>
                  </a:cubicBezTo>
                  <a:lnTo>
                    <a:pt x="8819" y="2785"/>
                  </a:lnTo>
                  <a:cubicBezTo>
                    <a:pt x="9091" y="2619"/>
                    <a:pt x="9114" y="2378"/>
                    <a:pt x="8873" y="2246"/>
                  </a:cubicBezTo>
                  <a:lnTo>
                    <a:pt x="4917" y="84"/>
                  </a:lnTo>
                  <a:cubicBezTo>
                    <a:pt x="4814"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33"/>
            <p:cNvSpPr/>
            <p:nvPr/>
          </p:nvSpPr>
          <p:spPr>
            <a:xfrm>
              <a:off x="3199775" y="3329375"/>
              <a:ext cx="257100" cy="145400"/>
            </a:xfrm>
            <a:custGeom>
              <a:avLst/>
              <a:gdLst/>
              <a:ahLst/>
              <a:cxnLst/>
              <a:rect l="l" t="t" r="r" b="b"/>
              <a:pathLst>
                <a:path w="10284" h="5816" extrusionOk="0">
                  <a:moveTo>
                    <a:pt x="4536" y="1"/>
                  </a:moveTo>
                  <a:cubicBezTo>
                    <a:pt x="4345" y="1"/>
                    <a:pt x="4142" y="50"/>
                    <a:pt x="3986" y="145"/>
                  </a:cubicBezTo>
                  <a:lnTo>
                    <a:pt x="296" y="2392"/>
                  </a:lnTo>
                  <a:cubicBezTo>
                    <a:pt x="24" y="2558"/>
                    <a:pt x="1" y="2799"/>
                    <a:pt x="242" y="2931"/>
                  </a:cubicBezTo>
                  <a:lnTo>
                    <a:pt x="5367" y="5732"/>
                  </a:lnTo>
                  <a:cubicBezTo>
                    <a:pt x="5471" y="5788"/>
                    <a:pt x="5606" y="5815"/>
                    <a:pt x="5747" y="5815"/>
                  </a:cubicBezTo>
                  <a:cubicBezTo>
                    <a:pt x="5938" y="5815"/>
                    <a:pt x="6141" y="5766"/>
                    <a:pt x="6297" y="5672"/>
                  </a:cubicBezTo>
                  <a:lnTo>
                    <a:pt x="9987" y="3423"/>
                  </a:lnTo>
                  <a:cubicBezTo>
                    <a:pt x="10259" y="3259"/>
                    <a:pt x="10284" y="3018"/>
                    <a:pt x="10041" y="2885"/>
                  </a:cubicBezTo>
                  <a:lnTo>
                    <a:pt x="4917" y="85"/>
                  </a:lnTo>
                  <a:cubicBezTo>
                    <a:pt x="4814"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3"/>
            <p:cNvSpPr/>
            <p:nvPr/>
          </p:nvSpPr>
          <p:spPr>
            <a:xfrm>
              <a:off x="4195050" y="3873300"/>
              <a:ext cx="227875" cy="129450"/>
            </a:xfrm>
            <a:custGeom>
              <a:avLst/>
              <a:gdLst/>
              <a:ahLst/>
              <a:cxnLst/>
              <a:rect l="l" t="t" r="r" b="b"/>
              <a:pathLst>
                <a:path w="9115" h="5178" extrusionOk="0">
                  <a:moveTo>
                    <a:pt x="4536" y="1"/>
                  </a:moveTo>
                  <a:cubicBezTo>
                    <a:pt x="4345" y="1"/>
                    <a:pt x="4142" y="50"/>
                    <a:pt x="3986" y="144"/>
                  </a:cubicBezTo>
                  <a:lnTo>
                    <a:pt x="296" y="2393"/>
                  </a:lnTo>
                  <a:cubicBezTo>
                    <a:pt x="24" y="2557"/>
                    <a:pt x="1" y="2800"/>
                    <a:pt x="242" y="2931"/>
                  </a:cubicBezTo>
                  <a:lnTo>
                    <a:pt x="4199" y="5094"/>
                  </a:lnTo>
                  <a:cubicBezTo>
                    <a:pt x="4302" y="5151"/>
                    <a:pt x="4436" y="5178"/>
                    <a:pt x="4578" y="5178"/>
                  </a:cubicBezTo>
                  <a:cubicBezTo>
                    <a:pt x="4769" y="5178"/>
                    <a:pt x="4973" y="5128"/>
                    <a:pt x="5129" y="5033"/>
                  </a:cubicBezTo>
                  <a:lnTo>
                    <a:pt x="8819" y="2786"/>
                  </a:lnTo>
                  <a:cubicBezTo>
                    <a:pt x="9090" y="2620"/>
                    <a:pt x="9114" y="2379"/>
                    <a:pt x="8873" y="2246"/>
                  </a:cubicBezTo>
                  <a:lnTo>
                    <a:pt x="4916" y="84"/>
                  </a:lnTo>
                  <a:cubicBezTo>
                    <a:pt x="4813"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33"/>
            <p:cNvSpPr/>
            <p:nvPr/>
          </p:nvSpPr>
          <p:spPr>
            <a:xfrm>
              <a:off x="4032000" y="3784200"/>
              <a:ext cx="257100" cy="145400"/>
            </a:xfrm>
            <a:custGeom>
              <a:avLst/>
              <a:gdLst/>
              <a:ahLst/>
              <a:cxnLst/>
              <a:rect l="l" t="t" r="r" b="b"/>
              <a:pathLst>
                <a:path w="10284" h="5816" extrusionOk="0">
                  <a:moveTo>
                    <a:pt x="4536" y="0"/>
                  </a:moveTo>
                  <a:cubicBezTo>
                    <a:pt x="4345" y="0"/>
                    <a:pt x="4141" y="50"/>
                    <a:pt x="3986" y="144"/>
                  </a:cubicBezTo>
                  <a:lnTo>
                    <a:pt x="296" y="2392"/>
                  </a:lnTo>
                  <a:cubicBezTo>
                    <a:pt x="24" y="2558"/>
                    <a:pt x="0" y="2799"/>
                    <a:pt x="241" y="2932"/>
                  </a:cubicBezTo>
                  <a:lnTo>
                    <a:pt x="5367" y="5732"/>
                  </a:lnTo>
                  <a:cubicBezTo>
                    <a:pt x="5470" y="5788"/>
                    <a:pt x="5606" y="5816"/>
                    <a:pt x="5749" y="5816"/>
                  </a:cubicBezTo>
                  <a:cubicBezTo>
                    <a:pt x="5939" y="5816"/>
                    <a:pt x="6141" y="5767"/>
                    <a:pt x="6297" y="5672"/>
                  </a:cubicBezTo>
                  <a:lnTo>
                    <a:pt x="9986" y="3424"/>
                  </a:lnTo>
                  <a:cubicBezTo>
                    <a:pt x="10258" y="3258"/>
                    <a:pt x="10283" y="3017"/>
                    <a:pt x="10041" y="2884"/>
                  </a:cubicBezTo>
                  <a:lnTo>
                    <a:pt x="4917" y="84"/>
                  </a:lnTo>
                  <a:cubicBezTo>
                    <a:pt x="4813" y="28"/>
                    <a:pt x="4678"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33"/>
            <p:cNvSpPr/>
            <p:nvPr/>
          </p:nvSpPr>
          <p:spPr>
            <a:xfrm>
              <a:off x="2664425" y="3036800"/>
              <a:ext cx="227900" cy="129450"/>
            </a:xfrm>
            <a:custGeom>
              <a:avLst/>
              <a:gdLst/>
              <a:ahLst/>
              <a:cxnLst/>
              <a:rect l="l" t="t" r="r" b="b"/>
              <a:pathLst>
                <a:path w="9116" h="5178" extrusionOk="0">
                  <a:moveTo>
                    <a:pt x="4538" y="0"/>
                  </a:moveTo>
                  <a:cubicBezTo>
                    <a:pt x="4346" y="0"/>
                    <a:pt x="4142" y="50"/>
                    <a:pt x="3986" y="146"/>
                  </a:cubicBezTo>
                  <a:lnTo>
                    <a:pt x="298" y="2393"/>
                  </a:lnTo>
                  <a:cubicBezTo>
                    <a:pt x="26" y="2558"/>
                    <a:pt x="1" y="2800"/>
                    <a:pt x="243" y="2932"/>
                  </a:cubicBezTo>
                  <a:lnTo>
                    <a:pt x="4199" y="5094"/>
                  </a:lnTo>
                  <a:cubicBezTo>
                    <a:pt x="4303" y="5150"/>
                    <a:pt x="4437" y="5178"/>
                    <a:pt x="4579" y="5178"/>
                  </a:cubicBezTo>
                  <a:cubicBezTo>
                    <a:pt x="4770" y="5178"/>
                    <a:pt x="4973" y="5128"/>
                    <a:pt x="5129" y="5033"/>
                  </a:cubicBezTo>
                  <a:lnTo>
                    <a:pt x="8819" y="2786"/>
                  </a:lnTo>
                  <a:cubicBezTo>
                    <a:pt x="9091" y="2620"/>
                    <a:pt x="9116" y="2379"/>
                    <a:pt x="8873" y="2248"/>
                  </a:cubicBezTo>
                  <a:lnTo>
                    <a:pt x="4917" y="84"/>
                  </a:lnTo>
                  <a:cubicBezTo>
                    <a:pt x="4814" y="28"/>
                    <a:pt x="4679" y="0"/>
                    <a:pt x="453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3"/>
            <p:cNvSpPr/>
            <p:nvPr/>
          </p:nvSpPr>
          <p:spPr>
            <a:xfrm>
              <a:off x="2798300" y="3109950"/>
              <a:ext cx="227850" cy="129425"/>
            </a:xfrm>
            <a:custGeom>
              <a:avLst/>
              <a:gdLst/>
              <a:ahLst/>
              <a:cxnLst/>
              <a:rect l="l" t="t" r="r" b="b"/>
              <a:pathLst>
                <a:path w="9114" h="5177" extrusionOk="0">
                  <a:moveTo>
                    <a:pt x="4536" y="0"/>
                  </a:moveTo>
                  <a:cubicBezTo>
                    <a:pt x="4345" y="0"/>
                    <a:pt x="4141" y="50"/>
                    <a:pt x="3985" y="144"/>
                  </a:cubicBezTo>
                  <a:lnTo>
                    <a:pt x="296" y="2392"/>
                  </a:lnTo>
                  <a:cubicBezTo>
                    <a:pt x="24" y="2558"/>
                    <a:pt x="0" y="2799"/>
                    <a:pt x="241" y="2932"/>
                  </a:cubicBezTo>
                  <a:lnTo>
                    <a:pt x="4199" y="5094"/>
                  </a:lnTo>
                  <a:cubicBezTo>
                    <a:pt x="4301" y="5150"/>
                    <a:pt x="4436" y="5177"/>
                    <a:pt x="4578" y="5177"/>
                  </a:cubicBezTo>
                  <a:cubicBezTo>
                    <a:pt x="4769" y="5177"/>
                    <a:pt x="4972" y="5128"/>
                    <a:pt x="5128" y="5033"/>
                  </a:cubicBezTo>
                  <a:lnTo>
                    <a:pt x="8818" y="2786"/>
                  </a:lnTo>
                  <a:cubicBezTo>
                    <a:pt x="9090" y="2620"/>
                    <a:pt x="9114" y="2378"/>
                    <a:pt x="8872" y="2246"/>
                  </a:cubicBezTo>
                  <a:lnTo>
                    <a:pt x="4915" y="84"/>
                  </a:lnTo>
                  <a:cubicBezTo>
                    <a:pt x="4812" y="28"/>
                    <a:pt x="4677" y="0"/>
                    <a:pt x="453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33"/>
            <p:cNvSpPr/>
            <p:nvPr/>
          </p:nvSpPr>
          <p:spPr>
            <a:xfrm>
              <a:off x="2932100" y="3183100"/>
              <a:ext cx="227900" cy="129450"/>
            </a:xfrm>
            <a:custGeom>
              <a:avLst/>
              <a:gdLst/>
              <a:ahLst/>
              <a:cxnLst/>
              <a:rect l="l" t="t" r="r" b="b"/>
              <a:pathLst>
                <a:path w="9116" h="5178" extrusionOk="0">
                  <a:moveTo>
                    <a:pt x="4537" y="0"/>
                  </a:moveTo>
                  <a:cubicBezTo>
                    <a:pt x="4345" y="0"/>
                    <a:pt x="4142" y="50"/>
                    <a:pt x="3986" y="144"/>
                  </a:cubicBezTo>
                  <a:lnTo>
                    <a:pt x="298" y="2392"/>
                  </a:lnTo>
                  <a:cubicBezTo>
                    <a:pt x="24" y="2557"/>
                    <a:pt x="1" y="2799"/>
                    <a:pt x="243" y="2932"/>
                  </a:cubicBezTo>
                  <a:lnTo>
                    <a:pt x="4199" y="5094"/>
                  </a:lnTo>
                  <a:cubicBezTo>
                    <a:pt x="4303" y="5150"/>
                    <a:pt x="4437" y="5177"/>
                    <a:pt x="4579" y="5177"/>
                  </a:cubicBezTo>
                  <a:cubicBezTo>
                    <a:pt x="4769" y="5177"/>
                    <a:pt x="4973" y="5128"/>
                    <a:pt x="5129" y="5032"/>
                  </a:cubicBezTo>
                  <a:lnTo>
                    <a:pt x="8819" y="2785"/>
                  </a:lnTo>
                  <a:cubicBezTo>
                    <a:pt x="9091" y="2621"/>
                    <a:pt x="9116" y="2378"/>
                    <a:pt x="8873" y="2246"/>
                  </a:cubicBezTo>
                  <a:lnTo>
                    <a:pt x="4917" y="84"/>
                  </a:lnTo>
                  <a:cubicBezTo>
                    <a:pt x="4814" y="27"/>
                    <a:pt x="4679" y="0"/>
                    <a:pt x="453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33"/>
            <p:cNvSpPr/>
            <p:nvPr/>
          </p:nvSpPr>
          <p:spPr>
            <a:xfrm>
              <a:off x="4330573" y="3946425"/>
              <a:ext cx="362650" cy="203125"/>
            </a:xfrm>
            <a:custGeom>
              <a:avLst/>
              <a:gdLst/>
              <a:ahLst/>
              <a:cxnLst/>
              <a:rect l="l" t="t" r="r" b="b"/>
              <a:pathLst>
                <a:path w="14506" h="8125" extrusionOk="0">
                  <a:moveTo>
                    <a:pt x="4536" y="1"/>
                  </a:moveTo>
                  <a:cubicBezTo>
                    <a:pt x="4345" y="1"/>
                    <a:pt x="4141" y="50"/>
                    <a:pt x="3986" y="145"/>
                  </a:cubicBezTo>
                  <a:lnTo>
                    <a:pt x="296" y="2392"/>
                  </a:lnTo>
                  <a:cubicBezTo>
                    <a:pt x="24" y="2558"/>
                    <a:pt x="0" y="2799"/>
                    <a:pt x="241" y="2932"/>
                  </a:cubicBezTo>
                  <a:lnTo>
                    <a:pt x="9591" y="8040"/>
                  </a:lnTo>
                  <a:cubicBezTo>
                    <a:pt x="9693" y="8097"/>
                    <a:pt x="9828" y="8124"/>
                    <a:pt x="9970" y="8124"/>
                  </a:cubicBezTo>
                  <a:cubicBezTo>
                    <a:pt x="10161" y="8124"/>
                    <a:pt x="10364" y="8075"/>
                    <a:pt x="10520" y="7981"/>
                  </a:cubicBezTo>
                  <a:lnTo>
                    <a:pt x="14210" y="5732"/>
                  </a:lnTo>
                  <a:cubicBezTo>
                    <a:pt x="14482" y="5568"/>
                    <a:pt x="14506" y="5326"/>
                    <a:pt x="14264" y="5194"/>
                  </a:cubicBezTo>
                  <a:lnTo>
                    <a:pt x="4915" y="84"/>
                  </a:lnTo>
                  <a:cubicBezTo>
                    <a:pt x="4812"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33"/>
            <p:cNvSpPr/>
            <p:nvPr/>
          </p:nvSpPr>
          <p:spPr>
            <a:xfrm>
              <a:off x="5111975" y="3654775"/>
              <a:ext cx="181525" cy="101200"/>
            </a:xfrm>
            <a:custGeom>
              <a:avLst/>
              <a:gdLst/>
              <a:ahLst/>
              <a:cxnLst/>
              <a:rect l="l" t="t" r="r" b="b"/>
              <a:pathLst>
                <a:path w="7261" h="4048" extrusionOk="0">
                  <a:moveTo>
                    <a:pt x="2683" y="0"/>
                  </a:moveTo>
                  <a:cubicBezTo>
                    <a:pt x="2492" y="0"/>
                    <a:pt x="2288" y="50"/>
                    <a:pt x="2132" y="145"/>
                  </a:cubicBezTo>
                  <a:lnTo>
                    <a:pt x="296" y="1262"/>
                  </a:lnTo>
                  <a:cubicBezTo>
                    <a:pt x="25" y="1428"/>
                    <a:pt x="1" y="1669"/>
                    <a:pt x="243" y="1801"/>
                  </a:cubicBezTo>
                  <a:lnTo>
                    <a:pt x="4199" y="3963"/>
                  </a:lnTo>
                  <a:cubicBezTo>
                    <a:pt x="4302" y="4020"/>
                    <a:pt x="4437" y="4047"/>
                    <a:pt x="4579" y="4047"/>
                  </a:cubicBezTo>
                  <a:cubicBezTo>
                    <a:pt x="4770" y="4047"/>
                    <a:pt x="4973" y="3998"/>
                    <a:pt x="5129" y="3903"/>
                  </a:cubicBezTo>
                  <a:lnTo>
                    <a:pt x="6964" y="2785"/>
                  </a:lnTo>
                  <a:cubicBezTo>
                    <a:pt x="7235" y="2620"/>
                    <a:pt x="7261" y="2378"/>
                    <a:pt x="7018" y="2246"/>
                  </a:cubicBezTo>
                  <a:lnTo>
                    <a:pt x="3062" y="84"/>
                  </a:lnTo>
                  <a:cubicBezTo>
                    <a:pt x="2959" y="28"/>
                    <a:pt x="2824" y="0"/>
                    <a:pt x="268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33"/>
            <p:cNvSpPr/>
            <p:nvPr/>
          </p:nvSpPr>
          <p:spPr>
            <a:xfrm>
              <a:off x="4978175" y="3581650"/>
              <a:ext cx="181475" cy="101175"/>
            </a:xfrm>
            <a:custGeom>
              <a:avLst/>
              <a:gdLst/>
              <a:ahLst/>
              <a:cxnLst/>
              <a:rect l="l" t="t" r="r" b="b"/>
              <a:pathLst>
                <a:path w="7259" h="4047" extrusionOk="0">
                  <a:moveTo>
                    <a:pt x="2680" y="1"/>
                  </a:moveTo>
                  <a:cubicBezTo>
                    <a:pt x="2490" y="1"/>
                    <a:pt x="2286" y="50"/>
                    <a:pt x="2130" y="144"/>
                  </a:cubicBezTo>
                  <a:lnTo>
                    <a:pt x="296" y="1262"/>
                  </a:lnTo>
                  <a:cubicBezTo>
                    <a:pt x="24" y="1427"/>
                    <a:pt x="0" y="1668"/>
                    <a:pt x="241" y="1800"/>
                  </a:cubicBezTo>
                  <a:lnTo>
                    <a:pt x="4199" y="3964"/>
                  </a:lnTo>
                  <a:cubicBezTo>
                    <a:pt x="4302" y="4020"/>
                    <a:pt x="4436" y="4047"/>
                    <a:pt x="4578" y="4047"/>
                  </a:cubicBezTo>
                  <a:cubicBezTo>
                    <a:pt x="4769" y="4047"/>
                    <a:pt x="4973" y="3998"/>
                    <a:pt x="5129" y="3902"/>
                  </a:cubicBezTo>
                  <a:lnTo>
                    <a:pt x="6963" y="2786"/>
                  </a:lnTo>
                  <a:cubicBezTo>
                    <a:pt x="7235" y="2620"/>
                    <a:pt x="7258" y="2379"/>
                    <a:pt x="7017" y="2246"/>
                  </a:cubicBezTo>
                  <a:lnTo>
                    <a:pt x="3060" y="84"/>
                  </a:lnTo>
                  <a:cubicBezTo>
                    <a:pt x="2957" y="28"/>
                    <a:pt x="2822" y="1"/>
                    <a:pt x="268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3"/>
            <p:cNvSpPr/>
            <p:nvPr/>
          </p:nvSpPr>
          <p:spPr>
            <a:xfrm>
              <a:off x="4844325" y="3508500"/>
              <a:ext cx="181500" cy="101200"/>
            </a:xfrm>
            <a:custGeom>
              <a:avLst/>
              <a:gdLst/>
              <a:ahLst/>
              <a:cxnLst/>
              <a:rect l="l" t="t" r="r" b="b"/>
              <a:pathLst>
                <a:path w="7260" h="4048" extrusionOk="0">
                  <a:moveTo>
                    <a:pt x="2682" y="0"/>
                  </a:moveTo>
                  <a:cubicBezTo>
                    <a:pt x="2491" y="0"/>
                    <a:pt x="2287" y="49"/>
                    <a:pt x="2131" y="145"/>
                  </a:cubicBezTo>
                  <a:lnTo>
                    <a:pt x="297" y="1261"/>
                  </a:lnTo>
                  <a:cubicBezTo>
                    <a:pt x="24" y="1427"/>
                    <a:pt x="0" y="1668"/>
                    <a:pt x="243" y="1802"/>
                  </a:cubicBezTo>
                  <a:lnTo>
                    <a:pt x="4199" y="3964"/>
                  </a:lnTo>
                  <a:cubicBezTo>
                    <a:pt x="4301" y="4020"/>
                    <a:pt x="4436" y="4048"/>
                    <a:pt x="4577" y="4048"/>
                  </a:cubicBezTo>
                  <a:cubicBezTo>
                    <a:pt x="4768" y="4048"/>
                    <a:pt x="4972" y="3998"/>
                    <a:pt x="5128" y="3903"/>
                  </a:cubicBezTo>
                  <a:lnTo>
                    <a:pt x="6963" y="2786"/>
                  </a:lnTo>
                  <a:cubicBezTo>
                    <a:pt x="7235" y="2620"/>
                    <a:pt x="7260" y="2379"/>
                    <a:pt x="7017" y="2247"/>
                  </a:cubicBezTo>
                  <a:lnTo>
                    <a:pt x="3063" y="83"/>
                  </a:lnTo>
                  <a:cubicBezTo>
                    <a:pt x="2959" y="27"/>
                    <a:pt x="2824" y="0"/>
                    <a:pt x="26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3"/>
            <p:cNvSpPr/>
            <p:nvPr/>
          </p:nvSpPr>
          <p:spPr>
            <a:xfrm>
              <a:off x="4710500" y="3435350"/>
              <a:ext cx="181475" cy="101200"/>
            </a:xfrm>
            <a:custGeom>
              <a:avLst/>
              <a:gdLst/>
              <a:ahLst/>
              <a:cxnLst/>
              <a:rect l="l" t="t" r="r" b="b"/>
              <a:pathLst>
                <a:path w="7259" h="4048" extrusionOk="0">
                  <a:moveTo>
                    <a:pt x="2681" y="1"/>
                  </a:moveTo>
                  <a:cubicBezTo>
                    <a:pt x="2490" y="1"/>
                    <a:pt x="2286" y="50"/>
                    <a:pt x="2130" y="145"/>
                  </a:cubicBezTo>
                  <a:lnTo>
                    <a:pt x="296" y="1261"/>
                  </a:lnTo>
                  <a:cubicBezTo>
                    <a:pt x="24" y="1427"/>
                    <a:pt x="0" y="1668"/>
                    <a:pt x="241" y="1801"/>
                  </a:cubicBezTo>
                  <a:lnTo>
                    <a:pt x="4199" y="3964"/>
                  </a:lnTo>
                  <a:cubicBezTo>
                    <a:pt x="4302" y="4020"/>
                    <a:pt x="4436" y="4047"/>
                    <a:pt x="4578" y="4047"/>
                  </a:cubicBezTo>
                  <a:cubicBezTo>
                    <a:pt x="4769" y="4047"/>
                    <a:pt x="4973" y="3998"/>
                    <a:pt x="5129" y="3903"/>
                  </a:cubicBezTo>
                  <a:lnTo>
                    <a:pt x="6963" y="2786"/>
                  </a:lnTo>
                  <a:cubicBezTo>
                    <a:pt x="7235" y="2620"/>
                    <a:pt x="7259" y="2379"/>
                    <a:pt x="7017" y="2247"/>
                  </a:cubicBezTo>
                  <a:lnTo>
                    <a:pt x="3061" y="85"/>
                  </a:lnTo>
                  <a:cubicBezTo>
                    <a:pt x="2958" y="28"/>
                    <a:pt x="2823" y="1"/>
                    <a:pt x="268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3"/>
            <p:cNvSpPr/>
            <p:nvPr/>
          </p:nvSpPr>
          <p:spPr>
            <a:xfrm>
              <a:off x="4576721" y="3362200"/>
              <a:ext cx="181500" cy="101200"/>
            </a:xfrm>
            <a:custGeom>
              <a:avLst/>
              <a:gdLst/>
              <a:ahLst/>
              <a:cxnLst/>
              <a:rect l="l" t="t" r="r" b="b"/>
              <a:pathLst>
                <a:path w="7260" h="4048" extrusionOk="0">
                  <a:moveTo>
                    <a:pt x="2680" y="1"/>
                  </a:moveTo>
                  <a:cubicBezTo>
                    <a:pt x="2490" y="1"/>
                    <a:pt x="2287" y="50"/>
                    <a:pt x="2132" y="145"/>
                  </a:cubicBezTo>
                  <a:lnTo>
                    <a:pt x="297" y="1263"/>
                  </a:lnTo>
                  <a:cubicBezTo>
                    <a:pt x="25" y="1427"/>
                    <a:pt x="0" y="1670"/>
                    <a:pt x="243" y="1801"/>
                  </a:cubicBezTo>
                  <a:lnTo>
                    <a:pt x="4199" y="3964"/>
                  </a:lnTo>
                  <a:cubicBezTo>
                    <a:pt x="4302" y="4020"/>
                    <a:pt x="4437" y="4047"/>
                    <a:pt x="4579" y="4047"/>
                  </a:cubicBezTo>
                  <a:cubicBezTo>
                    <a:pt x="4769" y="4047"/>
                    <a:pt x="4973" y="3998"/>
                    <a:pt x="5129" y="3903"/>
                  </a:cubicBezTo>
                  <a:lnTo>
                    <a:pt x="6964" y="2786"/>
                  </a:lnTo>
                  <a:cubicBezTo>
                    <a:pt x="7236" y="2620"/>
                    <a:pt x="7260" y="2379"/>
                    <a:pt x="7019" y="2247"/>
                  </a:cubicBezTo>
                  <a:lnTo>
                    <a:pt x="3061" y="85"/>
                  </a:lnTo>
                  <a:cubicBezTo>
                    <a:pt x="2958" y="28"/>
                    <a:pt x="2823" y="1"/>
                    <a:pt x="268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3"/>
            <p:cNvSpPr/>
            <p:nvPr/>
          </p:nvSpPr>
          <p:spPr>
            <a:xfrm>
              <a:off x="4442896" y="3289075"/>
              <a:ext cx="181525" cy="101175"/>
            </a:xfrm>
            <a:custGeom>
              <a:avLst/>
              <a:gdLst/>
              <a:ahLst/>
              <a:cxnLst/>
              <a:rect l="l" t="t" r="r" b="b"/>
              <a:pathLst>
                <a:path w="7261" h="4047" extrusionOk="0">
                  <a:moveTo>
                    <a:pt x="2681" y="0"/>
                  </a:moveTo>
                  <a:cubicBezTo>
                    <a:pt x="2490" y="0"/>
                    <a:pt x="2286" y="50"/>
                    <a:pt x="2130" y="144"/>
                  </a:cubicBezTo>
                  <a:lnTo>
                    <a:pt x="296" y="1262"/>
                  </a:lnTo>
                  <a:cubicBezTo>
                    <a:pt x="26" y="1428"/>
                    <a:pt x="0" y="1669"/>
                    <a:pt x="242" y="1801"/>
                  </a:cubicBezTo>
                  <a:lnTo>
                    <a:pt x="4199" y="3963"/>
                  </a:lnTo>
                  <a:cubicBezTo>
                    <a:pt x="4302" y="4020"/>
                    <a:pt x="4436" y="4047"/>
                    <a:pt x="4578" y="4047"/>
                  </a:cubicBezTo>
                  <a:cubicBezTo>
                    <a:pt x="4769" y="4047"/>
                    <a:pt x="4973" y="3997"/>
                    <a:pt x="5129" y="3902"/>
                  </a:cubicBezTo>
                  <a:lnTo>
                    <a:pt x="6963" y="2785"/>
                  </a:lnTo>
                  <a:cubicBezTo>
                    <a:pt x="7235" y="2620"/>
                    <a:pt x="7260" y="2378"/>
                    <a:pt x="7018" y="2246"/>
                  </a:cubicBezTo>
                  <a:lnTo>
                    <a:pt x="3062" y="84"/>
                  </a:lnTo>
                  <a:cubicBezTo>
                    <a:pt x="2958" y="27"/>
                    <a:pt x="2823" y="0"/>
                    <a:pt x="26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3"/>
            <p:cNvSpPr/>
            <p:nvPr/>
          </p:nvSpPr>
          <p:spPr>
            <a:xfrm>
              <a:off x="4309046" y="3215925"/>
              <a:ext cx="181500" cy="101200"/>
            </a:xfrm>
            <a:custGeom>
              <a:avLst/>
              <a:gdLst/>
              <a:ahLst/>
              <a:cxnLst/>
              <a:rect l="l" t="t" r="r" b="b"/>
              <a:pathLst>
                <a:path w="7260" h="4048" extrusionOk="0">
                  <a:moveTo>
                    <a:pt x="2681" y="0"/>
                  </a:moveTo>
                  <a:cubicBezTo>
                    <a:pt x="2491" y="0"/>
                    <a:pt x="2288" y="50"/>
                    <a:pt x="2132" y="144"/>
                  </a:cubicBezTo>
                  <a:lnTo>
                    <a:pt x="297" y="1262"/>
                  </a:lnTo>
                  <a:cubicBezTo>
                    <a:pt x="25" y="1428"/>
                    <a:pt x="0" y="1669"/>
                    <a:pt x="243" y="1801"/>
                  </a:cubicBezTo>
                  <a:lnTo>
                    <a:pt x="4199" y="3963"/>
                  </a:lnTo>
                  <a:cubicBezTo>
                    <a:pt x="4302" y="4020"/>
                    <a:pt x="4437" y="4047"/>
                    <a:pt x="4579" y="4047"/>
                  </a:cubicBezTo>
                  <a:cubicBezTo>
                    <a:pt x="4770" y="4047"/>
                    <a:pt x="4973" y="3997"/>
                    <a:pt x="5129" y="3902"/>
                  </a:cubicBezTo>
                  <a:lnTo>
                    <a:pt x="6964" y="2786"/>
                  </a:lnTo>
                  <a:cubicBezTo>
                    <a:pt x="7236" y="2620"/>
                    <a:pt x="7260" y="2378"/>
                    <a:pt x="7017" y="2246"/>
                  </a:cubicBezTo>
                  <a:lnTo>
                    <a:pt x="3061" y="84"/>
                  </a:lnTo>
                  <a:cubicBezTo>
                    <a:pt x="2958" y="28"/>
                    <a:pt x="2823" y="0"/>
                    <a:pt x="26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3"/>
            <p:cNvSpPr/>
            <p:nvPr/>
          </p:nvSpPr>
          <p:spPr>
            <a:xfrm>
              <a:off x="4175150" y="3142775"/>
              <a:ext cx="181525" cy="101200"/>
            </a:xfrm>
            <a:custGeom>
              <a:avLst/>
              <a:gdLst/>
              <a:ahLst/>
              <a:cxnLst/>
              <a:rect l="l" t="t" r="r" b="b"/>
              <a:pathLst>
                <a:path w="7261" h="4048" extrusionOk="0">
                  <a:moveTo>
                    <a:pt x="2682" y="0"/>
                  </a:moveTo>
                  <a:cubicBezTo>
                    <a:pt x="2491" y="0"/>
                    <a:pt x="2288" y="50"/>
                    <a:pt x="2132" y="144"/>
                  </a:cubicBezTo>
                  <a:lnTo>
                    <a:pt x="296" y="1262"/>
                  </a:lnTo>
                  <a:cubicBezTo>
                    <a:pt x="24" y="1428"/>
                    <a:pt x="1" y="1669"/>
                    <a:pt x="243" y="1801"/>
                  </a:cubicBezTo>
                  <a:lnTo>
                    <a:pt x="4199" y="3963"/>
                  </a:lnTo>
                  <a:cubicBezTo>
                    <a:pt x="4302" y="4020"/>
                    <a:pt x="4437" y="4047"/>
                    <a:pt x="4579" y="4047"/>
                  </a:cubicBezTo>
                  <a:cubicBezTo>
                    <a:pt x="4769" y="4047"/>
                    <a:pt x="4973" y="3998"/>
                    <a:pt x="5129" y="3904"/>
                  </a:cubicBezTo>
                  <a:lnTo>
                    <a:pt x="6963" y="2786"/>
                  </a:lnTo>
                  <a:cubicBezTo>
                    <a:pt x="7235" y="2620"/>
                    <a:pt x="7260" y="2379"/>
                    <a:pt x="7018" y="2246"/>
                  </a:cubicBezTo>
                  <a:lnTo>
                    <a:pt x="3062" y="84"/>
                  </a:lnTo>
                  <a:cubicBezTo>
                    <a:pt x="2958" y="28"/>
                    <a:pt x="2823" y="0"/>
                    <a:pt x="26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33"/>
            <p:cNvSpPr/>
            <p:nvPr/>
          </p:nvSpPr>
          <p:spPr>
            <a:xfrm>
              <a:off x="4041325" y="3069650"/>
              <a:ext cx="181500" cy="101175"/>
            </a:xfrm>
            <a:custGeom>
              <a:avLst/>
              <a:gdLst/>
              <a:ahLst/>
              <a:cxnLst/>
              <a:rect l="l" t="t" r="r" b="b"/>
              <a:pathLst>
                <a:path w="7260" h="4047" extrusionOk="0">
                  <a:moveTo>
                    <a:pt x="2681" y="1"/>
                  </a:moveTo>
                  <a:cubicBezTo>
                    <a:pt x="2490" y="1"/>
                    <a:pt x="2287" y="50"/>
                    <a:pt x="2131" y="145"/>
                  </a:cubicBezTo>
                  <a:lnTo>
                    <a:pt x="296" y="1261"/>
                  </a:lnTo>
                  <a:cubicBezTo>
                    <a:pt x="25" y="1427"/>
                    <a:pt x="1" y="1668"/>
                    <a:pt x="242" y="1801"/>
                  </a:cubicBezTo>
                  <a:lnTo>
                    <a:pt x="4199" y="3963"/>
                  </a:lnTo>
                  <a:cubicBezTo>
                    <a:pt x="4302" y="4019"/>
                    <a:pt x="4437" y="4046"/>
                    <a:pt x="4579" y="4046"/>
                  </a:cubicBezTo>
                  <a:cubicBezTo>
                    <a:pt x="4770" y="4046"/>
                    <a:pt x="4973" y="3997"/>
                    <a:pt x="5129" y="3903"/>
                  </a:cubicBezTo>
                  <a:lnTo>
                    <a:pt x="6964" y="2785"/>
                  </a:lnTo>
                  <a:cubicBezTo>
                    <a:pt x="7235" y="2619"/>
                    <a:pt x="7259" y="2378"/>
                    <a:pt x="7018" y="2245"/>
                  </a:cubicBezTo>
                  <a:lnTo>
                    <a:pt x="3061" y="85"/>
                  </a:lnTo>
                  <a:cubicBezTo>
                    <a:pt x="2958" y="28"/>
                    <a:pt x="2823" y="1"/>
                    <a:pt x="268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3"/>
            <p:cNvSpPr/>
            <p:nvPr/>
          </p:nvSpPr>
          <p:spPr>
            <a:xfrm>
              <a:off x="3907475" y="2996500"/>
              <a:ext cx="181525" cy="101175"/>
            </a:xfrm>
            <a:custGeom>
              <a:avLst/>
              <a:gdLst/>
              <a:ahLst/>
              <a:cxnLst/>
              <a:rect l="l" t="t" r="r" b="b"/>
              <a:pathLst>
                <a:path w="7261" h="4047" extrusionOk="0">
                  <a:moveTo>
                    <a:pt x="2682" y="0"/>
                  </a:moveTo>
                  <a:cubicBezTo>
                    <a:pt x="2491" y="0"/>
                    <a:pt x="2288" y="50"/>
                    <a:pt x="2132" y="145"/>
                  </a:cubicBezTo>
                  <a:lnTo>
                    <a:pt x="298" y="1261"/>
                  </a:lnTo>
                  <a:cubicBezTo>
                    <a:pt x="24" y="1427"/>
                    <a:pt x="1" y="1668"/>
                    <a:pt x="243" y="1801"/>
                  </a:cubicBezTo>
                  <a:lnTo>
                    <a:pt x="4199" y="3963"/>
                  </a:lnTo>
                  <a:cubicBezTo>
                    <a:pt x="4303" y="4019"/>
                    <a:pt x="4439" y="4047"/>
                    <a:pt x="4581" y="4047"/>
                  </a:cubicBezTo>
                  <a:cubicBezTo>
                    <a:pt x="4771" y="4047"/>
                    <a:pt x="4974" y="3998"/>
                    <a:pt x="5129" y="3903"/>
                  </a:cubicBezTo>
                  <a:lnTo>
                    <a:pt x="6963" y="2785"/>
                  </a:lnTo>
                  <a:cubicBezTo>
                    <a:pt x="7235" y="2620"/>
                    <a:pt x="7260" y="2378"/>
                    <a:pt x="7018" y="2247"/>
                  </a:cubicBezTo>
                  <a:lnTo>
                    <a:pt x="3062" y="83"/>
                  </a:lnTo>
                  <a:cubicBezTo>
                    <a:pt x="2958" y="28"/>
                    <a:pt x="2824" y="0"/>
                    <a:pt x="26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3"/>
            <p:cNvSpPr/>
            <p:nvPr/>
          </p:nvSpPr>
          <p:spPr>
            <a:xfrm>
              <a:off x="3773675" y="2923350"/>
              <a:ext cx="181475" cy="101175"/>
            </a:xfrm>
            <a:custGeom>
              <a:avLst/>
              <a:gdLst/>
              <a:ahLst/>
              <a:cxnLst/>
              <a:rect l="l" t="t" r="r" b="b"/>
              <a:pathLst>
                <a:path w="7259" h="4047" extrusionOk="0">
                  <a:moveTo>
                    <a:pt x="2680" y="0"/>
                  </a:moveTo>
                  <a:cubicBezTo>
                    <a:pt x="2489" y="0"/>
                    <a:pt x="2286" y="50"/>
                    <a:pt x="2130" y="145"/>
                  </a:cubicBezTo>
                  <a:lnTo>
                    <a:pt x="296" y="1261"/>
                  </a:lnTo>
                  <a:cubicBezTo>
                    <a:pt x="24" y="1427"/>
                    <a:pt x="0" y="1668"/>
                    <a:pt x="241" y="1801"/>
                  </a:cubicBezTo>
                  <a:lnTo>
                    <a:pt x="4199" y="3963"/>
                  </a:lnTo>
                  <a:cubicBezTo>
                    <a:pt x="4301" y="4019"/>
                    <a:pt x="4436" y="4047"/>
                    <a:pt x="4578" y="4047"/>
                  </a:cubicBezTo>
                  <a:cubicBezTo>
                    <a:pt x="4769" y="4047"/>
                    <a:pt x="4972" y="3997"/>
                    <a:pt x="5128" y="3903"/>
                  </a:cubicBezTo>
                  <a:lnTo>
                    <a:pt x="6963" y="2786"/>
                  </a:lnTo>
                  <a:cubicBezTo>
                    <a:pt x="7235" y="2620"/>
                    <a:pt x="7258" y="2379"/>
                    <a:pt x="7017" y="2247"/>
                  </a:cubicBezTo>
                  <a:lnTo>
                    <a:pt x="3060" y="83"/>
                  </a:lnTo>
                  <a:cubicBezTo>
                    <a:pt x="2957" y="28"/>
                    <a:pt x="2822" y="0"/>
                    <a:pt x="268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3"/>
            <p:cNvSpPr/>
            <p:nvPr/>
          </p:nvSpPr>
          <p:spPr>
            <a:xfrm>
              <a:off x="3639800" y="2850225"/>
              <a:ext cx="181525" cy="101150"/>
            </a:xfrm>
            <a:custGeom>
              <a:avLst/>
              <a:gdLst/>
              <a:ahLst/>
              <a:cxnLst/>
              <a:rect l="l" t="t" r="r" b="b"/>
              <a:pathLst>
                <a:path w="7261" h="4046" extrusionOk="0">
                  <a:moveTo>
                    <a:pt x="2682" y="0"/>
                  </a:moveTo>
                  <a:cubicBezTo>
                    <a:pt x="2491" y="0"/>
                    <a:pt x="2288" y="50"/>
                    <a:pt x="2132" y="144"/>
                  </a:cubicBezTo>
                  <a:lnTo>
                    <a:pt x="298" y="1260"/>
                  </a:lnTo>
                  <a:cubicBezTo>
                    <a:pt x="26" y="1426"/>
                    <a:pt x="1" y="1668"/>
                    <a:pt x="243" y="1800"/>
                  </a:cubicBezTo>
                  <a:lnTo>
                    <a:pt x="4199" y="3962"/>
                  </a:lnTo>
                  <a:cubicBezTo>
                    <a:pt x="4303" y="4018"/>
                    <a:pt x="4438" y="4046"/>
                    <a:pt x="4580" y="4046"/>
                  </a:cubicBezTo>
                  <a:cubicBezTo>
                    <a:pt x="4770" y="4046"/>
                    <a:pt x="4973" y="3996"/>
                    <a:pt x="5129" y="3902"/>
                  </a:cubicBezTo>
                  <a:lnTo>
                    <a:pt x="6964" y="2785"/>
                  </a:lnTo>
                  <a:cubicBezTo>
                    <a:pt x="7237" y="2620"/>
                    <a:pt x="7261" y="2378"/>
                    <a:pt x="7018" y="2246"/>
                  </a:cubicBezTo>
                  <a:lnTo>
                    <a:pt x="3062" y="84"/>
                  </a:lnTo>
                  <a:cubicBezTo>
                    <a:pt x="2959" y="28"/>
                    <a:pt x="2824" y="0"/>
                    <a:pt x="26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3"/>
            <p:cNvSpPr/>
            <p:nvPr/>
          </p:nvSpPr>
          <p:spPr>
            <a:xfrm>
              <a:off x="3506000" y="2777075"/>
              <a:ext cx="181500" cy="101200"/>
            </a:xfrm>
            <a:custGeom>
              <a:avLst/>
              <a:gdLst/>
              <a:ahLst/>
              <a:cxnLst/>
              <a:rect l="l" t="t" r="r" b="b"/>
              <a:pathLst>
                <a:path w="7260" h="4048" extrusionOk="0">
                  <a:moveTo>
                    <a:pt x="2681" y="0"/>
                  </a:moveTo>
                  <a:cubicBezTo>
                    <a:pt x="2490" y="0"/>
                    <a:pt x="2286" y="50"/>
                    <a:pt x="2130" y="145"/>
                  </a:cubicBezTo>
                  <a:lnTo>
                    <a:pt x="296" y="1262"/>
                  </a:lnTo>
                  <a:cubicBezTo>
                    <a:pt x="24" y="1426"/>
                    <a:pt x="0" y="1668"/>
                    <a:pt x="241" y="1800"/>
                  </a:cubicBezTo>
                  <a:lnTo>
                    <a:pt x="4199" y="3963"/>
                  </a:lnTo>
                  <a:cubicBezTo>
                    <a:pt x="4302" y="4020"/>
                    <a:pt x="4436" y="4047"/>
                    <a:pt x="4578" y="4047"/>
                  </a:cubicBezTo>
                  <a:cubicBezTo>
                    <a:pt x="4769" y="4047"/>
                    <a:pt x="4973" y="3998"/>
                    <a:pt x="5128" y="3904"/>
                  </a:cubicBezTo>
                  <a:lnTo>
                    <a:pt x="6963" y="2786"/>
                  </a:lnTo>
                  <a:cubicBezTo>
                    <a:pt x="7235" y="2620"/>
                    <a:pt x="7260" y="2379"/>
                    <a:pt x="7017" y="2246"/>
                  </a:cubicBezTo>
                  <a:lnTo>
                    <a:pt x="3061" y="84"/>
                  </a:lnTo>
                  <a:cubicBezTo>
                    <a:pt x="2958" y="28"/>
                    <a:pt x="2823" y="0"/>
                    <a:pt x="268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3"/>
            <p:cNvSpPr/>
            <p:nvPr/>
          </p:nvSpPr>
          <p:spPr>
            <a:xfrm>
              <a:off x="3311675" y="2670875"/>
              <a:ext cx="241975" cy="134250"/>
            </a:xfrm>
            <a:custGeom>
              <a:avLst/>
              <a:gdLst/>
              <a:ahLst/>
              <a:cxnLst/>
              <a:rect l="l" t="t" r="r" b="b"/>
              <a:pathLst>
                <a:path w="9679" h="5370" extrusionOk="0">
                  <a:moveTo>
                    <a:pt x="2682" y="1"/>
                  </a:moveTo>
                  <a:cubicBezTo>
                    <a:pt x="2491" y="1"/>
                    <a:pt x="2288" y="50"/>
                    <a:pt x="2132" y="145"/>
                  </a:cubicBezTo>
                  <a:lnTo>
                    <a:pt x="296" y="1261"/>
                  </a:lnTo>
                  <a:cubicBezTo>
                    <a:pt x="24" y="1427"/>
                    <a:pt x="1" y="1668"/>
                    <a:pt x="242" y="1801"/>
                  </a:cubicBezTo>
                  <a:lnTo>
                    <a:pt x="6618" y="5286"/>
                  </a:lnTo>
                  <a:cubicBezTo>
                    <a:pt x="6721" y="5342"/>
                    <a:pt x="6857" y="5370"/>
                    <a:pt x="6999" y="5370"/>
                  </a:cubicBezTo>
                  <a:cubicBezTo>
                    <a:pt x="7190" y="5370"/>
                    <a:pt x="7392" y="5321"/>
                    <a:pt x="7549" y="5226"/>
                  </a:cubicBezTo>
                  <a:lnTo>
                    <a:pt x="9383" y="4108"/>
                  </a:lnTo>
                  <a:cubicBezTo>
                    <a:pt x="9655" y="3942"/>
                    <a:pt x="9679" y="3701"/>
                    <a:pt x="9438" y="3570"/>
                  </a:cubicBezTo>
                  <a:lnTo>
                    <a:pt x="3062" y="85"/>
                  </a:lnTo>
                  <a:cubicBezTo>
                    <a:pt x="2958" y="28"/>
                    <a:pt x="2823" y="1"/>
                    <a:pt x="268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33"/>
            <p:cNvSpPr/>
            <p:nvPr/>
          </p:nvSpPr>
          <p:spPr>
            <a:xfrm>
              <a:off x="2411875" y="1433875"/>
              <a:ext cx="170275" cy="1211525"/>
            </a:xfrm>
            <a:custGeom>
              <a:avLst/>
              <a:gdLst/>
              <a:ahLst/>
              <a:cxnLst/>
              <a:rect l="l" t="t" r="r" b="b"/>
              <a:pathLst>
                <a:path w="6811" h="48461" extrusionOk="0">
                  <a:moveTo>
                    <a:pt x="1" y="0"/>
                  </a:moveTo>
                  <a:lnTo>
                    <a:pt x="128" y="44577"/>
                  </a:lnTo>
                  <a:lnTo>
                    <a:pt x="6810" y="48461"/>
                  </a:lnTo>
                  <a:lnTo>
                    <a:pt x="6810" y="48461"/>
                  </a:lnTo>
                  <a:lnTo>
                    <a:pt x="6685" y="3885"/>
                  </a:lnTo>
                  <a:lnTo>
                    <a:pt x="1" y="0"/>
                  </a:lnTo>
                  <a:close/>
                </a:path>
              </a:pathLst>
            </a:custGeom>
            <a:solidFill>
              <a:srgbClr val="C158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33"/>
            <p:cNvSpPr/>
            <p:nvPr/>
          </p:nvSpPr>
          <p:spPr>
            <a:xfrm>
              <a:off x="2411875" y="1349750"/>
              <a:ext cx="312825" cy="181275"/>
            </a:xfrm>
            <a:custGeom>
              <a:avLst/>
              <a:gdLst/>
              <a:ahLst/>
              <a:cxnLst/>
              <a:rect l="l" t="t" r="r" b="b"/>
              <a:pathLst>
                <a:path w="12513" h="7251" extrusionOk="0">
                  <a:moveTo>
                    <a:pt x="5829" y="0"/>
                  </a:moveTo>
                  <a:lnTo>
                    <a:pt x="1" y="3365"/>
                  </a:lnTo>
                  <a:lnTo>
                    <a:pt x="6685" y="7250"/>
                  </a:lnTo>
                  <a:lnTo>
                    <a:pt x="12513" y="3885"/>
                  </a:lnTo>
                  <a:lnTo>
                    <a:pt x="5829" y="0"/>
                  </a:lnTo>
                  <a:close/>
                </a:path>
              </a:pathLst>
            </a:custGeom>
            <a:solidFill>
              <a:srgbClr val="E354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33"/>
            <p:cNvSpPr/>
            <p:nvPr/>
          </p:nvSpPr>
          <p:spPr>
            <a:xfrm>
              <a:off x="2578975" y="1446875"/>
              <a:ext cx="148900" cy="1198525"/>
            </a:xfrm>
            <a:custGeom>
              <a:avLst/>
              <a:gdLst/>
              <a:ahLst/>
              <a:cxnLst/>
              <a:rect l="l" t="t" r="r" b="b"/>
              <a:pathLst>
                <a:path w="5956" h="47941" extrusionOk="0">
                  <a:moveTo>
                    <a:pt x="5829" y="0"/>
                  </a:moveTo>
                  <a:lnTo>
                    <a:pt x="1" y="3365"/>
                  </a:lnTo>
                  <a:lnTo>
                    <a:pt x="126" y="47941"/>
                  </a:lnTo>
                  <a:lnTo>
                    <a:pt x="5956" y="44576"/>
                  </a:lnTo>
                  <a:lnTo>
                    <a:pt x="5829" y="0"/>
                  </a:lnTo>
                  <a:close/>
                </a:path>
              </a:pathLst>
            </a:custGeom>
            <a:solidFill>
              <a:srgbClr val="F298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3"/>
            <p:cNvSpPr/>
            <p:nvPr/>
          </p:nvSpPr>
          <p:spPr>
            <a:xfrm>
              <a:off x="2136375" y="1805925"/>
              <a:ext cx="169675" cy="998925"/>
            </a:xfrm>
            <a:custGeom>
              <a:avLst/>
              <a:gdLst/>
              <a:ahLst/>
              <a:cxnLst/>
              <a:rect l="l" t="t" r="r" b="b"/>
              <a:pathLst>
                <a:path w="6787" h="39957" extrusionOk="0">
                  <a:moveTo>
                    <a:pt x="0" y="0"/>
                  </a:moveTo>
                  <a:lnTo>
                    <a:pt x="102" y="36073"/>
                  </a:lnTo>
                  <a:lnTo>
                    <a:pt x="6786" y="39956"/>
                  </a:lnTo>
                  <a:lnTo>
                    <a:pt x="6683" y="3884"/>
                  </a:ln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33"/>
            <p:cNvSpPr/>
            <p:nvPr/>
          </p:nvSpPr>
          <p:spPr>
            <a:xfrm>
              <a:off x="2136375" y="1721750"/>
              <a:ext cx="312850" cy="181275"/>
            </a:xfrm>
            <a:custGeom>
              <a:avLst/>
              <a:gdLst/>
              <a:ahLst/>
              <a:cxnLst/>
              <a:rect l="l" t="t" r="r" b="b"/>
              <a:pathLst>
                <a:path w="12514" h="7251" extrusionOk="0">
                  <a:moveTo>
                    <a:pt x="5830" y="1"/>
                  </a:moveTo>
                  <a:lnTo>
                    <a:pt x="0" y="3367"/>
                  </a:lnTo>
                  <a:lnTo>
                    <a:pt x="6683" y="7251"/>
                  </a:lnTo>
                  <a:lnTo>
                    <a:pt x="12514" y="3884"/>
                  </a:lnTo>
                  <a:lnTo>
                    <a:pt x="583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33"/>
            <p:cNvSpPr/>
            <p:nvPr/>
          </p:nvSpPr>
          <p:spPr>
            <a:xfrm>
              <a:off x="2303450" y="1818850"/>
              <a:ext cx="148325" cy="986000"/>
            </a:xfrm>
            <a:custGeom>
              <a:avLst/>
              <a:gdLst/>
              <a:ahLst/>
              <a:cxnLst/>
              <a:rect l="l" t="t" r="r" b="b"/>
              <a:pathLst>
                <a:path w="5933" h="39440" extrusionOk="0">
                  <a:moveTo>
                    <a:pt x="5831" y="0"/>
                  </a:moveTo>
                  <a:lnTo>
                    <a:pt x="0" y="3367"/>
                  </a:lnTo>
                  <a:lnTo>
                    <a:pt x="103" y="39439"/>
                  </a:lnTo>
                  <a:lnTo>
                    <a:pt x="5933" y="36073"/>
                  </a:lnTo>
                  <a:lnTo>
                    <a:pt x="5831"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3"/>
            <p:cNvSpPr/>
            <p:nvPr/>
          </p:nvSpPr>
          <p:spPr>
            <a:xfrm>
              <a:off x="1861775" y="2487100"/>
              <a:ext cx="168150" cy="477125"/>
            </a:xfrm>
            <a:custGeom>
              <a:avLst/>
              <a:gdLst/>
              <a:ahLst/>
              <a:cxnLst/>
              <a:rect l="l" t="t" r="r" b="b"/>
              <a:pathLst>
                <a:path w="6726" h="19085" extrusionOk="0">
                  <a:moveTo>
                    <a:pt x="0" y="0"/>
                  </a:moveTo>
                  <a:lnTo>
                    <a:pt x="43" y="15201"/>
                  </a:lnTo>
                  <a:lnTo>
                    <a:pt x="6726" y="19085"/>
                  </a:lnTo>
                  <a:lnTo>
                    <a:pt x="6726" y="19085"/>
                  </a:lnTo>
                  <a:lnTo>
                    <a:pt x="6683" y="3884"/>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3"/>
            <p:cNvSpPr/>
            <p:nvPr/>
          </p:nvSpPr>
          <p:spPr>
            <a:xfrm>
              <a:off x="1861775" y="2402950"/>
              <a:ext cx="312850" cy="181275"/>
            </a:xfrm>
            <a:custGeom>
              <a:avLst/>
              <a:gdLst/>
              <a:ahLst/>
              <a:cxnLst/>
              <a:rect l="l" t="t" r="r" b="b"/>
              <a:pathLst>
                <a:path w="12514" h="7251" extrusionOk="0">
                  <a:moveTo>
                    <a:pt x="5830" y="0"/>
                  </a:moveTo>
                  <a:lnTo>
                    <a:pt x="0" y="3366"/>
                  </a:lnTo>
                  <a:lnTo>
                    <a:pt x="6683" y="7250"/>
                  </a:lnTo>
                  <a:lnTo>
                    <a:pt x="12514" y="3884"/>
                  </a:lnTo>
                  <a:lnTo>
                    <a:pt x="5830" y="0"/>
                  </a:lnTo>
                  <a:close/>
                </a:path>
              </a:pathLst>
            </a:custGeom>
            <a:solidFill>
              <a:srgbClr val="F298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3"/>
            <p:cNvSpPr/>
            <p:nvPr/>
          </p:nvSpPr>
          <p:spPr>
            <a:xfrm>
              <a:off x="2028825" y="2500025"/>
              <a:ext cx="146875" cy="464200"/>
            </a:xfrm>
            <a:custGeom>
              <a:avLst/>
              <a:gdLst/>
              <a:ahLst/>
              <a:cxnLst/>
              <a:rect l="l" t="t" r="r" b="b"/>
              <a:pathLst>
                <a:path w="5875" h="18568" extrusionOk="0">
                  <a:moveTo>
                    <a:pt x="5832" y="1"/>
                  </a:moveTo>
                  <a:lnTo>
                    <a:pt x="1" y="3367"/>
                  </a:lnTo>
                  <a:lnTo>
                    <a:pt x="44" y="18568"/>
                  </a:lnTo>
                  <a:lnTo>
                    <a:pt x="5875" y="15202"/>
                  </a:lnTo>
                  <a:lnTo>
                    <a:pt x="5832" y="1"/>
                  </a:lnTo>
                  <a:close/>
                </a:path>
              </a:pathLst>
            </a:custGeom>
            <a:solidFill>
              <a:srgbClr val="C158C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3"/>
            <p:cNvSpPr/>
            <p:nvPr/>
          </p:nvSpPr>
          <p:spPr>
            <a:xfrm>
              <a:off x="1584750" y="2330800"/>
              <a:ext cx="169125" cy="792825"/>
            </a:xfrm>
            <a:custGeom>
              <a:avLst/>
              <a:gdLst/>
              <a:ahLst/>
              <a:cxnLst/>
              <a:rect l="l" t="t" r="r" b="b"/>
              <a:pathLst>
                <a:path w="6765" h="31713" extrusionOk="0">
                  <a:moveTo>
                    <a:pt x="1" y="1"/>
                  </a:moveTo>
                  <a:lnTo>
                    <a:pt x="80" y="27829"/>
                  </a:lnTo>
                  <a:lnTo>
                    <a:pt x="6764" y="31713"/>
                  </a:lnTo>
                  <a:lnTo>
                    <a:pt x="6685" y="3886"/>
                  </a:lnTo>
                  <a:lnTo>
                    <a:pt x="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3"/>
            <p:cNvSpPr/>
            <p:nvPr/>
          </p:nvSpPr>
          <p:spPr>
            <a:xfrm>
              <a:off x="1584750" y="2246650"/>
              <a:ext cx="312900" cy="181300"/>
            </a:xfrm>
            <a:custGeom>
              <a:avLst/>
              <a:gdLst/>
              <a:ahLst/>
              <a:cxnLst/>
              <a:rect l="l" t="t" r="r" b="b"/>
              <a:pathLst>
                <a:path w="12516" h="7252" extrusionOk="0">
                  <a:moveTo>
                    <a:pt x="5832" y="0"/>
                  </a:moveTo>
                  <a:lnTo>
                    <a:pt x="1" y="3367"/>
                  </a:lnTo>
                  <a:lnTo>
                    <a:pt x="6685" y="7252"/>
                  </a:lnTo>
                  <a:lnTo>
                    <a:pt x="12516" y="3885"/>
                  </a:lnTo>
                  <a:lnTo>
                    <a:pt x="5832"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3"/>
            <p:cNvSpPr/>
            <p:nvPr/>
          </p:nvSpPr>
          <p:spPr>
            <a:xfrm>
              <a:off x="1751850" y="2343775"/>
              <a:ext cx="147800" cy="779850"/>
            </a:xfrm>
            <a:custGeom>
              <a:avLst/>
              <a:gdLst/>
              <a:ahLst/>
              <a:cxnLst/>
              <a:rect l="l" t="t" r="r" b="b"/>
              <a:pathLst>
                <a:path w="5912" h="31194" extrusionOk="0">
                  <a:moveTo>
                    <a:pt x="5832" y="0"/>
                  </a:moveTo>
                  <a:lnTo>
                    <a:pt x="1" y="3367"/>
                  </a:lnTo>
                  <a:lnTo>
                    <a:pt x="80" y="31194"/>
                  </a:lnTo>
                  <a:lnTo>
                    <a:pt x="5911" y="27827"/>
                  </a:lnTo>
                  <a:lnTo>
                    <a:pt x="583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3"/>
            <p:cNvSpPr/>
            <p:nvPr/>
          </p:nvSpPr>
          <p:spPr>
            <a:xfrm>
              <a:off x="1310225" y="3024850"/>
              <a:ext cx="167550" cy="258175"/>
            </a:xfrm>
            <a:custGeom>
              <a:avLst/>
              <a:gdLst/>
              <a:ahLst/>
              <a:cxnLst/>
              <a:rect l="l" t="t" r="r" b="b"/>
              <a:pathLst>
                <a:path w="6702" h="10327" extrusionOk="0">
                  <a:moveTo>
                    <a:pt x="0" y="0"/>
                  </a:moveTo>
                  <a:lnTo>
                    <a:pt x="18" y="6443"/>
                  </a:lnTo>
                  <a:lnTo>
                    <a:pt x="6701" y="10327"/>
                  </a:lnTo>
                  <a:lnTo>
                    <a:pt x="6683" y="3885"/>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3"/>
            <p:cNvSpPr/>
            <p:nvPr/>
          </p:nvSpPr>
          <p:spPr>
            <a:xfrm>
              <a:off x="1310225" y="2940700"/>
              <a:ext cx="312850" cy="181300"/>
            </a:xfrm>
            <a:custGeom>
              <a:avLst/>
              <a:gdLst/>
              <a:ahLst/>
              <a:cxnLst/>
              <a:rect l="l" t="t" r="r" b="b"/>
              <a:pathLst>
                <a:path w="12514" h="7252" extrusionOk="0">
                  <a:moveTo>
                    <a:pt x="5830" y="0"/>
                  </a:moveTo>
                  <a:lnTo>
                    <a:pt x="0" y="3366"/>
                  </a:lnTo>
                  <a:lnTo>
                    <a:pt x="6683" y="7251"/>
                  </a:lnTo>
                  <a:lnTo>
                    <a:pt x="12514" y="3885"/>
                  </a:lnTo>
                  <a:lnTo>
                    <a:pt x="5830" y="0"/>
                  </a:lnTo>
                  <a:close/>
                </a:path>
              </a:pathLst>
            </a:custGeom>
            <a:solidFill>
              <a:srgbClr val="F298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33"/>
            <p:cNvSpPr/>
            <p:nvPr/>
          </p:nvSpPr>
          <p:spPr>
            <a:xfrm>
              <a:off x="1477275" y="3037800"/>
              <a:ext cx="146250" cy="245225"/>
            </a:xfrm>
            <a:custGeom>
              <a:avLst/>
              <a:gdLst/>
              <a:ahLst/>
              <a:cxnLst/>
              <a:rect l="l" t="t" r="r" b="b"/>
              <a:pathLst>
                <a:path w="5850" h="9809" extrusionOk="0">
                  <a:moveTo>
                    <a:pt x="5832" y="1"/>
                  </a:moveTo>
                  <a:lnTo>
                    <a:pt x="1" y="3367"/>
                  </a:lnTo>
                  <a:lnTo>
                    <a:pt x="19" y="9809"/>
                  </a:lnTo>
                  <a:lnTo>
                    <a:pt x="5850" y="6442"/>
                  </a:lnTo>
                  <a:lnTo>
                    <a:pt x="5832" y="1"/>
                  </a:lnTo>
                  <a:close/>
                </a:path>
              </a:pathLst>
            </a:custGeom>
            <a:solidFill>
              <a:srgbClr val="E354F7">
                <a:alpha val="569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33"/>
            <p:cNvSpPr/>
            <p:nvPr/>
          </p:nvSpPr>
          <p:spPr>
            <a:xfrm>
              <a:off x="2885898" y="1064883"/>
              <a:ext cx="1863175" cy="2377950"/>
            </a:xfrm>
            <a:custGeom>
              <a:avLst/>
              <a:gdLst/>
              <a:ahLst/>
              <a:cxnLst/>
              <a:rect l="l" t="t" r="r" b="b"/>
              <a:pathLst>
                <a:path w="74527" h="95118" extrusionOk="0">
                  <a:moveTo>
                    <a:pt x="2" y="2295"/>
                  </a:moveTo>
                  <a:lnTo>
                    <a:pt x="2" y="54115"/>
                  </a:lnTo>
                  <a:cubicBezTo>
                    <a:pt x="1" y="54789"/>
                    <a:pt x="370" y="55411"/>
                    <a:pt x="962" y="55736"/>
                  </a:cubicBezTo>
                  <a:lnTo>
                    <a:pt x="71793" y="94446"/>
                  </a:lnTo>
                  <a:cubicBezTo>
                    <a:pt x="73024" y="95118"/>
                    <a:pt x="74526" y="94227"/>
                    <a:pt x="74526" y="92823"/>
                  </a:cubicBezTo>
                  <a:lnTo>
                    <a:pt x="74526" y="41003"/>
                  </a:lnTo>
                  <a:cubicBezTo>
                    <a:pt x="74526" y="40329"/>
                    <a:pt x="74158" y="39707"/>
                    <a:pt x="73565" y="39382"/>
                  </a:cubicBezTo>
                  <a:lnTo>
                    <a:pt x="2736" y="674"/>
                  </a:lnTo>
                  <a:cubicBezTo>
                    <a:pt x="1503" y="0"/>
                    <a:pt x="2" y="891"/>
                    <a:pt x="2" y="2295"/>
                  </a:cubicBezTo>
                  <a:close/>
                </a:path>
              </a:pathLst>
            </a:custGeom>
            <a:gradFill>
              <a:gsLst>
                <a:gs pos="0">
                  <a:srgbClr val="FFFFFF">
                    <a:alpha val="18823"/>
                  </a:srgbClr>
                </a:gs>
                <a:gs pos="66000">
                  <a:srgbClr val="E354F7">
                    <a:alpha val="22352"/>
                  </a:srgbClr>
                </a:gs>
                <a:gs pos="100000">
                  <a:srgbClr val="10ECFF">
                    <a:alpha val="33725"/>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3"/>
            <p:cNvSpPr/>
            <p:nvPr/>
          </p:nvSpPr>
          <p:spPr>
            <a:xfrm>
              <a:off x="3881975" y="2831575"/>
              <a:ext cx="11075" cy="15350"/>
            </a:xfrm>
            <a:custGeom>
              <a:avLst/>
              <a:gdLst/>
              <a:ahLst/>
              <a:cxnLst/>
              <a:rect l="l" t="t" r="r" b="b"/>
              <a:pathLst>
                <a:path w="443" h="614" extrusionOk="0">
                  <a:moveTo>
                    <a:pt x="240" y="74"/>
                  </a:moveTo>
                  <a:cubicBezTo>
                    <a:pt x="359" y="151"/>
                    <a:pt x="442" y="318"/>
                    <a:pt x="435" y="445"/>
                  </a:cubicBezTo>
                  <a:cubicBezTo>
                    <a:pt x="427" y="572"/>
                    <a:pt x="331" y="614"/>
                    <a:pt x="225" y="553"/>
                  </a:cubicBezTo>
                  <a:lnTo>
                    <a:pt x="209" y="539"/>
                  </a:lnTo>
                  <a:cubicBezTo>
                    <a:pt x="91" y="458"/>
                    <a:pt x="0" y="291"/>
                    <a:pt x="16" y="168"/>
                  </a:cubicBezTo>
                  <a:cubicBezTo>
                    <a:pt x="23" y="44"/>
                    <a:pt x="115" y="1"/>
                    <a:pt x="221" y="62"/>
                  </a:cubicBezTo>
                  <a:cubicBezTo>
                    <a:pt x="228" y="66"/>
                    <a:pt x="235" y="70"/>
                    <a:pt x="240" y="7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33"/>
            <p:cNvSpPr/>
            <p:nvPr/>
          </p:nvSpPr>
          <p:spPr>
            <a:xfrm>
              <a:off x="3878150" y="2865725"/>
              <a:ext cx="11275" cy="15125"/>
            </a:xfrm>
            <a:custGeom>
              <a:avLst/>
              <a:gdLst/>
              <a:ahLst/>
              <a:cxnLst/>
              <a:rect l="l" t="t" r="r" b="b"/>
              <a:pathLst>
                <a:path w="451" h="605" extrusionOk="0">
                  <a:moveTo>
                    <a:pt x="257" y="82"/>
                  </a:moveTo>
                  <a:cubicBezTo>
                    <a:pt x="371" y="165"/>
                    <a:pt x="450" y="339"/>
                    <a:pt x="435" y="462"/>
                  </a:cubicBezTo>
                  <a:cubicBezTo>
                    <a:pt x="415" y="574"/>
                    <a:pt x="323" y="604"/>
                    <a:pt x="222" y="544"/>
                  </a:cubicBezTo>
                  <a:lnTo>
                    <a:pt x="187" y="525"/>
                  </a:lnTo>
                  <a:cubicBezTo>
                    <a:pt x="73" y="431"/>
                    <a:pt x="0" y="268"/>
                    <a:pt x="15" y="141"/>
                  </a:cubicBezTo>
                  <a:cubicBezTo>
                    <a:pt x="29" y="31"/>
                    <a:pt x="120" y="1"/>
                    <a:pt x="220" y="59"/>
                  </a:cubicBezTo>
                  <a:cubicBezTo>
                    <a:pt x="233" y="66"/>
                    <a:pt x="245" y="73"/>
                    <a:pt x="257" y="8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33"/>
            <p:cNvSpPr/>
            <p:nvPr/>
          </p:nvSpPr>
          <p:spPr>
            <a:xfrm>
              <a:off x="3871650" y="2898075"/>
              <a:ext cx="11675" cy="14825"/>
            </a:xfrm>
            <a:custGeom>
              <a:avLst/>
              <a:gdLst/>
              <a:ahLst/>
              <a:cxnLst/>
              <a:rect l="l" t="t" r="r" b="b"/>
              <a:pathLst>
                <a:path w="467" h="593" extrusionOk="0">
                  <a:moveTo>
                    <a:pt x="284" y="94"/>
                  </a:moveTo>
                  <a:cubicBezTo>
                    <a:pt x="394" y="184"/>
                    <a:pt x="466" y="357"/>
                    <a:pt x="436" y="471"/>
                  </a:cubicBezTo>
                  <a:cubicBezTo>
                    <a:pt x="416" y="575"/>
                    <a:pt x="327" y="593"/>
                    <a:pt x="232" y="538"/>
                  </a:cubicBezTo>
                  <a:lnTo>
                    <a:pt x="182" y="505"/>
                  </a:lnTo>
                  <a:cubicBezTo>
                    <a:pt x="68" y="409"/>
                    <a:pt x="1" y="237"/>
                    <a:pt x="23" y="124"/>
                  </a:cubicBezTo>
                  <a:lnTo>
                    <a:pt x="23" y="119"/>
                  </a:lnTo>
                  <a:cubicBezTo>
                    <a:pt x="50" y="27"/>
                    <a:pt x="135" y="0"/>
                    <a:pt x="229" y="55"/>
                  </a:cubicBezTo>
                  <a:cubicBezTo>
                    <a:pt x="249" y="66"/>
                    <a:pt x="267" y="78"/>
                    <a:pt x="284" y="9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3"/>
            <p:cNvSpPr/>
            <p:nvPr/>
          </p:nvSpPr>
          <p:spPr>
            <a:xfrm>
              <a:off x="3862775" y="2928325"/>
              <a:ext cx="11825" cy="14750"/>
            </a:xfrm>
            <a:custGeom>
              <a:avLst/>
              <a:gdLst/>
              <a:ahLst/>
              <a:cxnLst/>
              <a:rect l="l" t="t" r="r" b="b"/>
              <a:pathLst>
                <a:path w="473" h="590" extrusionOk="0">
                  <a:moveTo>
                    <a:pt x="306" y="102"/>
                  </a:moveTo>
                  <a:cubicBezTo>
                    <a:pt x="413" y="206"/>
                    <a:pt x="473" y="378"/>
                    <a:pt x="439" y="485"/>
                  </a:cubicBezTo>
                  <a:cubicBezTo>
                    <a:pt x="407" y="572"/>
                    <a:pt x="324" y="590"/>
                    <a:pt x="236" y="540"/>
                  </a:cubicBezTo>
                  <a:lnTo>
                    <a:pt x="172" y="484"/>
                  </a:lnTo>
                  <a:cubicBezTo>
                    <a:pt x="57" y="378"/>
                    <a:pt x="0" y="209"/>
                    <a:pt x="39" y="101"/>
                  </a:cubicBezTo>
                  <a:cubicBezTo>
                    <a:pt x="63" y="13"/>
                    <a:pt x="149" y="0"/>
                    <a:pt x="240" y="52"/>
                  </a:cubicBezTo>
                  <a:cubicBezTo>
                    <a:pt x="264" y="66"/>
                    <a:pt x="286" y="82"/>
                    <a:pt x="306" y="10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3"/>
            <p:cNvSpPr/>
            <p:nvPr/>
          </p:nvSpPr>
          <p:spPr>
            <a:xfrm>
              <a:off x="3838000" y="2981750"/>
              <a:ext cx="12225" cy="14375"/>
            </a:xfrm>
            <a:custGeom>
              <a:avLst/>
              <a:gdLst/>
              <a:ahLst/>
              <a:cxnLst/>
              <a:rect l="l" t="t" r="r" b="b"/>
              <a:pathLst>
                <a:path w="489" h="575" extrusionOk="0">
                  <a:moveTo>
                    <a:pt x="340" y="130"/>
                  </a:moveTo>
                  <a:cubicBezTo>
                    <a:pt x="442" y="245"/>
                    <a:pt x="488" y="421"/>
                    <a:pt x="431" y="506"/>
                  </a:cubicBezTo>
                  <a:cubicBezTo>
                    <a:pt x="392" y="567"/>
                    <a:pt x="319" y="574"/>
                    <a:pt x="243" y="530"/>
                  </a:cubicBezTo>
                  <a:lnTo>
                    <a:pt x="148" y="449"/>
                  </a:lnTo>
                  <a:cubicBezTo>
                    <a:pt x="41" y="326"/>
                    <a:pt x="0" y="156"/>
                    <a:pt x="53" y="70"/>
                  </a:cubicBezTo>
                  <a:cubicBezTo>
                    <a:pt x="94" y="7"/>
                    <a:pt x="166" y="0"/>
                    <a:pt x="241" y="43"/>
                  </a:cubicBezTo>
                  <a:cubicBezTo>
                    <a:pt x="279" y="66"/>
                    <a:pt x="312" y="95"/>
                    <a:pt x="340" y="1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3"/>
            <p:cNvSpPr/>
            <p:nvPr/>
          </p:nvSpPr>
          <p:spPr>
            <a:xfrm>
              <a:off x="3822250" y="3004625"/>
              <a:ext cx="12150" cy="14300"/>
            </a:xfrm>
            <a:custGeom>
              <a:avLst/>
              <a:gdLst/>
              <a:ahLst/>
              <a:cxnLst/>
              <a:rect l="l" t="t" r="r" b="b"/>
              <a:pathLst>
                <a:path w="486" h="572" extrusionOk="0">
                  <a:moveTo>
                    <a:pt x="356" y="142"/>
                  </a:moveTo>
                  <a:cubicBezTo>
                    <a:pt x="455" y="269"/>
                    <a:pt x="485" y="436"/>
                    <a:pt x="427" y="517"/>
                  </a:cubicBezTo>
                  <a:cubicBezTo>
                    <a:pt x="381" y="564"/>
                    <a:pt x="317" y="571"/>
                    <a:pt x="244" y="529"/>
                  </a:cubicBezTo>
                  <a:lnTo>
                    <a:pt x="133" y="426"/>
                  </a:lnTo>
                  <a:cubicBezTo>
                    <a:pt x="31" y="301"/>
                    <a:pt x="0" y="129"/>
                    <a:pt x="66" y="53"/>
                  </a:cubicBezTo>
                  <a:cubicBezTo>
                    <a:pt x="105" y="1"/>
                    <a:pt x="174" y="1"/>
                    <a:pt x="246" y="41"/>
                  </a:cubicBezTo>
                  <a:cubicBezTo>
                    <a:pt x="287" y="66"/>
                    <a:pt x="325" y="101"/>
                    <a:pt x="356" y="14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3"/>
            <p:cNvSpPr/>
            <p:nvPr/>
          </p:nvSpPr>
          <p:spPr>
            <a:xfrm>
              <a:off x="3763075" y="3056150"/>
              <a:ext cx="11650" cy="14175"/>
            </a:xfrm>
            <a:custGeom>
              <a:avLst/>
              <a:gdLst/>
              <a:ahLst/>
              <a:cxnLst/>
              <a:rect l="l" t="t" r="r" b="b"/>
              <a:pathLst>
                <a:path w="466" h="567" extrusionOk="0">
                  <a:moveTo>
                    <a:pt x="234" y="39"/>
                  </a:moveTo>
                  <a:cubicBezTo>
                    <a:pt x="297" y="78"/>
                    <a:pt x="349" y="131"/>
                    <a:pt x="386" y="195"/>
                  </a:cubicBezTo>
                  <a:cubicBezTo>
                    <a:pt x="466" y="339"/>
                    <a:pt x="466" y="492"/>
                    <a:pt x="385" y="542"/>
                  </a:cubicBezTo>
                  <a:cubicBezTo>
                    <a:pt x="343" y="566"/>
                    <a:pt x="286" y="555"/>
                    <a:pt x="232" y="524"/>
                  </a:cubicBezTo>
                  <a:cubicBezTo>
                    <a:pt x="170" y="487"/>
                    <a:pt x="119" y="432"/>
                    <a:pt x="84" y="368"/>
                  </a:cubicBezTo>
                  <a:cubicBezTo>
                    <a:pt x="0" y="219"/>
                    <a:pt x="4" y="68"/>
                    <a:pt x="84" y="22"/>
                  </a:cubicBezTo>
                  <a:cubicBezTo>
                    <a:pt x="127" y="0"/>
                    <a:pt x="180" y="7"/>
                    <a:pt x="234"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3"/>
            <p:cNvSpPr/>
            <p:nvPr/>
          </p:nvSpPr>
          <p:spPr>
            <a:xfrm>
              <a:off x="3687725" y="3080325"/>
              <a:ext cx="12050" cy="13650"/>
            </a:xfrm>
            <a:custGeom>
              <a:avLst/>
              <a:gdLst/>
              <a:ahLst/>
              <a:cxnLst/>
              <a:rect l="l" t="t" r="r" b="b"/>
              <a:pathLst>
                <a:path w="482" h="546" extrusionOk="0">
                  <a:moveTo>
                    <a:pt x="242" y="33"/>
                  </a:moveTo>
                  <a:cubicBezTo>
                    <a:pt x="325" y="86"/>
                    <a:pt x="389" y="164"/>
                    <a:pt x="426" y="254"/>
                  </a:cubicBezTo>
                  <a:cubicBezTo>
                    <a:pt x="481" y="402"/>
                    <a:pt x="455" y="536"/>
                    <a:pt x="352" y="546"/>
                  </a:cubicBezTo>
                  <a:lnTo>
                    <a:pt x="240" y="518"/>
                  </a:lnTo>
                  <a:cubicBezTo>
                    <a:pt x="159" y="466"/>
                    <a:pt x="97" y="388"/>
                    <a:pt x="66" y="297"/>
                  </a:cubicBezTo>
                  <a:cubicBezTo>
                    <a:pt x="1" y="147"/>
                    <a:pt x="35" y="17"/>
                    <a:pt x="132" y="2"/>
                  </a:cubicBezTo>
                  <a:cubicBezTo>
                    <a:pt x="171" y="1"/>
                    <a:pt x="208" y="12"/>
                    <a:pt x="242" y="3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3"/>
            <p:cNvSpPr/>
            <p:nvPr/>
          </p:nvSpPr>
          <p:spPr>
            <a:xfrm>
              <a:off x="3659925" y="3082025"/>
              <a:ext cx="12050" cy="13775"/>
            </a:xfrm>
            <a:custGeom>
              <a:avLst/>
              <a:gdLst/>
              <a:ahLst/>
              <a:cxnLst/>
              <a:rect l="l" t="t" r="r" b="b"/>
              <a:pathLst>
                <a:path w="482" h="551" extrusionOk="0">
                  <a:moveTo>
                    <a:pt x="240" y="29"/>
                  </a:moveTo>
                  <a:cubicBezTo>
                    <a:pt x="317" y="73"/>
                    <a:pt x="393" y="167"/>
                    <a:pt x="431" y="274"/>
                  </a:cubicBezTo>
                  <a:cubicBezTo>
                    <a:pt x="481" y="420"/>
                    <a:pt x="438" y="546"/>
                    <a:pt x="339" y="550"/>
                  </a:cubicBezTo>
                  <a:lnTo>
                    <a:pt x="240" y="518"/>
                  </a:lnTo>
                  <a:cubicBezTo>
                    <a:pt x="163" y="475"/>
                    <a:pt x="87" y="383"/>
                    <a:pt x="53" y="274"/>
                  </a:cubicBezTo>
                  <a:cubicBezTo>
                    <a:pt x="0" y="125"/>
                    <a:pt x="42" y="5"/>
                    <a:pt x="149" y="1"/>
                  </a:cubicBezTo>
                  <a:cubicBezTo>
                    <a:pt x="181" y="2"/>
                    <a:pt x="212" y="12"/>
                    <a:pt x="240" y="2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33"/>
            <p:cNvSpPr/>
            <p:nvPr/>
          </p:nvSpPr>
          <p:spPr>
            <a:xfrm>
              <a:off x="3631000" y="3080175"/>
              <a:ext cx="12050" cy="14250"/>
            </a:xfrm>
            <a:custGeom>
              <a:avLst/>
              <a:gdLst/>
              <a:ahLst/>
              <a:cxnLst/>
              <a:rect l="l" t="t" r="r" b="b"/>
              <a:pathLst>
                <a:path w="482" h="570" extrusionOk="0">
                  <a:moveTo>
                    <a:pt x="246" y="44"/>
                  </a:moveTo>
                  <a:cubicBezTo>
                    <a:pt x="326" y="90"/>
                    <a:pt x="406" y="192"/>
                    <a:pt x="439" y="308"/>
                  </a:cubicBezTo>
                  <a:cubicBezTo>
                    <a:pt x="481" y="458"/>
                    <a:pt x="431" y="570"/>
                    <a:pt x="321" y="554"/>
                  </a:cubicBezTo>
                  <a:lnTo>
                    <a:pt x="244" y="532"/>
                  </a:lnTo>
                  <a:cubicBezTo>
                    <a:pt x="161" y="483"/>
                    <a:pt x="77" y="375"/>
                    <a:pt x="46" y="264"/>
                  </a:cubicBezTo>
                  <a:cubicBezTo>
                    <a:pt x="0" y="111"/>
                    <a:pt x="55" y="1"/>
                    <a:pt x="165" y="16"/>
                  </a:cubicBezTo>
                  <a:cubicBezTo>
                    <a:pt x="194" y="19"/>
                    <a:pt x="220" y="29"/>
                    <a:pt x="246" y="4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3"/>
            <p:cNvSpPr/>
            <p:nvPr/>
          </p:nvSpPr>
          <p:spPr>
            <a:xfrm>
              <a:off x="3601200" y="3075175"/>
              <a:ext cx="11950" cy="14625"/>
            </a:xfrm>
            <a:custGeom>
              <a:avLst/>
              <a:gdLst/>
              <a:ahLst/>
              <a:cxnLst/>
              <a:rect l="l" t="t" r="r" b="b"/>
              <a:pathLst>
                <a:path w="478" h="585" extrusionOk="0">
                  <a:moveTo>
                    <a:pt x="237" y="48"/>
                  </a:moveTo>
                  <a:cubicBezTo>
                    <a:pt x="328" y="99"/>
                    <a:pt x="412" y="215"/>
                    <a:pt x="439" y="338"/>
                  </a:cubicBezTo>
                  <a:cubicBezTo>
                    <a:pt x="477" y="487"/>
                    <a:pt x="412" y="584"/>
                    <a:pt x="301" y="565"/>
                  </a:cubicBezTo>
                  <a:lnTo>
                    <a:pt x="236" y="536"/>
                  </a:lnTo>
                  <a:cubicBezTo>
                    <a:pt x="145" y="484"/>
                    <a:pt x="65" y="367"/>
                    <a:pt x="34" y="248"/>
                  </a:cubicBezTo>
                  <a:cubicBezTo>
                    <a:pt x="0" y="102"/>
                    <a:pt x="62" y="0"/>
                    <a:pt x="173" y="21"/>
                  </a:cubicBezTo>
                  <a:cubicBezTo>
                    <a:pt x="196" y="27"/>
                    <a:pt x="216" y="35"/>
                    <a:pt x="237" y="4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3"/>
            <p:cNvSpPr/>
            <p:nvPr/>
          </p:nvSpPr>
          <p:spPr>
            <a:xfrm>
              <a:off x="3584825" y="2175825"/>
              <a:ext cx="11875" cy="14850"/>
            </a:xfrm>
            <a:custGeom>
              <a:avLst/>
              <a:gdLst/>
              <a:ahLst/>
              <a:cxnLst/>
              <a:rect l="l" t="t" r="r" b="b"/>
              <a:pathLst>
                <a:path w="475" h="594" extrusionOk="0">
                  <a:moveTo>
                    <a:pt x="292" y="91"/>
                  </a:moveTo>
                  <a:cubicBezTo>
                    <a:pt x="406" y="193"/>
                    <a:pt x="474" y="363"/>
                    <a:pt x="444" y="478"/>
                  </a:cubicBezTo>
                  <a:cubicBezTo>
                    <a:pt x="416" y="572"/>
                    <a:pt x="332" y="593"/>
                    <a:pt x="240" y="540"/>
                  </a:cubicBezTo>
                  <a:lnTo>
                    <a:pt x="183" y="498"/>
                  </a:lnTo>
                  <a:cubicBezTo>
                    <a:pt x="69" y="398"/>
                    <a:pt x="0" y="227"/>
                    <a:pt x="31" y="112"/>
                  </a:cubicBezTo>
                  <a:cubicBezTo>
                    <a:pt x="57" y="20"/>
                    <a:pt x="147" y="1"/>
                    <a:pt x="240" y="55"/>
                  </a:cubicBezTo>
                  <a:cubicBezTo>
                    <a:pt x="258" y="66"/>
                    <a:pt x="275" y="77"/>
                    <a:pt x="292" y="9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3"/>
            <p:cNvSpPr/>
            <p:nvPr/>
          </p:nvSpPr>
          <p:spPr>
            <a:xfrm>
              <a:off x="3570675" y="3066875"/>
              <a:ext cx="11550" cy="15175"/>
            </a:xfrm>
            <a:custGeom>
              <a:avLst/>
              <a:gdLst/>
              <a:ahLst/>
              <a:cxnLst/>
              <a:rect l="l" t="t" r="r" b="b"/>
              <a:pathLst>
                <a:path w="462" h="607" extrusionOk="0">
                  <a:moveTo>
                    <a:pt x="233" y="63"/>
                  </a:moveTo>
                  <a:cubicBezTo>
                    <a:pt x="329" y="118"/>
                    <a:pt x="416" y="242"/>
                    <a:pt x="438" y="367"/>
                  </a:cubicBezTo>
                  <a:cubicBezTo>
                    <a:pt x="462" y="512"/>
                    <a:pt x="396" y="607"/>
                    <a:pt x="282" y="571"/>
                  </a:cubicBezTo>
                  <a:lnTo>
                    <a:pt x="232" y="547"/>
                  </a:lnTo>
                  <a:cubicBezTo>
                    <a:pt x="137" y="491"/>
                    <a:pt x="45" y="364"/>
                    <a:pt x="27" y="239"/>
                  </a:cubicBezTo>
                  <a:cubicBezTo>
                    <a:pt x="0" y="93"/>
                    <a:pt x="69" y="1"/>
                    <a:pt x="183" y="41"/>
                  </a:cubicBezTo>
                  <a:cubicBezTo>
                    <a:pt x="201" y="47"/>
                    <a:pt x="218" y="53"/>
                    <a:pt x="233" y="6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3"/>
            <p:cNvSpPr/>
            <p:nvPr/>
          </p:nvSpPr>
          <p:spPr>
            <a:xfrm>
              <a:off x="3539650" y="3055575"/>
              <a:ext cx="11350" cy="15375"/>
            </a:xfrm>
            <a:custGeom>
              <a:avLst/>
              <a:gdLst/>
              <a:ahLst/>
              <a:cxnLst/>
              <a:rect l="l" t="t" r="r" b="b"/>
              <a:pathLst>
                <a:path w="454" h="615" extrusionOk="0">
                  <a:moveTo>
                    <a:pt x="224" y="65"/>
                  </a:moveTo>
                  <a:cubicBezTo>
                    <a:pt x="327" y="125"/>
                    <a:pt x="417" y="264"/>
                    <a:pt x="431" y="393"/>
                  </a:cubicBezTo>
                  <a:cubicBezTo>
                    <a:pt x="454" y="542"/>
                    <a:pt x="373" y="614"/>
                    <a:pt x="252" y="565"/>
                  </a:cubicBezTo>
                  <a:lnTo>
                    <a:pt x="224" y="554"/>
                  </a:lnTo>
                  <a:cubicBezTo>
                    <a:pt x="118" y="493"/>
                    <a:pt x="26" y="352"/>
                    <a:pt x="15" y="224"/>
                  </a:cubicBezTo>
                  <a:cubicBezTo>
                    <a:pt x="1" y="83"/>
                    <a:pt x="77" y="1"/>
                    <a:pt x="196" y="51"/>
                  </a:cubicBezTo>
                  <a:cubicBezTo>
                    <a:pt x="204" y="55"/>
                    <a:pt x="214" y="59"/>
                    <a:pt x="224" y="6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3"/>
            <p:cNvSpPr/>
            <p:nvPr/>
          </p:nvSpPr>
          <p:spPr>
            <a:xfrm>
              <a:off x="3508175" y="3041300"/>
              <a:ext cx="10975" cy="15425"/>
            </a:xfrm>
            <a:custGeom>
              <a:avLst/>
              <a:gdLst/>
              <a:ahLst/>
              <a:cxnLst/>
              <a:rect l="l" t="t" r="r" b="b"/>
              <a:pathLst>
                <a:path w="439" h="617" extrusionOk="0">
                  <a:moveTo>
                    <a:pt x="225" y="74"/>
                  </a:moveTo>
                  <a:cubicBezTo>
                    <a:pt x="333" y="136"/>
                    <a:pt x="425" y="289"/>
                    <a:pt x="430" y="417"/>
                  </a:cubicBezTo>
                  <a:cubicBezTo>
                    <a:pt x="439" y="554"/>
                    <a:pt x="349" y="616"/>
                    <a:pt x="235" y="564"/>
                  </a:cubicBezTo>
                  <a:lnTo>
                    <a:pt x="217" y="557"/>
                  </a:lnTo>
                  <a:cubicBezTo>
                    <a:pt x="110" y="495"/>
                    <a:pt x="15" y="335"/>
                    <a:pt x="8" y="204"/>
                  </a:cubicBezTo>
                  <a:cubicBezTo>
                    <a:pt x="1" y="63"/>
                    <a:pt x="89" y="0"/>
                    <a:pt x="207" y="64"/>
                  </a:cubicBezTo>
                  <a:cubicBezTo>
                    <a:pt x="213" y="67"/>
                    <a:pt x="220" y="70"/>
                    <a:pt x="225" y="7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33"/>
            <p:cNvSpPr/>
            <p:nvPr/>
          </p:nvSpPr>
          <p:spPr>
            <a:xfrm>
              <a:off x="3444625" y="3004225"/>
              <a:ext cx="11100" cy="15325"/>
            </a:xfrm>
            <a:custGeom>
              <a:avLst/>
              <a:gdLst/>
              <a:ahLst/>
              <a:cxnLst/>
              <a:rect l="l" t="t" r="r" b="b"/>
              <a:pathLst>
                <a:path w="444" h="613" extrusionOk="0">
                  <a:moveTo>
                    <a:pt x="239" y="71"/>
                  </a:moveTo>
                  <a:cubicBezTo>
                    <a:pt x="360" y="151"/>
                    <a:pt x="444" y="322"/>
                    <a:pt x="433" y="446"/>
                  </a:cubicBezTo>
                  <a:cubicBezTo>
                    <a:pt x="420" y="568"/>
                    <a:pt x="332" y="612"/>
                    <a:pt x="222" y="549"/>
                  </a:cubicBezTo>
                  <a:lnTo>
                    <a:pt x="203" y="538"/>
                  </a:lnTo>
                  <a:cubicBezTo>
                    <a:pt x="84" y="456"/>
                    <a:pt x="0" y="290"/>
                    <a:pt x="9" y="163"/>
                  </a:cubicBezTo>
                  <a:cubicBezTo>
                    <a:pt x="20" y="39"/>
                    <a:pt x="115" y="0"/>
                    <a:pt x="223" y="63"/>
                  </a:cubicBezTo>
                  <a:cubicBezTo>
                    <a:pt x="229" y="66"/>
                    <a:pt x="233" y="69"/>
                    <a:pt x="239" y="7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3"/>
            <p:cNvSpPr/>
            <p:nvPr/>
          </p:nvSpPr>
          <p:spPr>
            <a:xfrm>
              <a:off x="3412975" y="2981500"/>
              <a:ext cx="11400" cy="15175"/>
            </a:xfrm>
            <a:custGeom>
              <a:avLst/>
              <a:gdLst/>
              <a:ahLst/>
              <a:cxnLst/>
              <a:rect l="l" t="t" r="r" b="b"/>
              <a:pathLst>
                <a:path w="456" h="607" extrusionOk="0">
                  <a:moveTo>
                    <a:pt x="266" y="85"/>
                  </a:moveTo>
                  <a:cubicBezTo>
                    <a:pt x="380" y="177"/>
                    <a:pt x="455" y="343"/>
                    <a:pt x="436" y="465"/>
                  </a:cubicBezTo>
                  <a:cubicBezTo>
                    <a:pt x="420" y="573"/>
                    <a:pt x="326" y="607"/>
                    <a:pt x="229" y="551"/>
                  </a:cubicBezTo>
                  <a:lnTo>
                    <a:pt x="192" y="524"/>
                  </a:lnTo>
                  <a:cubicBezTo>
                    <a:pt x="77" y="437"/>
                    <a:pt x="1" y="271"/>
                    <a:pt x="17" y="138"/>
                  </a:cubicBezTo>
                  <a:cubicBezTo>
                    <a:pt x="38" y="32"/>
                    <a:pt x="126" y="0"/>
                    <a:pt x="229" y="60"/>
                  </a:cubicBezTo>
                  <a:cubicBezTo>
                    <a:pt x="242" y="67"/>
                    <a:pt x="254" y="76"/>
                    <a:pt x="266" y="8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3"/>
            <p:cNvSpPr/>
            <p:nvPr/>
          </p:nvSpPr>
          <p:spPr>
            <a:xfrm>
              <a:off x="3396050" y="2061750"/>
              <a:ext cx="11725" cy="15125"/>
            </a:xfrm>
            <a:custGeom>
              <a:avLst/>
              <a:gdLst/>
              <a:ahLst/>
              <a:cxnLst/>
              <a:rect l="l" t="t" r="r" b="b"/>
              <a:pathLst>
                <a:path w="469" h="605" extrusionOk="0">
                  <a:moveTo>
                    <a:pt x="239" y="60"/>
                  </a:moveTo>
                  <a:cubicBezTo>
                    <a:pt x="335" y="116"/>
                    <a:pt x="420" y="243"/>
                    <a:pt x="442" y="368"/>
                  </a:cubicBezTo>
                  <a:cubicBezTo>
                    <a:pt x="469" y="516"/>
                    <a:pt x="396" y="605"/>
                    <a:pt x="280" y="570"/>
                  </a:cubicBezTo>
                  <a:lnTo>
                    <a:pt x="236" y="548"/>
                  </a:lnTo>
                  <a:cubicBezTo>
                    <a:pt x="135" y="491"/>
                    <a:pt x="49" y="361"/>
                    <a:pt x="27" y="234"/>
                  </a:cubicBezTo>
                  <a:cubicBezTo>
                    <a:pt x="0" y="86"/>
                    <a:pt x="77" y="0"/>
                    <a:pt x="191" y="39"/>
                  </a:cubicBezTo>
                  <a:cubicBezTo>
                    <a:pt x="208" y="45"/>
                    <a:pt x="223" y="52"/>
                    <a:pt x="239" y="6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3"/>
            <p:cNvSpPr/>
            <p:nvPr/>
          </p:nvSpPr>
          <p:spPr>
            <a:xfrm>
              <a:off x="3381650" y="2956325"/>
              <a:ext cx="11775" cy="14875"/>
            </a:xfrm>
            <a:custGeom>
              <a:avLst/>
              <a:gdLst/>
              <a:ahLst/>
              <a:cxnLst/>
              <a:rect l="l" t="t" r="r" b="b"/>
              <a:pathLst>
                <a:path w="471" h="595" extrusionOk="0">
                  <a:moveTo>
                    <a:pt x="291" y="93"/>
                  </a:moveTo>
                  <a:cubicBezTo>
                    <a:pt x="405" y="190"/>
                    <a:pt x="470" y="359"/>
                    <a:pt x="442" y="475"/>
                  </a:cubicBezTo>
                  <a:cubicBezTo>
                    <a:pt x="419" y="575"/>
                    <a:pt x="331" y="595"/>
                    <a:pt x="236" y="540"/>
                  </a:cubicBezTo>
                  <a:lnTo>
                    <a:pt x="186" y="507"/>
                  </a:lnTo>
                  <a:cubicBezTo>
                    <a:pt x="72" y="405"/>
                    <a:pt x="1" y="232"/>
                    <a:pt x="31" y="118"/>
                  </a:cubicBezTo>
                  <a:cubicBezTo>
                    <a:pt x="56" y="22"/>
                    <a:pt x="144" y="1"/>
                    <a:pt x="239" y="57"/>
                  </a:cubicBezTo>
                  <a:cubicBezTo>
                    <a:pt x="257" y="68"/>
                    <a:pt x="275" y="79"/>
                    <a:pt x="291" y="9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3"/>
            <p:cNvSpPr/>
            <p:nvPr/>
          </p:nvSpPr>
          <p:spPr>
            <a:xfrm>
              <a:off x="3365200" y="2053350"/>
              <a:ext cx="11950" cy="14750"/>
            </a:xfrm>
            <a:custGeom>
              <a:avLst/>
              <a:gdLst/>
              <a:ahLst/>
              <a:cxnLst/>
              <a:rect l="l" t="t" r="r" b="b"/>
              <a:pathLst>
                <a:path w="478" h="590" extrusionOk="0">
                  <a:moveTo>
                    <a:pt x="239" y="49"/>
                  </a:moveTo>
                  <a:cubicBezTo>
                    <a:pt x="331" y="102"/>
                    <a:pt x="415" y="220"/>
                    <a:pt x="443" y="344"/>
                  </a:cubicBezTo>
                  <a:cubicBezTo>
                    <a:pt x="477" y="492"/>
                    <a:pt x="412" y="590"/>
                    <a:pt x="298" y="563"/>
                  </a:cubicBezTo>
                  <a:lnTo>
                    <a:pt x="236" y="537"/>
                  </a:lnTo>
                  <a:cubicBezTo>
                    <a:pt x="144" y="485"/>
                    <a:pt x="61" y="369"/>
                    <a:pt x="34" y="245"/>
                  </a:cubicBezTo>
                  <a:cubicBezTo>
                    <a:pt x="1" y="98"/>
                    <a:pt x="66" y="0"/>
                    <a:pt x="176" y="24"/>
                  </a:cubicBezTo>
                  <a:cubicBezTo>
                    <a:pt x="199" y="29"/>
                    <a:pt x="219" y="38"/>
                    <a:pt x="239"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33"/>
            <p:cNvSpPr/>
            <p:nvPr/>
          </p:nvSpPr>
          <p:spPr>
            <a:xfrm>
              <a:off x="3351150" y="2928600"/>
              <a:ext cx="11850" cy="14750"/>
            </a:xfrm>
            <a:custGeom>
              <a:avLst/>
              <a:gdLst/>
              <a:ahLst/>
              <a:cxnLst/>
              <a:rect l="l" t="t" r="r" b="b"/>
              <a:pathLst>
                <a:path w="474" h="590" extrusionOk="0">
                  <a:moveTo>
                    <a:pt x="306" y="103"/>
                  </a:moveTo>
                  <a:cubicBezTo>
                    <a:pt x="418" y="211"/>
                    <a:pt x="473" y="379"/>
                    <a:pt x="436" y="485"/>
                  </a:cubicBezTo>
                  <a:cubicBezTo>
                    <a:pt x="408" y="570"/>
                    <a:pt x="328" y="590"/>
                    <a:pt x="236" y="537"/>
                  </a:cubicBezTo>
                  <a:lnTo>
                    <a:pt x="172" y="491"/>
                  </a:lnTo>
                  <a:cubicBezTo>
                    <a:pt x="61" y="384"/>
                    <a:pt x="1" y="212"/>
                    <a:pt x="39" y="102"/>
                  </a:cubicBezTo>
                  <a:cubicBezTo>
                    <a:pt x="66" y="17"/>
                    <a:pt x="150" y="0"/>
                    <a:pt x="239" y="51"/>
                  </a:cubicBezTo>
                  <a:cubicBezTo>
                    <a:pt x="263" y="64"/>
                    <a:pt x="287" y="83"/>
                    <a:pt x="306" y="10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33"/>
            <p:cNvSpPr/>
            <p:nvPr/>
          </p:nvSpPr>
          <p:spPr>
            <a:xfrm>
              <a:off x="3292675" y="2866425"/>
              <a:ext cx="12050" cy="14350"/>
            </a:xfrm>
            <a:custGeom>
              <a:avLst/>
              <a:gdLst/>
              <a:ahLst/>
              <a:cxnLst/>
              <a:rect l="l" t="t" r="r" b="b"/>
              <a:pathLst>
                <a:path w="482" h="574" extrusionOk="0">
                  <a:moveTo>
                    <a:pt x="337" y="125"/>
                  </a:moveTo>
                  <a:cubicBezTo>
                    <a:pt x="444" y="251"/>
                    <a:pt x="482" y="419"/>
                    <a:pt x="427" y="511"/>
                  </a:cubicBezTo>
                  <a:cubicBezTo>
                    <a:pt x="393" y="573"/>
                    <a:pt x="317" y="573"/>
                    <a:pt x="241" y="530"/>
                  </a:cubicBezTo>
                  <a:lnTo>
                    <a:pt x="142" y="447"/>
                  </a:lnTo>
                  <a:cubicBezTo>
                    <a:pt x="38" y="325"/>
                    <a:pt x="1" y="154"/>
                    <a:pt x="54" y="66"/>
                  </a:cubicBezTo>
                  <a:cubicBezTo>
                    <a:pt x="91" y="5"/>
                    <a:pt x="168" y="1"/>
                    <a:pt x="243" y="44"/>
                  </a:cubicBezTo>
                  <a:cubicBezTo>
                    <a:pt x="280" y="65"/>
                    <a:pt x="310" y="93"/>
                    <a:pt x="337" y="12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33"/>
            <p:cNvSpPr/>
            <p:nvPr/>
          </p:nvSpPr>
          <p:spPr>
            <a:xfrm>
              <a:off x="3251150" y="2051425"/>
              <a:ext cx="11925" cy="13925"/>
            </a:xfrm>
            <a:custGeom>
              <a:avLst/>
              <a:gdLst/>
              <a:ahLst/>
              <a:cxnLst/>
              <a:rect l="l" t="t" r="r" b="b"/>
              <a:pathLst>
                <a:path w="477" h="557" extrusionOk="0">
                  <a:moveTo>
                    <a:pt x="239" y="35"/>
                  </a:moveTo>
                  <a:cubicBezTo>
                    <a:pt x="317" y="84"/>
                    <a:pt x="378" y="155"/>
                    <a:pt x="417" y="239"/>
                  </a:cubicBezTo>
                  <a:cubicBezTo>
                    <a:pt x="477" y="388"/>
                    <a:pt x="457" y="526"/>
                    <a:pt x="359" y="548"/>
                  </a:cubicBezTo>
                  <a:cubicBezTo>
                    <a:pt x="319" y="557"/>
                    <a:pt x="278" y="545"/>
                    <a:pt x="236" y="522"/>
                  </a:cubicBezTo>
                  <a:cubicBezTo>
                    <a:pt x="172" y="484"/>
                    <a:pt x="103" y="405"/>
                    <a:pt x="62" y="320"/>
                  </a:cubicBezTo>
                  <a:cubicBezTo>
                    <a:pt x="0" y="170"/>
                    <a:pt x="20" y="32"/>
                    <a:pt x="119" y="10"/>
                  </a:cubicBezTo>
                  <a:cubicBezTo>
                    <a:pt x="155" y="0"/>
                    <a:pt x="197" y="10"/>
                    <a:pt x="239" y="3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33"/>
            <p:cNvSpPr/>
            <p:nvPr/>
          </p:nvSpPr>
          <p:spPr>
            <a:xfrm>
              <a:off x="3239025" y="2796600"/>
              <a:ext cx="12000" cy="14225"/>
            </a:xfrm>
            <a:custGeom>
              <a:avLst/>
              <a:gdLst/>
              <a:ahLst/>
              <a:cxnLst/>
              <a:rect l="l" t="t" r="r" b="b"/>
              <a:pathLst>
                <a:path w="480" h="569" extrusionOk="0">
                  <a:moveTo>
                    <a:pt x="367" y="159"/>
                  </a:moveTo>
                  <a:cubicBezTo>
                    <a:pt x="457" y="296"/>
                    <a:pt x="480" y="461"/>
                    <a:pt x="411" y="527"/>
                  </a:cubicBezTo>
                  <a:cubicBezTo>
                    <a:pt x="370" y="569"/>
                    <a:pt x="304" y="562"/>
                    <a:pt x="236" y="523"/>
                  </a:cubicBezTo>
                  <a:cubicBezTo>
                    <a:pt x="187" y="494"/>
                    <a:pt x="145" y="455"/>
                    <a:pt x="113" y="407"/>
                  </a:cubicBezTo>
                  <a:lnTo>
                    <a:pt x="113" y="403"/>
                  </a:lnTo>
                  <a:cubicBezTo>
                    <a:pt x="22" y="272"/>
                    <a:pt x="0" y="110"/>
                    <a:pt x="68" y="43"/>
                  </a:cubicBezTo>
                  <a:cubicBezTo>
                    <a:pt x="113" y="0"/>
                    <a:pt x="176" y="4"/>
                    <a:pt x="241" y="42"/>
                  </a:cubicBezTo>
                  <a:cubicBezTo>
                    <a:pt x="290" y="71"/>
                    <a:pt x="333" y="112"/>
                    <a:pt x="367" y="1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33"/>
            <p:cNvSpPr/>
            <p:nvPr/>
          </p:nvSpPr>
          <p:spPr>
            <a:xfrm>
              <a:off x="3159600" y="2099525"/>
              <a:ext cx="12000" cy="14225"/>
            </a:xfrm>
            <a:custGeom>
              <a:avLst/>
              <a:gdLst/>
              <a:ahLst/>
              <a:cxnLst/>
              <a:rect l="l" t="t" r="r" b="b"/>
              <a:pathLst>
                <a:path w="480" h="569" extrusionOk="0">
                  <a:moveTo>
                    <a:pt x="371" y="166"/>
                  </a:moveTo>
                  <a:cubicBezTo>
                    <a:pt x="462" y="297"/>
                    <a:pt x="480" y="461"/>
                    <a:pt x="412" y="531"/>
                  </a:cubicBezTo>
                  <a:cubicBezTo>
                    <a:pt x="370" y="569"/>
                    <a:pt x="304" y="566"/>
                    <a:pt x="240" y="528"/>
                  </a:cubicBezTo>
                  <a:cubicBezTo>
                    <a:pt x="190" y="498"/>
                    <a:pt x="147" y="456"/>
                    <a:pt x="113" y="408"/>
                  </a:cubicBezTo>
                  <a:cubicBezTo>
                    <a:pt x="23" y="272"/>
                    <a:pt x="0" y="110"/>
                    <a:pt x="73" y="42"/>
                  </a:cubicBezTo>
                  <a:cubicBezTo>
                    <a:pt x="113" y="0"/>
                    <a:pt x="177" y="3"/>
                    <a:pt x="242" y="40"/>
                  </a:cubicBezTo>
                  <a:cubicBezTo>
                    <a:pt x="293" y="73"/>
                    <a:pt x="338" y="114"/>
                    <a:pt x="371" y="16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33"/>
            <p:cNvSpPr/>
            <p:nvPr/>
          </p:nvSpPr>
          <p:spPr>
            <a:xfrm>
              <a:off x="3133525" y="2601150"/>
              <a:ext cx="12150" cy="13775"/>
            </a:xfrm>
            <a:custGeom>
              <a:avLst/>
              <a:gdLst/>
              <a:ahLst/>
              <a:cxnLst/>
              <a:rect l="l" t="t" r="r" b="b"/>
              <a:pathLst>
                <a:path w="486" h="551" extrusionOk="0">
                  <a:moveTo>
                    <a:pt x="239" y="30"/>
                  </a:moveTo>
                  <a:cubicBezTo>
                    <a:pt x="313" y="72"/>
                    <a:pt x="384" y="156"/>
                    <a:pt x="424" y="253"/>
                  </a:cubicBezTo>
                  <a:cubicBezTo>
                    <a:pt x="486" y="406"/>
                    <a:pt x="451" y="535"/>
                    <a:pt x="348" y="546"/>
                  </a:cubicBezTo>
                  <a:cubicBezTo>
                    <a:pt x="312" y="550"/>
                    <a:pt x="275" y="542"/>
                    <a:pt x="245" y="522"/>
                  </a:cubicBezTo>
                  <a:cubicBezTo>
                    <a:pt x="172" y="480"/>
                    <a:pt x="100" y="394"/>
                    <a:pt x="61" y="298"/>
                  </a:cubicBezTo>
                  <a:cubicBezTo>
                    <a:pt x="1" y="144"/>
                    <a:pt x="31" y="12"/>
                    <a:pt x="135" y="1"/>
                  </a:cubicBezTo>
                  <a:cubicBezTo>
                    <a:pt x="172" y="1"/>
                    <a:pt x="208" y="11"/>
                    <a:pt x="239" y="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33"/>
            <p:cNvSpPr/>
            <p:nvPr/>
          </p:nvSpPr>
          <p:spPr>
            <a:xfrm>
              <a:off x="3125200" y="2141200"/>
              <a:ext cx="12125" cy="14375"/>
            </a:xfrm>
            <a:custGeom>
              <a:avLst/>
              <a:gdLst/>
              <a:ahLst/>
              <a:cxnLst/>
              <a:rect l="l" t="t" r="r" b="b"/>
              <a:pathLst>
                <a:path w="485" h="575" extrusionOk="0">
                  <a:moveTo>
                    <a:pt x="339" y="131"/>
                  </a:moveTo>
                  <a:cubicBezTo>
                    <a:pt x="447" y="255"/>
                    <a:pt x="484" y="425"/>
                    <a:pt x="427" y="508"/>
                  </a:cubicBezTo>
                  <a:cubicBezTo>
                    <a:pt x="388" y="569"/>
                    <a:pt x="316" y="575"/>
                    <a:pt x="240" y="530"/>
                  </a:cubicBezTo>
                  <a:lnTo>
                    <a:pt x="144" y="449"/>
                  </a:lnTo>
                  <a:cubicBezTo>
                    <a:pt x="38" y="322"/>
                    <a:pt x="1" y="155"/>
                    <a:pt x="58" y="66"/>
                  </a:cubicBezTo>
                  <a:cubicBezTo>
                    <a:pt x="94" y="6"/>
                    <a:pt x="165" y="0"/>
                    <a:pt x="239" y="43"/>
                  </a:cubicBezTo>
                  <a:cubicBezTo>
                    <a:pt x="277" y="67"/>
                    <a:pt x="311" y="96"/>
                    <a:pt x="339" y="13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33"/>
            <p:cNvSpPr/>
            <p:nvPr/>
          </p:nvSpPr>
          <p:spPr>
            <a:xfrm>
              <a:off x="3095200" y="2478525"/>
              <a:ext cx="11825" cy="14700"/>
            </a:xfrm>
            <a:custGeom>
              <a:avLst/>
              <a:gdLst/>
              <a:ahLst/>
              <a:cxnLst/>
              <a:rect l="l" t="t" r="r" b="b"/>
              <a:pathLst>
                <a:path w="473" h="588" extrusionOk="0">
                  <a:moveTo>
                    <a:pt x="244" y="55"/>
                  </a:moveTo>
                  <a:cubicBezTo>
                    <a:pt x="331" y="105"/>
                    <a:pt x="412" y="217"/>
                    <a:pt x="439" y="334"/>
                  </a:cubicBezTo>
                  <a:cubicBezTo>
                    <a:pt x="473" y="484"/>
                    <a:pt x="416" y="587"/>
                    <a:pt x="301" y="561"/>
                  </a:cubicBezTo>
                  <a:lnTo>
                    <a:pt x="236" y="536"/>
                  </a:lnTo>
                  <a:cubicBezTo>
                    <a:pt x="148" y="486"/>
                    <a:pt x="60" y="364"/>
                    <a:pt x="38" y="250"/>
                  </a:cubicBezTo>
                  <a:cubicBezTo>
                    <a:pt x="0" y="101"/>
                    <a:pt x="62" y="1"/>
                    <a:pt x="176" y="27"/>
                  </a:cubicBezTo>
                  <a:cubicBezTo>
                    <a:pt x="200" y="33"/>
                    <a:pt x="223" y="41"/>
                    <a:pt x="244" y="5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33"/>
            <p:cNvSpPr/>
            <p:nvPr/>
          </p:nvSpPr>
          <p:spPr>
            <a:xfrm>
              <a:off x="3087175" y="2438300"/>
              <a:ext cx="11675" cy="15025"/>
            </a:xfrm>
            <a:custGeom>
              <a:avLst/>
              <a:gdLst/>
              <a:ahLst/>
              <a:cxnLst/>
              <a:rect l="l" t="t" r="r" b="b"/>
              <a:pathLst>
                <a:path w="467" h="601" extrusionOk="0">
                  <a:moveTo>
                    <a:pt x="444" y="373"/>
                  </a:moveTo>
                  <a:cubicBezTo>
                    <a:pt x="466" y="518"/>
                    <a:pt x="397" y="600"/>
                    <a:pt x="282" y="564"/>
                  </a:cubicBezTo>
                  <a:lnTo>
                    <a:pt x="232" y="545"/>
                  </a:lnTo>
                  <a:cubicBezTo>
                    <a:pt x="137" y="489"/>
                    <a:pt x="54" y="366"/>
                    <a:pt x="27" y="237"/>
                  </a:cubicBezTo>
                  <a:cubicBezTo>
                    <a:pt x="1" y="90"/>
                    <a:pt x="73" y="1"/>
                    <a:pt x="189" y="36"/>
                  </a:cubicBezTo>
                  <a:cubicBezTo>
                    <a:pt x="203" y="41"/>
                    <a:pt x="217" y="48"/>
                    <a:pt x="231" y="55"/>
                  </a:cubicBezTo>
                  <a:cubicBezTo>
                    <a:pt x="330" y="114"/>
                    <a:pt x="420" y="244"/>
                    <a:pt x="444" y="37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33"/>
            <p:cNvSpPr/>
            <p:nvPr/>
          </p:nvSpPr>
          <p:spPr>
            <a:xfrm>
              <a:off x="3081750" y="2399000"/>
              <a:ext cx="11275" cy="15300"/>
            </a:xfrm>
            <a:custGeom>
              <a:avLst/>
              <a:gdLst/>
              <a:ahLst/>
              <a:cxnLst/>
              <a:rect l="l" t="t" r="r" b="b"/>
              <a:pathLst>
                <a:path w="451" h="612" extrusionOk="0">
                  <a:moveTo>
                    <a:pt x="439" y="395"/>
                  </a:moveTo>
                  <a:cubicBezTo>
                    <a:pt x="451" y="533"/>
                    <a:pt x="374" y="611"/>
                    <a:pt x="255" y="561"/>
                  </a:cubicBezTo>
                  <a:lnTo>
                    <a:pt x="225" y="551"/>
                  </a:lnTo>
                  <a:cubicBezTo>
                    <a:pt x="126" y="494"/>
                    <a:pt x="31" y="352"/>
                    <a:pt x="20" y="222"/>
                  </a:cubicBezTo>
                  <a:cubicBezTo>
                    <a:pt x="0" y="76"/>
                    <a:pt x="85" y="1"/>
                    <a:pt x="200" y="45"/>
                  </a:cubicBezTo>
                  <a:cubicBezTo>
                    <a:pt x="209" y="49"/>
                    <a:pt x="219" y="54"/>
                    <a:pt x="228" y="59"/>
                  </a:cubicBezTo>
                  <a:cubicBezTo>
                    <a:pt x="331" y="119"/>
                    <a:pt x="423" y="260"/>
                    <a:pt x="439" y="39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33"/>
            <p:cNvSpPr/>
            <p:nvPr/>
          </p:nvSpPr>
          <p:spPr>
            <a:xfrm>
              <a:off x="3078325" y="2323775"/>
              <a:ext cx="10725" cy="15550"/>
            </a:xfrm>
            <a:custGeom>
              <a:avLst/>
              <a:gdLst/>
              <a:ahLst/>
              <a:cxnLst/>
              <a:rect l="l" t="t" r="r" b="b"/>
              <a:pathLst>
                <a:path w="429" h="622" extrusionOk="0">
                  <a:moveTo>
                    <a:pt x="210" y="553"/>
                  </a:moveTo>
                  <a:cubicBezTo>
                    <a:pt x="91" y="481"/>
                    <a:pt x="1" y="322"/>
                    <a:pt x="1" y="183"/>
                  </a:cubicBezTo>
                  <a:cubicBezTo>
                    <a:pt x="5" y="52"/>
                    <a:pt x="97" y="0"/>
                    <a:pt x="208" y="66"/>
                  </a:cubicBezTo>
                  <a:cubicBezTo>
                    <a:pt x="211" y="66"/>
                    <a:pt x="213" y="67"/>
                    <a:pt x="215" y="68"/>
                  </a:cubicBezTo>
                  <a:cubicBezTo>
                    <a:pt x="334" y="137"/>
                    <a:pt x="429" y="307"/>
                    <a:pt x="424" y="435"/>
                  </a:cubicBezTo>
                  <a:cubicBezTo>
                    <a:pt x="424" y="572"/>
                    <a:pt x="328" y="622"/>
                    <a:pt x="210" y="55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33"/>
            <p:cNvSpPr/>
            <p:nvPr/>
          </p:nvSpPr>
          <p:spPr>
            <a:xfrm>
              <a:off x="3079875" y="2288400"/>
              <a:ext cx="11200" cy="15325"/>
            </a:xfrm>
            <a:custGeom>
              <a:avLst/>
              <a:gdLst/>
              <a:ahLst/>
              <a:cxnLst/>
              <a:rect l="l" t="t" r="r" b="b"/>
              <a:pathLst>
                <a:path w="448" h="613" extrusionOk="0">
                  <a:moveTo>
                    <a:pt x="202" y="537"/>
                  </a:moveTo>
                  <a:cubicBezTo>
                    <a:pt x="84" y="460"/>
                    <a:pt x="0" y="289"/>
                    <a:pt x="11" y="165"/>
                  </a:cubicBezTo>
                  <a:cubicBezTo>
                    <a:pt x="22" y="45"/>
                    <a:pt x="112" y="0"/>
                    <a:pt x="215" y="60"/>
                  </a:cubicBezTo>
                  <a:cubicBezTo>
                    <a:pt x="224" y="64"/>
                    <a:pt x="233" y="71"/>
                    <a:pt x="241" y="77"/>
                  </a:cubicBezTo>
                  <a:cubicBezTo>
                    <a:pt x="364" y="156"/>
                    <a:pt x="448" y="328"/>
                    <a:pt x="431" y="450"/>
                  </a:cubicBezTo>
                  <a:cubicBezTo>
                    <a:pt x="424" y="572"/>
                    <a:pt x="332" y="612"/>
                    <a:pt x="224" y="55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3"/>
            <p:cNvSpPr/>
            <p:nvPr/>
          </p:nvSpPr>
          <p:spPr>
            <a:xfrm>
              <a:off x="3083975" y="2254700"/>
              <a:ext cx="11500" cy="15150"/>
            </a:xfrm>
            <a:custGeom>
              <a:avLst/>
              <a:gdLst/>
              <a:ahLst/>
              <a:cxnLst/>
              <a:rect l="l" t="t" r="r" b="b"/>
              <a:pathLst>
                <a:path w="460" h="606" extrusionOk="0">
                  <a:moveTo>
                    <a:pt x="190" y="520"/>
                  </a:moveTo>
                  <a:cubicBezTo>
                    <a:pt x="76" y="432"/>
                    <a:pt x="1" y="261"/>
                    <a:pt x="24" y="142"/>
                  </a:cubicBezTo>
                  <a:cubicBezTo>
                    <a:pt x="41" y="32"/>
                    <a:pt x="126" y="0"/>
                    <a:pt x="226" y="57"/>
                  </a:cubicBezTo>
                  <a:cubicBezTo>
                    <a:pt x="242" y="66"/>
                    <a:pt x="256" y="76"/>
                    <a:pt x="268" y="87"/>
                  </a:cubicBezTo>
                  <a:cubicBezTo>
                    <a:pt x="382" y="173"/>
                    <a:pt x="459" y="342"/>
                    <a:pt x="440" y="466"/>
                  </a:cubicBezTo>
                  <a:cubicBezTo>
                    <a:pt x="420" y="573"/>
                    <a:pt x="332" y="605"/>
                    <a:pt x="229" y="54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33"/>
            <p:cNvSpPr/>
            <p:nvPr/>
          </p:nvSpPr>
          <p:spPr>
            <a:xfrm>
              <a:off x="3090675" y="2223025"/>
              <a:ext cx="11650" cy="14850"/>
            </a:xfrm>
            <a:custGeom>
              <a:avLst/>
              <a:gdLst/>
              <a:ahLst/>
              <a:cxnLst/>
              <a:rect l="l" t="t" r="r" b="b"/>
              <a:pathLst>
                <a:path w="466" h="594" extrusionOk="0">
                  <a:moveTo>
                    <a:pt x="179" y="499"/>
                  </a:moveTo>
                  <a:cubicBezTo>
                    <a:pt x="68" y="404"/>
                    <a:pt x="0" y="229"/>
                    <a:pt x="27" y="117"/>
                  </a:cubicBezTo>
                  <a:cubicBezTo>
                    <a:pt x="53" y="21"/>
                    <a:pt x="140" y="0"/>
                    <a:pt x="236" y="56"/>
                  </a:cubicBezTo>
                  <a:cubicBezTo>
                    <a:pt x="254" y="66"/>
                    <a:pt x="271" y="78"/>
                    <a:pt x="287" y="92"/>
                  </a:cubicBezTo>
                  <a:cubicBezTo>
                    <a:pt x="402" y="188"/>
                    <a:pt x="466" y="363"/>
                    <a:pt x="439" y="478"/>
                  </a:cubicBezTo>
                  <a:cubicBezTo>
                    <a:pt x="411" y="572"/>
                    <a:pt x="328" y="594"/>
                    <a:pt x="233" y="5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33"/>
            <p:cNvSpPr/>
            <p:nvPr/>
          </p:nvSpPr>
          <p:spPr>
            <a:xfrm>
              <a:off x="3099800" y="2193325"/>
              <a:ext cx="11875" cy="14775"/>
            </a:xfrm>
            <a:custGeom>
              <a:avLst/>
              <a:gdLst/>
              <a:ahLst/>
              <a:cxnLst/>
              <a:rect l="l" t="t" r="r" b="b"/>
              <a:pathLst>
                <a:path w="475" h="591" extrusionOk="0">
                  <a:moveTo>
                    <a:pt x="169" y="487"/>
                  </a:moveTo>
                  <a:cubicBezTo>
                    <a:pt x="58" y="380"/>
                    <a:pt x="0" y="211"/>
                    <a:pt x="39" y="105"/>
                  </a:cubicBezTo>
                  <a:cubicBezTo>
                    <a:pt x="69" y="21"/>
                    <a:pt x="147" y="1"/>
                    <a:pt x="232" y="49"/>
                  </a:cubicBezTo>
                  <a:cubicBezTo>
                    <a:pt x="260" y="66"/>
                    <a:pt x="285" y="87"/>
                    <a:pt x="307" y="111"/>
                  </a:cubicBezTo>
                  <a:cubicBezTo>
                    <a:pt x="417" y="214"/>
                    <a:pt x="474" y="388"/>
                    <a:pt x="435" y="493"/>
                  </a:cubicBezTo>
                  <a:cubicBezTo>
                    <a:pt x="405" y="576"/>
                    <a:pt x="324" y="590"/>
                    <a:pt x="237" y="5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33"/>
            <p:cNvSpPr/>
            <p:nvPr/>
          </p:nvSpPr>
          <p:spPr>
            <a:xfrm>
              <a:off x="3111375" y="2166050"/>
              <a:ext cx="11975" cy="14475"/>
            </a:xfrm>
            <a:custGeom>
              <a:avLst/>
              <a:gdLst/>
              <a:ahLst/>
              <a:cxnLst/>
              <a:rect l="l" t="t" r="r" b="b"/>
              <a:pathLst>
                <a:path w="479" h="579" extrusionOk="0">
                  <a:moveTo>
                    <a:pt x="156" y="468"/>
                  </a:moveTo>
                  <a:cubicBezTo>
                    <a:pt x="46" y="351"/>
                    <a:pt x="0" y="177"/>
                    <a:pt x="46" y="80"/>
                  </a:cubicBezTo>
                  <a:cubicBezTo>
                    <a:pt x="81" y="13"/>
                    <a:pt x="156" y="0"/>
                    <a:pt x="239" y="45"/>
                  </a:cubicBezTo>
                  <a:cubicBezTo>
                    <a:pt x="269" y="64"/>
                    <a:pt x="298" y="88"/>
                    <a:pt x="322" y="114"/>
                  </a:cubicBezTo>
                  <a:cubicBezTo>
                    <a:pt x="432" y="231"/>
                    <a:pt x="478" y="403"/>
                    <a:pt x="432" y="498"/>
                  </a:cubicBezTo>
                  <a:cubicBezTo>
                    <a:pt x="397" y="570"/>
                    <a:pt x="321" y="579"/>
                    <a:pt x="240" y="53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33"/>
            <p:cNvSpPr/>
            <p:nvPr/>
          </p:nvSpPr>
          <p:spPr>
            <a:xfrm>
              <a:off x="3857050" y="2616000"/>
              <a:ext cx="11975" cy="14375"/>
            </a:xfrm>
            <a:custGeom>
              <a:avLst/>
              <a:gdLst/>
              <a:ahLst/>
              <a:cxnLst/>
              <a:rect l="l" t="t" r="r" b="b"/>
              <a:pathLst>
                <a:path w="479" h="575" extrusionOk="0">
                  <a:moveTo>
                    <a:pt x="240" y="535"/>
                  </a:moveTo>
                  <a:cubicBezTo>
                    <a:pt x="154" y="484"/>
                    <a:pt x="73" y="381"/>
                    <a:pt x="43" y="263"/>
                  </a:cubicBezTo>
                  <a:cubicBezTo>
                    <a:pt x="1" y="111"/>
                    <a:pt x="55" y="1"/>
                    <a:pt x="165" y="17"/>
                  </a:cubicBezTo>
                  <a:cubicBezTo>
                    <a:pt x="190" y="22"/>
                    <a:pt x="214" y="31"/>
                    <a:pt x="235" y="44"/>
                  </a:cubicBezTo>
                  <a:cubicBezTo>
                    <a:pt x="321" y="93"/>
                    <a:pt x="404" y="201"/>
                    <a:pt x="437" y="314"/>
                  </a:cubicBezTo>
                  <a:cubicBezTo>
                    <a:pt x="479" y="465"/>
                    <a:pt x="424" y="575"/>
                    <a:pt x="314" y="56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33"/>
            <p:cNvSpPr/>
            <p:nvPr/>
          </p:nvSpPr>
          <p:spPr>
            <a:xfrm>
              <a:off x="3867100" y="2656225"/>
              <a:ext cx="11925" cy="14900"/>
            </a:xfrm>
            <a:custGeom>
              <a:avLst/>
              <a:gdLst/>
              <a:ahLst/>
              <a:cxnLst/>
              <a:rect l="l" t="t" r="r" b="b"/>
              <a:pathLst>
                <a:path w="477" h="596" extrusionOk="0">
                  <a:moveTo>
                    <a:pt x="34" y="246"/>
                  </a:moveTo>
                  <a:cubicBezTo>
                    <a:pt x="0" y="103"/>
                    <a:pt x="64" y="0"/>
                    <a:pt x="180" y="31"/>
                  </a:cubicBezTo>
                  <a:cubicBezTo>
                    <a:pt x="200" y="37"/>
                    <a:pt x="219" y="45"/>
                    <a:pt x="237" y="56"/>
                  </a:cubicBezTo>
                  <a:cubicBezTo>
                    <a:pt x="329" y="108"/>
                    <a:pt x="414" y="225"/>
                    <a:pt x="442" y="346"/>
                  </a:cubicBezTo>
                  <a:cubicBezTo>
                    <a:pt x="477" y="497"/>
                    <a:pt x="411" y="596"/>
                    <a:pt x="297" y="565"/>
                  </a:cubicBezTo>
                  <a:lnTo>
                    <a:pt x="239" y="544"/>
                  </a:lnTo>
                  <a:cubicBezTo>
                    <a:pt x="144" y="490"/>
                    <a:pt x="64" y="372"/>
                    <a:pt x="34" y="24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3"/>
            <p:cNvSpPr/>
            <p:nvPr/>
          </p:nvSpPr>
          <p:spPr>
            <a:xfrm>
              <a:off x="3874900" y="2696125"/>
              <a:ext cx="11550" cy="14975"/>
            </a:xfrm>
            <a:custGeom>
              <a:avLst/>
              <a:gdLst/>
              <a:ahLst/>
              <a:cxnLst/>
              <a:rect l="l" t="t" r="r" b="b"/>
              <a:pathLst>
                <a:path w="462" h="599" extrusionOk="0">
                  <a:moveTo>
                    <a:pt x="23" y="225"/>
                  </a:moveTo>
                  <a:cubicBezTo>
                    <a:pt x="0" y="80"/>
                    <a:pt x="77" y="0"/>
                    <a:pt x="191" y="37"/>
                  </a:cubicBezTo>
                  <a:cubicBezTo>
                    <a:pt x="208" y="41"/>
                    <a:pt x="223" y="48"/>
                    <a:pt x="237" y="56"/>
                  </a:cubicBezTo>
                  <a:cubicBezTo>
                    <a:pt x="334" y="112"/>
                    <a:pt x="416" y="242"/>
                    <a:pt x="440" y="368"/>
                  </a:cubicBezTo>
                  <a:cubicBezTo>
                    <a:pt x="462" y="513"/>
                    <a:pt x="389" y="598"/>
                    <a:pt x="274" y="562"/>
                  </a:cubicBezTo>
                  <a:lnTo>
                    <a:pt x="232" y="543"/>
                  </a:lnTo>
                  <a:cubicBezTo>
                    <a:pt x="133" y="485"/>
                    <a:pt x="45" y="356"/>
                    <a:pt x="23" y="22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33"/>
            <p:cNvSpPr/>
            <p:nvPr/>
          </p:nvSpPr>
          <p:spPr>
            <a:xfrm>
              <a:off x="3880125" y="2734950"/>
              <a:ext cx="11375" cy="15325"/>
            </a:xfrm>
            <a:custGeom>
              <a:avLst/>
              <a:gdLst/>
              <a:ahLst/>
              <a:cxnLst/>
              <a:rect l="l" t="t" r="r" b="b"/>
              <a:pathLst>
                <a:path w="455" h="613" extrusionOk="0">
                  <a:moveTo>
                    <a:pt x="200" y="49"/>
                  </a:moveTo>
                  <a:cubicBezTo>
                    <a:pt x="210" y="53"/>
                    <a:pt x="219" y="57"/>
                    <a:pt x="228" y="63"/>
                  </a:cubicBezTo>
                  <a:cubicBezTo>
                    <a:pt x="332" y="123"/>
                    <a:pt x="426" y="265"/>
                    <a:pt x="440" y="397"/>
                  </a:cubicBezTo>
                  <a:cubicBezTo>
                    <a:pt x="455" y="538"/>
                    <a:pt x="370" y="612"/>
                    <a:pt x="256" y="569"/>
                  </a:cubicBezTo>
                  <a:lnTo>
                    <a:pt x="229" y="554"/>
                  </a:lnTo>
                  <a:cubicBezTo>
                    <a:pt x="122" y="491"/>
                    <a:pt x="31" y="346"/>
                    <a:pt x="20" y="218"/>
                  </a:cubicBezTo>
                  <a:cubicBezTo>
                    <a:pt x="1" y="74"/>
                    <a:pt x="86" y="0"/>
                    <a:pt x="200"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33"/>
            <p:cNvSpPr/>
            <p:nvPr/>
          </p:nvSpPr>
          <p:spPr>
            <a:xfrm>
              <a:off x="3883575" y="2795575"/>
              <a:ext cx="10625" cy="15700"/>
            </a:xfrm>
            <a:custGeom>
              <a:avLst/>
              <a:gdLst/>
              <a:ahLst/>
              <a:cxnLst/>
              <a:rect l="l" t="t" r="r" b="b"/>
              <a:pathLst>
                <a:path w="425" h="628" extrusionOk="0">
                  <a:moveTo>
                    <a:pt x="215" y="70"/>
                  </a:moveTo>
                  <a:cubicBezTo>
                    <a:pt x="334" y="139"/>
                    <a:pt x="424" y="305"/>
                    <a:pt x="424" y="436"/>
                  </a:cubicBezTo>
                  <a:cubicBezTo>
                    <a:pt x="424" y="572"/>
                    <a:pt x="332" y="628"/>
                    <a:pt x="214" y="560"/>
                  </a:cubicBezTo>
                  <a:cubicBezTo>
                    <a:pt x="93" y="490"/>
                    <a:pt x="1" y="327"/>
                    <a:pt x="1" y="192"/>
                  </a:cubicBezTo>
                  <a:cubicBezTo>
                    <a:pt x="2" y="61"/>
                    <a:pt x="94" y="1"/>
                    <a:pt x="215" y="7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33"/>
            <p:cNvSpPr/>
            <p:nvPr/>
          </p:nvSpPr>
          <p:spPr>
            <a:xfrm>
              <a:off x="3882975" y="2772825"/>
              <a:ext cx="10975" cy="15525"/>
            </a:xfrm>
            <a:custGeom>
              <a:avLst/>
              <a:gdLst/>
              <a:ahLst/>
              <a:cxnLst/>
              <a:rect l="l" t="t" r="r" b="b"/>
              <a:pathLst>
                <a:path w="439" h="621" extrusionOk="0">
                  <a:moveTo>
                    <a:pt x="211" y="65"/>
                  </a:moveTo>
                  <a:lnTo>
                    <a:pt x="225" y="72"/>
                  </a:lnTo>
                  <a:cubicBezTo>
                    <a:pt x="337" y="136"/>
                    <a:pt x="425" y="289"/>
                    <a:pt x="436" y="421"/>
                  </a:cubicBezTo>
                  <a:lnTo>
                    <a:pt x="432" y="420"/>
                  </a:lnTo>
                  <a:cubicBezTo>
                    <a:pt x="439" y="559"/>
                    <a:pt x="348" y="621"/>
                    <a:pt x="229" y="557"/>
                  </a:cubicBezTo>
                  <a:lnTo>
                    <a:pt x="221" y="557"/>
                  </a:lnTo>
                  <a:cubicBezTo>
                    <a:pt x="107" y="491"/>
                    <a:pt x="16" y="338"/>
                    <a:pt x="12" y="204"/>
                  </a:cubicBezTo>
                  <a:cubicBezTo>
                    <a:pt x="1" y="56"/>
                    <a:pt x="93" y="0"/>
                    <a:pt x="211" y="6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3"/>
            <p:cNvSpPr/>
            <p:nvPr/>
          </p:nvSpPr>
          <p:spPr>
            <a:xfrm>
              <a:off x="3248775" y="2335275"/>
              <a:ext cx="50550" cy="53850"/>
            </a:xfrm>
            <a:custGeom>
              <a:avLst/>
              <a:gdLst/>
              <a:ahLst/>
              <a:cxnLst/>
              <a:rect l="l" t="t" r="r" b="b"/>
              <a:pathLst>
                <a:path w="2022" h="2154" extrusionOk="0">
                  <a:moveTo>
                    <a:pt x="215" y="50"/>
                  </a:moveTo>
                  <a:cubicBezTo>
                    <a:pt x="240" y="66"/>
                    <a:pt x="264" y="84"/>
                    <a:pt x="285" y="105"/>
                  </a:cubicBezTo>
                  <a:lnTo>
                    <a:pt x="1881" y="1671"/>
                  </a:lnTo>
                  <a:cubicBezTo>
                    <a:pt x="1969" y="1756"/>
                    <a:pt x="2022" y="1885"/>
                    <a:pt x="2022" y="1985"/>
                  </a:cubicBezTo>
                  <a:lnTo>
                    <a:pt x="2009" y="2058"/>
                  </a:lnTo>
                  <a:cubicBezTo>
                    <a:pt x="1978" y="2140"/>
                    <a:pt x="1895" y="2154"/>
                    <a:pt x="1811" y="2105"/>
                  </a:cubicBezTo>
                  <a:lnTo>
                    <a:pt x="1739" y="2049"/>
                  </a:lnTo>
                  <a:lnTo>
                    <a:pt x="143" y="478"/>
                  </a:lnTo>
                  <a:cubicBezTo>
                    <a:pt x="55" y="392"/>
                    <a:pt x="0" y="269"/>
                    <a:pt x="2" y="169"/>
                  </a:cubicBezTo>
                  <a:lnTo>
                    <a:pt x="13" y="92"/>
                  </a:lnTo>
                  <a:cubicBezTo>
                    <a:pt x="46" y="14"/>
                    <a:pt x="127" y="0"/>
                    <a:pt x="215" y="5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3"/>
            <p:cNvSpPr/>
            <p:nvPr/>
          </p:nvSpPr>
          <p:spPr>
            <a:xfrm>
              <a:off x="3257650" y="2315675"/>
              <a:ext cx="49000" cy="57250"/>
            </a:xfrm>
            <a:custGeom>
              <a:avLst/>
              <a:gdLst/>
              <a:ahLst/>
              <a:cxnLst/>
              <a:rect l="l" t="t" r="r" b="b"/>
              <a:pathLst>
                <a:path w="1960" h="2290" extrusionOk="0">
                  <a:moveTo>
                    <a:pt x="216" y="47"/>
                  </a:moveTo>
                  <a:cubicBezTo>
                    <a:pt x="248" y="66"/>
                    <a:pt x="277" y="91"/>
                    <a:pt x="302" y="121"/>
                  </a:cubicBezTo>
                  <a:lnTo>
                    <a:pt x="1837" y="1832"/>
                  </a:lnTo>
                  <a:cubicBezTo>
                    <a:pt x="1913" y="1916"/>
                    <a:pt x="1959" y="2029"/>
                    <a:pt x="1959" y="2121"/>
                  </a:cubicBezTo>
                  <a:lnTo>
                    <a:pt x="1940" y="2216"/>
                  </a:lnTo>
                  <a:cubicBezTo>
                    <a:pt x="1901" y="2281"/>
                    <a:pt x="1826" y="2290"/>
                    <a:pt x="1745" y="2244"/>
                  </a:cubicBezTo>
                  <a:lnTo>
                    <a:pt x="1658" y="2171"/>
                  </a:lnTo>
                  <a:lnTo>
                    <a:pt x="122" y="459"/>
                  </a:lnTo>
                  <a:cubicBezTo>
                    <a:pt x="47" y="371"/>
                    <a:pt x="1" y="257"/>
                    <a:pt x="1" y="165"/>
                  </a:cubicBezTo>
                  <a:lnTo>
                    <a:pt x="23" y="79"/>
                  </a:lnTo>
                  <a:cubicBezTo>
                    <a:pt x="61" y="9"/>
                    <a:pt x="136" y="1"/>
                    <a:pt x="216" y="4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3"/>
            <p:cNvSpPr/>
            <p:nvPr/>
          </p:nvSpPr>
          <p:spPr>
            <a:xfrm>
              <a:off x="3615550" y="2817500"/>
              <a:ext cx="38575" cy="66800"/>
            </a:xfrm>
            <a:custGeom>
              <a:avLst/>
              <a:gdLst/>
              <a:ahLst/>
              <a:cxnLst/>
              <a:rect l="l" t="t" r="r" b="b"/>
              <a:pathLst>
                <a:path w="1543" h="2672" extrusionOk="0">
                  <a:moveTo>
                    <a:pt x="214" y="38"/>
                  </a:moveTo>
                  <a:cubicBezTo>
                    <a:pt x="281" y="80"/>
                    <a:pt x="337" y="140"/>
                    <a:pt x="373" y="211"/>
                  </a:cubicBezTo>
                  <a:lnTo>
                    <a:pt x="1489" y="2323"/>
                  </a:lnTo>
                  <a:cubicBezTo>
                    <a:pt x="1522" y="2380"/>
                    <a:pt x="1540" y="2445"/>
                    <a:pt x="1542" y="2511"/>
                  </a:cubicBezTo>
                  <a:cubicBezTo>
                    <a:pt x="1542" y="2581"/>
                    <a:pt x="1519" y="2634"/>
                    <a:pt x="1469" y="2653"/>
                  </a:cubicBezTo>
                  <a:cubicBezTo>
                    <a:pt x="1431" y="2671"/>
                    <a:pt x="1381" y="2664"/>
                    <a:pt x="1328" y="2634"/>
                  </a:cubicBezTo>
                  <a:cubicBezTo>
                    <a:pt x="1259" y="2592"/>
                    <a:pt x="1205" y="2530"/>
                    <a:pt x="1172" y="2459"/>
                  </a:cubicBezTo>
                  <a:lnTo>
                    <a:pt x="49" y="350"/>
                  </a:lnTo>
                  <a:cubicBezTo>
                    <a:pt x="19" y="290"/>
                    <a:pt x="2" y="225"/>
                    <a:pt x="1" y="159"/>
                  </a:cubicBezTo>
                  <a:cubicBezTo>
                    <a:pt x="1" y="94"/>
                    <a:pt x="24" y="41"/>
                    <a:pt x="70" y="20"/>
                  </a:cubicBezTo>
                  <a:cubicBezTo>
                    <a:pt x="112" y="0"/>
                    <a:pt x="162" y="9"/>
                    <a:pt x="214"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3"/>
            <p:cNvSpPr/>
            <p:nvPr/>
          </p:nvSpPr>
          <p:spPr>
            <a:xfrm>
              <a:off x="3191450" y="2721000"/>
              <a:ext cx="11675" cy="14150"/>
            </a:xfrm>
            <a:custGeom>
              <a:avLst/>
              <a:gdLst/>
              <a:ahLst/>
              <a:cxnLst/>
              <a:rect l="l" t="t" r="r" b="b"/>
              <a:pathLst>
                <a:path w="467" h="566" extrusionOk="0">
                  <a:moveTo>
                    <a:pt x="237" y="40"/>
                  </a:moveTo>
                  <a:cubicBezTo>
                    <a:pt x="300" y="79"/>
                    <a:pt x="352" y="133"/>
                    <a:pt x="387" y="199"/>
                  </a:cubicBezTo>
                  <a:cubicBezTo>
                    <a:pt x="466" y="342"/>
                    <a:pt x="466" y="495"/>
                    <a:pt x="381" y="543"/>
                  </a:cubicBezTo>
                  <a:cubicBezTo>
                    <a:pt x="343" y="565"/>
                    <a:pt x="290" y="561"/>
                    <a:pt x="233" y="528"/>
                  </a:cubicBezTo>
                  <a:cubicBezTo>
                    <a:pt x="171" y="487"/>
                    <a:pt x="119" y="433"/>
                    <a:pt x="84" y="367"/>
                  </a:cubicBezTo>
                  <a:cubicBezTo>
                    <a:pt x="0" y="222"/>
                    <a:pt x="5" y="66"/>
                    <a:pt x="85" y="20"/>
                  </a:cubicBezTo>
                  <a:cubicBezTo>
                    <a:pt x="129" y="1"/>
                    <a:pt x="183" y="9"/>
                    <a:pt x="237"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33"/>
            <p:cNvSpPr/>
            <p:nvPr/>
          </p:nvSpPr>
          <p:spPr>
            <a:xfrm>
              <a:off x="3214375" y="2759325"/>
              <a:ext cx="11950" cy="14300"/>
            </a:xfrm>
            <a:custGeom>
              <a:avLst/>
              <a:gdLst/>
              <a:ahLst/>
              <a:cxnLst/>
              <a:rect l="l" t="t" r="r" b="b"/>
              <a:pathLst>
                <a:path w="478" h="572" extrusionOk="0">
                  <a:moveTo>
                    <a:pt x="378" y="184"/>
                  </a:moveTo>
                  <a:cubicBezTo>
                    <a:pt x="470" y="329"/>
                    <a:pt x="477" y="482"/>
                    <a:pt x="401" y="542"/>
                  </a:cubicBezTo>
                  <a:cubicBezTo>
                    <a:pt x="359" y="571"/>
                    <a:pt x="298" y="561"/>
                    <a:pt x="240" y="529"/>
                  </a:cubicBezTo>
                  <a:cubicBezTo>
                    <a:pt x="182" y="494"/>
                    <a:pt x="134" y="447"/>
                    <a:pt x="98" y="390"/>
                  </a:cubicBezTo>
                  <a:cubicBezTo>
                    <a:pt x="12" y="246"/>
                    <a:pt x="1" y="92"/>
                    <a:pt x="77" y="30"/>
                  </a:cubicBezTo>
                  <a:cubicBezTo>
                    <a:pt x="122" y="1"/>
                    <a:pt x="182" y="8"/>
                    <a:pt x="239" y="41"/>
                  </a:cubicBezTo>
                  <a:cubicBezTo>
                    <a:pt x="296" y="78"/>
                    <a:pt x="344" y="125"/>
                    <a:pt x="378" y="18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3"/>
            <p:cNvSpPr/>
            <p:nvPr/>
          </p:nvSpPr>
          <p:spPr>
            <a:xfrm>
              <a:off x="3170150" y="2681625"/>
              <a:ext cx="11875" cy="14100"/>
            </a:xfrm>
            <a:custGeom>
              <a:avLst/>
              <a:gdLst/>
              <a:ahLst/>
              <a:cxnLst/>
              <a:rect l="l" t="t" r="r" b="b"/>
              <a:pathLst>
                <a:path w="475" h="564" extrusionOk="0">
                  <a:moveTo>
                    <a:pt x="239" y="38"/>
                  </a:moveTo>
                  <a:cubicBezTo>
                    <a:pt x="300" y="73"/>
                    <a:pt x="359" y="138"/>
                    <a:pt x="402" y="225"/>
                  </a:cubicBezTo>
                  <a:cubicBezTo>
                    <a:pt x="475" y="367"/>
                    <a:pt x="466" y="516"/>
                    <a:pt x="374" y="551"/>
                  </a:cubicBezTo>
                  <a:cubicBezTo>
                    <a:pt x="337" y="564"/>
                    <a:pt x="288" y="557"/>
                    <a:pt x="238" y="529"/>
                  </a:cubicBezTo>
                  <a:cubicBezTo>
                    <a:pt x="176" y="494"/>
                    <a:pt x="119" y="426"/>
                    <a:pt x="77" y="349"/>
                  </a:cubicBezTo>
                  <a:cubicBezTo>
                    <a:pt x="1" y="194"/>
                    <a:pt x="13" y="52"/>
                    <a:pt x="101" y="16"/>
                  </a:cubicBezTo>
                  <a:cubicBezTo>
                    <a:pt x="143" y="0"/>
                    <a:pt x="193" y="10"/>
                    <a:pt x="239"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3"/>
            <p:cNvSpPr/>
            <p:nvPr/>
          </p:nvSpPr>
          <p:spPr>
            <a:xfrm>
              <a:off x="3150825" y="2641575"/>
              <a:ext cx="12000" cy="13950"/>
            </a:xfrm>
            <a:custGeom>
              <a:avLst/>
              <a:gdLst/>
              <a:ahLst/>
              <a:cxnLst/>
              <a:rect l="l" t="t" r="r" b="b"/>
              <a:pathLst>
                <a:path w="480" h="558" extrusionOk="0">
                  <a:moveTo>
                    <a:pt x="237" y="34"/>
                  </a:moveTo>
                  <a:cubicBezTo>
                    <a:pt x="304" y="73"/>
                    <a:pt x="370" y="147"/>
                    <a:pt x="411" y="239"/>
                  </a:cubicBezTo>
                  <a:cubicBezTo>
                    <a:pt x="480" y="388"/>
                    <a:pt x="460" y="532"/>
                    <a:pt x="361" y="549"/>
                  </a:cubicBezTo>
                  <a:cubicBezTo>
                    <a:pt x="324" y="557"/>
                    <a:pt x="282" y="546"/>
                    <a:pt x="240" y="522"/>
                  </a:cubicBezTo>
                  <a:cubicBezTo>
                    <a:pt x="162" y="475"/>
                    <a:pt x="102" y="405"/>
                    <a:pt x="68" y="321"/>
                  </a:cubicBezTo>
                  <a:cubicBezTo>
                    <a:pt x="0" y="172"/>
                    <a:pt x="22" y="33"/>
                    <a:pt x="114" y="6"/>
                  </a:cubicBezTo>
                  <a:cubicBezTo>
                    <a:pt x="158" y="1"/>
                    <a:pt x="201" y="11"/>
                    <a:pt x="237"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3"/>
            <p:cNvSpPr/>
            <p:nvPr/>
          </p:nvSpPr>
          <p:spPr>
            <a:xfrm>
              <a:off x="3265200" y="2832350"/>
              <a:ext cx="12000" cy="14275"/>
            </a:xfrm>
            <a:custGeom>
              <a:avLst/>
              <a:gdLst/>
              <a:ahLst/>
              <a:cxnLst/>
              <a:rect l="l" t="t" r="r" b="b"/>
              <a:pathLst>
                <a:path w="480" h="571" extrusionOk="0">
                  <a:moveTo>
                    <a:pt x="354" y="148"/>
                  </a:moveTo>
                  <a:cubicBezTo>
                    <a:pt x="453" y="275"/>
                    <a:pt x="480" y="439"/>
                    <a:pt x="418" y="519"/>
                  </a:cubicBezTo>
                  <a:cubicBezTo>
                    <a:pt x="381" y="570"/>
                    <a:pt x="311" y="570"/>
                    <a:pt x="238" y="529"/>
                  </a:cubicBezTo>
                  <a:cubicBezTo>
                    <a:pt x="195" y="502"/>
                    <a:pt x="158" y="467"/>
                    <a:pt x="128" y="425"/>
                  </a:cubicBezTo>
                  <a:cubicBezTo>
                    <a:pt x="29" y="303"/>
                    <a:pt x="0" y="131"/>
                    <a:pt x="61" y="52"/>
                  </a:cubicBezTo>
                  <a:cubicBezTo>
                    <a:pt x="100" y="2"/>
                    <a:pt x="167" y="0"/>
                    <a:pt x="238" y="41"/>
                  </a:cubicBezTo>
                  <a:cubicBezTo>
                    <a:pt x="283" y="69"/>
                    <a:pt x="323" y="105"/>
                    <a:pt x="354" y="14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3"/>
            <p:cNvSpPr/>
            <p:nvPr/>
          </p:nvSpPr>
          <p:spPr>
            <a:xfrm>
              <a:off x="3118375" y="2560325"/>
              <a:ext cx="12125" cy="13675"/>
            </a:xfrm>
            <a:custGeom>
              <a:avLst/>
              <a:gdLst/>
              <a:ahLst/>
              <a:cxnLst/>
              <a:rect l="l" t="t" r="r" b="b"/>
              <a:pathLst>
                <a:path w="485" h="547" extrusionOk="0">
                  <a:moveTo>
                    <a:pt x="244" y="34"/>
                  </a:moveTo>
                  <a:cubicBezTo>
                    <a:pt x="322" y="78"/>
                    <a:pt x="398" y="170"/>
                    <a:pt x="435" y="273"/>
                  </a:cubicBezTo>
                  <a:cubicBezTo>
                    <a:pt x="484" y="424"/>
                    <a:pt x="442" y="545"/>
                    <a:pt x="339" y="547"/>
                  </a:cubicBezTo>
                  <a:lnTo>
                    <a:pt x="243" y="517"/>
                  </a:lnTo>
                  <a:cubicBezTo>
                    <a:pt x="168" y="474"/>
                    <a:pt x="91" y="378"/>
                    <a:pt x="58" y="273"/>
                  </a:cubicBezTo>
                  <a:cubicBezTo>
                    <a:pt x="0" y="123"/>
                    <a:pt x="46" y="0"/>
                    <a:pt x="150" y="3"/>
                  </a:cubicBezTo>
                  <a:cubicBezTo>
                    <a:pt x="183" y="4"/>
                    <a:pt x="215" y="15"/>
                    <a:pt x="244"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3"/>
            <p:cNvSpPr/>
            <p:nvPr/>
          </p:nvSpPr>
          <p:spPr>
            <a:xfrm>
              <a:off x="3321425" y="2898525"/>
              <a:ext cx="11950" cy="14625"/>
            </a:xfrm>
            <a:custGeom>
              <a:avLst/>
              <a:gdLst/>
              <a:ahLst/>
              <a:cxnLst/>
              <a:rect l="l" t="t" r="r" b="b"/>
              <a:pathLst>
                <a:path w="478" h="585" extrusionOk="0">
                  <a:moveTo>
                    <a:pt x="321" y="119"/>
                  </a:moveTo>
                  <a:cubicBezTo>
                    <a:pt x="429" y="233"/>
                    <a:pt x="478" y="402"/>
                    <a:pt x="432" y="498"/>
                  </a:cubicBezTo>
                  <a:cubicBezTo>
                    <a:pt x="397" y="570"/>
                    <a:pt x="320" y="584"/>
                    <a:pt x="236" y="536"/>
                  </a:cubicBezTo>
                  <a:lnTo>
                    <a:pt x="157" y="472"/>
                  </a:lnTo>
                  <a:cubicBezTo>
                    <a:pt x="47" y="350"/>
                    <a:pt x="1" y="184"/>
                    <a:pt x="43" y="81"/>
                  </a:cubicBezTo>
                  <a:cubicBezTo>
                    <a:pt x="78" y="13"/>
                    <a:pt x="154" y="0"/>
                    <a:pt x="235" y="48"/>
                  </a:cubicBezTo>
                  <a:cubicBezTo>
                    <a:pt x="268" y="67"/>
                    <a:pt x="296" y="91"/>
                    <a:pt x="321" y="11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33"/>
            <p:cNvSpPr/>
            <p:nvPr/>
          </p:nvSpPr>
          <p:spPr>
            <a:xfrm>
              <a:off x="3476575" y="3024150"/>
              <a:ext cx="10625" cy="15575"/>
            </a:xfrm>
            <a:custGeom>
              <a:avLst/>
              <a:gdLst/>
              <a:ahLst/>
              <a:cxnLst/>
              <a:rect l="l" t="t" r="r" b="b"/>
              <a:pathLst>
                <a:path w="425" h="623" extrusionOk="0">
                  <a:moveTo>
                    <a:pt x="215" y="69"/>
                  </a:moveTo>
                  <a:cubicBezTo>
                    <a:pt x="330" y="134"/>
                    <a:pt x="424" y="300"/>
                    <a:pt x="424" y="431"/>
                  </a:cubicBezTo>
                  <a:cubicBezTo>
                    <a:pt x="424" y="566"/>
                    <a:pt x="328" y="622"/>
                    <a:pt x="210" y="553"/>
                  </a:cubicBezTo>
                  <a:cubicBezTo>
                    <a:pt x="93" y="484"/>
                    <a:pt x="1" y="318"/>
                    <a:pt x="1" y="187"/>
                  </a:cubicBezTo>
                  <a:cubicBezTo>
                    <a:pt x="5" y="54"/>
                    <a:pt x="98" y="1"/>
                    <a:pt x="215" y="6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33"/>
            <p:cNvSpPr/>
            <p:nvPr/>
          </p:nvSpPr>
          <p:spPr>
            <a:xfrm>
              <a:off x="3324025" y="2670325"/>
              <a:ext cx="37625" cy="36250"/>
            </a:xfrm>
            <a:custGeom>
              <a:avLst/>
              <a:gdLst/>
              <a:ahLst/>
              <a:cxnLst/>
              <a:rect l="l" t="t" r="r" b="b"/>
              <a:pathLst>
                <a:path w="1505" h="1450" extrusionOk="0">
                  <a:moveTo>
                    <a:pt x="1294" y="40"/>
                  </a:moveTo>
                  <a:cubicBezTo>
                    <a:pt x="1348" y="73"/>
                    <a:pt x="1394" y="119"/>
                    <a:pt x="1429" y="172"/>
                  </a:cubicBezTo>
                  <a:cubicBezTo>
                    <a:pt x="1475" y="242"/>
                    <a:pt x="1501" y="323"/>
                    <a:pt x="1504" y="405"/>
                  </a:cubicBezTo>
                  <a:cubicBezTo>
                    <a:pt x="1504" y="462"/>
                    <a:pt x="1489" y="505"/>
                    <a:pt x="1458" y="536"/>
                  </a:cubicBezTo>
                  <a:lnTo>
                    <a:pt x="374" y="1417"/>
                  </a:lnTo>
                  <a:cubicBezTo>
                    <a:pt x="332" y="1449"/>
                    <a:pt x="275" y="1448"/>
                    <a:pt x="209" y="1410"/>
                  </a:cubicBezTo>
                  <a:cubicBezTo>
                    <a:pt x="155" y="1377"/>
                    <a:pt x="110" y="1331"/>
                    <a:pt x="77" y="1276"/>
                  </a:cubicBezTo>
                  <a:cubicBezTo>
                    <a:pt x="29" y="1207"/>
                    <a:pt x="3" y="1126"/>
                    <a:pt x="0" y="1044"/>
                  </a:cubicBezTo>
                  <a:cubicBezTo>
                    <a:pt x="0" y="991"/>
                    <a:pt x="17" y="947"/>
                    <a:pt x="50" y="918"/>
                  </a:cubicBezTo>
                  <a:lnTo>
                    <a:pt x="1130" y="36"/>
                  </a:lnTo>
                  <a:cubicBezTo>
                    <a:pt x="1172" y="1"/>
                    <a:pt x="1232" y="5"/>
                    <a:pt x="1294"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3"/>
            <p:cNvSpPr/>
            <p:nvPr/>
          </p:nvSpPr>
          <p:spPr>
            <a:xfrm>
              <a:off x="3291225" y="2623625"/>
              <a:ext cx="43325" cy="26550"/>
            </a:xfrm>
            <a:custGeom>
              <a:avLst/>
              <a:gdLst/>
              <a:ahLst/>
              <a:cxnLst/>
              <a:rect l="l" t="t" r="r" b="b"/>
              <a:pathLst>
                <a:path w="1733" h="1062" extrusionOk="0">
                  <a:moveTo>
                    <a:pt x="1520" y="39"/>
                  </a:moveTo>
                  <a:cubicBezTo>
                    <a:pt x="1589" y="82"/>
                    <a:pt x="1647" y="145"/>
                    <a:pt x="1683" y="218"/>
                  </a:cubicBezTo>
                  <a:cubicBezTo>
                    <a:pt x="1712" y="277"/>
                    <a:pt x="1729" y="340"/>
                    <a:pt x="1733" y="405"/>
                  </a:cubicBezTo>
                  <a:cubicBezTo>
                    <a:pt x="1733" y="475"/>
                    <a:pt x="1705" y="525"/>
                    <a:pt x="1655" y="545"/>
                  </a:cubicBezTo>
                  <a:lnTo>
                    <a:pt x="352" y="1046"/>
                  </a:lnTo>
                  <a:cubicBezTo>
                    <a:pt x="310" y="1062"/>
                    <a:pt x="264" y="1053"/>
                    <a:pt x="214" y="1024"/>
                  </a:cubicBezTo>
                  <a:cubicBezTo>
                    <a:pt x="144" y="979"/>
                    <a:pt x="87" y="917"/>
                    <a:pt x="50" y="843"/>
                  </a:cubicBezTo>
                  <a:cubicBezTo>
                    <a:pt x="20" y="786"/>
                    <a:pt x="3" y="724"/>
                    <a:pt x="0" y="660"/>
                  </a:cubicBezTo>
                  <a:cubicBezTo>
                    <a:pt x="0" y="591"/>
                    <a:pt x="28" y="535"/>
                    <a:pt x="77" y="515"/>
                  </a:cubicBezTo>
                  <a:lnTo>
                    <a:pt x="1382" y="13"/>
                  </a:lnTo>
                  <a:cubicBezTo>
                    <a:pt x="1422" y="1"/>
                    <a:pt x="1471" y="11"/>
                    <a:pt x="1520"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33"/>
            <p:cNvSpPr/>
            <p:nvPr/>
          </p:nvSpPr>
          <p:spPr>
            <a:xfrm>
              <a:off x="3342425" y="2692450"/>
              <a:ext cx="34575" cy="40850"/>
            </a:xfrm>
            <a:custGeom>
              <a:avLst/>
              <a:gdLst/>
              <a:ahLst/>
              <a:cxnLst/>
              <a:rect l="l" t="t" r="r" b="b"/>
              <a:pathLst>
                <a:path w="1383" h="1634" extrusionOk="0">
                  <a:moveTo>
                    <a:pt x="1171" y="41"/>
                  </a:moveTo>
                  <a:cubicBezTo>
                    <a:pt x="1218" y="69"/>
                    <a:pt x="1257" y="107"/>
                    <a:pt x="1289" y="150"/>
                  </a:cubicBezTo>
                  <a:cubicBezTo>
                    <a:pt x="1345" y="224"/>
                    <a:pt x="1377" y="313"/>
                    <a:pt x="1380" y="405"/>
                  </a:cubicBezTo>
                  <a:cubicBezTo>
                    <a:pt x="1383" y="448"/>
                    <a:pt x="1370" y="490"/>
                    <a:pt x="1345" y="525"/>
                  </a:cubicBezTo>
                  <a:lnTo>
                    <a:pt x="392" y="1586"/>
                  </a:lnTo>
                  <a:cubicBezTo>
                    <a:pt x="348" y="1632"/>
                    <a:pt x="284" y="1633"/>
                    <a:pt x="215" y="1594"/>
                  </a:cubicBezTo>
                  <a:cubicBezTo>
                    <a:pt x="169" y="1566"/>
                    <a:pt x="128" y="1527"/>
                    <a:pt x="98" y="1483"/>
                  </a:cubicBezTo>
                  <a:cubicBezTo>
                    <a:pt x="36" y="1399"/>
                    <a:pt x="3" y="1304"/>
                    <a:pt x="3" y="1225"/>
                  </a:cubicBezTo>
                  <a:cubicBezTo>
                    <a:pt x="0" y="1184"/>
                    <a:pt x="14" y="1143"/>
                    <a:pt x="40" y="1112"/>
                  </a:cubicBezTo>
                  <a:lnTo>
                    <a:pt x="995" y="47"/>
                  </a:lnTo>
                  <a:cubicBezTo>
                    <a:pt x="1037" y="1"/>
                    <a:pt x="1103" y="2"/>
                    <a:pt x="1171"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33"/>
            <p:cNvSpPr/>
            <p:nvPr/>
          </p:nvSpPr>
          <p:spPr>
            <a:xfrm>
              <a:off x="3362275" y="2713300"/>
              <a:ext cx="31150" cy="45325"/>
            </a:xfrm>
            <a:custGeom>
              <a:avLst/>
              <a:gdLst/>
              <a:ahLst/>
              <a:cxnLst/>
              <a:rect l="l" t="t" r="r" b="b"/>
              <a:pathLst>
                <a:path w="1246" h="1813" extrusionOk="0">
                  <a:moveTo>
                    <a:pt x="1033" y="44"/>
                  </a:moveTo>
                  <a:cubicBezTo>
                    <a:pt x="1072" y="67"/>
                    <a:pt x="1107" y="98"/>
                    <a:pt x="1135" y="133"/>
                  </a:cubicBezTo>
                  <a:cubicBezTo>
                    <a:pt x="1204" y="217"/>
                    <a:pt x="1245" y="325"/>
                    <a:pt x="1245" y="412"/>
                  </a:cubicBezTo>
                  <a:lnTo>
                    <a:pt x="1219" y="511"/>
                  </a:lnTo>
                  <a:lnTo>
                    <a:pt x="396" y="1750"/>
                  </a:lnTo>
                  <a:cubicBezTo>
                    <a:pt x="359" y="1811"/>
                    <a:pt x="286" y="1813"/>
                    <a:pt x="214" y="1771"/>
                  </a:cubicBezTo>
                  <a:lnTo>
                    <a:pt x="111" y="1684"/>
                  </a:lnTo>
                  <a:cubicBezTo>
                    <a:pt x="42" y="1598"/>
                    <a:pt x="1" y="1489"/>
                    <a:pt x="1" y="1406"/>
                  </a:cubicBezTo>
                  <a:lnTo>
                    <a:pt x="27" y="1304"/>
                  </a:lnTo>
                  <a:lnTo>
                    <a:pt x="845" y="63"/>
                  </a:lnTo>
                  <a:cubicBezTo>
                    <a:pt x="884" y="5"/>
                    <a:pt x="958" y="1"/>
                    <a:pt x="1033" y="4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3"/>
            <p:cNvSpPr/>
            <p:nvPr/>
          </p:nvSpPr>
          <p:spPr>
            <a:xfrm>
              <a:off x="3265125" y="2575000"/>
              <a:ext cx="47800" cy="16000"/>
            </a:xfrm>
            <a:custGeom>
              <a:avLst/>
              <a:gdLst/>
              <a:ahLst/>
              <a:cxnLst/>
              <a:rect l="l" t="t" r="r" b="b"/>
              <a:pathLst>
                <a:path w="1912" h="640" extrusionOk="0">
                  <a:moveTo>
                    <a:pt x="1697" y="29"/>
                  </a:moveTo>
                  <a:cubicBezTo>
                    <a:pt x="1772" y="74"/>
                    <a:pt x="1846" y="160"/>
                    <a:pt x="1885" y="263"/>
                  </a:cubicBezTo>
                  <a:lnTo>
                    <a:pt x="1911" y="397"/>
                  </a:lnTo>
                  <a:cubicBezTo>
                    <a:pt x="1911" y="481"/>
                    <a:pt x="1872" y="542"/>
                    <a:pt x="1800" y="544"/>
                  </a:cubicBezTo>
                  <a:lnTo>
                    <a:pt x="317" y="640"/>
                  </a:lnTo>
                  <a:lnTo>
                    <a:pt x="214" y="612"/>
                  </a:lnTo>
                  <a:cubicBezTo>
                    <a:pt x="126" y="556"/>
                    <a:pt x="60" y="474"/>
                    <a:pt x="27" y="376"/>
                  </a:cubicBezTo>
                  <a:lnTo>
                    <a:pt x="0" y="243"/>
                  </a:lnTo>
                  <a:cubicBezTo>
                    <a:pt x="0" y="159"/>
                    <a:pt x="39" y="98"/>
                    <a:pt x="108" y="93"/>
                  </a:cubicBezTo>
                  <a:lnTo>
                    <a:pt x="1595" y="0"/>
                  </a:lnTo>
                  <a:cubicBezTo>
                    <a:pt x="1631" y="0"/>
                    <a:pt x="1666" y="11"/>
                    <a:pt x="1697" y="2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3"/>
            <p:cNvSpPr/>
            <p:nvPr/>
          </p:nvSpPr>
          <p:spPr>
            <a:xfrm>
              <a:off x="3383125" y="2732850"/>
              <a:ext cx="27550" cy="49650"/>
            </a:xfrm>
            <a:custGeom>
              <a:avLst/>
              <a:gdLst/>
              <a:ahLst/>
              <a:cxnLst/>
              <a:rect l="l" t="t" r="r" b="b"/>
              <a:pathLst>
                <a:path w="1102" h="1986" extrusionOk="0">
                  <a:moveTo>
                    <a:pt x="887" y="47"/>
                  </a:moveTo>
                  <a:cubicBezTo>
                    <a:pt x="919" y="65"/>
                    <a:pt x="947" y="88"/>
                    <a:pt x="972" y="116"/>
                  </a:cubicBezTo>
                  <a:cubicBezTo>
                    <a:pt x="1051" y="201"/>
                    <a:pt x="1101" y="318"/>
                    <a:pt x="1101" y="415"/>
                  </a:cubicBezTo>
                  <a:lnTo>
                    <a:pt x="1082" y="495"/>
                  </a:lnTo>
                  <a:lnTo>
                    <a:pt x="409" y="1903"/>
                  </a:lnTo>
                  <a:cubicBezTo>
                    <a:pt x="374" y="1976"/>
                    <a:pt x="294" y="1986"/>
                    <a:pt x="213" y="1940"/>
                  </a:cubicBezTo>
                  <a:lnTo>
                    <a:pt x="130" y="1874"/>
                  </a:lnTo>
                  <a:cubicBezTo>
                    <a:pt x="50" y="1783"/>
                    <a:pt x="0" y="1668"/>
                    <a:pt x="0" y="1570"/>
                  </a:cubicBezTo>
                  <a:lnTo>
                    <a:pt x="20" y="1489"/>
                  </a:lnTo>
                  <a:lnTo>
                    <a:pt x="693" y="83"/>
                  </a:lnTo>
                  <a:cubicBezTo>
                    <a:pt x="726" y="12"/>
                    <a:pt x="806" y="1"/>
                    <a:pt x="887" y="4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3"/>
            <p:cNvSpPr/>
            <p:nvPr/>
          </p:nvSpPr>
          <p:spPr>
            <a:xfrm>
              <a:off x="3254150" y="2547325"/>
              <a:ext cx="50675" cy="16875"/>
            </a:xfrm>
            <a:custGeom>
              <a:avLst/>
              <a:gdLst/>
              <a:ahLst/>
              <a:cxnLst/>
              <a:rect l="l" t="t" r="r" b="b"/>
              <a:pathLst>
                <a:path w="2027" h="675" extrusionOk="0">
                  <a:moveTo>
                    <a:pt x="1796" y="148"/>
                  </a:moveTo>
                  <a:cubicBezTo>
                    <a:pt x="1903" y="209"/>
                    <a:pt x="1987" y="342"/>
                    <a:pt x="2009" y="464"/>
                  </a:cubicBezTo>
                  <a:cubicBezTo>
                    <a:pt x="2027" y="590"/>
                    <a:pt x="1978" y="675"/>
                    <a:pt x="1886" y="669"/>
                  </a:cubicBezTo>
                  <a:lnTo>
                    <a:pt x="328" y="556"/>
                  </a:lnTo>
                  <a:lnTo>
                    <a:pt x="244" y="526"/>
                  </a:lnTo>
                  <a:cubicBezTo>
                    <a:pt x="160" y="477"/>
                    <a:pt x="84" y="379"/>
                    <a:pt x="50" y="268"/>
                  </a:cubicBezTo>
                  <a:cubicBezTo>
                    <a:pt x="0" y="117"/>
                    <a:pt x="50" y="0"/>
                    <a:pt x="158" y="10"/>
                  </a:cubicBezTo>
                  <a:lnTo>
                    <a:pt x="1712" y="121"/>
                  </a:ln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3"/>
            <p:cNvSpPr/>
            <p:nvPr/>
          </p:nvSpPr>
          <p:spPr>
            <a:xfrm>
              <a:off x="3427125" y="2767075"/>
              <a:ext cx="19925" cy="57325"/>
            </a:xfrm>
            <a:custGeom>
              <a:avLst/>
              <a:gdLst/>
              <a:ahLst/>
              <a:cxnLst/>
              <a:rect l="l" t="t" r="r" b="b"/>
              <a:pathLst>
                <a:path w="797" h="2293" extrusionOk="0">
                  <a:moveTo>
                    <a:pt x="583" y="55"/>
                  </a:moveTo>
                  <a:cubicBezTo>
                    <a:pt x="599" y="65"/>
                    <a:pt x="614" y="76"/>
                    <a:pt x="629" y="88"/>
                  </a:cubicBezTo>
                  <a:cubicBezTo>
                    <a:pt x="728" y="168"/>
                    <a:pt x="797" y="308"/>
                    <a:pt x="797" y="421"/>
                  </a:cubicBezTo>
                  <a:lnTo>
                    <a:pt x="792" y="472"/>
                  </a:lnTo>
                  <a:lnTo>
                    <a:pt x="420" y="2162"/>
                  </a:lnTo>
                  <a:cubicBezTo>
                    <a:pt x="398" y="2263"/>
                    <a:pt x="310" y="2292"/>
                    <a:pt x="214" y="2236"/>
                  </a:cubicBezTo>
                  <a:lnTo>
                    <a:pt x="168" y="2206"/>
                  </a:lnTo>
                  <a:cubicBezTo>
                    <a:pt x="69" y="2122"/>
                    <a:pt x="1" y="1981"/>
                    <a:pt x="1" y="1867"/>
                  </a:cubicBezTo>
                  <a:lnTo>
                    <a:pt x="9" y="1820"/>
                  </a:lnTo>
                  <a:lnTo>
                    <a:pt x="377" y="126"/>
                  </a:lnTo>
                  <a:cubicBezTo>
                    <a:pt x="401" y="27"/>
                    <a:pt x="489" y="0"/>
                    <a:pt x="583" y="5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33"/>
            <p:cNvSpPr/>
            <p:nvPr/>
          </p:nvSpPr>
          <p:spPr>
            <a:xfrm>
              <a:off x="3450025" y="2781525"/>
              <a:ext cx="15925" cy="60700"/>
            </a:xfrm>
            <a:custGeom>
              <a:avLst/>
              <a:gdLst/>
              <a:ahLst/>
              <a:cxnLst/>
              <a:rect l="l" t="t" r="r" b="b"/>
              <a:pathLst>
                <a:path w="637" h="2428" extrusionOk="0">
                  <a:moveTo>
                    <a:pt x="421" y="62"/>
                  </a:moveTo>
                  <a:cubicBezTo>
                    <a:pt x="431" y="68"/>
                    <a:pt x="440" y="73"/>
                    <a:pt x="449" y="79"/>
                  </a:cubicBezTo>
                  <a:cubicBezTo>
                    <a:pt x="555" y="158"/>
                    <a:pt x="636" y="306"/>
                    <a:pt x="635" y="427"/>
                  </a:cubicBezTo>
                  <a:lnTo>
                    <a:pt x="632" y="457"/>
                  </a:lnTo>
                  <a:lnTo>
                    <a:pt x="424" y="2273"/>
                  </a:lnTo>
                  <a:cubicBezTo>
                    <a:pt x="412" y="2389"/>
                    <a:pt x="320" y="2428"/>
                    <a:pt x="214" y="2366"/>
                  </a:cubicBezTo>
                  <a:lnTo>
                    <a:pt x="186" y="2351"/>
                  </a:lnTo>
                  <a:cubicBezTo>
                    <a:pt x="80" y="2272"/>
                    <a:pt x="0" y="2120"/>
                    <a:pt x="0" y="1997"/>
                  </a:cubicBezTo>
                  <a:lnTo>
                    <a:pt x="5" y="1973"/>
                  </a:lnTo>
                  <a:lnTo>
                    <a:pt x="212" y="157"/>
                  </a:lnTo>
                  <a:cubicBezTo>
                    <a:pt x="226" y="41"/>
                    <a:pt x="316" y="1"/>
                    <a:pt x="421" y="6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3"/>
            <p:cNvSpPr/>
            <p:nvPr/>
          </p:nvSpPr>
          <p:spPr>
            <a:xfrm>
              <a:off x="3236600" y="2459350"/>
              <a:ext cx="52600" cy="33025"/>
            </a:xfrm>
            <a:custGeom>
              <a:avLst/>
              <a:gdLst/>
              <a:ahLst/>
              <a:cxnLst/>
              <a:rect l="l" t="t" r="r" b="b"/>
              <a:pathLst>
                <a:path w="2104" h="1321" extrusionOk="0">
                  <a:moveTo>
                    <a:pt x="1897" y="779"/>
                  </a:moveTo>
                  <a:cubicBezTo>
                    <a:pt x="1999" y="837"/>
                    <a:pt x="2086" y="979"/>
                    <a:pt x="2100" y="1110"/>
                  </a:cubicBezTo>
                  <a:lnTo>
                    <a:pt x="2103" y="1143"/>
                  </a:lnTo>
                  <a:cubicBezTo>
                    <a:pt x="2103" y="1261"/>
                    <a:pt x="2022" y="1321"/>
                    <a:pt x="1916" y="1276"/>
                  </a:cubicBezTo>
                  <a:lnTo>
                    <a:pt x="237" y="561"/>
                  </a:lnTo>
                  <a:lnTo>
                    <a:pt x="210" y="546"/>
                  </a:lnTo>
                  <a:cubicBezTo>
                    <a:pt x="107" y="487"/>
                    <a:pt x="16" y="347"/>
                    <a:pt x="1" y="216"/>
                  </a:cubicBezTo>
                  <a:lnTo>
                    <a:pt x="1" y="185"/>
                  </a:lnTo>
                  <a:cubicBezTo>
                    <a:pt x="1" y="61"/>
                    <a:pt x="78" y="1"/>
                    <a:pt x="185" y="48"/>
                  </a:cubicBezTo>
                  <a:lnTo>
                    <a:pt x="1865" y="763"/>
                  </a:lnTo>
                  <a:cubicBezTo>
                    <a:pt x="1876" y="768"/>
                    <a:pt x="1886" y="773"/>
                    <a:pt x="1897" y="77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3"/>
            <p:cNvSpPr/>
            <p:nvPr/>
          </p:nvSpPr>
          <p:spPr>
            <a:xfrm>
              <a:off x="3473125" y="2794525"/>
              <a:ext cx="11950" cy="63150"/>
            </a:xfrm>
            <a:custGeom>
              <a:avLst/>
              <a:gdLst/>
              <a:ahLst/>
              <a:cxnLst/>
              <a:rect l="l" t="t" r="r" b="b"/>
              <a:pathLst>
                <a:path w="478" h="2526" extrusionOk="0">
                  <a:moveTo>
                    <a:pt x="272" y="52"/>
                  </a:moveTo>
                  <a:cubicBezTo>
                    <a:pt x="387" y="122"/>
                    <a:pt x="477" y="287"/>
                    <a:pt x="477" y="418"/>
                  </a:cubicBezTo>
                  <a:lnTo>
                    <a:pt x="427" y="2345"/>
                  </a:lnTo>
                  <a:cubicBezTo>
                    <a:pt x="423" y="2475"/>
                    <a:pt x="327" y="2525"/>
                    <a:pt x="213" y="2460"/>
                  </a:cubicBezTo>
                  <a:cubicBezTo>
                    <a:pt x="91" y="2384"/>
                    <a:pt x="3" y="2224"/>
                    <a:pt x="1" y="2090"/>
                  </a:cubicBezTo>
                  <a:lnTo>
                    <a:pt x="55" y="164"/>
                  </a:lnTo>
                  <a:cubicBezTo>
                    <a:pt x="59" y="30"/>
                    <a:pt x="174" y="1"/>
                    <a:pt x="272" y="5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3"/>
            <p:cNvSpPr/>
            <p:nvPr/>
          </p:nvSpPr>
          <p:spPr>
            <a:xfrm>
              <a:off x="3234800" y="2431550"/>
              <a:ext cx="52850" cy="38075"/>
            </a:xfrm>
            <a:custGeom>
              <a:avLst/>
              <a:gdLst/>
              <a:ahLst/>
              <a:cxnLst/>
              <a:rect l="l" t="t" r="r" b="b"/>
              <a:pathLst>
                <a:path w="2114" h="1523" extrusionOk="0">
                  <a:moveTo>
                    <a:pt x="1910" y="972"/>
                  </a:moveTo>
                  <a:cubicBezTo>
                    <a:pt x="2019" y="1035"/>
                    <a:pt x="2111" y="1195"/>
                    <a:pt x="2114" y="1328"/>
                  </a:cubicBezTo>
                  <a:lnTo>
                    <a:pt x="2114" y="1337"/>
                  </a:lnTo>
                  <a:cubicBezTo>
                    <a:pt x="2114" y="1468"/>
                    <a:pt x="2026" y="1523"/>
                    <a:pt x="1912" y="1461"/>
                  </a:cubicBezTo>
                  <a:lnTo>
                    <a:pt x="217" y="558"/>
                  </a:lnTo>
                  <a:lnTo>
                    <a:pt x="210" y="554"/>
                  </a:lnTo>
                  <a:cubicBezTo>
                    <a:pt x="95" y="487"/>
                    <a:pt x="3" y="334"/>
                    <a:pt x="1" y="200"/>
                  </a:cubicBezTo>
                  <a:lnTo>
                    <a:pt x="1" y="187"/>
                  </a:lnTo>
                  <a:cubicBezTo>
                    <a:pt x="1" y="59"/>
                    <a:pt x="88" y="1"/>
                    <a:pt x="203" y="62"/>
                  </a:cubicBezTo>
                  <a:lnTo>
                    <a:pt x="1898" y="967"/>
                  </a:lnTo>
                  <a:cubicBezTo>
                    <a:pt x="1900" y="968"/>
                    <a:pt x="1905" y="971"/>
                    <a:pt x="1910" y="97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3"/>
            <p:cNvSpPr/>
            <p:nvPr/>
          </p:nvSpPr>
          <p:spPr>
            <a:xfrm>
              <a:off x="3493650" y="2804875"/>
              <a:ext cx="13200" cy="65525"/>
            </a:xfrm>
            <a:custGeom>
              <a:avLst/>
              <a:gdLst/>
              <a:ahLst/>
              <a:cxnLst/>
              <a:rect l="l" t="t" r="r" b="b"/>
              <a:pathLst>
                <a:path w="528" h="2621" extrusionOk="0">
                  <a:moveTo>
                    <a:pt x="207" y="62"/>
                  </a:moveTo>
                  <a:cubicBezTo>
                    <a:pt x="321" y="128"/>
                    <a:pt x="416" y="278"/>
                    <a:pt x="423" y="415"/>
                  </a:cubicBezTo>
                  <a:lnTo>
                    <a:pt x="528" y="2421"/>
                  </a:lnTo>
                  <a:lnTo>
                    <a:pt x="528" y="2439"/>
                  </a:lnTo>
                  <a:cubicBezTo>
                    <a:pt x="528" y="2566"/>
                    <a:pt x="440" y="2620"/>
                    <a:pt x="330" y="2566"/>
                  </a:cubicBezTo>
                  <a:lnTo>
                    <a:pt x="314" y="2556"/>
                  </a:lnTo>
                  <a:cubicBezTo>
                    <a:pt x="203" y="2492"/>
                    <a:pt x="112" y="2343"/>
                    <a:pt x="105" y="2207"/>
                  </a:cubicBezTo>
                  <a:lnTo>
                    <a:pt x="1" y="202"/>
                  </a:lnTo>
                  <a:lnTo>
                    <a:pt x="1" y="185"/>
                  </a:lnTo>
                  <a:cubicBezTo>
                    <a:pt x="1" y="58"/>
                    <a:pt x="86" y="1"/>
                    <a:pt x="200" y="5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3"/>
            <p:cNvSpPr/>
            <p:nvPr/>
          </p:nvSpPr>
          <p:spPr>
            <a:xfrm>
              <a:off x="3512725" y="2813625"/>
              <a:ext cx="17125" cy="67050"/>
            </a:xfrm>
            <a:custGeom>
              <a:avLst/>
              <a:gdLst/>
              <a:ahLst/>
              <a:cxnLst/>
              <a:rect l="l" t="t" r="r" b="b"/>
              <a:pathLst>
                <a:path w="685" h="2682" extrusionOk="0">
                  <a:moveTo>
                    <a:pt x="215" y="56"/>
                  </a:moveTo>
                  <a:cubicBezTo>
                    <a:pt x="315" y="115"/>
                    <a:pt x="403" y="253"/>
                    <a:pt x="420" y="381"/>
                  </a:cubicBezTo>
                  <a:lnTo>
                    <a:pt x="682" y="2460"/>
                  </a:lnTo>
                  <a:lnTo>
                    <a:pt x="685" y="2501"/>
                  </a:lnTo>
                  <a:cubicBezTo>
                    <a:pt x="685" y="2620"/>
                    <a:pt x="608" y="2681"/>
                    <a:pt x="505" y="2638"/>
                  </a:cubicBezTo>
                  <a:lnTo>
                    <a:pt x="470" y="2623"/>
                  </a:lnTo>
                  <a:cubicBezTo>
                    <a:pt x="367" y="2564"/>
                    <a:pt x="280" y="2426"/>
                    <a:pt x="265" y="2298"/>
                  </a:cubicBezTo>
                  <a:lnTo>
                    <a:pt x="3" y="220"/>
                  </a:lnTo>
                  <a:lnTo>
                    <a:pt x="0" y="178"/>
                  </a:lnTo>
                  <a:cubicBezTo>
                    <a:pt x="0" y="59"/>
                    <a:pt x="73" y="1"/>
                    <a:pt x="180" y="41"/>
                  </a:cubicBezTo>
                  <a:cubicBezTo>
                    <a:pt x="191" y="45"/>
                    <a:pt x="204" y="51"/>
                    <a:pt x="215" y="5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33"/>
            <p:cNvSpPr/>
            <p:nvPr/>
          </p:nvSpPr>
          <p:spPr>
            <a:xfrm>
              <a:off x="3531425" y="2820150"/>
              <a:ext cx="21150" cy="67825"/>
            </a:xfrm>
            <a:custGeom>
              <a:avLst/>
              <a:gdLst/>
              <a:ahLst/>
              <a:cxnLst/>
              <a:rect l="l" t="t" r="r" b="b"/>
              <a:pathLst>
                <a:path w="846" h="2713" extrusionOk="0">
                  <a:moveTo>
                    <a:pt x="217" y="48"/>
                  </a:moveTo>
                  <a:cubicBezTo>
                    <a:pt x="310" y="102"/>
                    <a:pt x="395" y="225"/>
                    <a:pt x="420" y="350"/>
                  </a:cubicBezTo>
                  <a:lnTo>
                    <a:pt x="838" y="2479"/>
                  </a:lnTo>
                  <a:lnTo>
                    <a:pt x="845" y="2546"/>
                  </a:lnTo>
                  <a:cubicBezTo>
                    <a:pt x="845" y="2654"/>
                    <a:pt x="780" y="2713"/>
                    <a:pt x="685" y="2689"/>
                  </a:cubicBezTo>
                  <a:lnTo>
                    <a:pt x="631" y="2667"/>
                  </a:lnTo>
                  <a:cubicBezTo>
                    <a:pt x="536" y="2613"/>
                    <a:pt x="452" y="2489"/>
                    <a:pt x="426" y="2365"/>
                  </a:cubicBezTo>
                  <a:lnTo>
                    <a:pt x="8" y="235"/>
                  </a:lnTo>
                  <a:lnTo>
                    <a:pt x="1" y="169"/>
                  </a:lnTo>
                  <a:cubicBezTo>
                    <a:pt x="1" y="59"/>
                    <a:pt x="66" y="0"/>
                    <a:pt x="161" y="25"/>
                  </a:cubicBezTo>
                  <a:cubicBezTo>
                    <a:pt x="181" y="30"/>
                    <a:pt x="199" y="38"/>
                    <a:pt x="217" y="4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33"/>
            <p:cNvSpPr/>
            <p:nvPr/>
          </p:nvSpPr>
          <p:spPr>
            <a:xfrm>
              <a:off x="3549875" y="2824375"/>
              <a:ext cx="24850" cy="68350"/>
            </a:xfrm>
            <a:custGeom>
              <a:avLst/>
              <a:gdLst/>
              <a:ahLst/>
              <a:cxnLst/>
              <a:rect l="l" t="t" r="r" b="b"/>
              <a:pathLst>
                <a:path w="994" h="2734" extrusionOk="0">
                  <a:moveTo>
                    <a:pt x="212" y="40"/>
                  </a:moveTo>
                  <a:cubicBezTo>
                    <a:pt x="300" y="91"/>
                    <a:pt x="379" y="199"/>
                    <a:pt x="411" y="316"/>
                  </a:cubicBezTo>
                  <a:lnTo>
                    <a:pt x="983" y="2481"/>
                  </a:lnTo>
                  <a:lnTo>
                    <a:pt x="994" y="2572"/>
                  </a:lnTo>
                  <a:cubicBezTo>
                    <a:pt x="994" y="2672"/>
                    <a:pt x="940" y="2734"/>
                    <a:pt x="852" y="2718"/>
                  </a:cubicBezTo>
                  <a:lnTo>
                    <a:pt x="779" y="2689"/>
                  </a:lnTo>
                  <a:cubicBezTo>
                    <a:pt x="696" y="2640"/>
                    <a:pt x="612" y="2531"/>
                    <a:pt x="581" y="2417"/>
                  </a:cubicBezTo>
                  <a:lnTo>
                    <a:pt x="11" y="252"/>
                  </a:lnTo>
                  <a:lnTo>
                    <a:pt x="0" y="162"/>
                  </a:lnTo>
                  <a:cubicBezTo>
                    <a:pt x="0" y="61"/>
                    <a:pt x="53" y="0"/>
                    <a:pt x="137" y="14"/>
                  </a:cubicBezTo>
                  <a:cubicBezTo>
                    <a:pt x="163" y="18"/>
                    <a:pt x="190" y="27"/>
                    <a:pt x="212"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33"/>
            <p:cNvSpPr/>
            <p:nvPr/>
          </p:nvSpPr>
          <p:spPr>
            <a:xfrm>
              <a:off x="3567500" y="2826450"/>
              <a:ext cx="28600" cy="68150"/>
            </a:xfrm>
            <a:custGeom>
              <a:avLst/>
              <a:gdLst/>
              <a:ahLst/>
              <a:cxnLst/>
              <a:rect l="l" t="t" r="r" b="b"/>
              <a:pathLst>
                <a:path w="1144" h="2726" extrusionOk="0">
                  <a:moveTo>
                    <a:pt x="214" y="30"/>
                  </a:moveTo>
                  <a:cubicBezTo>
                    <a:pt x="293" y="76"/>
                    <a:pt x="371" y="172"/>
                    <a:pt x="406" y="282"/>
                  </a:cubicBezTo>
                  <a:lnTo>
                    <a:pt x="1125" y="2458"/>
                  </a:lnTo>
                  <a:lnTo>
                    <a:pt x="1143" y="2574"/>
                  </a:lnTo>
                  <a:cubicBezTo>
                    <a:pt x="1143" y="2662"/>
                    <a:pt x="1102" y="2726"/>
                    <a:pt x="1025" y="2724"/>
                  </a:cubicBezTo>
                  <a:lnTo>
                    <a:pt x="933" y="2694"/>
                  </a:lnTo>
                  <a:cubicBezTo>
                    <a:pt x="854" y="2648"/>
                    <a:pt x="777" y="2552"/>
                    <a:pt x="743" y="2444"/>
                  </a:cubicBezTo>
                  <a:lnTo>
                    <a:pt x="23" y="267"/>
                  </a:lnTo>
                  <a:lnTo>
                    <a:pt x="0" y="148"/>
                  </a:lnTo>
                  <a:cubicBezTo>
                    <a:pt x="0" y="62"/>
                    <a:pt x="46" y="1"/>
                    <a:pt x="123" y="1"/>
                  </a:cubicBezTo>
                  <a:cubicBezTo>
                    <a:pt x="155" y="2"/>
                    <a:pt x="186" y="12"/>
                    <a:pt x="214" y="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33"/>
            <p:cNvSpPr/>
            <p:nvPr/>
          </p:nvSpPr>
          <p:spPr>
            <a:xfrm>
              <a:off x="3584550" y="2825825"/>
              <a:ext cx="32100" cy="67975"/>
            </a:xfrm>
            <a:custGeom>
              <a:avLst/>
              <a:gdLst/>
              <a:ahLst/>
              <a:cxnLst/>
              <a:rect l="l" t="t" r="r" b="b"/>
              <a:pathLst>
                <a:path w="1284" h="2719" extrusionOk="0">
                  <a:moveTo>
                    <a:pt x="212" y="31"/>
                  </a:moveTo>
                  <a:cubicBezTo>
                    <a:pt x="284" y="73"/>
                    <a:pt x="354" y="158"/>
                    <a:pt x="392" y="258"/>
                  </a:cubicBezTo>
                  <a:lnTo>
                    <a:pt x="1253" y="2427"/>
                  </a:lnTo>
                  <a:lnTo>
                    <a:pt x="1284" y="2568"/>
                  </a:lnTo>
                  <a:cubicBezTo>
                    <a:pt x="1284" y="2652"/>
                    <a:pt x="1245" y="2708"/>
                    <a:pt x="1181" y="2719"/>
                  </a:cubicBezTo>
                  <a:lnTo>
                    <a:pt x="1069" y="2691"/>
                  </a:lnTo>
                  <a:cubicBezTo>
                    <a:pt x="997" y="2649"/>
                    <a:pt x="928" y="2565"/>
                    <a:pt x="887" y="2462"/>
                  </a:cubicBezTo>
                  <a:lnTo>
                    <a:pt x="31" y="295"/>
                  </a:lnTo>
                  <a:lnTo>
                    <a:pt x="0" y="154"/>
                  </a:lnTo>
                  <a:cubicBezTo>
                    <a:pt x="0" y="70"/>
                    <a:pt x="39" y="15"/>
                    <a:pt x="105" y="3"/>
                  </a:cubicBezTo>
                  <a:cubicBezTo>
                    <a:pt x="142" y="1"/>
                    <a:pt x="180" y="12"/>
                    <a:pt x="212" y="3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33"/>
            <p:cNvSpPr/>
            <p:nvPr/>
          </p:nvSpPr>
          <p:spPr>
            <a:xfrm>
              <a:off x="3242050" y="2356600"/>
              <a:ext cx="51675" cy="50550"/>
            </a:xfrm>
            <a:custGeom>
              <a:avLst/>
              <a:gdLst/>
              <a:ahLst/>
              <a:cxnLst/>
              <a:rect l="l" t="t" r="r" b="b"/>
              <a:pathLst>
                <a:path w="2067" h="2022" extrusionOk="0">
                  <a:moveTo>
                    <a:pt x="212" y="55"/>
                  </a:moveTo>
                  <a:cubicBezTo>
                    <a:pt x="230" y="67"/>
                    <a:pt x="249" y="80"/>
                    <a:pt x="264" y="94"/>
                  </a:cubicBezTo>
                  <a:lnTo>
                    <a:pt x="1907" y="1517"/>
                  </a:lnTo>
                  <a:cubicBezTo>
                    <a:pt x="2002" y="1598"/>
                    <a:pt x="2066" y="1736"/>
                    <a:pt x="2066" y="1846"/>
                  </a:cubicBezTo>
                  <a:lnTo>
                    <a:pt x="2062" y="1900"/>
                  </a:lnTo>
                  <a:cubicBezTo>
                    <a:pt x="2036" y="1999"/>
                    <a:pt x="1952" y="2021"/>
                    <a:pt x="1856" y="1966"/>
                  </a:cubicBezTo>
                  <a:lnTo>
                    <a:pt x="1803" y="1931"/>
                  </a:lnTo>
                  <a:lnTo>
                    <a:pt x="159" y="508"/>
                  </a:lnTo>
                  <a:cubicBezTo>
                    <a:pt x="65" y="427"/>
                    <a:pt x="0" y="289"/>
                    <a:pt x="0" y="179"/>
                  </a:cubicBezTo>
                  <a:lnTo>
                    <a:pt x="9" y="127"/>
                  </a:lnTo>
                  <a:cubicBezTo>
                    <a:pt x="31" y="28"/>
                    <a:pt x="118" y="0"/>
                    <a:pt x="212" y="5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33"/>
            <p:cNvSpPr/>
            <p:nvPr/>
          </p:nvSpPr>
          <p:spPr>
            <a:xfrm>
              <a:off x="3268500" y="2298325"/>
              <a:ext cx="47075" cy="60025"/>
            </a:xfrm>
            <a:custGeom>
              <a:avLst/>
              <a:gdLst/>
              <a:ahLst/>
              <a:cxnLst/>
              <a:rect l="l" t="t" r="r" b="b"/>
              <a:pathLst>
                <a:path w="1883" h="2401" extrusionOk="0">
                  <a:moveTo>
                    <a:pt x="211" y="41"/>
                  </a:moveTo>
                  <a:cubicBezTo>
                    <a:pt x="253" y="66"/>
                    <a:pt x="289" y="99"/>
                    <a:pt x="318" y="137"/>
                  </a:cubicBezTo>
                  <a:lnTo>
                    <a:pt x="1779" y="1966"/>
                  </a:lnTo>
                  <a:cubicBezTo>
                    <a:pt x="1845" y="2051"/>
                    <a:pt x="1882" y="2151"/>
                    <a:pt x="1882" y="2235"/>
                  </a:cubicBezTo>
                  <a:lnTo>
                    <a:pt x="1852" y="2340"/>
                  </a:lnTo>
                  <a:cubicBezTo>
                    <a:pt x="1813" y="2397"/>
                    <a:pt x="1744" y="2401"/>
                    <a:pt x="1668" y="2358"/>
                  </a:cubicBezTo>
                  <a:lnTo>
                    <a:pt x="1562" y="2260"/>
                  </a:lnTo>
                  <a:lnTo>
                    <a:pt x="102" y="435"/>
                  </a:lnTo>
                  <a:cubicBezTo>
                    <a:pt x="34" y="348"/>
                    <a:pt x="0" y="249"/>
                    <a:pt x="0" y="165"/>
                  </a:cubicBezTo>
                  <a:lnTo>
                    <a:pt x="27" y="58"/>
                  </a:lnTo>
                  <a:cubicBezTo>
                    <a:pt x="69" y="3"/>
                    <a:pt x="140" y="0"/>
                    <a:pt x="211"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33"/>
            <p:cNvSpPr/>
            <p:nvPr/>
          </p:nvSpPr>
          <p:spPr>
            <a:xfrm>
              <a:off x="3600575" y="2822825"/>
              <a:ext cx="35500" cy="67700"/>
            </a:xfrm>
            <a:custGeom>
              <a:avLst/>
              <a:gdLst/>
              <a:ahLst/>
              <a:cxnLst/>
              <a:rect l="l" t="t" r="r" b="b"/>
              <a:pathLst>
                <a:path w="1420" h="2708" extrusionOk="0">
                  <a:moveTo>
                    <a:pt x="212" y="36"/>
                  </a:moveTo>
                  <a:cubicBezTo>
                    <a:pt x="287" y="83"/>
                    <a:pt x="347" y="151"/>
                    <a:pt x="382" y="234"/>
                  </a:cubicBezTo>
                  <a:lnTo>
                    <a:pt x="1378" y="2384"/>
                  </a:lnTo>
                  <a:cubicBezTo>
                    <a:pt x="1404" y="2436"/>
                    <a:pt x="1418" y="2493"/>
                    <a:pt x="1419" y="2553"/>
                  </a:cubicBezTo>
                  <a:cubicBezTo>
                    <a:pt x="1419" y="2627"/>
                    <a:pt x="1387" y="2684"/>
                    <a:pt x="1330" y="2699"/>
                  </a:cubicBezTo>
                  <a:cubicBezTo>
                    <a:pt x="1293" y="2708"/>
                    <a:pt x="1251" y="2697"/>
                    <a:pt x="1209" y="2673"/>
                  </a:cubicBezTo>
                  <a:cubicBezTo>
                    <a:pt x="1132" y="2624"/>
                    <a:pt x="1072" y="2554"/>
                    <a:pt x="1037" y="2472"/>
                  </a:cubicBezTo>
                  <a:lnTo>
                    <a:pt x="42" y="327"/>
                  </a:lnTo>
                  <a:cubicBezTo>
                    <a:pt x="16" y="274"/>
                    <a:pt x="2" y="217"/>
                    <a:pt x="0" y="158"/>
                  </a:cubicBezTo>
                  <a:cubicBezTo>
                    <a:pt x="0" y="83"/>
                    <a:pt x="32" y="26"/>
                    <a:pt x="90" y="10"/>
                  </a:cubicBezTo>
                  <a:cubicBezTo>
                    <a:pt x="126" y="1"/>
                    <a:pt x="169" y="10"/>
                    <a:pt x="212" y="3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3"/>
            <p:cNvSpPr/>
            <p:nvPr/>
          </p:nvSpPr>
          <p:spPr>
            <a:xfrm>
              <a:off x="3281125" y="2283350"/>
              <a:ext cx="45050" cy="62500"/>
            </a:xfrm>
            <a:custGeom>
              <a:avLst/>
              <a:gdLst/>
              <a:ahLst/>
              <a:cxnLst/>
              <a:rect l="l" t="t" r="r" b="b"/>
              <a:pathLst>
                <a:path w="1802" h="2500" extrusionOk="0">
                  <a:moveTo>
                    <a:pt x="215" y="41"/>
                  </a:moveTo>
                  <a:cubicBezTo>
                    <a:pt x="264" y="70"/>
                    <a:pt x="305" y="110"/>
                    <a:pt x="337" y="158"/>
                  </a:cubicBezTo>
                  <a:lnTo>
                    <a:pt x="1710" y="2088"/>
                  </a:lnTo>
                  <a:cubicBezTo>
                    <a:pt x="1765" y="2161"/>
                    <a:pt x="1795" y="2249"/>
                    <a:pt x="1798" y="2341"/>
                  </a:cubicBezTo>
                  <a:cubicBezTo>
                    <a:pt x="1801" y="2382"/>
                    <a:pt x="1787" y="2426"/>
                    <a:pt x="1759" y="2458"/>
                  </a:cubicBezTo>
                  <a:cubicBezTo>
                    <a:pt x="1717" y="2499"/>
                    <a:pt x="1652" y="2497"/>
                    <a:pt x="1584" y="2458"/>
                  </a:cubicBezTo>
                  <a:cubicBezTo>
                    <a:pt x="1535" y="2430"/>
                    <a:pt x="1494" y="2391"/>
                    <a:pt x="1462" y="2343"/>
                  </a:cubicBezTo>
                  <a:lnTo>
                    <a:pt x="88" y="414"/>
                  </a:lnTo>
                  <a:cubicBezTo>
                    <a:pt x="34" y="340"/>
                    <a:pt x="4" y="252"/>
                    <a:pt x="0" y="162"/>
                  </a:cubicBezTo>
                  <a:cubicBezTo>
                    <a:pt x="0" y="113"/>
                    <a:pt x="13" y="71"/>
                    <a:pt x="39" y="43"/>
                  </a:cubicBezTo>
                  <a:cubicBezTo>
                    <a:pt x="82" y="0"/>
                    <a:pt x="148" y="3"/>
                    <a:pt x="215"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3"/>
            <p:cNvSpPr/>
            <p:nvPr/>
          </p:nvSpPr>
          <p:spPr>
            <a:xfrm>
              <a:off x="3295600" y="2270800"/>
              <a:ext cx="42375" cy="64625"/>
            </a:xfrm>
            <a:custGeom>
              <a:avLst/>
              <a:gdLst/>
              <a:ahLst/>
              <a:cxnLst/>
              <a:rect l="l" t="t" r="r" b="b"/>
              <a:pathLst>
                <a:path w="1695" h="2585" extrusionOk="0">
                  <a:moveTo>
                    <a:pt x="214" y="39"/>
                  </a:moveTo>
                  <a:cubicBezTo>
                    <a:pt x="271" y="74"/>
                    <a:pt x="319" y="123"/>
                    <a:pt x="352" y="181"/>
                  </a:cubicBezTo>
                  <a:lnTo>
                    <a:pt x="1623" y="2197"/>
                  </a:lnTo>
                  <a:cubicBezTo>
                    <a:pt x="1668" y="2264"/>
                    <a:pt x="1693" y="2342"/>
                    <a:pt x="1695" y="2423"/>
                  </a:cubicBezTo>
                  <a:cubicBezTo>
                    <a:pt x="1695" y="2480"/>
                    <a:pt x="1679" y="2528"/>
                    <a:pt x="1644" y="2553"/>
                  </a:cubicBezTo>
                  <a:cubicBezTo>
                    <a:pt x="1603" y="2585"/>
                    <a:pt x="1541" y="2576"/>
                    <a:pt x="1484" y="2543"/>
                  </a:cubicBezTo>
                  <a:cubicBezTo>
                    <a:pt x="1426" y="2508"/>
                    <a:pt x="1378" y="2459"/>
                    <a:pt x="1343" y="2401"/>
                  </a:cubicBezTo>
                  <a:lnTo>
                    <a:pt x="73" y="385"/>
                  </a:lnTo>
                  <a:cubicBezTo>
                    <a:pt x="27" y="318"/>
                    <a:pt x="2" y="239"/>
                    <a:pt x="1" y="158"/>
                  </a:cubicBezTo>
                  <a:cubicBezTo>
                    <a:pt x="1" y="101"/>
                    <a:pt x="16" y="53"/>
                    <a:pt x="55" y="31"/>
                  </a:cubicBezTo>
                  <a:cubicBezTo>
                    <a:pt x="97" y="0"/>
                    <a:pt x="156" y="6"/>
                    <a:pt x="214"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33"/>
            <p:cNvSpPr/>
            <p:nvPr/>
          </p:nvSpPr>
          <p:spPr>
            <a:xfrm>
              <a:off x="3311125" y="2260450"/>
              <a:ext cx="40825" cy="66750"/>
            </a:xfrm>
            <a:custGeom>
              <a:avLst/>
              <a:gdLst/>
              <a:ahLst/>
              <a:cxnLst/>
              <a:rect l="l" t="t" r="r" b="b"/>
              <a:pathLst>
                <a:path w="1633" h="2670" extrusionOk="0">
                  <a:moveTo>
                    <a:pt x="230" y="49"/>
                  </a:moveTo>
                  <a:cubicBezTo>
                    <a:pt x="296" y="89"/>
                    <a:pt x="352" y="147"/>
                    <a:pt x="389" y="216"/>
                  </a:cubicBezTo>
                  <a:lnTo>
                    <a:pt x="1553" y="2306"/>
                  </a:lnTo>
                  <a:cubicBezTo>
                    <a:pt x="1633" y="2448"/>
                    <a:pt x="1628" y="2599"/>
                    <a:pt x="1545" y="2643"/>
                  </a:cubicBezTo>
                  <a:cubicBezTo>
                    <a:pt x="1506" y="2670"/>
                    <a:pt x="1453" y="2660"/>
                    <a:pt x="1400" y="2629"/>
                  </a:cubicBezTo>
                  <a:cubicBezTo>
                    <a:pt x="1334" y="2589"/>
                    <a:pt x="1281" y="2530"/>
                    <a:pt x="1246" y="2462"/>
                  </a:cubicBezTo>
                  <a:lnTo>
                    <a:pt x="76" y="372"/>
                  </a:lnTo>
                  <a:cubicBezTo>
                    <a:pt x="18" y="269"/>
                    <a:pt x="0" y="154"/>
                    <a:pt x="35" y="85"/>
                  </a:cubicBezTo>
                  <a:cubicBezTo>
                    <a:pt x="70" y="13"/>
                    <a:pt x="145" y="0"/>
                    <a:pt x="230"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33"/>
            <p:cNvSpPr/>
            <p:nvPr/>
          </p:nvSpPr>
          <p:spPr>
            <a:xfrm>
              <a:off x="3628800" y="2810075"/>
              <a:ext cx="41975" cy="65150"/>
            </a:xfrm>
            <a:custGeom>
              <a:avLst/>
              <a:gdLst/>
              <a:ahLst/>
              <a:cxnLst/>
              <a:rect l="l" t="t" r="r" b="b"/>
              <a:pathLst>
                <a:path w="1679" h="2606" extrusionOk="0">
                  <a:moveTo>
                    <a:pt x="235" y="40"/>
                  </a:moveTo>
                  <a:cubicBezTo>
                    <a:pt x="293" y="77"/>
                    <a:pt x="343" y="129"/>
                    <a:pt x="378" y="190"/>
                  </a:cubicBezTo>
                  <a:lnTo>
                    <a:pt x="1615" y="2234"/>
                  </a:lnTo>
                  <a:cubicBezTo>
                    <a:pt x="1654" y="2298"/>
                    <a:pt x="1676" y="2370"/>
                    <a:pt x="1679" y="2447"/>
                  </a:cubicBezTo>
                  <a:cubicBezTo>
                    <a:pt x="1679" y="2547"/>
                    <a:pt x="1629" y="2606"/>
                    <a:pt x="1552" y="2602"/>
                  </a:cubicBezTo>
                  <a:lnTo>
                    <a:pt x="1465" y="2572"/>
                  </a:lnTo>
                  <a:cubicBezTo>
                    <a:pt x="1407" y="2536"/>
                    <a:pt x="1358" y="2486"/>
                    <a:pt x="1323" y="2426"/>
                  </a:cubicBezTo>
                  <a:lnTo>
                    <a:pt x="88" y="377"/>
                  </a:lnTo>
                  <a:cubicBezTo>
                    <a:pt x="5" y="238"/>
                    <a:pt x="0" y="81"/>
                    <a:pt x="81" y="27"/>
                  </a:cubicBezTo>
                  <a:cubicBezTo>
                    <a:pt x="123" y="1"/>
                    <a:pt x="179" y="8"/>
                    <a:pt x="235"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33"/>
            <p:cNvSpPr/>
            <p:nvPr/>
          </p:nvSpPr>
          <p:spPr>
            <a:xfrm>
              <a:off x="3641900" y="2800525"/>
              <a:ext cx="44050" cy="63300"/>
            </a:xfrm>
            <a:custGeom>
              <a:avLst/>
              <a:gdLst/>
              <a:ahLst/>
              <a:cxnLst/>
              <a:rect l="l" t="t" r="r" b="b"/>
              <a:pathLst>
                <a:path w="1762" h="2532" extrusionOk="0">
                  <a:moveTo>
                    <a:pt x="215" y="40"/>
                  </a:moveTo>
                  <a:cubicBezTo>
                    <a:pt x="267" y="72"/>
                    <a:pt x="311" y="115"/>
                    <a:pt x="345" y="165"/>
                  </a:cubicBezTo>
                  <a:lnTo>
                    <a:pt x="1680" y="2131"/>
                  </a:lnTo>
                  <a:cubicBezTo>
                    <a:pt x="1729" y="2202"/>
                    <a:pt x="1757" y="2284"/>
                    <a:pt x="1760" y="2370"/>
                  </a:cubicBezTo>
                  <a:cubicBezTo>
                    <a:pt x="1761" y="2415"/>
                    <a:pt x="1747" y="2460"/>
                    <a:pt x="1718" y="2494"/>
                  </a:cubicBezTo>
                  <a:cubicBezTo>
                    <a:pt x="1675" y="2532"/>
                    <a:pt x="1611" y="2529"/>
                    <a:pt x="1549" y="2494"/>
                  </a:cubicBezTo>
                  <a:cubicBezTo>
                    <a:pt x="1496" y="2462"/>
                    <a:pt x="1453" y="2419"/>
                    <a:pt x="1420" y="2368"/>
                  </a:cubicBezTo>
                  <a:lnTo>
                    <a:pt x="84" y="402"/>
                  </a:lnTo>
                  <a:cubicBezTo>
                    <a:pt x="33" y="331"/>
                    <a:pt x="3" y="247"/>
                    <a:pt x="1" y="161"/>
                  </a:cubicBezTo>
                  <a:cubicBezTo>
                    <a:pt x="1" y="108"/>
                    <a:pt x="16" y="65"/>
                    <a:pt x="47" y="38"/>
                  </a:cubicBezTo>
                  <a:cubicBezTo>
                    <a:pt x="90" y="1"/>
                    <a:pt x="152" y="3"/>
                    <a:pt x="215"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33"/>
            <p:cNvSpPr/>
            <p:nvPr/>
          </p:nvSpPr>
          <p:spPr>
            <a:xfrm>
              <a:off x="3329200" y="2253475"/>
              <a:ext cx="36725" cy="67325"/>
            </a:xfrm>
            <a:custGeom>
              <a:avLst/>
              <a:gdLst/>
              <a:ahLst/>
              <a:cxnLst/>
              <a:rect l="l" t="t" r="r" b="b"/>
              <a:pathLst>
                <a:path w="1469" h="2693" extrusionOk="0">
                  <a:moveTo>
                    <a:pt x="208" y="37"/>
                  </a:moveTo>
                  <a:cubicBezTo>
                    <a:pt x="282" y="83"/>
                    <a:pt x="341" y="150"/>
                    <a:pt x="378" y="229"/>
                  </a:cubicBezTo>
                  <a:lnTo>
                    <a:pt x="1424" y="2360"/>
                  </a:lnTo>
                  <a:cubicBezTo>
                    <a:pt x="1452" y="2416"/>
                    <a:pt x="1467" y="2478"/>
                    <a:pt x="1469" y="2540"/>
                  </a:cubicBezTo>
                  <a:cubicBezTo>
                    <a:pt x="1469" y="2610"/>
                    <a:pt x="1438" y="2667"/>
                    <a:pt x="1385" y="2680"/>
                  </a:cubicBezTo>
                  <a:cubicBezTo>
                    <a:pt x="1346" y="2692"/>
                    <a:pt x="1300" y="2684"/>
                    <a:pt x="1254" y="2657"/>
                  </a:cubicBezTo>
                  <a:cubicBezTo>
                    <a:pt x="1181" y="2611"/>
                    <a:pt x="1124" y="2546"/>
                    <a:pt x="1087" y="2468"/>
                  </a:cubicBezTo>
                  <a:lnTo>
                    <a:pt x="47" y="335"/>
                  </a:lnTo>
                  <a:cubicBezTo>
                    <a:pt x="17" y="281"/>
                    <a:pt x="2" y="221"/>
                    <a:pt x="1" y="159"/>
                  </a:cubicBezTo>
                  <a:cubicBezTo>
                    <a:pt x="1" y="90"/>
                    <a:pt x="27" y="30"/>
                    <a:pt x="82" y="13"/>
                  </a:cubicBezTo>
                  <a:cubicBezTo>
                    <a:pt x="119" y="0"/>
                    <a:pt x="164" y="10"/>
                    <a:pt x="208" y="3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33"/>
            <p:cNvSpPr/>
            <p:nvPr/>
          </p:nvSpPr>
          <p:spPr>
            <a:xfrm>
              <a:off x="3653025" y="2788825"/>
              <a:ext cx="46225" cy="60900"/>
            </a:xfrm>
            <a:custGeom>
              <a:avLst/>
              <a:gdLst/>
              <a:ahLst/>
              <a:cxnLst/>
              <a:rect l="l" t="t" r="r" b="b"/>
              <a:pathLst>
                <a:path w="1849" h="2436" extrusionOk="0">
                  <a:moveTo>
                    <a:pt x="215" y="42"/>
                  </a:moveTo>
                  <a:cubicBezTo>
                    <a:pt x="257" y="67"/>
                    <a:pt x="294" y="101"/>
                    <a:pt x="325" y="141"/>
                  </a:cubicBezTo>
                  <a:lnTo>
                    <a:pt x="1748" y="2009"/>
                  </a:lnTo>
                  <a:cubicBezTo>
                    <a:pt x="1814" y="2094"/>
                    <a:pt x="1847" y="2193"/>
                    <a:pt x="1847" y="2271"/>
                  </a:cubicBezTo>
                  <a:cubicBezTo>
                    <a:pt x="1849" y="2311"/>
                    <a:pt x="1837" y="2352"/>
                    <a:pt x="1812" y="2384"/>
                  </a:cubicBezTo>
                  <a:cubicBezTo>
                    <a:pt x="1775" y="2435"/>
                    <a:pt x="1705" y="2435"/>
                    <a:pt x="1637" y="2396"/>
                  </a:cubicBezTo>
                  <a:cubicBezTo>
                    <a:pt x="1592" y="2369"/>
                    <a:pt x="1553" y="2332"/>
                    <a:pt x="1522" y="2290"/>
                  </a:cubicBezTo>
                  <a:lnTo>
                    <a:pt x="95" y="421"/>
                  </a:lnTo>
                  <a:cubicBezTo>
                    <a:pt x="36" y="346"/>
                    <a:pt x="3" y="255"/>
                    <a:pt x="0" y="159"/>
                  </a:cubicBezTo>
                  <a:cubicBezTo>
                    <a:pt x="0" y="116"/>
                    <a:pt x="9" y="77"/>
                    <a:pt x="31" y="50"/>
                  </a:cubicBezTo>
                  <a:cubicBezTo>
                    <a:pt x="74" y="0"/>
                    <a:pt x="144" y="0"/>
                    <a:pt x="215" y="4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33"/>
            <p:cNvSpPr/>
            <p:nvPr/>
          </p:nvSpPr>
          <p:spPr>
            <a:xfrm>
              <a:off x="3348125" y="2249075"/>
              <a:ext cx="33475" cy="68000"/>
            </a:xfrm>
            <a:custGeom>
              <a:avLst/>
              <a:gdLst/>
              <a:ahLst/>
              <a:cxnLst/>
              <a:rect l="l" t="t" r="r" b="b"/>
              <a:pathLst>
                <a:path w="1339" h="2720" extrusionOk="0">
                  <a:moveTo>
                    <a:pt x="211" y="33"/>
                  </a:moveTo>
                  <a:cubicBezTo>
                    <a:pt x="292" y="83"/>
                    <a:pt x="355" y="158"/>
                    <a:pt x="390" y="248"/>
                  </a:cubicBezTo>
                  <a:lnTo>
                    <a:pt x="1304" y="2414"/>
                  </a:lnTo>
                  <a:cubicBezTo>
                    <a:pt x="1325" y="2461"/>
                    <a:pt x="1337" y="2513"/>
                    <a:pt x="1339" y="2564"/>
                  </a:cubicBezTo>
                  <a:cubicBezTo>
                    <a:pt x="1339" y="2644"/>
                    <a:pt x="1304" y="2702"/>
                    <a:pt x="1243" y="2715"/>
                  </a:cubicBezTo>
                  <a:cubicBezTo>
                    <a:pt x="1202" y="2719"/>
                    <a:pt x="1162" y="2709"/>
                    <a:pt x="1128" y="2688"/>
                  </a:cubicBezTo>
                  <a:cubicBezTo>
                    <a:pt x="1056" y="2647"/>
                    <a:pt x="990" y="2570"/>
                    <a:pt x="948" y="2471"/>
                  </a:cubicBezTo>
                  <a:lnTo>
                    <a:pt x="490" y="1389"/>
                  </a:lnTo>
                  <a:lnTo>
                    <a:pt x="34" y="306"/>
                  </a:lnTo>
                  <a:cubicBezTo>
                    <a:pt x="13" y="257"/>
                    <a:pt x="1" y="206"/>
                    <a:pt x="1" y="154"/>
                  </a:cubicBezTo>
                  <a:cubicBezTo>
                    <a:pt x="1" y="75"/>
                    <a:pt x="35" y="16"/>
                    <a:pt x="95" y="4"/>
                  </a:cubicBezTo>
                  <a:cubicBezTo>
                    <a:pt x="136" y="1"/>
                    <a:pt x="178" y="11"/>
                    <a:pt x="211" y="3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33"/>
            <p:cNvSpPr/>
            <p:nvPr/>
          </p:nvSpPr>
          <p:spPr>
            <a:xfrm>
              <a:off x="3368200" y="2247275"/>
              <a:ext cx="29925" cy="68125"/>
            </a:xfrm>
            <a:custGeom>
              <a:avLst/>
              <a:gdLst/>
              <a:ahLst/>
              <a:cxnLst/>
              <a:rect l="l" t="t" r="r" b="b"/>
              <a:pathLst>
                <a:path w="1197" h="2725" extrusionOk="0">
                  <a:moveTo>
                    <a:pt x="211" y="30"/>
                  </a:moveTo>
                  <a:cubicBezTo>
                    <a:pt x="288" y="74"/>
                    <a:pt x="363" y="166"/>
                    <a:pt x="401" y="272"/>
                  </a:cubicBezTo>
                  <a:lnTo>
                    <a:pt x="1174" y="2448"/>
                  </a:lnTo>
                  <a:lnTo>
                    <a:pt x="1197" y="2575"/>
                  </a:lnTo>
                  <a:cubicBezTo>
                    <a:pt x="1197" y="2661"/>
                    <a:pt x="1155" y="2721"/>
                    <a:pt x="1082" y="2724"/>
                  </a:cubicBezTo>
                  <a:lnTo>
                    <a:pt x="986" y="2699"/>
                  </a:lnTo>
                  <a:cubicBezTo>
                    <a:pt x="911" y="2654"/>
                    <a:pt x="834" y="2562"/>
                    <a:pt x="799" y="2459"/>
                  </a:cubicBezTo>
                  <a:lnTo>
                    <a:pt x="23" y="276"/>
                  </a:lnTo>
                  <a:lnTo>
                    <a:pt x="1" y="154"/>
                  </a:lnTo>
                  <a:cubicBezTo>
                    <a:pt x="1" y="67"/>
                    <a:pt x="42" y="3"/>
                    <a:pt x="115" y="0"/>
                  </a:cubicBezTo>
                  <a:cubicBezTo>
                    <a:pt x="148" y="2"/>
                    <a:pt x="182" y="12"/>
                    <a:pt x="211" y="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33"/>
            <p:cNvSpPr/>
            <p:nvPr/>
          </p:nvSpPr>
          <p:spPr>
            <a:xfrm>
              <a:off x="3389175" y="2248050"/>
              <a:ext cx="26525" cy="68425"/>
            </a:xfrm>
            <a:custGeom>
              <a:avLst/>
              <a:gdLst/>
              <a:ahLst/>
              <a:cxnLst/>
              <a:rect l="l" t="t" r="r" b="b"/>
              <a:pathLst>
                <a:path w="1061" h="2737" extrusionOk="0">
                  <a:moveTo>
                    <a:pt x="214" y="36"/>
                  </a:moveTo>
                  <a:cubicBezTo>
                    <a:pt x="298" y="84"/>
                    <a:pt x="376" y="187"/>
                    <a:pt x="409" y="300"/>
                  </a:cubicBezTo>
                  <a:lnTo>
                    <a:pt x="1045" y="2480"/>
                  </a:lnTo>
                  <a:lnTo>
                    <a:pt x="1060" y="2580"/>
                  </a:lnTo>
                  <a:cubicBezTo>
                    <a:pt x="1060" y="2678"/>
                    <a:pt x="1010" y="2736"/>
                    <a:pt x="926" y="2728"/>
                  </a:cubicBezTo>
                  <a:lnTo>
                    <a:pt x="845" y="2699"/>
                  </a:lnTo>
                  <a:cubicBezTo>
                    <a:pt x="762" y="2650"/>
                    <a:pt x="682" y="2547"/>
                    <a:pt x="652" y="2437"/>
                  </a:cubicBezTo>
                  <a:lnTo>
                    <a:pt x="16" y="257"/>
                  </a:lnTo>
                  <a:lnTo>
                    <a:pt x="1" y="156"/>
                  </a:lnTo>
                  <a:cubicBezTo>
                    <a:pt x="1" y="60"/>
                    <a:pt x="51" y="0"/>
                    <a:pt x="132" y="7"/>
                  </a:cubicBezTo>
                  <a:cubicBezTo>
                    <a:pt x="160" y="11"/>
                    <a:pt x="189" y="21"/>
                    <a:pt x="214" y="3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33"/>
            <p:cNvSpPr/>
            <p:nvPr/>
          </p:nvSpPr>
          <p:spPr>
            <a:xfrm>
              <a:off x="3662600" y="2774950"/>
              <a:ext cx="48225" cy="58425"/>
            </a:xfrm>
            <a:custGeom>
              <a:avLst/>
              <a:gdLst/>
              <a:ahLst/>
              <a:cxnLst/>
              <a:rect l="l" t="t" r="r" b="b"/>
              <a:pathLst>
                <a:path w="1929" h="2337" extrusionOk="0">
                  <a:moveTo>
                    <a:pt x="212" y="45"/>
                  </a:moveTo>
                  <a:cubicBezTo>
                    <a:pt x="249" y="66"/>
                    <a:pt x="281" y="94"/>
                    <a:pt x="307" y="126"/>
                  </a:cubicBezTo>
                  <a:lnTo>
                    <a:pt x="1815" y="1888"/>
                  </a:lnTo>
                  <a:cubicBezTo>
                    <a:pt x="1887" y="1969"/>
                    <a:pt x="1928" y="2082"/>
                    <a:pt x="1928" y="2169"/>
                  </a:cubicBezTo>
                  <a:lnTo>
                    <a:pt x="1906" y="2266"/>
                  </a:lnTo>
                  <a:cubicBezTo>
                    <a:pt x="1867" y="2331"/>
                    <a:pt x="1795" y="2337"/>
                    <a:pt x="1718" y="2293"/>
                  </a:cubicBezTo>
                  <a:lnTo>
                    <a:pt x="1619" y="2210"/>
                  </a:lnTo>
                  <a:lnTo>
                    <a:pt x="115" y="449"/>
                  </a:lnTo>
                  <a:cubicBezTo>
                    <a:pt x="42" y="364"/>
                    <a:pt x="1" y="257"/>
                    <a:pt x="1" y="169"/>
                  </a:cubicBezTo>
                  <a:lnTo>
                    <a:pt x="24" y="73"/>
                  </a:lnTo>
                  <a:cubicBezTo>
                    <a:pt x="62" y="7"/>
                    <a:pt x="136" y="0"/>
                    <a:pt x="212" y="4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33"/>
            <p:cNvSpPr/>
            <p:nvPr/>
          </p:nvSpPr>
          <p:spPr>
            <a:xfrm>
              <a:off x="3676675" y="2741875"/>
              <a:ext cx="51400" cy="52050"/>
            </a:xfrm>
            <a:custGeom>
              <a:avLst/>
              <a:gdLst/>
              <a:ahLst/>
              <a:cxnLst/>
              <a:rect l="l" t="t" r="r" b="b"/>
              <a:pathLst>
                <a:path w="2056" h="2082" extrusionOk="0">
                  <a:moveTo>
                    <a:pt x="214" y="54"/>
                  </a:moveTo>
                  <a:cubicBezTo>
                    <a:pt x="235" y="66"/>
                    <a:pt x="254" y="80"/>
                    <a:pt x="271" y="98"/>
                  </a:cubicBezTo>
                  <a:lnTo>
                    <a:pt x="1903" y="1588"/>
                  </a:lnTo>
                  <a:cubicBezTo>
                    <a:pt x="1994" y="1672"/>
                    <a:pt x="2055" y="1803"/>
                    <a:pt x="2055" y="1909"/>
                  </a:cubicBezTo>
                  <a:lnTo>
                    <a:pt x="2047" y="1970"/>
                  </a:lnTo>
                  <a:cubicBezTo>
                    <a:pt x="2021" y="2064"/>
                    <a:pt x="1935" y="2082"/>
                    <a:pt x="1845" y="2029"/>
                  </a:cubicBezTo>
                  <a:lnTo>
                    <a:pt x="1784" y="1984"/>
                  </a:lnTo>
                  <a:lnTo>
                    <a:pt x="153" y="498"/>
                  </a:lnTo>
                  <a:cubicBezTo>
                    <a:pt x="61" y="415"/>
                    <a:pt x="1" y="284"/>
                    <a:pt x="1" y="173"/>
                  </a:cubicBezTo>
                  <a:lnTo>
                    <a:pt x="8" y="112"/>
                  </a:lnTo>
                  <a:cubicBezTo>
                    <a:pt x="36" y="24"/>
                    <a:pt x="122" y="1"/>
                    <a:pt x="214" y="5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33"/>
            <p:cNvSpPr/>
            <p:nvPr/>
          </p:nvSpPr>
          <p:spPr>
            <a:xfrm>
              <a:off x="3411125" y="2251625"/>
              <a:ext cx="22625" cy="68200"/>
            </a:xfrm>
            <a:custGeom>
              <a:avLst/>
              <a:gdLst/>
              <a:ahLst/>
              <a:cxnLst/>
              <a:rect l="l" t="t" r="r" b="b"/>
              <a:pathLst>
                <a:path w="905" h="2728" extrusionOk="0">
                  <a:moveTo>
                    <a:pt x="216" y="49"/>
                  </a:moveTo>
                  <a:cubicBezTo>
                    <a:pt x="306" y="101"/>
                    <a:pt x="390" y="219"/>
                    <a:pt x="418" y="344"/>
                  </a:cubicBezTo>
                  <a:lnTo>
                    <a:pt x="893" y="2483"/>
                  </a:lnTo>
                  <a:lnTo>
                    <a:pt x="904" y="2560"/>
                  </a:lnTo>
                  <a:cubicBezTo>
                    <a:pt x="904" y="2664"/>
                    <a:pt x="843" y="2727"/>
                    <a:pt x="751" y="2705"/>
                  </a:cubicBezTo>
                  <a:lnTo>
                    <a:pt x="689" y="2678"/>
                  </a:lnTo>
                  <a:cubicBezTo>
                    <a:pt x="599" y="2625"/>
                    <a:pt x="514" y="2511"/>
                    <a:pt x="489" y="2390"/>
                  </a:cubicBezTo>
                  <a:lnTo>
                    <a:pt x="9" y="243"/>
                  </a:lnTo>
                  <a:lnTo>
                    <a:pt x="1" y="169"/>
                  </a:lnTo>
                  <a:cubicBezTo>
                    <a:pt x="1" y="65"/>
                    <a:pt x="59" y="1"/>
                    <a:pt x="154" y="24"/>
                  </a:cubicBezTo>
                  <a:cubicBezTo>
                    <a:pt x="176" y="30"/>
                    <a:pt x="196" y="38"/>
                    <a:pt x="216"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33"/>
            <p:cNvSpPr/>
            <p:nvPr/>
          </p:nvSpPr>
          <p:spPr>
            <a:xfrm>
              <a:off x="3670475" y="2759450"/>
              <a:ext cx="49975" cy="55225"/>
            </a:xfrm>
            <a:custGeom>
              <a:avLst/>
              <a:gdLst/>
              <a:ahLst/>
              <a:cxnLst/>
              <a:rect l="l" t="t" r="r" b="b"/>
              <a:pathLst>
                <a:path w="1999" h="2209" extrusionOk="0">
                  <a:moveTo>
                    <a:pt x="214" y="49"/>
                  </a:moveTo>
                  <a:cubicBezTo>
                    <a:pt x="242" y="66"/>
                    <a:pt x="268" y="87"/>
                    <a:pt x="292" y="110"/>
                  </a:cubicBezTo>
                  <a:lnTo>
                    <a:pt x="1864" y="1734"/>
                  </a:lnTo>
                  <a:cubicBezTo>
                    <a:pt x="1949" y="1822"/>
                    <a:pt x="1998" y="1943"/>
                    <a:pt x="1998" y="2039"/>
                  </a:cubicBezTo>
                  <a:lnTo>
                    <a:pt x="1983" y="2119"/>
                  </a:lnTo>
                  <a:cubicBezTo>
                    <a:pt x="1952" y="2197"/>
                    <a:pt x="1871" y="2208"/>
                    <a:pt x="1788" y="2159"/>
                  </a:cubicBezTo>
                  <a:lnTo>
                    <a:pt x="1707" y="2101"/>
                  </a:lnTo>
                  <a:lnTo>
                    <a:pt x="134" y="471"/>
                  </a:lnTo>
                  <a:cubicBezTo>
                    <a:pt x="49" y="389"/>
                    <a:pt x="1" y="268"/>
                    <a:pt x="1" y="172"/>
                  </a:cubicBezTo>
                  <a:lnTo>
                    <a:pt x="16" y="88"/>
                  </a:lnTo>
                  <a:cubicBezTo>
                    <a:pt x="49" y="13"/>
                    <a:pt x="129" y="0"/>
                    <a:pt x="214"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33"/>
            <p:cNvSpPr/>
            <p:nvPr/>
          </p:nvSpPr>
          <p:spPr>
            <a:xfrm>
              <a:off x="3681200" y="2722925"/>
              <a:ext cx="52250" cy="48275"/>
            </a:xfrm>
            <a:custGeom>
              <a:avLst/>
              <a:gdLst/>
              <a:ahLst/>
              <a:cxnLst/>
              <a:rect l="l" t="t" r="r" b="b"/>
              <a:pathLst>
                <a:path w="2090" h="1931" extrusionOk="0">
                  <a:moveTo>
                    <a:pt x="216" y="59"/>
                  </a:moveTo>
                  <a:cubicBezTo>
                    <a:pt x="228" y="67"/>
                    <a:pt x="241" y="76"/>
                    <a:pt x="253" y="84"/>
                  </a:cubicBezTo>
                  <a:lnTo>
                    <a:pt x="1919" y="1415"/>
                  </a:lnTo>
                  <a:cubicBezTo>
                    <a:pt x="2018" y="1495"/>
                    <a:pt x="2089" y="1637"/>
                    <a:pt x="2089" y="1751"/>
                  </a:cubicBezTo>
                  <a:lnTo>
                    <a:pt x="2085" y="1797"/>
                  </a:lnTo>
                  <a:cubicBezTo>
                    <a:pt x="2067" y="1900"/>
                    <a:pt x="1975" y="1931"/>
                    <a:pt x="1876" y="1872"/>
                  </a:cubicBezTo>
                  <a:lnTo>
                    <a:pt x="1837" y="1847"/>
                  </a:lnTo>
                  <a:lnTo>
                    <a:pt x="172" y="516"/>
                  </a:lnTo>
                  <a:cubicBezTo>
                    <a:pt x="69" y="435"/>
                    <a:pt x="1" y="294"/>
                    <a:pt x="1" y="180"/>
                  </a:cubicBezTo>
                  <a:lnTo>
                    <a:pt x="5" y="134"/>
                  </a:lnTo>
                  <a:cubicBezTo>
                    <a:pt x="25" y="28"/>
                    <a:pt x="112" y="0"/>
                    <a:pt x="216" y="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33"/>
            <p:cNvSpPr/>
            <p:nvPr/>
          </p:nvSpPr>
          <p:spPr>
            <a:xfrm>
              <a:off x="3433600" y="2257975"/>
              <a:ext cx="18775" cy="67525"/>
            </a:xfrm>
            <a:custGeom>
              <a:avLst/>
              <a:gdLst/>
              <a:ahLst/>
              <a:cxnLst/>
              <a:rect l="l" t="t" r="r" b="b"/>
              <a:pathLst>
                <a:path w="751" h="2701" extrusionOk="0">
                  <a:moveTo>
                    <a:pt x="214" y="55"/>
                  </a:moveTo>
                  <a:cubicBezTo>
                    <a:pt x="312" y="112"/>
                    <a:pt x="401" y="244"/>
                    <a:pt x="421" y="372"/>
                  </a:cubicBezTo>
                  <a:lnTo>
                    <a:pt x="747" y="2475"/>
                  </a:lnTo>
                  <a:lnTo>
                    <a:pt x="751" y="2525"/>
                  </a:lnTo>
                  <a:cubicBezTo>
                    <a:pt x="751" y="2639"/>
                    <a:pt x="681" y="2700"/>
                    <a:pt x="578" y="2667"/>
                  </a:cubicBezTo>
                  <a:lnTo>
                    <a:pt x="540" y="2650"/>
                  </a:lnTo>
                  <a:cubicBezTo>
                    <a:pt x="440" y="2593"/>
                    <a:pt x="349" y="2456"/>
                    <a:pt x="331" y="2331"/>
                  </a:cubicBezTo>
                  <a:lnTo>
                    <a:pt x="4" y="225"/>
                  </a:lnTo>
                  <a:lnTo>
                    <a:pt x="1" y="173"/>
                  </a:lnTo>
                  <a:cubicBezTo>
                    <a:pt x="1" y="60"/>
                    <a:pt x="73" y="0"/>
                    <a:pt x="172" y="37"/>
                  </a:cubicBezTo>
                  <a:cubicBezTo>
                    <a:pt x="186" y="41"/>
                    <a:pt x="200" y="48"/>
                    <a:pt x="214" y="5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33"/>
            <p:cNvSpPr/>
            <p:nvPr/>
          </p:nvSpPr>
          <p:spPr>
            <a:xfrm>
              <a:off x="3684000" y="2702525"/>
              <a:ext cx="52775" cy="44300"/>
            </a:xfrm>
            <a:custGeom>
              <a:avLst/>
              <a:gdLst/>
              <a:ahLst/>
              <a:cxnLst/>
              <a:rect l="l" t="t" r="r" b="b"/>
              <a:pathLst>
                <a:path w="2111" h="1772" extrusionOk="0">
                  <a:moveTo>
                    <a:pt x="207" y="64"/>
                  </a:moveTo>
                  <a:cubicBezTo>
                    <a:pt x="216" y="68"/>
                    <a:pt x="226" y="73"/>
                    <a:pt x="235" y="80"/>
                  </a:cubicBezTo>
                  <a:lnTo>
                    <a:pt x="1920" y="1233"/>
                  </a:lnTo>
                  <a:cubicBezTo>
                    <a:pt x="2031" y="1311"/>
                    <a:pt x="2111" y="1462"/>
                    <a:pt x="2109" y="1584"/>
                  </a:cubicBezTo>
                  <a:lnTo>
                    <a:pt x="2109" y="1607"/>
                  </a:lnTo>
                  <a:cubicBezTo>
                    <a:pt x="2098" y="1728"/>
                    <a:pt x="2005" y="1771"/>
                    <a:pt x="1900" y="1710"/>
                  </a:cubicBezTo>
                  <a:lnTo>
                    <a:pt x="1877" y="1692"/>
                  </a:lnTo>
                  <a:lnTo>
                    <a:pt x="191" y="539"/>
                  </a:lnTo>
                  <a:cubicBezTo>
                    <a:pt x="81" y="466"/>
                    <a:pt x="0" y="310"/>
                    <a:pt x="2" y="188"/>
                  </a:cubicBezTo>
                  <a:lnTo>
                    <a:pt x="2" y="165"/>
                  </a:lnTo>
                  <a:cubicBezTo>
                    <a:pt x="12" y="47"/>
                    <a:pt x="98" y="1"/>
                    <a:pt x="207" y="6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33"/>
            <p:cNvSpPr/>
            <p:nvPr/>
          </p:nvSpPr>
          <p:spPr>
            <a:xfrm>
              <a:off x="3456475" y="2267200"/>
              <a:ext cx="14875" cy="66150"/>
            </a:xfrm>
            <a:custGeom>
              <a:avLst/>
              <a:gdLst/>
              <a:ahLst/>
              <a:cxnLst/>
              <a:rect l="l" t="t" r="r" b="b"/>
              <a:pathLst>
                <a:path w="595" h="2646" extrusionOk="0">
                  <a:moveTo>
                    <a:pt x="214" y="61"/>
                  </a:moveTo>
                  <a:cubicBezTo>
                    <a:pt x="322" y="123"/>
                    <a:pt x="414" y="268"/>
                    <a:pt x="424" y="398"/>
                  </a:cubicBezTo>
                  <a:lnTo>
                    <a:pt x="594" y="2437"/>
                  </a:lnTo>
                  <a:lnTo>
                    <a:pt x="594" y="2464"/>
                  </a:lnTo>
                  <a:cubicBezTo>
                    <a:pt x="594" y="2586"/>
                    <a:pt x="513" y="2645"/>
                    <a:pt x="402" y="2595"/>
                  </a:cubicBezTo>
                  <a:lnTo>
                    <a:pt x="380" y="2585"/>
                  </a:lnTo>
                  <a:cubicBezTo>
                    <a:pt x="272" y="2524"/>
                    <a:pt x="182" y="2375"/>
                    <a:pt x="170" y="2245"/>
                  </a:cubicBezTo>
                  <a:lnTo>
                    <a:pt x="5" y="208"/>
                  </a:lnTo>
                  <a:lnTo>
                    <a:pt x="0" y="181"/>
                  </a:lnTo>
                  <a:cubicBezTo>
                    <a:pt x="0" y="58"/>
                    <a:pt x="85" y="1"/>
                    <a:pt x="193" y="49"/>
                  </a:cubicBezTo>
                  <a:cubicBezTo>
                    <a:pt x="200" y="52"/>
                    <a:pt x="207" y="56"/>
                    <a:pt x="214" y="6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33"/>
            <p:cNvSpPr/>
            <p:nvPr/>
          </p:nvSpPr>
          <p:spPr>
            <a:xfrm>
              <a:off x="3324050" y="2337450"/>
              <a:ext cx="324400" cy="470800"/>
            </a:xfrm>
            <a:custGeom>
              <a:avLst/>
              <a:gdLst/>
              <a:ahLst/>
              <a:cxnLst/>
              <a:rect l="l" t="t" r="r" b="b"/>
              <a:pathLst>
                <a:path w="12976" h="18832" extrusionOk="0">
                  <a:moveTo>
                    <a:pt x="5947" y="1591"/>
                  </a:moveTo>
                  <a:lnTo>
                    <a:pt x="5943" y="2840"/>
                  </a:lnTo>
                  <a:cubicBezTo>
                    <a:pt x="3230" y="1598"/>
                    <a:pt x="1106" y="3010"/>
                    <a:pt x="1096" y="6215"/>
                  </a:cubicBezTo>
                  <a:cubicBezTo>
                    <a:pt x="1086" y="9634"/>
                    <a:pt x="3494" y="13802"/>
                    <a:pt x="6468" y="15520"/>
                  </a:cubicBezTo>
                  <a:cubicBezTo>
                    <a:pt x="9449" y="17240"/>
                    <a:pt x="11867" y="15857"/>
                    <a:pt x="11877" y="12439"/>
                  </a:cubicBezTo>
                  <a:cubicBezTo>
                    <a:pt x="11885" y="9283"/>
                    <a:pt x="9844" y="5500"/>
                    <a:pt x="7195" y="3581"/>
                  </a:cubicBezTo>
                  <a:lnTo>
                    <a:pt x="7197" y="2322"/>
                  </a:lnTo>
                  <a:cubicBezTo>
                    <a:pt x="10451" y="4600"/>
                    <a:pt x="12975" y="9222"/>
                    <a:pt x="12964" y="13066"/>
                  </a:cubicBezTo>
                  <a:cubicBezTo>
                    <a:pt x="12952" y="17174"/>
                    <a:pt x="10044" y="18832"/>
                    <a:pt x="6465" y="16766"/>
                  </a:cubicBezTo>
                  <a:cubicBezTo>
                    <a:pt x="2891" y="14701"/>
                    <a:pt x="0" y="9696"/>
                    <a:pt x="13" y="5589"/>
                  </a:cubicBezTo>
                  <a:cubicBezTo>
                    <a:pt x="24" y="1697"/>
                    <a:pt x="2631" y="1"/>
                    <a:pt x="5947" y="1591"/>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33"/>
            <p:cNvSpPr/>
            <p:nvPr/>
          </p:nvSpPr>
          <p:spPr>
            <a:xfrm>
              <a:off x="3684950" y="2680925"/>
              <a:ext cx="52950" cy="40075"/>
            </a:xfrm>
            <a:custGeom>
              <a:avLst/>
              <a:gdLst/>
              <a:ahLst/>
              <a:cxnLst/>
              <a:rect l="l" t="t" r="r" b="b"/>
              <a:pathLst>
                <a:path w="2118" h="1603" extrusionOk="0">
                  <a:moveTo>
                    <a:pt x="1908" y="1046"/>
                  </a:moveTo>
                  <a:cubicBezTo>
                    <a:pt x="2023" y="1113"/>
                    <a:pt x="2117" y="1277"/>
                    <a:pt x="2117" y="1413"/>
                  </a:cubicBezTo>
                  <a:cubicBezTo>
                    <a:pt x="2117" y="1548"/>
                    <a:pt x="2021" y="1602"/>
                    <a:pt x="1907" y="1537"/>
                  </a:cubicBezTo>
                  <a:lnTo>
                    <a:pt x="209" y="557"/>
                  </a:lnTo>
                  <a:cubicBezTo>
                    <a:pt x="95" y="491"/>
                    <a:pt x="0" y="325"/>
                    <a:pt x="0" y="190"/>
                  </a:cubicBezTo>
                  <a:cubicBezTo>
                    <a:pt x="0" y="55"/>
                    <a:pt x="96" y="1"/>
                    <a:pt x="211" y="6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33"/>
            <p:cNvSpPr/>
            <p:nvPr/>
          </p:nvSpPr>
          <p:spPr>
            <a:xfrm>
              <a:off x="3479750" y="2278875"/>
              <a:ext cx="10750" cy="64500"/>
            </a:xfrm>
            <a:custGeom>
              <a:avLst/>
              <a:gdLst/>
              <a:ahLst/>
              <a:cxnLst/>
              <a:rect l="l" t="t" r="r" b="b"/>
              <a:pathLst>
                <a:path w="430" h="2580" extrusionOk="0">
                  <a:moveTo>
                    <a:pt x="211" y="69"/>
                  </a:moveTo>
                  <a:cubicBezTo>
                    <a:pt x="329" y="137"/>
                    <a:pt x="424" y="302"/>
                    <a:pt x="424" y="434"/>
                  </a:cubicBezTo>
                  <a:lnTo>
                    <a:pt x="430" y="2391"/>
                  </a:lnTo>
                  <a:cubicBezTo>
                    <a:pt x="430" y="2522"/>
                    <a:pt x="338" y="2579"/>
                    <a:pt x="219" y="2515"/>
                  </a:cubicBezTo>
                  <a:cubicBezTo>
                    <a:pt x="101" y="2447"/>
                    <a:pt x="6" y="2283"/>
                    <a:pt x="6" y="2146"/>
                  </a:cubicBezTo>
                  <a:lnTo>
                    <a:pt x="1" y="193"/>
                  </a:lnTo>
                  <a:cubicBezTo>
                    <a:pt x="1" y="58"/>
                    <a:pt x="93" y="1"/>
                    <a:pt x="211" y="6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33"/>
            <p:cNvSpPr/>
            <p:nvPr/>
          </p:nvSpPr>
          <p:spPr>
            <a:xfrm>
              <a:off x="3499050" y="2293225"/>
              <a:ext cx="14400" cy="61925"/>
            </a:xfrm>
            <a:custGeom>
              <a:avLst/>
              <a:gdLst/>
              <a:ahLst/>
              <a:cxnLst/>
              <a:rect l="l" t="t" r="r" b="b"/>
              <a:pathLst>
                <a:path w="576" h="2477" extrusionOk="0">
                  <a:moveTo>
                    <a:pt x="360" y="65"/>
                  </a:moveTo>
                  <a:cubicBezTo>
                    <a:pt x="367" y="69"/>
                    <a:pt x="374" y="73"/>
                    <a:pt x="381" y="79"/>
                  </a:cubicBezTo>
                  <a:cubicBezTo>
                    <a:pt x="491" y="156"/>
                    <a:pt x="575" y="309"/>
                    <a:pt x="575" y="432"/>
                  </a:cubicBezTo>
                  <a:lnTo>
                    <a:pt x="575" y="454"/>
                  </a:lnTo>
                  <a:lnTo>
                    <a:pt x="425" y="2316"/>
                  </a:lnTo>
                  <a:cubicBezTo>
                    <a:pt x="416" y="2439"/>
                    <a:pt x="321" y="2477"/>
                    <a:pt x="214" y="2414"/>
                  </a:cubicBezTo>
                  <a:lnTo>
                    <a:pt x="195" y="2403"/>
                  </a:lnTo>
                  <a:cubicBezTo>
                    <a:pt x="84" y="2330"/>
                    <a:pt x="1" y="2173"/>
                    <a:pt x="1" y="2050"/>
                  </a:cubicBezTo>
                  <a:lnTo>
                    <a:pt x="1" y="2028"/>
                  </a:lnTo>
                  <a:lnTo>
                    <a:pt x="151" y="170"/>
                  </a:lnTo>
                  <a:cubicBezTo>
                    <a:pt x="162" y="48"/>
                    <a:pt x="249" y="1"/>
                    <a:pt x="360" y="6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33"/>
            <p:cNvSpPr/>
            <p:nvPr/>
          </p:nvSpPr>
          <p:spPr>
            <a:xfrm>
              <a:off x="3682175" y="2640400"/>
              <a:ext cx="52525" cy="31050"/>
            </a:xfrm>
            <a:custGeom>
              <a:avLst/>
              <a:gdLst/>
              <a:ahLst/>
              <a:cxnLst/>
              <a:rect l="l" t="t" r="r" b="b"/>
              <a:pathLst>
                <a:path w="2101" h="1242" extrusionOk="0">
                  <a:moveTo>
                    <a:pt x="1888" y="696"/>
                  </a:moveTo>
                  <a:cubicBezTo>
                    <a:pt x="1989" y="755"/>
                    <a:pt x="2079" y="890"/>
                    <a:pt x="2096" y="1017"/>
                  </a:cubicBezTo>
                  <a:lnTo>
                    <a:pt x="2100" y="1064"/>
                  </a:lnTo>
                  <a:cubicBezTo>
                    <a:pt x="2100" y="1177"/>
                    <a:pt x="2026" y="1241"/>
                    <a:pt x="1920" y="1201"/>
                  </a:cubicBezTo>
                  <a:lnTo>
                    <a:pt x="249" y="562"/>
                  </a:lnTo>
                  <a:lnTo>
                    <a:pt x="210" y="544"/>
                  </a:lnTo>
                  <a:cubicBezTo>
                    <a:pt x="111" y="487"/>
                    <a:pt x="20" y="350"/>
                    <a:pt x="1" y="216"/>
                  </a:cubicBezTo>
                  <a:lnTo>
                    <a:pt x="1" y="177"/>
                  </a:lnTo>
                  <a:cubicBezTo>
                    <a:pt x="1" y="63"/>
                    <a:pt x="75" y="0"/>
                    <a:pt x="178" y="38"/>
                  </a:cubicBezTo>
                  <a:lnTo>
                    <a:pt x="1853" y="681"/>
                  </a:lnTo>
                  <a:cubicBezTo>
                    <a:pt x="1865" y="685"/>
                    <a:pt x="1877" y="690"/>
                    <a:pt x="1888" y="69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3"/>
            <p:cNvSpPr/>
            <p:nvPr/>
          </p:nvSpPr>
          <p:spPr>
            <a:xfrm>
              <a:off x="3678150" y="2616625"/>
              <a:ext cx="51550" cy="25750"/>
            </a:xfrm>
            <a:custGeom>
              <a:avLst/>
              <a:gdLst/>
              <a:ahLst/>
              <a:cxnLst/>
              <a:rect l="l" t="t" r="r" b="b"/>
              <a:pathLst>
                <a:path w="2062" h="1030" extrusionOk="0">
                  <a:moveTo>
                    <a:pt x="1853" y="493"/>
                  </a:moveTo>
                  <a:cubicBezTo>
                    <a:pt x="1946" y="546"/>
                    <a:pt x="2033" y="670"/>
                    <a:pt x="2058" y="795"/>
                  </a:cubicBezTo>
                  <a:lnTo>
                    <a:pt x="2062" y="859"/>
                  </a:lnTo>
                  <a:cubicBezTo>
                    <a:pt x="2062" y="968"/>
                    <a:pt x="2001" y="1029"/>
                    <a:pt x="1904" y="1004"/>
                  </a:cubicBezTo>
                  <a:lnTo>
                    <a:pt x="266" y="560"/>
                  </a:lnTo>
                  <a:lnTo>
                    <a:pt x="214" y="537"/>
                  </a:lnTo>
                  <a:cubicBezTo>
                    <a:pt x="119" y="483"/>
                    <a:pt x="35" y="363"/>
                    <a:pt x="9" y="239"/>
                  </a:cubicBezTo>
                  <a:lnTo>
                    <a:pt x="0" y="169"/>
                  </a:lnTo>
                  <a:cubicBezTo>
                    <a:pt x="0" y="65"/>
                    <a:pt x="66" y="1"/>
                    <a:pt x="162" y="30"/>
                  </a:cubicBezTo>
                  <a:lnTo>
                    <a:pt x="1800" y="471"/>
                  </a:lnTo>
                  <a:cubicBezTo>
                    <a:pt x="1818" y="476"/>
                    <a:pt x="1836" y="483"/>
                    <a:pt x="1853" y="493"/>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3"/>
            <p:cNvSpPr/>
            <p:nvPr/>
          </p:nvSpPr>
          <p:spPr>
            <a:xfrm>
              <a:off x="3536800" y="2329475"/>
              <a:ext cx="22225" cy="55025"/>
            </a:xfrm>
            <a:custGeom>
              <a:avLst/>
              <a:gdLst/>
              <a:ahLst/>
              <a:cxnLst/>
              <a:rect l="l" t="t" r="r" b="b"/>
              <a:pathLst>
                <a:path w="889" h="2201" extrusionOk="0">
                  <a:moveTo>
                    <a:pt x="676" y="52"/>
                  </a:moveTo>
                  <a:cubicBezTo>
                    <a:pt x="696" y="63"/>
                    <a:pt x="714" y="77"/>
                    <a:pt x="732" y="93"/>
                  </a:cubicBezTo>
                  <a:cubicBezTo>
                    <a:pt x="827" y="179"/>
                    <a:pt x="888" y="310"/>
                    <a:pt x="887" y="416"/>
                  </a:cubicBezTo>
                  <a:lnTo>
                    <a:pt x="880" y="477"/>
                  </a:lnTo>
                  <a:lnTo>
                    <a:pt x="416" y="2089"/>
                  </a:lnTo>
                  <a:cubicBezTo>
                    <a:pt x="389" y="2178"/>
                    <a:pt x="306" y="2200"/>
                    <a:pt x="209" y="2145"/>
                  </a:cubicBezTo>
                  <a:lnTo>
                    <a:pt x="152" y="2103"/>
                  </a:lnTo>
                  <a:cubicBezTo>
                    <a:pt x="62" y="2025"/>
                    <a:pt x="0" y="1888"/>
                    <a:pt x="0" y="1784"/>
                  </a:cubicBezTo>
                  <a:lnTo>
                    <a:pt x="9" y="1722"/>
                  </a:lnTo>
                  <a:lnTo>
                    <a:pt x="472" y="109"/>
                  </a:lnTo>
                  <a:cubicBezTo>
                    <a:pt x="498" y="19"/>
                    <a:pt x="584" y="1"/>
                    <a:pt x="676" y="5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33"/>
            <p:cNvSpPr/>
            <p:nvPr/>
          </p:nvSpPr>
          <p:spPr>
            <a:xfrm>
              <a:off x="3125350" y="2083000"/>
              <a:ext cx="720475" cy="1010775"/>
            </a:xfrm>
            <a:custGeom>
              <a:avLst/>
              <a:gdLst/>
              <a:ahLst/>
              <a:cxnLst/>
              <a:rect l="l" t="t" r="r" b="b"/>
              <a:pathLst>
                <a:path w="28819" h="40431" extrusionOk="0">
                  <a:moveTo>
                    <a:pt x="27800" y="29004"/>
                  </a:moveTo>
                  <a:lnTo>
                    <a:pt x="28818" y="29592"/>
                  </a:lnTo>
                  <a:cubicBezTo>
                    <a:pt x="28028" y="37482"/>
                    <a:pt x="21871" y="40430"/>
                    <a:pt x="14418" y="36126"/>
                  </a:cubicBezTo>
                  <a:cubicBezTo>
                    <a:pt x="6442" y="31520"/>
                    <a:pt x="0" y="20364"/>
                    <a:pt x="27" y="11199"/>
                  </a:cubicBezTo>
                  <a:cubicBezTo>
                    <a:pt x="48" y="3831"/>
                    <a:pt x="4242" y="0"/>
                    <a:pt x="10031" y="1174"/>
                  </a:cubicBezTo>
                  <a:lnTo>
                    <a:pt x="10028" y="2353"/>
                  </a:lnTo>
                  <a:cubicBezTo>
                    <a:pt x="4783" y="1444"/>
                    <a:pt x="1000" y="5014"/>
                    <a:pt x="980" y="11750"/>
                  </a:cubicBezTo>
                  <a:cubicBezTo>
                    <a:pt x="956" y="20275"/>
                    <a:pt x="6971" y="30699"/>
                    <a:pt x="14391" y="34983"/>
                  </a:cubicBezTo>
                  <a:cubicBezTo>
                    <a:pt x="21294" y="38968"/>
                    <a:pt x="27013" y="36260"/>
                    <a:pt x="27800" y="29004"/>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33"/>
            <p:cNvSpPr/>
            <p:nvPr/>
          </p:nvSpPr>
          <p:spPr>
            <a:xfrm>
              <a:off x="3672400" y="2592625"/>
              <a:ext cx="50400" cy="19950"/>
            </a:xfrm>
            <a:custGeom>
              <a:avLst/>
              <a:gdLst/>
              <a:ahLst/>
              <a:cxnLst/>
              <a:rect l="l" t="t" r="r" b="b"/>
              <a:pathLst>
                <a:path w="2016" h="798" extrusionOk="0">
                  <a:moveTo>
                    <a:pt x="1805" y="275"/>
                  </a:moveTo>
                  <a:cubicBezTo>
                    <a:pt x="1892" y="325"/>
                    <a:pt x="1973" y="432"/>
                    <a:pt x="2005" y="547"/>
                  </a:cubicBezTo>
                  <a:lnTo>
                    <a:pt x="2016" y="642"/>
                  </a:lnTo>
                  <a:cubicBezTo>
                    <a:pt x="2016" y="738"/>
                    <a:pt x="1963" y="798"/>
                    <a:pt x="1878" y="789"/>
                  </a:cubicBezTo>
                  <a:lnTo>
                    <a:pt x="286" y="551"/>
                  </a:lnTo>
                  <a:lnTo>
                    <a:pt x="214" y="526"/>
                  </a:lnTo>
                  <a:cubicBezTo>
                    <a:pt x="126" y="476"/>
                    <a:pt x="45" y="368"/>
                    <a:pt x="16" y="254"/>
                  </a:cubicBezTo>
                  <a:lnTo>
                    <a:pt x="0" y="158"/>
                  </a:lnTo>
                  <a:cubicBezTo>
                    <a:pt x="0" y="62"/>
                    <a:pt x="55" y="0"/>
                    <a:pt x="142" y="11"/>
                  </a:cubicBezTo>
                  <a:lnTo>
                    <a:pt x="1732" y="247"/>
                  </a:lnTo>
                  <a:cubicBezTo>
                    <a:pt x="1758" y="253"/>
                    <a:pt x="1783" y="261"/>
                    <a:pt x="1805" y="27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33"/>
            <p:cNvSpPr/>
            <p:nvPr/>
          </p:nvSpPr>
          <p:spPr>
            <a:xfrm>
              <a:off x="3555000" y="2350575"/>
              <a:ext cx="25900" cy="51350"/>
            </a:xfrm>
            <a:custGeom>
              <a:avLst/>
              <a:gdLst/>
              <a:ahLst/>
              <a:cxnLst/>
              <a:rect l="l" t="t" r="r" b="b"/>
              <a:pathLst>
                <a:path w="1036" h="2054" extrusionOk="0">
                  <a:moveTo>
                    <a:pt x="824" y="49"/>
                  </a:moveTo>
                  <a:cubicBezTo>
                    <a:pt x="852" y="66"/>
                    <a:pt x="877" y="85"/>
                    <a:pt x="899" y="109"/>
                  </a:cubicBezTo>
                  <a:cubicBezTo>
                    <a:pt x="983" y="192"/>
                    <a:pt x="1036" y="319"/>
                    <a:pt x="1036" y="417"/>
                  </a:cubicBezTo>
                  <a:lnTo>
                    <a:pt x="1020" y="495"/>
                  </a:lnTo>
                  <a:lnTo>
                    <a:pt x="408" y="1960"/>
                  </a:lnTo>
                  <a:cubicBezTo>
                    <a:pt x="378" y="2038"/>
                    <a:pt x="297" y="2053"/>
                    <a:pt x="209" y="2003"/>
                  </a:cubicBezTo>
                  <a:lnTo>
                    <a:pt x="138" y="1943"/>
                  </a:lnTo>
                  <a:cubicBezTo>
                    <a:pt x="50" y="1858"/>
                    <a:pt x="0" y="1737"/>
                    <a:pt x="0" y="1637"/>
                  </a:cubicBezTo>
                  <a:lnTo>
                    <a:pt x="13" y="1556"/>
                  </a:lnTo>
                  <a:lnTo>
                    <a:pt x="316" y="827"/>
                  </a:lnTo>
                  <a:lnTo>
                    <a:pt x="625" y="91"/>
                  </a:lnTo>
                  <a:cubicBezTo>
                    <a:pt x="657" y="11"/>
                    <a:pt x="739" y="0"/>
                    <a:pt x="824" y="4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3"/>
            <p:cNvSpPr/>
            <p:nvPr/>
          </p:nvSpPr>
          <p:spPr>
            <a:xfrm>
              <a:off x="3664925" y="2568100"/>
              <a:ext cx="48925" cy="14625"/>
            </a:xfrm>
            <a:custGeom>
              <a:avLst/>
              <a:gdLst/>
              <a:ahLst/>
              <a:cxnLst/>
              <a:rect l="l" t="t" r="r" b="b"/>
              <a:pathLst>
                <a:path w="1957" h="585" extrusionOk="0">
                  <a:moveTo>
                    <a:pt x="1742" y="64"/>
                  </a:moveTo>
                  <a:cubicBezTo>
                    <a:pt x="1821" y="112"/>
                    <a:pt x="1897" y="206"/>
                    <a:pt x="1933" y="312"/>
                  </a:cubicBezTo>
                  <a:lnTo>
                    <a:pt x="1957" y="431"/>
                  </a:lnTo>
                  <a:cubicBezTo>
                    <a:pt x="1957" y="523"/>
                    <a:pt x="1909" y="584"/>
                    <a:pt x="1834" y="584"/>
                  </a:cubicBezTo>
                  <a:lnTo>
                    <a:pt x="306" y="549"/>
                  </a:lnTo>
                  <a:lnTo>
                    <a:pt x="214" y="519"/>
                  </a:lnTo>
                  <a:cubicBezTo>
                    <a:pt x="135" y="473"/>
                    <a:pt x="62" y="382"/>
                    <a:pt x="23" y="272"/>
                  </a:cubicBezTo>
                  <a:lnTo>
                    <a:pt x="1" y="153"/>
                  </a:lnTo>
                  <a:cubicBezTo>
                    <a:pt x="1" y="61"/>
                    <a:pt x="47" y="0"/>
                    <a:pt x="124" y="6"/>
                  </a:cubicBezTo>
                  <a:lnTo>
                    <a:pt x="1651" y="36"/>
                  </a:lnTo>
                  <a:cubicBezTo>
                    <a:pt x="1683" y="38"/>
                    <a:pt x="1714" y="47"/>
                    <a:pt x="1742" y="6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3"/>
            <p:cNvSpPr/>
            <p:nvPr/>
          </p:nvSpPr>
          <p:spPr>
            <a:xfrm>
              <a:off x="3655800" y="2539225"/>
              <a:ext cx="46925" cy="17950"/>
            </a:xfrm>
            <a:custGeom>
              <a:avLst/>
              <a:gdLst/>
              <a:ahLst/>
              <a:cxnLst/>
              <a:rect l="l" t="t" r="r" b="b"/>
              <a:pathLst>
                <a:path w="1877" h="718" extrusionOk="0">
                  <a:moveTo>
                    <a:pt x="1668" y="31"/>
                  </a:moveTo>
                  <a:cubicBezTo>
                    <a:pt x="1738" y="72"/>
                    <a:pt x="1807" y="153"/>
                    <a:pt x="1846" y="250"/>
                  </a:cubicBezTo>
                  <a:lnTo>
                    <a:pt x="1877" y="395"/>
                  </a:lnTo>
                  <a:cubicBezTo>
                    <a:pt x="1877" y="478"/>
                    <a:pt x="1838" y="535"/>
                    <a:pt x="1772" y="546"/>
                  </a:cubicBezTo>
                  <a:lnTo>
                    <a:pt x="320" y="717"/>
                  </a:lnTo>
                  <a:lnTo>
                    <a:pt x="210" y="688"/>
                  </a:lnTo>
                  <a:cubicBezTo>
                    <a:pt x="140" y="649"/>
                    <a:pt x="69" y="563"/>
                    <a:pt x="30" y="466"/>
                  </a:cubicBezTo>
                  <a:lnTo>
                    <a:pt x="1" y="321"/>
                  </a:lnTo>
                  <a:cubicBezTo>
                    <a:pt x="1" y="238"/>
                    <a:pt x="36" y="179"/>
                    <a:pt x="104" y="175"/>
                  </a:cubicBezTo>
                  <a:lnTo>
                    <a:pt x="1556" y="4"/>
                  </a:lnTo>
                  <a:cubicBezTo>
                    <a:pt x="1595" y="1"/>
                    <a:pt x="1634" y="11"/>
                    <a:pt x="1668" y="3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3"/>
            <p:cNvSpPr/>
            <p:nvPr/>
          </p:nvSpPr>
          <p:spPr>
            <a:xfrm>
              <a:off x="3589200" y="2398475"/>
              <a:ext cx="33150" cy="42725"/>
            </a:xfrm>
            <a:custGeom>
              <a:avLst/>
              <a:gdLst/>
              <a:ahLst/>
              <a:cxnLst/>
              <a:rect l="l" t="t" r="r" b="b"/>
              <a:pathLst>
                <a:path w="1326" h="1709" extrusionOk="0">
                  <a:moveTo>
                    <a:pt x="1116" y="41"/>
                  </a:moveTo>
                  <a:cubicBezTo>
                    <a:pt x="1159" y="68"/>
                    <a:pt x="1197" y="101"/>
                    <a:pt x="1226" y="141"/>
                  </a:cubicBezTo>
                  <a:cubicBezTo>
                    <a:pt x="1292" y="227"/>
                    <a:pt x="1325" y="325"/>
                    <a:pt x="1325" y="409"/>
                  </a:cubicBezTo>
                  <a:cubicBezTo>
                    <a:pt x="1325" y="452"/>
                    <a:pt x="1317" y="493"/>
                    <a:pt x="1294" y="519"/>
                  </a:cubicBezTo>
                  <a:lnTo>
                    <a:pt x="390" y="1655"/>
                  </a:lnTo>
                  <a:cubicBezTo>
                    <a:pt x="351" y="1708"/>
                    <a:pt x="282" y="1708"/>
                    <a:pt x="210" y="1666"/>
                  </a:cubicBezTo>
                  <a:cubicBezTo>
                    <a:pt x="167" y="1640"/>
                    <a:pt x="129" y="1605"/>
                    <a:pt x="98" y="1563"/>
                  </a:cubicBezTo>
                  <a:cubicBezTo>
                    <a:pt x="39" y="1488"/>
                    <a:pt x="4" y="1396"/>
                    <a:pt x="1" y="1300"/>
                  </a:cubicBezTo>
                  <a:cubicBezTo>
                    <a:pt x="1" y="1255"/>
                    <a:pt x="8" y="1216"/>
                    <a:pt x="32" y="1190"/>
                  </a:cubicBezTo>
                  <a:lnTo>
                    <a:pt x="936" y="54"/>
                  </a:lnTo>
                  <a:cubicBezTo>
                    <a:pt x="975" y="2"/>
                    <a:pt x="1045" y="1"/>
                    <a:pt x="1116"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33"/>
            <p:cNvSpPr/>
            <p:nvPr/>
          </p:nvSpPr>
          <p:spPr>
            <a:xfrm>
              <a:off x="3645200" y="2509500"/>
              <a:ext cx="44650" cy="23300"/>
            </a:xfrm>
            <a:custGeom>
              <a:avLst/>
              <a:gdLst/>
              <a:ahLst/>
              <a:cxnLst/>
              <a:rect l="l" t="t" r="r" b="b"/>
              <a:pathLst>
                <a:path w="1786" h="932" extrusionOk="0">
                  <a:moveTo>
                    <a:pt x="1578" y="34"/>
                  </a:moveTo>
                  <a:cubicBezTo>
                    <a:pt x="1612" y="55"/>
                    <a:pt x="1644" y="82"/>
                    <a:pt x="1671" y="114"/>
                  </a:cubicBezTo>
                  <a:cubicBezTo>
                    <a:pt x="1743" y="199"/>
                    <a:pt x="1785" y="306"/>
                    <a:pt x="1785" y="398"/>
                  </a:cubicBezTo>
                  <a:cubicBezTo>
                    <a:pt x="1785" y="482"/>
                    <a:pt x="1755" y="535"/>
                    <a:pt x="1700" y="551"/>
                  </a:cubicBezTo>
                  <a:lnTo>
                    <a:pt x="347" y="921"/>
                  </a:lnTo>
                  <a:lnTo>
                    <a:pt x="342" y="922"/>
                  </a:lnTo>
                  <a:lnTo>
                    <a:pt x="340" y="925"/>
                  </a:lnTo>
                  <a:cubicBezTo>
                    <a:pt x="294" y="932"/>
                    <a:pt x="248" y="922"/>
                    <a:pt x="210" y="898"/>
                  </a:cubicBezTo>
                  <a:cubicBezTo>
                    <a:pt x="136" y="852"/>
                    <a:pt x="78" y="784"/>
                    <a:pt x="41" y="705"/>
                  </a:cubicBezTo>
                  <a:cubicBezTo>
                    <a:pt x="15" y="652"/>
                    <a:pt x="1" y="592"/>
                    <a:pt x="1" y="532"/>
                  </a:cubicBezTo>
                  <a:cubicBezTo>
                    <a:pt x="1" y="457"/>
                    <a:pt x="27" y="402"/>
                    <a:pt x="85" y="387"/>
                  </a:cubicBezTo>
                  <a:lnTo>
                    <a:pt x="89" y="386"/>
                  </a:lnTo>
                  <a:lnTo>
                    <a:pt x="96" y="386"/>
                  </a:lnTo>
                  <a:lnTo>
                    <a:pt x="119" y="377"/>
                  </a:lnTo>
                  <a:lnTo>
                    <a:pt x="124" y="374"/>
                  </a:lnTo>
                  <a:lnTo>
                    <a:pt x="135" y="372"/>
                  </a:lnTo>
                  <a:lnTo>
                    <a:pt x="460" y="284"/>
                  </a:lnTo>
                  <a:cubicBezTo>
                    <a:pt x="704" y="218"/>
                    <a:pt x="754" y="203"/>
                    <a:pt x="762" y="203"/>
                  </a:cubicBezTo>
                  <a:lnTo>
                    <a:pt x="949" y="149"/>
                  </a:lnTo>
                  <a:cubicBezTo>
                    <a:pt x="1063" y="114"/>
                    <a:pt x="1225" y="70"/>
                    <a:pt x="1449" y="8"/>
                  </a:cubicBezTo>
                  <a:cubicBezTo>
                    <a:pt x="1494" y="1"/>
                    <a:pt x="1540" y="9"/>
                    <a:pt x="1578"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33"/>
            <p:cNvSpPr/>
            <p:nvPr/>
          </p:nvSpPr>
          <p:spPr>
            <a:xfrm>
              <a:off x="3604900" y="2424625"/>
              <a:ext cx="36475" cy="38200"/>
            </a:xfrm>
            <a:custGeom>
              <a:avLst/>
              <a:gdLst/>
              <a:ahLst/>
              <a:cxnLst/>
              <a:rect l="l" t="t" r="r" b="b"/>
              <a:pathLst>
                <a:path w="1459" h="1528" extrusionOk="0">
                  <a:moveTo>
                    <a:pt x="1248" y="39"/>
                  </a:moveTo>
                  <a:cubicBezTo>
                    <a:pt x="1299" y="70"/>
                    <a:pt x="1343" y="113"/>
                    <a:pt x="1375" y="163"/>
                  </a:cubicBezTo>
                  <a:cubicBezTo>
                    <a:pt x="1425" y="233"/>
                    <a:pt x="1454" y="318"/>
                    <a:pt x="1458" y="404"/>
                  </a:cubicBezTo>
                  <a:cubicBezTo>
                    <a:pt x="1458" y="456"/>
                    <a:pt x="1446" y="503"/>
                    <a:pt x="1415" y="530"/>
                  </a:cubicBezTo>
                  <a:lnTo>
                    <a:pt x="381" y="1486"/>
                  </a:lnTo>
                  <a:cubicBezTo>
                    <a:pt x="339" y="1528"/>
                    <a:pt x="278" y="1524"/>
                    <a:pt x="213" y="1486"/>
                  </a:cubicBezTo>
                  <a:cubicBezTo>
                    <a:pt x="160" y="1455"/>
                    <a:pt x="116" y="1414"/>
                    <a:pt x="84" y="1363"/>
                  </a:cubicBezTo>
                  <a:cubicBezTo>
                    <a:pt x="29" y="1284"/>
                    <a:pt x="0" y="1192"/>
                    <a:pt x="0" y="1122"/>
                  </a:cubicBezTo>
                  <a:cubicBezTo>
                    <a:pt x="0" y="1069"/>
                    <a:pt x="15" y="1025"/>
                    <a:pt x="46" y="1000"/>
                  </a:cubicBezTo>
                  <a:lnTo>
                    <a:pt x="1080" y="43"/>
                  </a:lnTo>
                  <a:cubicBezTo>
                    <a:pt x="1121" y="0"/>
                    <a:pt x="1185" y="3"/>
                    <a:pt x="1248"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33"/>
            <p:cNvSpPr/>
            <p:nvPr/>
          </p:nvSpPr>
          <p:spPr>
            <a:xfrm>
              <a:off x="3633025" y="2480350"/>
              <a:ext cx="42275" cy="28475"/>
            </a:xfrm>
            <a:custGeom>
              <a:avLst/>
              <a:gdLst/>
              <a:ahLst/>
              <a:cxnLst/>
              <a:rect l="l" t="t" r="r" b="b"/>
              <a:pathLst>
                <a:path w="1691" h="1139" extrusionOk="0">
                  <a:moveTo>
                    <a:pt x="1479" y="38"/>
                  </a:moveTo>
                  <a:cubicBezTo>
                    <a:pt x="1605" y="119"/>
                    <a:pt x="1683" y="254"/>
                    <a:pt x="1691" y="403"/>
                  </a:cubicBezTo>
                  <a:cubicBezTo>
                    <a:pt x="1691" y="468"/>
                    <a:pt x="1667" y="521"/>
                    <a:pt x="1621" y="542"/>
                  </a:cubicBezTo>
                  <a:lnTo>
                    <a:pt x="354" y="1119"/>
                  </a:lnTo>
                  <a:cubicBezTo>
                    <a:pt x="312" y="1139"/>
                    <a:pt x="262" y="1129"/>
                    <a:pt x="209" y="1097"/>
                  </a:cubicBezTo>
                  <a:cubicBezTo>
                    <a:pt x="142" y="1057"/>
                    <a:pt x="88" y="998"/>
                    <a:pt x="52" y="928"/>
                  </a:cubicBezTo>
                  <a:cubicBezTo>
                    <a:pt x="20" y="868"/>
                    <a:pt x="3" y="803"/>
                    <a:pt x="0" y="736"/>
                  </a:cubicBezTo>
                  <a:cubicBezTo>
                    <a:pt x="0" y="669"/>
                    <a:pt x="24" y="618"/>
                    <a:pt x="70" y="597"/>
                  </a:cubicBezTo>
                  <a:lnTo>
                    <a:pt x="1335" y="18"/>
                  </a:lnTo>
                  <a:cubicBezTo>
                    <a:pt x="1377" y="0"/>
                    <a:pt x="1427" y="8"/>
                    <a:pt x="1479"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33"/>
            <p:cNvSpPr/>
            <p:nvPr/>
          </p:nvSpPr>
          <p:spPr>
            <a:xfrm>
              <a:off x="3684425" y="2663425"/>
              <a:ext cx="52950" cy="36125"/>
            </a:xfrm>
            <a:custGeom>
              <a:avLst/>
              <a:gdLst/>
              <a:ahLst/>
              <a:cxnLst/>
              <a:rect l="l" t="t" r="r" b="b"/>
              <a:pathLst>
                <a:path w="2118" h="1445" extrusionOk="0">
                  <a:moveTo>
                    <a:pt x="1897" y="889"/>
                  </a:moveTo>
                  <a:cubicBezTo>
                    <a:pt x="2012" y="956"/>
                    <a:pt x="2106" y="1106"/>
                    <a:pt x="2113" y="1243"/>
                  </a:cubicBezTo>
                  <a:lnTo>
                    <a:pt x="2118" y="1262"/>
                  </a:lnTo>
                  <a:cubicBezTo>
                    <a:pt x="2118" y="1389"/>
                    <a:pt x="2030" y="1445"/>
                    <a:pt x="1918" y="1389"/>
                  </a:cubicBezTo>
                  <a:lnTo>
                    <a:pt x="229" y="563"/>
                  </a:lnTo>
                  <a:lnTo>
                    <a:pt x="213" y="554"/>
                  </a:lnTo>
                  <a:cubicBezTo>
                    <a:pt x="103" y="490"/>
                    <a:pt x="7" y="334"/>
                    <a:pt x="0" y="203"/>
                  </a:cubicBezTo>
                  <a:lnTo>
                    <a:pt x="0" y="185"/>
                  </a:lnTo>
                  <a:cubicBezTo>
                    <a:pt x="0" y="58"/>
                    <a:pt x="85" y="1"/>
                    <a:pt x="199" y="58"/>
                  </a:cubicBezTo>
                  <a:lnTo>
                    <a:pt x="1889" y="885"/>
                  </a:ln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3"/>
            <p:cNvSpPr/>
            <p:nvPr/>
          </p:nvSpPr>
          <p:spPr>
            <a:xfrm>
              <a:off x="3159875" y="2134875"/>
              <a:ext cx="649850" cy="906725"/>
            </a:xfrm>
            <a:custGeom>
              <a:avLst/>
              <a:gdLst/>
              <a:ahLst/>
              <a:cxnLst/>
              <a:rect l="l" t="t" r="r" b="b"/>
              <a:pathLst>
                <a:path w="25994" h="36269" extrusionOk="0">
                  <a:moveTo>
                    <a:pt x="1068" y="10522"/>
                  </a:moveTo>
                  <a:cubicBezTo>
                    <a:pt x="1046" y="18150"/>
                    <a:pt x="6407" y="27435"/>
                    <a:pt x="13045" y="31268"/>
                  </a:cubicBezTo>
                  <a:cubicBezTo>
                    <a:pt x="19159" y="34798"/>
                    <a:pt x="24222" y="32460"/>
                    <a:pt x="24995" y="26107"/>
                  </a:cubicBezTo>
                  <a:lnTo>
                    <a:pt x="25993" y="26682"/>
                  </a:lnTo>
                  <a:cubicBezTo>
                    <a:pt x="25209" y="33669"/>
                    <a:pt x="19677" y="36269"/>
                    <a:pt x="13012" y="32420"/>
                  </a:cubicBezTo>
                  <a:cubicBezTo>
                    <a:pt x="5824" y="28270"/>
                    <a:pt x="1" y="18177"/>
                    <a:pt x="23" y="9919"/>
                  </a:cubicBezTo>
                  <a:cubicBezTo>
                    <a:pt x="41" y="3455"/>
                    <a:pt x="3637" y="1"/>
                    <a:pt x="8646" y="795"/>
                  </a:cubicBezTo>
                  <a:lnTo>
                    <a:pt x="8643" y="2061"/>
                  </a:lnTo>
                  <a:cubicBezTo>
                    <a:pt x="4219" y="1551"/>
                    <a:pt x="1084" y="4715"/>
                    <a:pt x="1068" y="10522"/>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3"/>
            <p:cNvSpPr/>
            <p:nvPr/>
          </p:nvSpPr>
          <p:spPr>
            <a:xfrm>
              <a:off x="3577225" y="2263100"/>
              <a:ext cx="233425" cy="458975"/>
            </a:xfrm>
            <a:custGeom>
              <a:avLst/>
              <a:gdLst/>
              <a:ahLst/>
              <a:cxnLst/>
              <a:rect l="l" t="t" r="r" b="b"/>
              <a:pathLst>
                <a:path w="9337" h="18359" extrusionOk="0">
                  <a:moveTo>
                    <a:pt x="5" y="0"/>
                  </a:moveTo>
                  <a:cubicBezTo>
                    <a:pt x="5051" y="4589"/>
                    <a:pt x="8837" y="11878"/>
                    <a:pt x="9337" y="18358"/>
                  </a:cubicBezTo>
                  <a:lnTo>
                    <a:pt x="8345" y="17786"/>
                  </a:lnTo>
                  <a:cubicBezTo>
                    <a:pt x="7857" y="11941"/>
                    <a:pt x="4501" y="5424"/>
                    <a:pt x="0" y="1210"/>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3"/>
            <p:cNvSpPr/>
            <p:nvPr/>
          </p:nvSpPr>
          <p:spPr>
            <a:xfrm>
              <a:off x="3306900" y="2647450"/>
              <a:ext cx="40550" cy="31375"/>
            </a:xfrm>
            <a:custGeom>
              <a:avLst/>
              <a:gdLst/>
              <a:ahLst/>
              <a:cxnLst/>
              <a:rect l="l" t="t" r="r" b="b"/>
              <a:pathLst>
                <a:path w="1622" h="1255" extrusionOk="0">
                  <a:moveTo>
                    <a:pt x="1414" y="40"/>
                  </a:moveTo>
                  <a:cubicBezTo>
                    <a:pt x="1358" y="8"/>
                    <a:pt x="1303" y="0"/>
                    <a:pt x="1261" y="25"/>
                  </a:cubicBezTo>
                  <a:lnTo>
                    <a:pt x="62" y="715"/>
                  </a:lnTo>
                  <a:cubicBezTo>
                    <a:pt x="20" y="739"/>
                    <a:pt x="1" y="789"/>
                    <a:pt x="1" y="852"/>
                  </a:cubicBezTo>
                  <a:cubicBezTo>
                    <a:pt x="6" y="999"/>
                    <a:pt x="84" y="1136"/>
                    <a:pt x="210" y="1217"/>
                  </a:cubicBezTo>
                  <a:cubicBezTo>
                    <a:pt x="267" y="1250"/>
                    <a:pt x="321" y="1255"/>
                    <a:pt x="363" y="1235"/>
                  </a:cubicBezTo>
                  <a:lnTo>
                    <a:pt x="1560" y="538"/>
                  </a:lnTo>
                  <a:cubicBezTo>
                    <a:pt x="1602" y="514"/>
                    <a:pt x="1622" y="464"/>
                    <a:pt x="1622" y="403"/>
                  </a:cubicBezTo>
                  <a:cubicBezTo>
                    <a:pt x="1618" y="254"/>
                    <a:pt x="1539" y="117"/>
                    <a:pt x="1413"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3"/>
            <p:cNvSpPr/>
            <p:nvPr/>
          </p:nvSpPr>
          <p:spPr>
            <a:xfrm>
              <a:off x="3277375" y="2599475"/>
              <a:ext cx="45475" cy="21325"/>
            </a:xfrm>
            <a:custGeom>
              <a:avLst/>
              <a:gdLst/>
              <a:ahLst/>
              <a:cxnLst/>
              <a:rect l="l" t="t" r="r" b="b"/>
              <a:pathLst>
                <a:path w="1819" h="853" extrusionOk="0">
                  <a:moveTo>
                    <a:pt x="1610" y="34"/>
                  </a:moveTo>
                  <a:cubicBezTo>
                    <a:pt x="1678" y="72"/>
                    <a:pt x="1743" y="146"/>
                    <a:pt x="1785" y="239"/>
                  </a:cubicBezTo>
                  <a:cubicBezTo>
                    <a:pt x="1806" y="289"/>
                    <a:pt x="1819" y="344"/>
                    <a:pt x="1819" y="400"/>
                  </a:cubicBezTo>
                  <a:cubicBezTo>
                    <a:pt x="1819" y="473"/>
                    <a:pt x="1788" y="535"/>
                    <a:pt x="1727" y="547"/>
                  </a:cubicBezTo>
                  <a:lnTo>
                    <a:pt x="331" y="848"/>
                  </a:lnTo>
                  <a:cubicBezTo>
                    <a:pt x="289" y="853"/>
                    <a:pt x="246" y="843"/>
                    <a:pt x="210" y="822"/>
                  </a:cubicBezTo>
                  <a:cubicBezTo>
                    <a:pt x="144" y="784"/>
                    <a:pt x="76" y="705"/>
                    <a:pt x="39" y="617"/>
                  </a:cubicBezTo>
                  <a:cubicBezTo>
                    <a:pt x="13" y="567"/>
                    <a:pt x="1" y="511"/>
                    <a:pt x="1" y="455"/>
                  </a:cubicBezTo>
                  <a:cubicBezTo>
                    <a:pt x="1" y="380"/>
                    <a:pt x="32" y="319"/>
                    <a:pt x="93" y="306"/>
                  </a:cubicBezTo>
                  <a:lnTo>
                    <a:pt x="1488" y="5"/>
                  </a:lnTo>
                  <a:cubicBezTo>
                    <a:pt x="1530" y="1"/>
                    <a:pt x="1573" y="11"/>
                    <a:pt x="1610"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3"/>
            <p:cNvSpPr/>
            <p:nvPr/>
          </p:nvSpPr>
          <p:spPr>
            <a:xfrm>
              <a:off x="3404825" y="2750700"/>
              <a:ext cx="23650" cy="53675"/>
            </a:xfrm>
            <a:custGeom>
              <a:avLst/>
              <a:gdLst/>
              <a:ahLst/>
              <a:cxnLst/>
              <a:rect l="l" t="t" r="r" b="b"/>
              <a:pathLst>
                <a:path w="946" h="2147" extrusionOk="0">
                  <a:moveTo>
                    <a:pt x="734" y="52"/>
                  </a:moveTo>
                  <a:cubicBezTo>
                    <a:pt x="757" y="66"/>
                    <a:pt x="781" y="84"/>
                    <a:pt x="801" y="103"/>
                  </a:cubicBezTo>
                  <a:cubicBezTo>
                    <a:pt x="888" y="186"/>
                    <a:pt x="946" y="315"/>
                    <a:pt x="946" y="420"/>
                  </a:cubicBezTo>
                  <a:lnTo>
                    <a:pt x="937" y="485"/>
                  </a:lnTo>
                  <a:lnTo>
                    <a:pt x="413" y="2045"/>
                  </a:lnTo>
                  <a:cubicBezTo>
                    <a:pt x="387" y="2130"/>
                    <a:pt x="302" y="2147"/>
                    <a:pt x="211" y="2094"/>
                  </a:cubicBezTo>
                  <a:lnTo>
                    <a:pt x="146" y="2048"/>
                  </a:lnTo>
                  <a:cubicBezTo>
                    <a:pt x="59" y="1963"/>
                    <a:pt x="1" y="1833"/>
                    <a:pt x="2" y="1733"/>
                  </a:cubicBezTo>
                  <a:lnTo>
                    <a:pt x="9" y="1663"/>
                  </a:lnTo>
                  <a:lnTo>
                    <a:pt x="533" y="108"/>
                  </a:lnTo>
                  <a:cubicBezTo>
                    <a:pt x="561" y="18"/>
                    <a:pt x="645" y="0"/>
                    <a:pt x="734" y="5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3"/>
            <p:cNvSpPr/>
            <p:nvPr/>
          </p:nvSpPr>
          <p:spPr>
            <a:xfrm>
              <a:off x="3246675" y="2517550"/>
              <a:ext cx="50975" cy="22300"/>
            </a:xfrm>
            <a:custGeom>
              <a:avLst/>
              <a:gdLst/>
              <a:ahLst/>
              <a:cxnLst/>
              <a:rect l="l" t="t" r="r" b="b"/>
              <a:pathLst>
                <a:path w="2039" h="892" extrusionOk="0">
                  <a:moveTo>
                    <a:pt x="1826" y="360"/>
                  </a:moveTo>
                  <a:cubicBezTo>
                    <a:pt x="1915" y="412"/>
                    <a:pt x="1997" y="522"/>
                    <a:pt x="2028" y="646"/>
                  </a:cubicBezTo>
                  <a:lnTo>
                    <a:pt x="2039" y="727"/>
                  </a:lnTo>
                  <a:cubicBezTo>
                    <a:pt x="2039" y="829"/>
                    <a:pt x="1982" y="892"/>
                    <a:pt x="1894" y="876"/>
                  </a:cubicBezTo>
                  <a:lnTo>
                    <a:pt x="282" y="560"/>
                  </a:lnTo>
                  <a:lnTo>
                    <a:pt x="213" y="533"/>
                  </a:lnTo>
                  <a:cubicBezTo>
                    <a:pt x="126" y="483"/>
                    <a:pt x="41" y="369"/>
                    <a:pt x="12" y="250"/>
                  </a:cubicBezTo>
                  <a:lnTo>
                    <a:pt x="1" y="165"/>
                  </a:lnTo>
                  <a:cubicBezTo>
                    <a:pt x="1" y="64"/>
                    <a:pt x="58" y="1"/>
                    <a:pt x="150" y="19"/>
                  </a:cubicBezTo>
                  <a:lnTo>
                    <a:pt x="1761" y="334"/>
                  </a:lnTo>
                  <a:cubicBezTo>
                    <a:pt x="1784" y="340"/>
                    <a:pt x="1806" y="348"/>
                    <a:pt x="1826" y="36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33"/>
            <p:cNvSpPr/>
            <p:nvPr/>
          </p:nvSpPr>
          <p:spPr>
            <a:xfrm>
              <a:off x="3240550" y="2488000"/>
              <a:ext cx="51950" cy="27875"/>
            </a:xfrm>
            <a:custGeom>
              <a:avLst/>
              <a:gdLst/>
              <a:ahLst/>
              <a:cxnLst/>
              <a:rect l="l" t="t" r="r" b="b"/>
              <a:pathLst>
                <a:path w="2078" h="1115" extrusionOk="0">
                  <a:moveTo>
                    <a:pt x="1873" y="578"/>
                  </a:moveTo>
                  <a:cubicBezTo>
                    <a:pt x="1967" y="634"/>
                    <a:pt x="2051" y="759"/>
                    <a:pt x="2073" y="883"/>
                  </a:cubicBezTo>
                  <a:lnTo>
                    <a:pt x="2077" y="942"/>
                  </a:lnTo>
                  <a:cubicBezTo>
                    <a:pt x="2077" y="1052"/>
                    <a:pt x="2012" y="1114"/>
                    <a:pt x="1913" y="1084"/>
                  </a:cubicBezTo>
                  <a:lnTo>
                    <a:pt x="260" y="565"/>
                  </a:lnTo>
                  <a:lnTo>
                    <a:pt x="211" y="540"/>
                  </a:lnTo>
                  <a:cubicBezTo>
                    <a:pt x="115" y="486"/>
                    <a:pt x="27" y="360"/>
                    <a:pt x="5" y="234"/>
                  </a:cubicBezTo>
                  <a:lnTo>
                    <a:pt x="1" y="178"/>
                  </a:lnTo>
                  <a:cubicBezTo>
                    <a:pt x="1" y="63"/>
                    <a:pt x="66" y="1"/>
                    <a:pt x="166" y="31"/>
                  </a:cubicBezTo>
                  <a:lnTo>
                    <a:pt x="1818" y="556"/>
                  </a:lnTo>
                  <a:cubicBezTo>
                    <a:pt x="1838" y="561"/>
                    <a:pt x="1856" y="568"/>
                    <a:pt x="1873" y="57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3"/>
            <p:cNvSpPr/>
            <p:nvPr/>
          </p:nvSpPr>
          <p:spPr>
            <a:xfrm>
              <a:off x="3235050" y="2405200"/>
              <a:ext cx="52875" cy="42475"/>
            </a:xfrm>
            <a:custGeom>
              <a:avLst/>
              <a:gdLst/>
              <a:ahLst/>
              <a:cxnLst/>
              <a:rect l="l" t="t" r="r" b="b"/>
              <a:pathLst>
                <a:path w="2115" h="1699" extrusionOk="0">
                  <a:moveTo>
                    <a:pt x="219" y="65"/>
                  </a:moveTo>
                  <a:lnTo>
                    <a:pt x="226" y="69"/>
                  </a:lnTo>
                  <a:lnTo>
                    <a:pt x="1917" y="1155"/>
                  </a:lnTo>
                  <a:cubicBezTo>
                    <a:pt x="2031" y="1229"/>
                    <a:pt x="2115" y="1382"/>
                    <a:pt x="2113" y="1515"/>
                  </a:cubicBezTo>
                  <a:lnTo>
                    <a:pt x="2113" y="1527"/>
                  </a:lnTo>
                  <a:cubicBezTo>
                    <a:pt x="2109" y="1653"/>
                    <a:pt x="2015" y="1699"/>
                    <a:pt x="1903" y="1634"/>
                  </a:cubicBezTo>
                  <a:lnTo>
                    <a:pt x="1892" y="1627"/>
                  </a:lnTo>
                  <a:lnTo>
                    <a:pt x="198" y="540"/>
                  </a:lnTo>
                  <a:cubicBezTo>
                    <a:pt x="88" y="468"/>
                    <a:pt x="0" y="307"/>
                    <a:pt x="0" y="181"/>
                  </a:cubicBezTo>
                  <a:lnTo>
                    <a:pt x="0" y="167"/>
                  </a:lnTo>
                  <a:cubicBezTo>
                    <a:pt x="9" y="38"/>
                    <a:pt x="108" y="1"/>
                    <a:pt x="219" y="6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33"/>
            <p:cNvSpPr/>
            <p:nvPr/>
          </p:nvSpPr>
          <p:spPr>
            <a:xfrm>
              <a:off x="3237425" y="2380075"/>
              <a:ext cx="52525" cy="46700"/>
            </a:xfrm>
            <a:custGeom>
              <a:avLst/>
              <a:gdLst/>
              <a:ahLst/>
              <a:cxnLst/>
              <a:rect l="l" t="t" r="r" b="b"/>
              <a:pathLst>
                <a:path w="2101" h="1868" extrusionOk="0">
                  <a:moveTo>
                    <a:pt x="211" y="59"/>
                  </a:moveTo>
                  <a:cubicBezTo>
                    <a:pt x="223" y="66"/>
                    <a:pt x="234" y="73"/>
                    <a:pt x="245" y="82"/>
                  </a:cubicBezTo>
                  <a:lnTo>
                    <a:pt x="1922" y="1344"/>
                  </a:lnTo>
                  <a:cubicBezTo>
                    <a:pt x="2030" y="1424"/>
                    <a:pt x="2101" y="1570"/>
                    <a:pt x="2101" y="1689"/>
                  </a:cubicBezTo>
                  <a:lnTo>
                    <a:pt x="2101" y="1724"/>
                  </a:lnTo>
                  <a:cubicBezTo>
                    <a:pt x="2085" y="1834"/>
                    <a:pt x="1993" y="1867"/>
                    <a:pt x="1890" y="1809"/>
                  </a:cubicBezTo>
                  <a:lnTo>
                    <a:pt x="1860" y="1791"/>
                  </a:lnTo>
                  <a:lnTo>
                    <a:pt x="183" y="528"/>
                  </a:lnTo>
                  <a:cubicBezTo>
                    <a:pt x="75" y="450"/>
                    <a:pt x="0" y="300"/>
                    <a:pt x="0" y="182"/>
                  </a:cubicBezTo>
                  <a:lnTo>
                    <a:pt x="4" y="148"/>
                  </a:lnTo>
                  <a:cubicBezTo>
                    <a:pt x="21" y="37"/>
                    <a:pt x="110" y="1"/>
                    <a:pt x="211" y="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33"/>
            <p:cNvSpPr/>
            <p:nvPr/>
          </p:nvSpPr>
          <p:spPr>
            <a:xfrm>
              <a:off x="3141300" y="2119025"/>
              <a:ext cx="12125" cy="14275"/>
            </a:xfrm>
            <a:custGeom>
              <a:avLst/>
              <a:gdLst/>
              <a:ahLst/>
              <a:cxnLst/>
              <a:rect l="l" t="t" r="r" b="b"/>
              <a:pathLst>
                <a:path w="485" h="571" extrusionOk="0">
                  <a:moveTo>
                    <a:pt x="356" y="144"/>
                  </a:moveTo>
                  <a:cubicBezTo>
                    <a:pt x="458" y="278"/>
                    <a:pt x="484" y="438"/>
                    <a:pt x="423" y="521"/>
                  </a:cubicBezTo>
                  <a:cubicBezTo>
                    <a:pt x="381" y="571"/>
                    <a:pt x="313" y="567"/>
                    <a:pt x="240" y="525"/>
                  </a:cubicBezTo>
                  <a:lnTo>
                    <a:pt x="129" y="426"/>
                  </a:lnTo>
                  <a:cubicBezTo>
                    <a:pt x="30" y="295"/>
                    <a:pt x="1" y="123"/>
                    <a:pt x="66" y="51"/>
                  </a:cubicBezTo>
                  <a:cubicBezTo>
                    <a:pt x="105" y="1"/>
                    <a:pt x="173" y="2"/>
                    <a:pt x="243" y="41"/>
                  </a:cubicBezTo>
                  <a:cubicBezTo>
                    <a:pt x="288" y="68"/>
                    <a:pt x="325" y="102"/>
                    <a:pt x="356" y="14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33"/>
            <p:cNvSpPr/>
            <p:nvPr/>
          </p:nvSpPr>
          <p:spPr>
            <a:xfrm>
              <a:off x="3714375" y="3075300"/>
              <a:ext cx="11950" cy="14050"/>
            </a:xfrm>
            <a:custGeom>
              <a:avLst/>
              <a:gdLst/>
              <a:ahLst/>
              <a:cxnLst/>
              <a:rect l="l" t="t" r="r" b="b"/>
              <a:pathLst>
                <a:path w="478" h="562" extrusionOk="0">
                  <a:moveTo>
                    <a:pt x="237" y="34"/>
                  </a:moveTo>
                  <a:cubicBezTo>
                    <a:pt x="315" y="84"/>
                    <a:pt x="375" y="157"/>
                    <a:pt x="409" y="242"/>
                  </a:cubicBezTo>
                  <a:cubicBezTo>
                    <a:pt x="478" y="387"/>
                    <a:pt x="458" y="525"/>
                    <a:pt x="359" y="546"/>
                  </a:cubicBezTo>
                  <a:cubicBezTo>
                    <a:pt x="324" y="561"/>
                    <a:pt x="278" y="549"/>
                    <a:pt x="238" y="524"/>
                  </a:cubicBezTo>
                  <a:cubicBezTo>
                    <a:pt x="161" y="478"/>
                    <a:pt x="103" y="408"/>
                    <a:pt x="69" y="326"/>
                  </a:cubicBezTo>
                  <a:cubicBezTo>
                    <a:pt x="1" y="176"/>
                    <a:pt x="20" y="34"/>
                    <a:pt x="117" y="11"/>
                  </a:cubicBezTo>
                  <a:cubicBezTo>
                    <a:pt x="151" y="1"/>
                    <a:pt x="195" y="11"/>
                    <a:pt x="237"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33"/>
            <p:cNvSpPr/>
            <p:nvPr/>
          </p:nvSpPr>
          <p:spPr>
            <a:xfrm>
              <a:off x="3739450" y="3067250"/>
              <a:ext cx="11825" cy="14000"/>
            </a:xfrm>
            <a:custGeom>
              <a:avLst/>
              <a:gdLst/>
              <a:ahLst/>
              <a:cxnLst/>
              <a:rect l="l" t="t" r="r" b="b"/>
              <a:pathLst>
                <a:path w="473" h="560" extrusionOk="0">
                  <a:moveTo>
                    <a:pt x="239" y="37"/>
                  </a:moveTo>
                  <a:cubicBezTo>
                    <a:pt x="308" y="82"/>
                    <a:pt x="365" y="146"/>
                    <a:pt x="402" y="221"/>
                  </a:cubicBezTo>
                  <a:cubicBezTo>
                    <a:pt x="473" y="363"/>
                    <a:pt x="466" y="512"/>
                    <a:pt x="378" y="544"/>
                  </a:cubicBezTo>
                  <a:cubicBezTo>
                    <a:pt x="335" y="560"/>
                    <a:pt x="286" y="553"/>
                    <a:pt x="236" y="525"/>
                  </a:cubicBezTo>
                  <a:cubicBezTo>
                    <a:pt x="179" y="492"/>
                    <a:pt x="117" y="426"/>
                    <a:pt x="75" y="349"/>
                  </a:cubicBezTo>
                  <a:cubicBezTo>
                    <a:pt x="0" y="200"/>
                    <a:pt x="11" y="52"/>
                    <a:pt x="103" y="18"/>
                  </a:cubicBezTo>
                  <a:cubicBezTo>
                    <a:pt x="142" y="1"/>
                    <a:pt x="191" y="11"/>
                    <a:pt x="239" y="3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33"/>
            <p:cNvSpPr/>
            <p:nvPr/>
          </p:nvSpPr>
          <p:spPr>
            <a:xfrm>
              <a:off x="3179850" y="2082950"/>
              <a:ext cx="11875" cy="14150"/>
            </a:xfrm>
            <a:custGeom>
              <a:avLst/>
              <a:gdLst/>
              <a:ahLst/>
              <a:cxnLst/>
              <a:rect l="l" t="t" r="r" b="b"/>
              <a:pathLst>
                <a:path w="475" h="566" extrusionOk="0">
                  <a:moveTo>
                    <a:pt x="240" y="41"/>
                  </a:moveTo>
                  <a:cubicBezTo>
                    <a:pt x="297" y="76"/>
                    <a:pt x="345" y="125"/>
                    <a:pt x="379" y="182"/>
                  </a:cubicBezTo>
                  <a:cubicBezTo>
                    <a:pt x="467" y="324"/>
                    <a:pt x="474" y="479"/>
                    <a:pt x="398" y="535"/>
                  </a:cubicBezTo>
                  <a:cubicBezTo>
                    <a:pt x="352" y="565"/>
                    <a:pt x="297" y="561"/>
                    <a:pt x="236" y="526"/>
                  </a:cubicBezTo>
                  <a:cubicBezTo>
                    <a:pt x="179" y="492"/>
                    <a:pt x="131" y="443"/>
                    <a:pt x="99" y="386"/>
                  </a:cubicBezTo>
                  <a:cubicBezTo>
                    <a:pt x="9" y="245"/>
                    <a:pt x="0" y="83"/>
                    <a:pt x="77" y="30"/>
                  </a:cubicBezTo>
                  <a:cubicBezTo>
                    <a:pt x="123" y="1"/>
                    <a:pt x="181" y="7"/>
                    <a:pt x="240"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33"/>
            <p:cNvSpPr/>
            <p:nvPr/>
          </p:nvSpPr>
          <p:spPr>
            <a:xfrm>
              <a:off x="3202000" y="2069400"/>
              <a:ext cx="11850" cy="14075"/>
            </a:xfrm>
            <a:custGeom>
              <a:avLst/>
              <a:gdLst/>
              <a:ahLst/>
              <a:cxnLst/>
              <a:rect l="l" t="t" r="r" b="b"/>
              <a:pathLst>
                <a:path w="474" h="563" extrusionOk="0">
                  <a:moveTo>
                    <a:pt x="238" y="38"/>
                  </a:moveTo>
                  <a:cubicBezTo>
                    <a:pt x="302" y="79"/>
                    <a:pt x="353" y="135"/>
                    <a:pt x="390" y="200"/>
                  </a:cubicBezTo>
                  <a:cubicBezTo>
                    <a:pt x="473" y="345"/>
                    <a:pt x="469" y="497"/>
                    <a:pt x="381" y="539"/>
                  </a:cubicBezTo>
                  <a:cubicBezTo>
                    <a:pt x="340" y="562"/>
                    <a:pt x="289" y="551"/>
                    <a:pt x="241" y="522"/>
                  </a:cubicBezTo>
                  <a:cubicBezTo>
                    <a:pt x="174" y="483"/>
                    <a:pt x="119" y="427"/>
                    <a:pt x="80" y="360"/>
                  </a:cubicBezTo>
                  <a:cubicBezTo>
                    <a:pt x="1" y="213"/>
                    <a:pt x="5" y="66"/>
                    <a:pt x="93" y="20"/>
                  </a:cubicBezTo>
                  <a:lnTo>
                    <a:pt x="93" y="24"/>
                  </a:lnTo>
                  <a:cubicBezTo>
                    <a:pt x="133" y="1"/>
                    <a:pt x="186" y="8"/>
                    <a:pt x="238"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33"/>
            <p:cNvSpPr/>
            <p:nvPr/>
          </p:nvSpPr>
          <p:spPr>
            <a:xfrm>
              <a:off x="3784700" y="3041850"/>
              <a:ext cx="11925" cy="14175"/>
            </a:xfrm>
            <a:custGeom>
              <a:avLst/>
              <a:gdLst/>
              <a:ahLst/>
              <a:cxnLst/>
              <a:rect l="l" t="t" r="r" b="b"/>
              <a:pathLst>
                <a:path w="477" h="567" extrusionOk="0">
                  <a:moveTo>
                    <a:pt x="242" y="42"/>
                  </a:moveTo>
                  <a:cubicBezTo>
                    <a:pt x="298" y="76"/>
                    <a:pt x="345" y="123"/>
                    <a:pt x="379" y="179"/>
                  </a:cubicBezTo>
                  <a:cubicBezTo>
                    <a:pt x="462" y="314"/>
                    <a:pt x="476" y="482"/>
                    <a:pt x="400" y="537"/>
                  </a:cubicBezTo>
                  <a:cubicBezTo>
                    <a:pt x="358" y="567"/>
                    <a:pt x="296" y="562"/>
                    <a:pt x="241" y="529"/>
                  </a:cubicBezTo>
                  <a:cubicBezTo>
                    <a:pt x="182" y="493"/>
                    <a:pt x="135" y="444"/>
                    <a:pt x="98" y="385"/>
                  </a:cubicBezTo>
                  <a:cubicBezTo>
                    <a:pt x="12" y="247"/>
                    <a:pt x="1" y="91"/>
                    <a:pt x="76" y="36"/>
                  </a:cubicBezTo>
                  <a:cubicBezTo>
                    <a:pt x="119" y="1"/>
                    <a:pt x="181" y="6"/>
                    <a:pt x="242" y="4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33"/>
            <p:cNvSpPr/>
            <p:nvPr/>
          </p:nvSpPr>
          <p:spPr>
            <a:xfrm>
              <a:off x="3225700" y="2058800"/>
              <a:ext cx="12050" cy="14050"/>
            </a:xfrm>
            <a:custGeom>
              <a:avLst/>
              <a:gdLst/>
              <a:ahLst/>
              <a:cxnLst/>
              <a:rect l="l" t="t" r="r" b="b"/>
              <a:pathLst>
                <a:path w="482" h="562" extrusionOk="0">
                  <a:moveTo>
                    <a:pt x="242" y="39"/>
                  </a:moveTo>
                  <a:cubicBezTo>
                    <a:pt x="313" y="82"/>
                    <a:pt x="369" y="145"/>
                    <a:pt x="406" y="220"/>
                  </a:cubicBezTo>
                  <a:cubicBezTo>
                    <a:pt x="482" y="365"/>
                    <a:pt x="466" y="514"/>
                    <a:pt x="374" y="549"/>
                  </a:cubicBezTo>
                  <a:cubicBezTo>
                    <a:pt x="337" y="561"/>
                    <a:pt x="291" y="553"/>
                    <a:pt x="238" y="522"/>
                  </a:cubicBezTo>
                  <a:cubicBezTo>
                    <a:pt x="168" y="478"/>
                    <a:pt x="114" y="415"/>
                    <a:pt x="77" y="341"/>
                  </a:cubicBezTo>
                  <a:cubicBezTo>
                    <a:pt x="1" y="192"/>
                    <a:pt x="13" y="46"/>
                    <a:pt x="108" y="18"/>
                  </a:cubicBezTo>
                  <a:cubicBezTo>
                    <a:pt x="147" y="1"/>
                    <a:pt x="194" y="11"/>
                    <a:pt x="242" y="3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33"/>
            <p:cNvSpPr/>
            <p:nvPr/>
          </p:nvSpPr>
          <p:spPr>
            <a:xfrm>
              <a:off x="3804500" y="3024675"/>
              <a:ext cx="11950" cy="14200"/>
            </a:xfrm>
            <a:custGeom>
              <a:avLst/>
              <a:gdLst/>
              <a:ahLst/>
              <a:cxnLst/>
              <a:rect l="l" t="t" r="r" b="b"/>
              <a:pathLst>
                <a:path w="478" h="568" extrusionOk="0">
                  <a:moveTo>
                    <a:pt x="364" y="159"/>
                  </a:moveTo>
                  <a:cubicBezTo>
                    <a:pt x="459" y="289"/>
                    <a:pt x="477" y="458"/>
                    <a:pt x="413" y="526"/>
                  </a:cubicBezTo>
                  <a:cubicBezTo>
                    <a:pt x="370" y="568"/>
                    <a:pt x="306" y="565"/>
                    <a:pt x="238" y="526"/>
                  </a:cubicBezTo>
                  <a:cubicBezTo>
                    <a:pt x="190" y="495"/>
                    <a:pt x="148" y="456"/>
                    <a:pt x="115" y="412"/>
                  </a:cubicBezTo>
                  <a:cubicBezTo>
                    <a:pt x="20" y="274"/>
                    <a:pt x="1" y="109"/>
                    <a:pt x="70" y="44"/>
                  </a:cubicBezTo>
                  <a:cubicBezTo>
                    <a:pt x="109" y="0"/>
                    <a:pt x="175" y="3"/>
                    <a:pt x="239" y="41"/>
                  </a:cubicBezTo>
                  <a:cubicBezTo>
                    <a:pt x="289" y="72"/>
                    <a:pt x="331" y="112"/>
                    <a:pt x="364" y="1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33"/>
            <p:cNvSpPr/>
            <p:nvPr/>
          </p:nvSpPr>
          <p:spPr>
            <a:xfrm>
              <a:off x="3277900" y="2047275"/>
              <a:ext cx="12050" cy="13625"/>
            </a:xfrm>
            <a:custGeom>
              <a:avLst/>
              <a:gdLst/>
              <a:ahLst/>
              <a:cxnLst/>
              <a:rect l="l" t="t" r="r" b="b"/>
              <a:pathLst>
                <a:path w="482" h="545" extrusionOk="0">
                  <a:moveTo>
                    <a:pt x="241" y="30"/>
                  </a:moveTo>
                  <a:cubicBezTo>
                    <a:pt x="313" y="73"/>
                    <a:pt x="384" y="158"/>
                    <a:pt x="425" y="260"/>
                  </a:cubicBezTo>
                  <a:cubicBezTo>
                    <a:pt x="482" y="406"/>
                    <a:pt x="451" y="539"/>
                    <a:pt x="348" y="544"/>
                  </a:cubicBezTo>
                  <a:lnTo>
                    <a:pt x="241" y="518"/>
                  </a:lnTo>
                  <a:cubicBezTo>
                    <a:pt x="168" y="476"/>
                    <a:pt x="96" y="389"/>
                    <a:pt x="58" y="289"/>
                  </a:cubicBezTo>
                  <a:cubicBezTo>
                    <a:pt x="1" y="147"/>
                    <a:pt x="36" y="13"/>
                    <a:pt x="130" y="2"/>
                  </a:cubicBezTo>
                  <a:cubicBezTo>
                    <a:pt x="169" y="1"/>
                    <a:pt x="207" y="10"/>
                    <a:pt x="241" y="3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33"/>
            <p:cNvSpPr/>
            <p:nvPr/>
          </p:nvSpPr>
          <p:spPr>
            <a:xfrm>
              <a:off x="3305900" y="2046200"/>
              <a:ext cx="12150" cy="13775"/>
            </a:xfrm>
            <a:custGeom>
              <a:avLst/>
              <a:gdLst/>
              <a:ahLst/>
              <a:cxnLst/>
              <a:rect l="l" t="t" r="r" b="b"/>
              <a:pathLst>
                <a:path w="486" h="551" extrusionOk="0">
                  <a:moveTo>
                    <a:pt x="244" y="34"/>
                  </a:moveTo>
                  <a:cubicBezTo>
                    <a:pt x="322" y="78"/>
                    <a:pt x="396" y="173"/>
                    <a:pt x="432" y="278"/>
                  </a:cubicBezTo>
                  <a:cubicBezTo>
                    <a:pt x="485" y="431"/>
                    <a:pt x="442" y="551"/>
                    <a:pt x="336" y="551"/>
                  </a:cubicBezTo>
                  <a:lnTo>
                    <a:pt x="240" y="517"/>
                  </a:lnTo>
                  <a:cubicBezTo>
                    <a:pt x="160" y="471"/>
                    <a:pt x="88" y="377"/>
                    <a:pt x="49" y="272"/>
                  </a:cubicBezTo>
                  <a:cubicBezTo>
                    <a:pt x="0" y="120"/>
                    <a:pt x="43" y="0"/>
                    <a:pt x="149" y="5"/>
                  </a:cubicBezTo>
                  <a:cubicBezTo>
                    <a:pt x="183" y="6"/>
                    <a:pt x="216" y="16"/>
                    <a:pt x="244" y="34"/>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33"/>
            <p:cNvSpPr/>
            <p:nvPr/>
          </p:nvSpPr>
          <p:spPr>
            <a:xfrm>
              <a:off x="3335125" y="2048075"/>
              <a:ext cx="11950" cy="14250"/>
            </a:xfrm>
            <a:custGeom>
              <a:avLst/>
              <a:gdLst/>
              <a:ahLst/>
              <a:cxnLst/>
              <a:rect l="l" t="t" r="r" b="b"/>
              <a:pathLst>
                <a:path w="478" h="570" extrusionOk="0">
                  <a:moveTo>
                    <a:pt x="236" y="41"/>
                  </a:moveTo>
                  <a:cubicBezTo>
                    <a:pt x="323" y="91"/>
                    <a:pt x="404" y="199"/>
                    <a:pt x="436" y="313"/>
                  </a:cubicBezTo>
                  <a:cubicBezTo>
                    <a:pt x="477" y="459"/>
                    <a:pt x="423" y="569"/>
                    <a:pt x="316" y="564"/>
                  </a:cubicBezTo>
                  <a:lnTo>
                    <a:pt x="240" y="533"/>
                  </a:lnTo>
                  <a:cubicBezTo>
                    <a:pt x="155" y="486"/>
                    <a:pt x="76" y="383"/>
                    <a:pt x="42" y="265"/>
                  </a:cubicBezTo>
                  <a:cubicBezTo>
                    <a:pt x="1" y="114"/>
                    <a:pt x="54" y="1"/>
                    <a:pt x="161" y="15"/>
                  </a:cubicBezTo>
                  <a:cubicBezTo>
                    <a:pt x="187" y="19"/>
                    <a:pt x="213" y="27"/>
                    <a:pt x="236"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33"/>
            <p:cNvSpPr/>
            <p:nvPr/>
          </p:nvSpPr>
          <p:spPr>
            <a:xfrm>
              <a:off x="3518025" y="2310350"/>
              <a:ext cx="18375" cy="58575"/>
            </a:xfrm>
            <a:custGeom>
              <a:avLst/>
              <a:gdLst/>
              <a:ahLst/>
              <a:cxnLst/>
              <a:rect l="l" t="t" r="r" b="b"/>
              <a:pathLst>
                <a:path w="735" h="2343" extrusionOk="0">
                  <a:moveTo>
                    <a:pt x="528" y="59"/>
                  </a:moveTo>
                  <a:cubicBezTo>
                    <a:pt x="541" y="66"/>
                    <a:pt x="552" y="73"/>
                    <a:pt x="563" y="83"/>
                  </a:cubicBezTo>
                  <a:cubicBezTo>
                    <a:pt x="662" y="161"/>
                    <a:pt x="735" y="304"/>
                    <a:pt x="735" y="423"/>
                  </a:cubicBezTo>
                  <a:lnTo>
                    <a:pt x="730" y="465"/>
                  </a:lnTo>
                  <a:lnTo>
                    <a:pt x="420" y="2203"/>
                  </a:lnTo>
                  <a:cubicBezTo>
                    <a:pt x="400" y="2310"/>
                    <a:pt x="312" y="2342"/>
                    <a:pt x="213" y="2286"/>
                  </a:cubicBezTo>
                  <a:lnTo>
                    <a:pt x="176" y="2260"/>
                  </a:lnTo>
                  <a:cubicBezTo>
                    <a:pt x="73" y="2178"/>
                    <a:pt x="0" y="2036"/>
                    <a:pt x="1" y="1921"/>
                  </a:cubicBezTo>
                  <a:lnTo>
                    <a:pt x="6" y="1879"/>
                  </a:lnTo>
                  <a:lnTo>
                    <a:pt x="315" y="136"/>
                  </a:lnTo>
                  <a:cubicBezTo>
                    <a:pt x="333" y="28"/>
                    <a:pt x="427" y="0"/>
                    <a:pt x="528" y="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33"/>
            <p:cNvSpPr/>
            <p:nvPr/>
          </p:nvSpPr>
          <p:spPr>
            <a:xfrm>
              <a:off x="3572425" y="2373675"/>
              <a:ext cx="29750" cy="47100"/>
            </a:xfrm>
            <a:custGeom>
              <a:avLst/>
              <a:gdLst/>
              <a:ahLst/>
              <a:cxnLst/>
              <a:rect l="l" t="t" r="r" b="b"/>
              <a:pathLst>
                <a:path w="1190" h="1884" extrusionOk="0">
                  <a:moveTo>
                    <a:pt x="976" y="45"/>
                  </a:moveTo>
                  <a:cubicBezTo>
                    <a:pt x="1012" y="66"/>
                    <a:pt x="1044" y="94"/>
                    <a:pt x="1071" y="126"/>
                  </a:cubicBezTo>
                  <a:cubicBezTo>
                    <a:pt x="1147" y="212"/>
                    <a:pt x="1189" y="321"/>
                    <a:pt x="1188" y="413"/>
                  </a:cubicBezTo>
                  <a:lnTo>
                    <a:pt x="1165" y="505"/>
                  </a:lnTo>
                  <a:lnTo>
                    <a:pt x="401" y="1811"/>
                  </a:lnTo>
                  <a:cubicBezTo>
                    <a:pt x="367" y="1879"/>
                    <a:pt x="290" y="1883"/>
                    <a:pt x="213" y="1839"/>
                  </a:cubicBezTo>
                  <a:lnTo>
                    <a:pt x="118" y="1758"/>
                  </a:lnTo>
                  <a:cubicBezTo>
                    <a:pt x="42" y="1672"/>
                    <a:pt x="0" y="1563"/>
                    <a:pt x="1" y="1471"/>
                  </a:cubicBezTo>
                  <a:lnTo>
                    <a:pt x="24" y="1379"/>
                  </a:lnTo>
                  <a:lnTo>
                    <a:pt x="788" y="71"/>
                  </a:lnTo>
                  <a:cubicBezTo>
                    <a:pt x="827" y="7"/>
                    <a:pt x="900" y="0"/>
                    <a:pt x="976" y="4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33"/>
            <p:cNvSpPr/>
            <p:nvPr/>
          </p:nvSpPr>
          <p:spPr>
            <a:xfrm>
              <a:off x="3427525" y="2073400"/>
              <a:ext cx="11350" cy="15450"/>
            </a:xfrm>
            <a:custGeom>
              <a:avLst/>
              <a:gdLst/>
              <a:ahLst/>
              <a:cxnLst/>
              <a:rect l="l" t="t" r="r" b="b"/>
              <a:pathLst>
                <a:path w="454" h="618" extrusionOk="0">
                  <a:moveTo>
                    <a:pt x="230" y="68"/>
                  </a:moveTo>
                  <a:cubicBezTo>
                    <a:pt x="333" y="126"/>
                    <a:pt x="422" y="266"/>
                    <a:pt x="438" y="400"/>
                  </a:cubicBezTo>
                  <a:cubicBezTo>
                    <a:pt x="453" y="539"/>
                    <a:pt x="372" y="617"/>
                    <a:pt x="254" y="566"/>
                  </a:cubicBezTo>
                  <a:lnTo>
                    <a:pt x="227" y="550"/>
                  </a:lnTo>
                  <a:cubicBezTo>
                    <a:pt x="124" y="492"/>
                    <a:pt x="29" y="348"/>
                    <a:pt x="18" y="220"/>
                  </a:cubicBezTo>
                  <a:cubicBezTo>
                    <a:pt x="0" y="73"/>
                    <a:pt x="88" y="1"/>
                    <a:pt x="202" y="54"/>
                  </a:cubicBezTo>
                  <a:cubicBezTo>
                    <a:pt x="212" y="58"/>
                    <a:pt x="222" y="62"/>
                    <a:pt x="230" y="6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33"/>
            <p:cNvSpPr/>
            <p:nvPr/>
          </p:nvSpPr>
          <p:spPr>
            <a:xfrm>
              <a:off x="3619625" y="2452000"/>
              <a:ext cx="39400" cy="33425"/>
            </a:xfrm>
            <a:custGeom>
              <a:avLst/>
              <a:gdLst/>
              <a:ahLst/>
              <a:cxnLst/>
              <a:rect l="l" t="t" r="r" b="b"/>
              <a:pathLst>
                <a:path w="1576" h="1337" extrusionOk="0">
                  <a:moveTo>
                    <a:pt x="1364" y="40"/>
                  </a:moveTo>
                  <a:cubicBezTo>
                    <a:pt x="1424" y="77"/>
                    <a:pt x="1473" y="128"/>
                    <a:pt x="1508" y="188"/>
                  </a:cubicBezTo>
                  <a:cubicBezTo>
                    <a:pt x="1549" y="253"/>
                    <a:pt x="1573" y="330"/>
                    <a:pt x="1576" y="406"/>
                  </a:cubicBezTo>
                  <a:cubicBezTo>
                    <a:pt x="1576" y="464"/>
                    <a:pt x="1556" y="515"/>
                    <a:pt x="1519" y="540"/>
                  </a:cubicBezTo>
                  <a:lnTo>
                    <a:pt x="366" y="1307"/>
                  </a:lnTo>
                  <a:cubicBezTo>
                    <a:pt x="324" y="1336"/>
                    <a:pt x="267" y="1329"/>
                    <a:pt x="210" y="1296"/>
                  </a:cubicBezTo>
                  <a:cubicBezTo>
                    <a:pt x="151" y="1260"/>
                    <a:pt x="103" y="1209"/>
                    <a:pt x="68" y="1149"/>
                  </a:cubicBezTo>
                  <a:cubicBezTo>
                    <a:pt x="26" y="1085"/>
                    <a:pt x="4" y="1010"/>
                    <a:pt x="1" y="933"/>
                  </a:cubicBezTo>
                  <a:cubicBezTo>
                    <a:pt x="1" y="872"/>
                    <a:pt x="19" y="826"/>
                    <a:pt x="54" y="798"/>
                  </a:cubicBezTo>
                  <a:lnTo>
                    <a:pt x="1211" y="30"/>
                  </a:lnTo>
                  <a:cubicBezTo>
                    <a:pt x="1251" y="1"/>
                    <a:pt x="1307" y="8"/>
                    <a:pt x="1364" y="4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33"/>
            <p:cNvSpPr/>
            <p:nvPr/>
          </p:nvSpPr>
          <p:spPr>
            <a:xfrm>
              <a:off x="3459400" y="2088200"/>
              <a:ext cx="10850" cy="15450"/>
            </a:xfrm>
            <a:custGeom>
              <a:avLst/>
              <a:gdLst/>
              <a:ahLst/>
              <a:cxnLst/>
              <a:rect l="l" t="t" r="r" b="b"/>
              <a:pathLst>
                <a:path w="434" h="618" extrusionOk="0">
                  <a:moveTo>
                    <a:pt x="219" y="66"/>
                  </a:moveTo>
                  <a:cubicBezTo>
                    <a:pt x="332" y="130"/>
                    <a:pt x="424" y="284"/>
                    <a:pt x="431" y="415"/>
                  </a:cubicBezTo>
                  <a:cubicBezTo>
                    <a:pt x="434" y="553"/>
                    <a:pt x="346" y="618"/>
                    <a:pt x="232" y="560"/>
                  </a:cubicBezTo>
                  <a:lnTo>
                    <a:pt x="219" y="553"/>
                  </a:lnTo>
                  <a:cubicBezTo>
                    <a:pt x="109" y="489"/>
                    <a:pt x="14" y="333"/>
                    <a:pt x="7" y="202"/>
                  </a:cubicBezTo>
                  <a:cubicBezTo>
                    <a:pt x="0" y="61"/>
                    <a:pt x="91" y="0"/>
                    <a:pt x="207" y="57"/>
                  </a:cubicBezTo>
                  <a:cubicBezTo>
                    <a:pt x="211" y="60"/>
                    <a:pt x="215" y="63"/>
                    <a:pt x="219" y="6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33"/>
            <p:cNvSpPr/>
            <p:nvPr/>
          </p:nvSpPr>
          <p:spPr>
            <a:xfrm>
              <a:off x="3491225" y="2105850"/>
              <a:ext cx="10725" cy="15550"/>
            </a:xfrm>
            <a:custGeom>
              <a:avLst/>
              <a:gdLst/>
              <a:ahLst/>
              <a:cxnLst/>
              <a:rect l="l" t="t" r="r" b="b"/>
              <a:pathLst>
                <a:path w="429" h="622" extrusionOk="0">
                  <a:moveTo>
                    <a:pt x="223" y="70"/>
                  </a:moveTo>
                  <a:cubicBezTo>
                    <a:pt x="340" y="143"/>
                    <a:pt x="428" y="303"/>
                    <a:pt x="428" y="438"/>
                  </a:cubicBezTo>
                  <a:cubicBezTo>
                    <a:pt x="424" y="568"/>
                    <a:pt x="332" y="621"/>
                    <a:pt x="218" y="554"/>
                  </a:cubicBezTo>
                  <a:lnTo>
                    <a:pt x="213" y="553"/>
                  </a:lnTo>
                  <a:cubicBezTo>
                    <a:pt x="95" y="479"/>
                    <a:pt x="0" y="320"/>
                    <a:pt x="4" y="186"/>
                  </a:cubicBezTo>
                  <a:cubicBezTo>
                    <a:pt x="4" y="54"/>
                    <a:pt x="100" y="1"/>
                    <a:pt x="216" y="66"/>
                  </a:cubicBezTo>
                  <a:cubicBezTo>
                    <a:pt x="218" y="68"/>
                    <a:pt x="220" y="69"/>
                    <a:pt x="223" y="7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33"/>
            <p:cNvSpPr/>
            <p:nvPr/>
          </p:nvSpPr>
          <p:spPr>
            <a:xfrm>
              <a:off x="3522800" y="2126475"/>
              <a:ext cx="11175" cy="15225"/>
            </a:xfrm>
            <a:custGeom>
              <a:avLst/>
              <a:gdLst/>
              <a:ahLst/>
              <a:cxnLst/>
              <a:rect l="l" t="t" r="r" b="b"/>
              <a:pathLst>
                <a:path w="447" h="609" extrusionOk="0">
                  <a:moveTo>
                    <a:pt x="245" y="75"/>
                  </a:moveTo>
                  <a:cubicBezTo>
                    <a:pt x="362" y="161"/>
                    <a:pt x="446" y="327"/>
                    <a:pt x="435" y="453"/>
                  </a:cubicBezTo>
                  <a:cubicBezTo>
                    <a:pt x="420" y="571"/>
                    <a:pt x="328" y="609"/>
                    <a:pt x="220" y="549"/>
                  </a:cubicBezTo>
                  <a:lnTo>
                    <a:pt x="202" y="538"/>
                  </a:lnTo>
                  <a:cubicBezTo>
                    <a:pt x="86" y="458"/>
                    <a:pt x="0" y="290"/>
                    <a:pt x="11" y="160"/>
                  </a:cubicBezTo>
                  <a:cubicBezTo>
                    <a:pt x="22" y="40"/>
                    <a:pt x="119" y="1"/>
                    <a:pt x="230" y="65"/>
                  </a:cubicBezTo>
                  <a:cubicBezTo>
                    <a:pt x="236" y="69"/>
                    <a:pt x="240" y="72"/>
                    <a:pt x="245" y="75"/>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33"/>
            <p:cNvSpPr/>
            <p:nvPr/>
          </p:nvSpPr>
          <p:spPr>
            <a:xfrm>
              <a:off x="3554050" y="2149825"/>
              <a:ext cx="11475" cy="15150"/>
            </a:xfrm>
            <a:custGeom>
              <a:avLst/>
              <a:gdLst/>
              <a:ahLst/>
              <a:cxnLst/>
              <a:rect l="l" t="t" r="r" b="b"/>
              <a:pathLst>
                <a:path w="459" h="606" extrusionOk="0">
                  <a:moveTo>
                    <a:pt x="268" y="87"/>
                  </a:moveTo>
                  <a:cubicBezTo>
                    <a:pt x="382" y="179"/>
                    <a:pt x="459" y="347"/>
                    <a:pt x="439" y="466"/>
                  </a:cubicBezTo>
                  <a:cubicBezTo>
                    <a:pt x="420" y="574"/>
                    <a:pt x="332" y="606"/>
                    <a:pt x="229" y="547"/>
                  </a:cubicBezTo>
                  <a:lnTo>
                    <a:pt x="191" y="521"/>
                  </a:lnTo>
                  <a:cubicBezTo>
                    <a:pt x="76" y="427"/>
                    <a:pt x="0" y="262"/>
                    <a:pt x="24" y="143"/>
                  </a:cubicBezTo>
                  <a:cubicBezTo>
                    <a:pt x="41" y="33"/>
                    <a:pt x="129" y="1"/>
                    <a:pt x="228" y="58"/>
                  </a:cubicBezTo>
                  <a:cubicBezTo>
                    <a:pt x="242" y="66"/>
                    <a:pt x="255" y="76"/>
                    <a:pt x="268" y="8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33"/>
            <p:cNvSpPr/>
            <p:nvPr/>
          </p:nvSpPr>
          <p:spPr>
            <a:xfrm>
              <a:off x="3615125" y="2204200"/>
              <a:ext cx="11950" cy="14650"/>
            </a:xfrm>
            <a:custGeom>
              <a:avLst/>
              <a:gdLst/>
              <a:ahLst/>
              <a:cxnLst/>
              <a:rect l="l" t="t" r="r" b="b"/>
              <a:pathLst>
                <a:path w="478" h="586" extrusionOk="0">
                  <a:moveTo>
                    <a:pt x="310" y="102"/>
                  </a:moveTo>
                  <a:cubicBezTo>
                    <a:pt x="421" y="210"/>
                    <a:pt x="478" y="382"/>
                    <a:pt x="439" y="488"/>
                  </a:cubicBezTo>
                  <a:cubicBezTo>
                    <a:pt x="408" y="571"/>
                    <a:pt x="329" y="586"/>
                    <a:pt x="237" y="533"/>
                  </a:cubicBezTo>
                  <a:lnTo>
                    <a:pt x="172" y="483"/>
                  </a:lnTo>
                  <a:cubicBezTo>
                    <a:pt x="61" y="375"/>
                    <a:pt x="1" y="204"/>
                    <a:pt x="39" y="99"/>
                  </a:cubicBezTo>
                  <a:cubicBezTo>
                    <a:pt x="69" y="16"/>
                    <a:pt x="156" y="0"/>
                    <a:pt x="244" y="51"/>
                  </a:cubicBezTo>
                  <a:cubicBezTo>
                    <a:pt x="269" y="65"/>
                    <a:pt x="291" y="83"/>
                    <a:pt x="310" y="10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33"/>
            <p:cNvSpPr/>
            <p:nvPr/>
          </p:nvSpPr>
          <p:spPr>
            <a:xfrm>
              <a:off x="3644550" y="2234800"/>
              <a:ext cx="12150" cy="14475"/>
            </a:xfrm>
            <a:custGeom>
              <a:avLst/>
              <a:gdLst/>
              <a:ahLst/>
              <a:cxnLst/>
              <a:rect l="l" t="t" r="r" b="b"/>
              <a:pathLst>
                <a:path w="486" h="579" extrusionOk="0">
                  <a:moveTo>
                    <a:pt x="329" y="117"/>
                  </a:moveTo>
                  <a:cubicBezTo>
                    <a:pt x="433" y="229"/>
                    <a:pt x="486" y="405"/>
                    <a:pt x="440" y="501"/>
                  </a:cubicBezTo>
                  <a:cubicBezTo>
                    <a:pt x="401" y="570"/>
                    <a:pt x="324" y="579"/>
                    <a:pt x="240" y="531"/>
                  </a:cubicBezTo>
                  <a:lnTo>
                    <a:pt x="157" y="465"/>
                  </a:lnTo>
                  <a:cubicBezTo>
                    <a:pt x="51" y="346"/>
                    <a:pt x="0" y="173"/>
                    <a:pt x="46" y="81"/>
                  </a:cubicBezTo>
                  <a:cubicBezTo>
                    <a:pt x="87" y="13"/>
                    <a:pt x="165" y="0"/>
                    <a:pt x="246" y="48"/>
                  </a:cubicBezTo>
                  <a:cubicBezTo>
                    <a:pt x="276" y="66"/>
                    <a:pt x="306" y="90"/>
                    <a:pt x="329" y="11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33"/>
            <p:cNvSpPr/>
            <p:nvPr/>
          </p:nvSpPr>
          <p:spPr>
            <a:xfrm>
              <a:off x="3844675" y="2575675"/>
              <a:ext cx="12025" cy="13700"/>
            </a:xfrm>
            <a:custGeom>
              <a:avLst/>
              <a:gdLst/>
              <a:ahLst/>
              <a:cxnLst/>
              <a:rect l="l" t="t" r="r" b="b"/>
              <a:pathLst>
                <a:path w="481" h="548" extrusionOk="0">
                  <a:moveTo>
                    <a:pt x="432" y="277"/>
                  </a:moveTo>
                  <a:cubicBezTo>
                    <a:pt x="480" y="429"/>
                    <a:pt x="434" y="547"/>
                    <a:pt x="327" y="547"/>
                  </a:cubicBezTo>
                  <a:lnTo>
                    <a:pt x="239" y="518"/>
                  </a:lnTo>
                  <a:cubicBezTo>
                    <a:pt x="160" y="472"/>
                    <a:pt x="83" y="376"/>
                    <a:pt x="45" y="266"/>
                  </a:cubicBezTo>
                  <a:cubicBezTo>
                    <a:pt x="1" y="117"/>
                    <a:pt x="43" y="1"/>
                    <a:pt x="146" y="2"/>
                  </a:cubicBezTo>
                  <a:cubicBezTo>
                    <a:pt x="179" y="4"/>
                    <a:pt x="213" y="13"/>
                    <a:pt x="241" y="32"/>
                  </a:cubicBezTo>
                  <a:cubicBezTo>
                    <a:pt x="320" y="78"/>
                    <a:pt x="397" y="172"/>
                    <a:pt x="432" y="27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33"/>
            <p:cNvSpPr/>
            <p:nvPr/>
          </p:nvSpPr>
          <p:spPr>
            <a:xfrm>
              <a:off x="3577350" y="2221000"/>
              <a:ext cx="269275" cy="521800"/>
            </a:xfrm>
            <a:custGeom>
              <a:avLst/>
              <a:gdLst/>
              <a:ahLst/>
              <a:cxnLst/>
              <a:rect l="l" t="t" r="r" b="b"/>
              <a:pathLst>
                <a:path w="10771" h="20872" extrusionOk="0">
                  <a:moveTo>
                    <a:pt x="5" y="0"/>
                  </a:moveTo>
                  <a:cubicBezTo>
                    <a:pt x="5851" y="5092"/>
                    <a:pt x="10256" y="13466"/>
                    <a:pt x="10771" y="20872"/>
                  </a:cubicBezTo>
                  <a:lnTo>
                    <a:pt x="9757" y="20286"/>
                  </a:lnTo>
                  <a:cubicBezTo>
                    <a:pt x="9253" y="13534"/>
                    <a:pt x="5284" y="5920"/>
                    <a:pt x="1" y="1177"/>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33"/>
            <p:cNvSpPr/>
            <p:nvPr/>
          </p:nvSpPr>
          <p:spPr>
            <a:xfrm>
              <a:off x="3673025" y="2267425"/>
              <a:ext cx="12150" cy="14450"/>
            </a:xfrm>
            <a:custGeom>
              <a:avLst/>
              <a:gdLst/>
              <a:ahLst/>
              <a:cxnLst/>
              <a:rect l="l" t="t" r="r" b="b"/>
              <a:pathLst>
                <a:path w="486" h="578" extrusionOk="0">
                  <a:moveTo>
                    <a:pt x="345" y="137"/>
                  </a:moveTo>
                  <a:cubicBezTo>
                    <a:pt x="448" y="258"/>
                    <a:pt x="485" y="425"/>
                    <a:pt x="427" y="510"/>
                  </a:cubicBezTo>
                  <a:cubicBezTo>
                    <a:pt x="389" y="572"/>
                    <a:pt x="317" y="577"/>
                    <a:pt x="240" y="534"/>
                  </a:cubicBezTo>
                  <a:lnTo>
                    <a:pt x="141" y="450"/>
                  </a:lnTo>
                  <a:cubicBezTo>
                    <a:pt x="38" y="321"/>
                    <a:pt x="0" y="153"/>
                    <a:pt x="55" y="67"/>
                  </a:cubicBezTo>
                  <a:cubicBezTo>
                    <a:pt x="92" y="6"/>
                    <a:pt x="165" y="0"/>
                    <a:pt x="239" y="43"/>
                  </a:cubicBezTo>
                  <a:cubicBezTo>
                    <a:pt x="279" y="68"/>
                    <a:pt x="315" y="99"/>
                    <a:pt x="345" y="13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33"/>
            <p:cNvSpPr/>
            <p:nvPr/>
          </p:nvSpPr>
          <p:spPr>
            <a:xfrm>
              <a:off x="3829875" y="2534775"/>
              <a:ext cx="12150" cy="13725"/>
            </a:xfrm>
            <a:custGeom>
              <a:avLst/>
              <a:gdLst/>
              <a:ahLst/>
              <a:cxnLst/>
              <a:rect l="l" t="t" r="r" b="b"/>
              <a:pathLst>
                <a:path w="486" h="549" extrusionOk="0">
                  <a:moveTo>
                    <a:pt x="424" y="260"/>
                  </a:moveTo>
                  <a:cubicBezTo>
                    <a:pt x="486" y="409"/>
                    <a:pt x="451" y="543"/>
                    <a:pt x="348" y="548"/>
                  </a:cubicBezTo>
                  <a:lnTo>
                    <a:pt x="240" y="518"/>
                  </a:lnTo>
                  <a:cubicBezTo>
                    <a:pt x="157" y="465"/>
                    <a:pt x="94" y="385"/>
                    <a:pt x="62" y="290"/>
                  </a:cubicBezTo>
                  <a:cubicBezTo>
                    <a:pt x="0" y="137"/>
                    <a:pt x="35" y="12"/>
                    <a:pt x="138" y="2"/>
                  </a:cubicBezTo>
                  <a:cubicBezTo>
                    <a:pt x="176" y="0"/>
                    <a:pt x="212" y="10"/>
                    <a:pt x="243" y="30"/>
                  </a:cubicBezTo>
                  <a:cubicBezTo>
                    <a:pt x="328" y="84"/>
                    <a:pt x="392" y="165"/>
                    <a:pt x="424" y="260"/>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33"/>
            <p:cNvSpPr/>
            <p:nvPr/>
          </p:nvSpPr>
          <p:spPr>
            <a:xfrm>
              <a:off x="3700350" y="2301975"/>
              <a:ext cx="12050" cy="14225"/>
            </a:xfrm>
            <a:custGeom>
              <a:avLst/>
              <a:gdLst/>
              <a:ahLst/>
              <a:cxnLst/>
              <a:rect l="l" t="t" r="r" b="b"/>
              <a:pathLst>
                <a:path w="482" h="569" extrusionOk="0">
                  <a:moveTo>
                    <a:pt x="356" y="147"/>
                  </a:moveTo>
                  <a:cubicBezTo>
                    <a:pt x="455" y="280"/>
                    <a:pt x="481" y="444"/>
                    <a:pt x="420" y="522"/>
                  </a:cubicBezTo>
                  <a:cubicBezTo>
                    <a:pt x="378" y="568"/>
                    <a:pt x="308" y="568"/>
                    <a:pt x="240" y="529"/>
                  </a:cubicBezTo>
                  <a:cubicBezTo>
                    <a:pt x="195" y="501"/>
                    <a:pt x="156" y="465"/>
                    <a:pt x="126" y="423"/>
                  </a:cubicBezTo>
                  <a:cubicBezTo>
                    <a:pt x="27" y="296"/>
                    <a:pt x="0" y="128"/>
                    <a:pt x="62" y="52"/>
                  </a:cubicBezTo>
                  <a:cubicBezTo>
                    <a:pt x="103" y="1"/>
                    <a:pt x="170" y="1"/>
                    <a:pt x="240" y="40"/>
                  </a:cubicBezTo>
                  <a:cubicBezTo>
                    <a:pt x="285" y="68"/>
                    <a:pt x="325" y="104"/>
                    <a:pt x="356" y="14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33"/>
            <p:cNvSpPr/>
            <p:nvPr/>
          </p:nvSpPr>
          <p:spPr>
            <a:xfrm>
              <a:off x="3813075" y="2494200"/>
              <a:ext cx="12050" cy="13775"/>
            </a:xfrm>
            <a:custGeom>
              <a:avLst/>
              <a:gdLst/>
              <a:ahLst/>
              <a:cxnLst/>
              <a:rect l="l" t="t" r="r" b="b"/>
              <a:pathLst>
                <a:path w="482" h="551" extrusionOk="0">
                  <a:moveTo>
                    <a:pt x="413" y="236"/>
                  </a:moveTo>
                  <a:lnTo>
                    <a:pt x="413" y="232"/>
                  </a:lnTo>
                  <a:cubicBezTo>
                    <a:pt x="481" y="381"/>
                    <a:pt x="455" y="519"/>
                    <a:pt x="363" y="546"/>
                  </a:cubicBezTo>
                  <a:cubicBezTo>
                    <a:pt x="320" y="550"/>
                    <a:pt x="278" y="542"/>
                    <a:pt x="240" y="519"/>
                  </a:cubicBezTo>
                  <a:cubicBezTo>
                    <a:pt x="172" y="479"/>
                    <a:pt x="108" y="402"/>
                    <a:pt x="66" y="309"/>
                  </a:cubicBezTo>
                  <a:cubicBezTo>
                    <a:pt x="1" y="161"/>
                    <a:pt x="24" y="20"/>
                    <a:pt x="123" y="8"/>
                  </a:cubicBezTo>
                  <a:cubicBezTo>
                    <a:pt x="165" y="1"/>
                    <a:pt x="207" y="9"/>
                    <a:pt x="242" y="33"/>
                  </a:cubicBezTo>
                  <a:cubicBezTo>
                    <a:pt x="309" y="71"/>
                    <a:pt x="374" y="146"/>
                    <a:pt x="413" y="236"/>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33"/>
            <p:cNvSpPr/>
            <p:nvPr/>
          </p:nvSpPr>
          <p:spPr>
            <a:xfrm>
              <a:off x="3726225" y="2338125"/>
              <a:ext cx="11950" cy="14200"/>
            </a:xfrm>
            <a:custGeom>
              <a:avLst/>
              <a:gdLst/>
              <a:ahLst/>
              <a:cxnLst/>
              <a:rect l="l" t="t" r="r" b="b"/>
              <a:pathLst>
                <a:path w="478" h="568" extrusionOk="0">
                  <a:moveTo>
                    <a:pt x="372" y="159"/>
                  </a:moveTo>
                  <a:cubicBezTo>
                    <a:pt x="462" y="296"/>
                    <a:pt x="478" y="462"/>
                    <a:pt x="412" y="530"/>
                  </a:cubicBezTo>
                  <a:cubicBezTo>
                    <a:pt x="370" y="568"/>
                    <a:pt x="305" y="561"/>
                    <a:pt x="241" y="523"/>
                  </a:cubicBezTo>
                  <a:cubicBezTo>
                    <a:pt x="189" y="492"/>
                    <a:pt x="146" y="452"/>
                    <a:pt x="114" y="402"/>
                  </a:cubicBezTo>
                  <a:cubicBezTo>
                    <a:pt x="19" y="264"/>
                    <a:pt x="1" y="104"/>
                    <a:pt x="73" y="41"/>
                  </a:cubicBezTo>
                  <a:cubicBezTo>
                    <a:pt x="117" y="0"/>
                    <a:pt x="181" y="5"/>
                    <a:pt x="245" y="41"/>
                  </a:cubicBezTo>
                  <a:cubicBezTo>
                    <a:pt x="295" y="71"/>
                    <a:pt x="337" y="112"/>
                    <a:pt x="372" y="1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33"/>
            <p:cNvSpPr/>
            <p:nvPr/>
          </p:nvSpPr>
          <p:spPr>
            <a:xfrm>
              <a:off x="3794200" y="2453750"/>
              <a:ext cx="11925" cy="14100"/>
            </a:xfrm>
            <a:custGeom>
              <a:avLst/>
              <a:gdLst/>
              <a:ahLst/>
              <a:cxnLst/>
              <a:rect l="l" t="t" r="r" b="b"/>
              <a:pathLst>
                <a:path w="477" h="564" extrusionOk="0">
                  <a:moveTo>
                    <a:pt x="237" y="37"/>
                  </a:moveTo>
                  <a:cubicBezTo>
                    <a:pt x="310" y="83"/>
                    <a:pt x="367" y="148"/>
                    <a:pt x="404" y="224"/>
                  </a:cubicBezTo>
                  <a:cubicBezTo>
                    <a:pt x="477" y="371"/>
                    <a:pt x="466" y="518"/>
                    <a:pt x="374" y="548"/>
                  </a:cubicBezTo>
                  <a:cubicBezTo>
                    <a:pt x="332" y="564"/>
                    <a:pt x="286" y="555"/>
                    <a:pt x="240" y="529"/>
                  </a:cubicBezTo>
                  <a:cubicBezTo>
                    <a:pt x="176" y="491"/>
                    <a:pt x="114" y="420"/>
                    <a:pt x="73" y="339"/>
                  </a:cubicBezTo>
                  <a:cubicBezTo>
                    <a:pt x="0" y="197"/>
                    <a:pt x="15" y="48"/>
                    <a:pt x="103" y="14"/>
                  </a:cubicBezTo>
                  <a:cubicBezTo>
                    <a:pt x="145" y="0"/>
                    <a:pt x="191" y="10"/>
                    <a:pt x="237" y="37"/>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33"/>
            <p:cNvSpPr/>
            <p:nvPr/>
          </p:nvSpPr>
          <p:spPr>
            <a:xfrm>
              <a:off x="3750775" y="2375525"/>
              <a:ext cx="11725" cy="14175"/>
            </a:xfrm>
            <a:custGeom>
              <a:avLst/>
              <a:gdLst/>
              <a:ahLst/>
              <a:cxnLst/>
              <a:rect l="l" t="t" r="r" b="b"/>
              <a:pathLst>
                <a:path w="469" h="567" extrusionOk="0">
                  <a:moveTo>
                    <a:pt x="234" y="41"/>
                  </a:moveTo>
                  <a:cubicBezTo>
                    <a:pt x="293" y="77"/>
                    <a:pt x="343" y="127"/>
                    <a:pt x="378" y="187"/>
                  </a:cubicBezTo>
                  <a:cubicBezTo>
                    <a:pt x="462" y="323"/>
                    <a:pt x="469" y="485"/>
                    <a:pt x="392" y="538"/>
                  </a:cubicBezTo>
                  <a:cubicBezTo>
                    <a:pt x="350" y="566"/>
                    <a:pt x="289" y="562"/>
                    <a:pt x="232" y="528"/>
                  </a:cubicBezTo>
                  <a:cubicBezTo>
                    <a:pt x="174" y="492"/>
                    <a:pt x="126" y="441"/>
                    <a:pt x="91" y="382"/>
                  </a:cubicBezTo>
                  <a:cubicBezTo>
                    <a:pt x="7" y="245"/>
                    <a:pt x="0" y="88"/>
                    <a:pt x="77" y="27"/>
                  </a:cubicBezTo>
                  <a:cubicBezTo>
                    <a:pt x="119" y="0"/>
                    <a:pt x="177" y="7"/>
                    <a:pt x="234"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33"/>
            <p:cNvSpPr/>
            <p:nvPr/>
          </p:nvSpPr>
          <p:spPr>
            <a:xfrm>
              <a:off x="3773500" y="2414200"/>
              <a:ext cx="11650" cy="14200"/>
            </a:xfrm>
            <a:custGeom>
              <a:avLst/>
              <a:gdLst/>
              <a:ahLst/>
              <a:cxnLst/>
              <a:rect l="l" t="t" r="r" b="b"/>
              <a:pathLst>
                <a:path w="466" h="568" extrusionOk="0">
                  <a:moveTo>
                    <a:pt x="233" y="38"/>
                  </a:moveTo>
                  <a:cubicBezTo>
                    <a:pt x="300" y="80"/>
                    <a:pt x="354" y="138"/>
                    <a:pt x="390" y="208"/>
                  </a:cubicBezTo>
                  <a:cubicBezTo>
                    <a:pt x="466" y="349"/>
                    <a:pt x="466" y="498"/>
                    <a:pt x="381" y="541"/>
                  </a:cubicBezTo>
                  <a:cubicBezTo>
                    <a:pt x="335" y="568"/>
                    <a:pt x="286" y="557"/>
                    <a:pt x="233" y="526"/>
                  </a:cubicBezTo>
                  <a:cubicBezTo>
                    <a:pt x="169" y="485"/>
                    <a:pt x="116" y="430"/>
                    <a:pt x="80" y="363"/>
                  </a:cubicBezTo>
                  <a:cubicBezTo>
                    <a:pt x="0" y="221"/>
                    <a:pt x="4" y="64"/>
                    <a:pt x="88" y="21"/>
                  </a:cubicBezTo>
                  <a:cubicBezTo>
                    <a:pt x="128" y="0"/>
                    <a:pt x="180" y="9"/>
                    <a:pt x="233" y="38"/>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33"/>
            <p:cNvSpPr/>
            <p:nvPr/>
          </p:nvSpPr>
          <p:spPr>
            <a:xfrm>
              <a:off x="2938875" y="1767900"/>
              <a:ext cx="1093950" cy="1596025"/>
            </a:xfrm>
            <a:custGeom>
              <a:avLst/>
              <a:gdLst/>
              <a:ahLst/>
              <a:cxnLst/>
              <a:rect l="l" t="t" r="r" b="b"/>
              <a:pathLst>
                <a:path w="43758" h="63841" extrusionOk="0">
                  <a:moveTo>
                    <a:pt x="22010" y="6984"/>
                  </a:moveTo>
                  <a:cubicBezTo>
                    <a:pt x="33462" y="13595"/>
                    <a:pt x="42825" y="29121"/>
                    <a:pt x="43757" y="42550"/>
                  </a:cubicBezTo>
                  <a:lnTo>
                    <a:pt x="40073" y="40422"/>
                  </a:lnTo>
                  <a:cubicBezTo>
                    <a:pt x="39149" y="29334"/>
                    <a:pt x="31421" y="16644"/>
                    <a:pt x="21998" y="11205"/>
                  </a:cubicBezTo>
                  <a:cubicBezTo>
                    <a:pt x="11932" y="5392"/>
                    <a:pt x="3746" y="10058"/>
                    <a:pt x="3712" y="21625"/>
                  </a:cubicBezTo>
                  <a:cubicBezTo>
                    <a:pt x="3680" y="33191"/>
                    <a:pt x="11814" y="47280"/>
                    <a:pt x="21879" y="53091"/>
                  </a:cubicBezTo>
                  <a:cubicBezTo>
                    <a:pt x="31153" y="58446"/>
                    <a:pt x="38828" y="54899"/>
                    <a:pt x="40001" y="45259"/>
                  </a:cubicBezTo>
                  <a:lnTo>
                    <a:pt x="43706" y="47397"/>
                  </a:lnTo>
                  <a:cubicBezTo>
                    <a:pt x="42506" y="59363"/>
                    <a:pt x="33175" y="63840"/>
                    <a:pt x="21868" y="57312"/>
                  </a:cubicBezTo>
                  <a:cubicBezTo>
                    <a:pt x="9772" y="50329"/>
                    <a:pt x="0" y="33399"/>
                    <a:pt x="39" y="19504"/>
                  </a:cubicBezTo>
                  <a:cubicBezTo>
                    <a:pt x="78" y="5605"/>
                    <a:pt x="9914" y="0"/>
                    <a:pt x="22010" y="6984"/>
                  </a:cubicBezTo>
                  <a:close/>
                </a:path>
              </a:pathLst>
            </a:custGeom>
            <a:solidFill>
              <a:srgbClr val="FFFFFF">
                <a:alpha val="388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33"/>
            <p:cNvSpPr/>
            <p:nvPr/>
          </p:nvSpPr>
          <p:spPr>
            <a:xfrm>
              <a:off x="3851525" y="2956225"/>
              <a:ext cx="12150" cy="14575"/>
            </a:xfrm>
            <a:custGeom>
              <a:avLst/>
              <a:gdLst/>
              <a:ahLst/>
              <a:cxnLst/>
              <a:rect l="l" t="t" r="r" b="b"/>
              <a:pathLst>
                <a:path w="486" h="583" extrusionOk="0">
                  <a:moveTo>
                    <a:pt x="321" y="112"/>
                  </a:moveTo>
                  <a:cubicBezTo>
                    <a:pt x="432" y="229"/>
                    <a:pt x="485" y="405"/>
                    <a:pt x="435" y="494"/>
                  </a:cubicBezTo>
                  <a:cubicBezTo>
                    <a:pt x="400" y="575"/>
                    <a:pt x="319" y="582"/>
                    <a:pt x="240" y="536"/>
                  </a:cubicBezTo>
                  <a:lnTo>
                    <a:pt x="160" y="468"/>
                  </a:lnTo>
                  <a:cubicBezTo>
                    <a:pt x="49" y="355"/>
                    <a:pt x="0" y="182"/>
                    <a:pt x="46" y="86"/>
                  </a:cubicBezTo>
                  <a:cubicBezTo>
                    <a:pt x="78" y="12"/>
                    <a:pt x="160" y="1"/>
                    <a:pt x="243" y="48"/>
                  </a:cubicBezTo>
                  <a:cubicBezTo>
                    <a:pt x="272" y="66"/>
                    <a:pt x="298" y="87"/>
                    <a:pt x="321" y="112"/>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33"/>
            <p:cNvSpPr/>
            <p:nvPr/>
          </p:nvSpPr>
          <p:spPr>
            <a:xfrm>
              <a:off x="3105675" y="2519225"/>
              <a:ext cx="11950" cy="14250"/>
            </a:xfrm>
            <a:custGeom>
              <a:avLst/>
              <a:gdLst/>
              <a:ahLst/>
              <a:cxnLst/>
              <a:rect l="l" t="t" r="r" b="b"/>
              <a:pathLst>
                <a:path w="478" h="570" extrusionOk="0">
                  <a:moveTo>
                    <a:pt x="239" y="41"/>
                  </a:moveTo>
                  <a:cubicBezTo>
                    <a:pt x="324" y="90"/>
                    <a:pt x="404" y="194"/>
                    <a:pt x="436" y="307"/>
                  </a:cubicBezTo>
                  <a:cubicBezTo>
                    <a:pt x="478" y="458"/>
                    <a:pt x="428" y="569"/>
                    <a:pt x="316" y="558"/>
                  </a:cubicBezTo>
                  <a:lnTo>
                    <a:pt x="237" y="530"/>
                  </a:lnTo>
                  <a:cubicBezTo>
                    <a:pt x="156" y="483"/>
                    <a:pt x="76" y="380"/>
                    <a:pt x="43" y="268"/>
                  </a:cubicBezTo>
                  <a:cubicBezTo>
                    <a:pt x="1" y="118"/>
                    <a:pt x="51" y="1"/>
                    <a:pt x="161" y="12"/>
                  </a:cubicBezTo>
                  <a:cubicBezTo>
                    <a:pt x="189" y="17"/>
                    <a:pt x="216" y="26"/>
                    <a:pt x="239" y="41"/>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33"/>
            <p:cNvSpPr/>
            <p:nvPr/>
          </p:nvSpPr>
          <p:spPr>
            <a:xfrm>
              <a:off x="3078825" y="2360675"/>
              <a:ext cx="10950" cy="15525"/>
            </a:xfrm>
            <a:custGeom>
              <a:avLst/>
              <a:gdLst/>
              <a:ahLst/>
              <a:cxnLst/>
              <a:rect l="l" t="t" r="r" b="b"/>
              <a:pathLst>
                <a:path w="438" h="621" extrusionOk="0">
                  <a:moveTo>
                    <a:pt x="232" y="559"/>
                  </a:moveTo>
                  <a:lnTo>
                    <a:pt x="220" y="556"/>
                  </a:lnTo>
                  <a:cubicBezTo>
                    <a:pt x="106" y="491"/>
                    <a:pt x="14" y="338"/>
                    <a:pt x="7" y="205"/>
                  </a:cubicBezTo>
                  <a:cubicBezTo>
                    <a:pt x="0" y="64"/>
                    <a:pt x="92" y="0"/>
                    <a:pt x="207" y="62"/>
                  </a:cubicBezTo>
                  <a:lnTo>
                    <a:pt x="220" y="69"/>
                  </a:lnTo>
                  <a:cubicBezTo>
                    <a:pt x="332" y="134"/>
                    <a:pt x="424" y="285"/>
                    <a:pt x="435" y="417"/>
                  </a:cubicBezTo>
                  <a:cubicBezTo>
                    <a:pt x="438" y="559"/>
                    <a:pt x="346" y="621"/>
                    <a:pt x="232" y="559"/>
                  </a:cubicBezTo>
                  <a:close/>
                </a:path>
              </a:pathLst>
            </a:custGeom>
            <a:solidFill>
              <a:srgbClr val="7F8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33"/>
            <p:cNvSpPr/>
            <p:nvPr/>
          </p:nvSpPr>
          <p:spPr>
            <a:xfrm rot="10800000">
              <a:off x="4776425" y="2753600"/>
              <a:ext cx="255075" cy="214275"/>
            </a:xfrm>
            <a:custGeom>
              <a:avLst/>
              <a:gdLst/>
              <a:ahLst/>
              <a:cxnLst/>
              <a:rect l="l" t="t" r="r" b="b"/>
              <a:pathLst>
                <a:path w="10203" h="8571" extrusionOk="0">
                  <a:moveTo>
                    <a:pt x="1251" y="0"/>
                  </a:moveTo>
                  <a:cubicBezTo>
                    <a:pt x="599" y="0"/>
                    <a:pt x="0" y="522"/>
                    <a:pt x="0" y="1250"/>
                  </a:cubicBezTo>
                  <a:lnTo>
                    <a:pt x="0" y="2881"/>
                  </a:lnTo>
                  <a:cubicBezTo>
                    <a:pt x="0" y="3327"/>
                    <a:pt x="238" y="3740"/>
                    <a:pt x="626" y="3963"/>
                  </a:cubicBezTo>
                  <a:lnTo>
                    <a:pt x="8330" y="8401"/>
                  </a:lnTo>
                  <a:cubicBezTo>
                    <a:pt x="8531" y="8518"/>
                    <a:pt x="8744" y="8571"/>
                    <a:pt x="8952" y="8571"/>
                  </a:cubicBezTo>
                  <a:cubicBezTo>
                    <a:pt x="9604" y="8571"/>
                    <a:pt x="10202" y="8048"/>
                    <a:pt x="10202" y="7320"/>
                  </a:cubicBezTo>
                  <a:lnTo>
                    <a:pt x="10202" y="5689"/>
                  </a:lnTo>
                  <a:cubicBezTo>
                    <a:pt x="10202" y="5243"/>
                    <a:pt x="9964" y="4830"/>
                    <a:pt x="9578" y="4607"/>
                  </a:cubicBezTo>
                  <a:lnTo>
                    <a:pt x="1872" y="169"/>
                  </a:lnTo>
                  <a:cubicBezTo>
                    <a:pt x="1671" y="53"/>
                    <a:pt x="1458" y="0"/>
                    <a:pt x="1251" y="0"/>
                  </a:cubicBezTo>
                  <a:close/>
                </a:path>
              </a:pathLst>
            </a:custGeom>
            <a:solidFill>
              <a:srgbClr val="83F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33"/>
            <p:cNvSpPr/>
            <p:nvPr/>
          </p:nvSpPr>
          <p:spPr>
            <a:xfrm rot="10800000">
              <a:off x="4166450" y="2201575"/>
              <a:ext cx="865000" cy="563500"/>
            </a:xfrm>
            <a:custGeom>
              <a:avLst/>
              <a:gdLst/>
              <a:ahLst/>
              <a:cxnLst/>
              <a:rect l="l" t="t" r="r" b="b"/>
              <a:pathLst>
                <a:path w="34600" h="22540" extrusionOk="0">
                  <a:moveTo>
                    <a:pt x="1251" y="1"/>
                  </a:moveTo>
                  <a:cubicBezTo>
                    <a:pt x="599" y="1"/>
                    <a:pt x="1" y="523"/>
                    <a:pt x="1" y="1253"/>
                  </a:cubicBezTo>
                  <a:lnTo>
                    <a:pt x="1" y="2886"/>
                  </a:lnTo>
                  <a:cubicBezTo>
                    <a:pt x="1" y="3334"/>
                    <a:pt x="239" y="3746"/>
                    <a:pt x="628" y="3969"/>
                  </a:cubicBezTo>
                  <a:lnTo>
                    <a:pt x="32729" y="22372"/>
                  </a:lnTo>
                  <a:cubicBezTo>
                    <a:pt x="32929" y="22487"/>
                    <a:pt x="33141" y="22539"/>
                    <a:pt x="33348" y="22539"/>
                  </a:cubicBezTo>
                  <a:cubicBezTo>
                    <a:pt x="34001" y="22539"/>
                    <a:pt x="34600" y="22017"/>
                    <a:pt x="34600" y="21288"/>
                  </a:cubicBezTo>
                  <a:lnTo>
                    <a:pt x="34600" y="19654"/>
                  </a:lnTo>
                  <a:cubicBezTo>
                    <a:pt x="34600" y="19207"/>
                    <a:pt x="34360" y="18794"/>
                    <a:pt x="33971" y="18571"/>
                  </a:cubicBezTo>
                  <a:lnTo>
                    <a:pt x="1870" y="168"/>
                  </a:lnTo>
                  <a:cubicBezTo>
                    <a:pt x="1670" y="53"/>
                    <a:pt x="1458" y="1"/>
                    <a:pt x="1251" y="1"/>
                  </a:cubicBezTo>
                  <a:close/>
                </a:path>
              </a:pathLst>
            </a:custGeom>
            <a:solidFill>
              <a:srgbClr val="83F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33"/>
            <p:cNvSpPr/>
            <p:nvPr/>
          </p:nvSpPr>
          <p:spPr>
            <a:xfrm rot="10800000">
              <a:off x="4497225" y="1985325"/>
              <a:ext cx="534150" cy="373825"/>
            </a:xfrm>
            <a:custGeom>
              <a:avLst/>
              <a:gdLst/>
              <a:ahLst/>
              <a:cxnLst/>
              <a:rect l="l" t="t" r="r" b="b"/>
              <a:pathLst>
                <a:path w="21366" h="14953" extrusionOk="0">
                  <a:moveTo>
                    <a:pt x="1252" y="0"/>
                  </a:moveTo>
                  <a:cubicBezTo>
                    <a:pt x="599" y="0"/>
                    <a:pt x="1" y="523"/>
                    <a:pt x="1" y="1252"/>
                  </a:cubicBezTo>
                  <a:lnTo>
                    <a:pt x="1" y="2886"/>
                  </a:lnTo>
                  <a:cubicBezTo>
                    <a:pt x="1" y="3333"/>
                    <a:pt x="240" y="3746"/>
                    <a:pt x="628" y="3969"/>
                  </a:cubicBezTo>
                  <a:lnTo>
                    <a:pt x="19495" y="14785"/>
                  </a:lnTo>
                  <a:cubicBezTo>
                    <a:pt x="19695" y="14900"/>
                    <a:pt x="19908" y="14952"/>
                    <a:pt x="20114" y="14952"/>
                  </a:cubicBezTo>
                  <a:cubicBezTo>
                    <a:pt x="20767" y="14952"/>
                    <a:pt x="21366" y="14430"/>
                    <a:pt x="21366" y="13702"/>
                  </a:cubicBezTo>
                  <a:lnTo>
                    <a:pt x="21366" y="12066"/>
                  </a:lnTo>
                  <a:cubicBezTo>
                    <a:pt x="21364" y="11619"/>
                    <a:pt x="21126" y="11206"/>
                    <a:pt x="20738" y="10983"/>
                  </a:cubicBezTo>
                  <a:lnTo>
                    <a:pt x="1871" y="168"/>
                  </a:lnTo>
                  <a:cubicBezTo>
                    <a:pt x="1671" y="53"/>
                    <a:pt x="1458" y="0"/>
                    <a:pt x="1252" y="0"/>
                  </a:cubicBezTo>
                  <a:close/>
                </a:path>
              </a:pathLst>
            </a:custGeom>
            <a:solidFill>
              <a:srgbClr val="83F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33"/>
            <p:cNvSpPr/>
            <p:nvPr/>
          </p:nvSpPr>
          <p:spPr>
            <a:xfrm rot="10800000">
              <a:off x="4290850" y="2069950"/>
              <a:ext cx="740550" cy="492175"/>
            </a:xfrm>
            <a:custGeom>
              <a:avLst/>
              <a:gdLst/>
              <a:ahLst/>
              <a:cxnLst/>
              <a:rect l="l" t="t" r="r" b="b"/>
              <a:pathLst>
                <a:path w="29622" h="19687" extrusionOk="0">
                  <a:moveTo>
                    <a:pt x="1251" y="1"/>
                  </a:moveTo>
                  <a:cubicBezTo>
                    <a:pt x="598" y="1"/>
                    <a:pt x="0" y="523"/>
                    <a:pt x="0" y="1252"/>
                  </a:cubicBezTo>
                  <a:lnTo>
                    <a:pt x="0" y="2887"/>
                  </a:lnTo>
                  <a:cubicBezTo>
                    <a:pt x="0" y="3334"/>
                    <a:pt x="240" y="3747"/>
                    <a:pt x="628" y="3970"/>
                  </a:cubicBezTo>
                  <a:lnTo>
                    <a:pt x="27751" y="19519"/>
                  </a:lnTo>
                  <a:cubicBezTo>
                    <a:pt x="27951" y="19634"/>
                    <a:pt x="28164" y="19686"/>
                    <a:pt x="28370" y="19686"/>
                  </a:cubicBezTo>
                  <a:cubicBezTo>
                    <a:pt x="29023" y="19686"/>
                    <a:pt x="29622" y="19164"/>
                    <a:pt x="29622" y="18435"/>
                  </a:cubicBezTo>
                  <a:lnTo>
                    <a:pt x="29622" y="16801"/>
                  </a:lnTo>
                  <a:cubicBezTo>
                    <a:pt x="29622" y="16354"/>
                    <a:pt x="29383" y="15941"/>
                    <a:pt x="28994" y="15718"/>
                  </a:cubicBezTo>
                  <a:lnTo>
                    <a:pt x="1871" y="168"/>
                  </a:lnTo>
                  <a:cubicBezTo>
                    <a:pt x="1670" y="53"/>
                    <a:pt x="1458" y="1"/>
                    <a:pt x="1251" y="1"/>
                  </a:cubicBezTo>
                  <a:close/>
                </a:path>
              </a:pathLst>
            </a:custGeom>
            <a:solidFill>
              <a:srgbClr val="83FA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33"/>
            <p:cNvSpPr/>
            <p:nvPr/>
          </p:nvSpPr>
          <p:spPr>
            <a:xfrm>
              <a:off x="1429225" y="3573850"/>
              <a:ext cx="131125" cy="69150"/>
            </a:xfrm>
            <a:custGeom>
              <a:avLst/>
              <a:gdLst/>
              <a:ahLst/>
              <a:cxnLst/>
              <a:rect l="l" t="t" r="r" b="b"/>
              <a:pathLst>
                <a:path w="5245" h="2766" extrusionOk="0">
                  <a:moveTo>
                    <a:pt x="2613" y="1"/>
                  </a:moveTo>
                  <a:cubicBezTo>
                    <a:pt x="2003" y="1"/>
                    <a:pt x="1393" y="135"/>
                    <a:pt x="929" y="405"/>
                  </a:cubicBezTo>
                  <a:cubicBezTo>
                    <a:pt x="1" y="944"/>
                    <a:pt x="5" y="1820"/>
                    <a:pt x="940" y="2361"/>
                  </a:cubicBezTo>
                  <a:cubicBezTo>
                    <a:pt x="1408" y="2630"/>
                    <a:pt x="2020" y="2766"/>
                    <a:pt x="2631" y="2766"/>
                  </a:cubicBezTo>
                  <a:cubicBezTo>
                    <a:pt x="3241" y="2766"/>
                    <a:pt x="3850" y="2631"/>
                    <a:pt x="4315" y="2361"/>
                  </a:cubicBezTo>
                  <a:cubicBezTo>
                    <a:pt x="5245" y="1820"/>
                    <a:pt x="5238" y="946"/>
                    <a:pt x="4304" y="405"/>
                  </a:cubicBezTo>
                  <a:cubicBezTo>
                    <a:pt x="3836" y="136"/>
                    <a:pt x="3224" y="1"/>
                    <a:pt x="261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33"/>
            <p:cNvSpPr/>
            <p:nvPr/>
          </p:nvSpPr>
          <p:spPr>
            <a:xfrm>
              <a:off x="1152050" y="3734925"/>
              <a:ext cx="131125" cy="69125"/>
            </a:xfrm>
            <a:custGeom>
              <a:avLst/>
              <a:gdLst/>
              <a:ahLst/>
              <a:cxnLst/>
              <a:rect l="l" t="t" r="r" b="b"/>
              <a:pathLst>
                <a:path w="5245" h="2765" extrusionOk="0">
                  <a:moveTo>
                    <a:pt x="2616" y="0"/>
                  </a:moveTo>
                  <a:cubicBezTo>
                    <a:pt x="2005" y="0"/>
                    <a:pt x="1395" y="135"/>
                    <a:pt x="930" y="405"/>
                  </a:cubicBezTo>
                  <a:cubicBezTo>
                    <a:pt x="0" y="945"/>
                    <a:pt x="6" y="1819"/>
                    <a:pt x="941" y="2360"/>
                  </a:cubicBezTo>
                  <a:cubicBezTo>
                    <a:pt x="1409" y="2630"/>
                    <a:pt x="2020" y="2765"/>
                    <a:pt x="2631" y="2765"/>
                  </a:cubicBezTo>
                  <a:cubicBezTo>
                    <a:pt x="3242" y="2765"/>
                    <a:pt x="3852" y="2630"/>
                    <a:pt x="4316" y="2360"/>
                  </a:cubicBezTo>
                  <a:cubicBezTo>
                    <a:pt x="5244" y="1821"/>
                    <a:pt x="5239" y="945"/>
                    <a:pt x="4305" y="405"/>
                  </a:cubicBezTo>
                  <a:cubicBezTo>
                    <a:pt x="3838" y="135"/>
                    <a:pt x="3227" y="0"/>
                    <a:pt x="26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33"/>
            <p:cNvSpPr/>
            <p:nvPr/>
          </p:nvSpPr>
          <p:spPr>
            <a:xfrm>
              <a:off x="874900" y="3896025"/>
              <a:ext cx="131050" cy="69125"/>
            </a:xfrm>
            <a:custGeom>
              <a:avLst/>
              <a:gdLst/>
              <a:ahLst/>
              <a:cxnLst/>
              <a:rect l="l" t="t" r="r" b="b"/>
              <a:pathLst>
                <a:path w="5242" h="2765" extrusionOk="0">
                  <a:moveTo>
                    <a:pt x="2613" y="0"/>
                  </a:moveTo>
                  <a:cubicBezTo>
                    <a:pt x="2002" y="0"/>
                    <a:pt x="1392" y="135"/>
                    <a:pt x="929" y="405"/>
                  </a:cubicBezTo>
                  <a:cubicBezTo>
                    <a:pt x="0" y="944"/>
                    <a:pt x="4" y="1820"/>
                    <a:pt x="940" y="2359"/>
                  </a:cubicBezTo>
                  <a:cubicBezTo>
                    <a:pt x="1406" y="2629"/>
                    <a:pt x="2017" y="2764"/>
                    <a:pt x="2627" y="2764"/>
                  </a:cubicBezTo>
                  <a:cubicBezTo>
                    <a:pt x="3238" y="2764"/>
                    <a:pt x="3849" y="2629"/>
                    <a:pt x="4313" y="2359"/>
                  </a:cubicBezTo>
                  <a:cubicBezTo>
                    <a:pt x="5241" y="1820"/>
                    <a:pt x="5237" y="944"/>
                    <a:pt x="4303" y="405"/>
                  </a:cubicBezTo>
                  <a:cubicBezTo>
                    <a:pt x="3836" y="135"/>
                    <a:pt x="3224" y="0"/>
                    <a:pt x="2613" y="0"/>
                  </a:cubicBezTo>
                  <a:close/>
                </a:path>
              </a:pathLst>
            </a:custGeom>
            <a:solidFill>
              <a:srgbClr val="4E3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33"/>
            <p:cNvSpPr/>
            <p:nvPr/>
          </p:nvSpPr>
          <p:spPr>
            <a:xfrm>
              <a:off x="597675" y="4057100"/>
              <a:ext cx="131125" cy="69150"/>
            </a:xfrm>
            <a:custGeom>
              <a:avLst/>
              <a:gdLst/>
              <a:ahLst/>
              <a:cxnLst/>
              <a:rect l="l" t="t" r="r" b="b"/>
              <a:pathLst>
                <a:path w="5245" h="2766" extrusionOk="0">
                  <a:moveTo>
                    <a:pt x="2616" y="1"/>
                  </a:moveTo>
                  <a:cubicBezTo>
                    <a:pt x="2005" y="1"/>
                    <a:pt x="1394" y="136"/>
                    <a:pt x="929" y="406"/>
                  </a:cubicBezTo>
                  <a:cubicBezTo>
                    <a:pt x="0" y="945"/>
                    <a:pt x="5" y="1819"/>
                    <a:pt x="940" y="2360"/>
                  </a:cubicBezTo>
                  <a:cubicBezTo>
                    <a:pt x="1408" y="2630"/>
                    <a:pt x="2020" y="2765"/>
                    <a:pt x="2631" y="2765"/>
                  </a:cubicBezTo>
                  <a:cubicBezTo>
                    <a:pt x="3241" y="2765"/>
                    <a:pt x="3850" y="2631"/>
                    <a:pt x="4315" y="2360"/>
                  </a:cubicBezTo>
                  <a:cubicBezTo>
                    <a:pt x="5244" y="1819"/>
                    <a:pt x="5237" y="945"/>
                    <a:pt x="4304" y="405"/>
                  </a:cubicBezTo>
                  <a:cubicBezTo>
                    <a:pt x="3837" y="135"/>
                    <a:pt x="3227" y="1"/>
                    <a:pt x="26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33"/>
            <p:cNvSpPr/>
            <p:nvPr/>
          </p:nvSpPr>
          <p:spPr>
            <a:xfrm>
              <a:off x="1705125" y="3733125"/>
              <a:ext cx="131125" cy="69150"/>
            </a:xfrm>
            <a:custGeom>
              <a:avLst/>
              <a:gdLst/>
              <a:ahLst/>
              <a:cxnLst/>
              <a:rect l="l" t="t" r="r" b="b"/>
              <a:pathLst>
                <a:path w="5245" h="2766" extrusionOk="0">
                  <a:moveTo>
                    <a:pt x="2614" y="0"/>
                  </a:moveTo>
                  <a:cubicBezTo>
                    <a:pt x="2003" y="0"/>
                    <a:pt x="1393" y="136"/>
                    <a:pt x="929" y="406"/>
                  </a:cubicBezTo>
                  <a:cubicBezTo>
                    <a:pt x="0" y="945"/>
                    <a:pt x="5" y="1820"/>
                    <a:pt x="940" y="2360"/>
                  </a:cubicBezTo>
                  <a:cubicBezTo>
                    <a:pt x="1407" y="2630"/>
                    <a:pt x="2018" y="2765"/>
                    <a:pt x="2628" y="2765"/>
                  </a:cubicBezTo>
                  <a:cubicBezTo>
                    <a:pt x="3239" y="2765"/>
                    <a:pt x="3848" y="2630"/>
                    <a:pt x="4313" y="2360"/>
                  </a:cubicBezTo>
                  <a:cubicBezTo>
                    <a:pt x="5244" y="1820"/>
                    <a:pt x="5238" y="946"/>
                    <a:pt x="4304" y="406"/>
                  </a:cubicBezTo>
                  <a:cubicBezTo>
                    <a:pt x="3836" y="135"/>
                    <a:pt x="3224"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33"/>
            <p:cNvSpPr/>
            <p:nvPr/>
          </p:nvSpPr>
          <p:spPr>
            <a:xfrm>
              <a:off x="1427900" y="3894175"/>
              <a:ext cx="131125" cy="69150"/>
            </a:xfrm>
            <a:custGeom>
              <a:avLst/>
              <a:gdLst/>
              <a:ahLst/>
              <a:cxnLst/>
              <a:rect l="l" t="t" r="r" b="b"/>
              <a:pathLst>
                <a:path w="5245" h="2766" extrusionOk="0">
                  <a:moveTo>
                    <a:pt x="2616" y="1"/>
                  </a:moveTo>
                  <a:cubicBezTo>
                    <a:pt x="2006" y="1"/>
                    <a:pt x="1396" y="136"/>
                    <a:pt x="930" y="406"/>
                  </a:cubicBezTo>
                  <a:cubicBezTo>
                    <a:pt x="1" y="947"/>
                    <a:pt x="6" y="1821"/>
                    <a:pt x="942" y="2361"/>
                  </a:cubicBezTo>
                  <a:cubicBezTo>
                    <a:pt x="1409" y="2631"/>
                    <a:pt x="2020" y="2766"/>
                    <a:pt x="2630" y="2766"/>
                  </a:cubicBezTo>
                  <a:cubicBezTo>
                    <a:pt x="3241" y="2766"/>
                    <a:pt x="3852" y="2631"/>
                    <a:pt x="4316" y="2361"/>
                  </a:cubicBezTo>
                  <a:cubicBezTo>
                    <a:pt x="5245" y="1821"/>
                    <a:pt x="5240" y="946"/>
                    <a:pt x="4305" y="406"/>
                  </a:cubicBezTo>
                  <a:cubicBezTo>
                    <a:pt x="3837" y="136"/>
                    <a:pt x="3227" y="1"/>
                    <a:pt x="26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33"/>
            <p:cNvSpPr/>
            <p:nvPr/>
          </p:nvSpPr>
          <p:spPr>
            <a:xfrm>
              <a:off x="1150750" y="4055300"/>
              <a:ext cx="131100" cy="69125"/>
            </a:xfrm>
            <a:custGeom>
              <a:avLst/>
              <a:gdLst/>
              <a:ahLst/>
              <a:cxnLst/>
              <a:rect l="l" t="t" r="r" b="b"/>
              <a:pathLst>
                <a:path w="5244" h="2765" extrusionOk="0">
                  <a:moveTo>
                    <a:pt x="2614" y="0"/>
                  </a:moveTo>
                  <a:cubicBezTo>
                    <a:pt x="2003" y="0"/>
                    <a:pt x="1394" y="136"/>
                    <a:pt x="929" y="406"/>
                  </a:cubicBezTo>
                  <a:cubicBezTo>
                    <a:pt x="1" y="945"/>
                    <a:pt x="5" y="1819"/>
                    <a:pt x="940" y="2360"/>
                  </a:cubicBezTo>
                  <a:cubicBezTo>
                    <a:pt x="1408" y="2630"/>
                    <a:pt x="2019" y="2764"/>
                    <a:pt x="2630" y="2764"/>
                  </a:cubicBezTo>
                  <a:cubicBezTo>
                    <a:pt x="3241" y="2764"/>
                    <a:pt x="3851" y="2630"/>
                    <a:pt x="4315" y="2360"/>
                  </a:cubicBezTo>
                  <a:cubicBezTo>
                    <a:pt x="5243" y="1820"/>
                    <a:pt x="5238" y="945"/>
                    <a:pt x="4304" y="406"/>
                  </a:cubicBezTo>
                  <a:cubicBezTo>
                    <a:pt x="3836" y="135"/>
                    <a:pt x="3225"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33"/>
            <p:cNvSpPr/>
            <p:nvPr/>
          </p:nvSpPr>
          <p:spPr>
            <a:xfrm>
              <a:off x="873575" y="4216375"/>
              <a:ext cx="131125" cy="69150"/>
            </a:xfrm>
            <a:custGeom>
              <a:avLst/>
              <a:gdLst/>
              <a:ahLst/>
              <a:cxnLst/>
              <a:rect l="l" t="t" r="r" b="b"/>
              <a:pathLst>
                <a:path w="5245" h="2766" extrusionOk="0">
                  <a:moveTo>
                    <a:pt x="2614" y="0"/>
                  </a:moveTo>
                  <a:cubicBezTo>
                    <a:pt x="2003" y="0"/>
                    <a:pt x="1393" y="135"/>
                    <a:pt x="929" y="405"/>
                  </a:cubicBezTo>
                  <a:cubicBezTo>
                    <a:pt x="0" y="945"/>
                    <a:pt x="4" y="1820"/>
                    <a:pt x="940" y="2360"/>
                  </a:cubicBezTo>
                  <a:cubicBezTo>
                    <a:pt x="1407" y="2630"/>
                    <a:pt x="2018" y="2765"/>
                    <a:pt x="2629" y="2765"/>
                  </a:cubicBezTo>
                  <a:cubicBezTo>
                    <a:pt x="3239" y="2765"/>
                    <a:pt x="3849" y="2630"/>
                    <a:pt x="4315" y="2360"/>
                  </a:cubicBezTo>
                  <a:cubicBezTo>
                    <a:pt x="5244" y="1820"/>
                    <a:pt x="5237" y="946"/>
                    <a:pt x="4303" y="405"/>
                  </a:cubicBezTo>
                  <a:cubicBezTo>
                    <a:pt x="3835" y="135"/>
                    <a:pt x="3224"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33"/>
            <p:cNvSpPr/>
            <p:nvPr/>
          </p:nvSpPr>
          <p:spPr>
            <a:xfrm>
              <a:off x="1980975" y="3892400"/>
              <a:ext cx="131125" cy="69125"/>
            </a:xfrm>
            <a:custGeom>
              <a:avLst/>
              <a:gdLst/>
              <a:ahLst/>
              <a:cxnLst/>
              <a:rect l="l" t="t" r="r" b="b"/>
              <a:pathLst>
                <a:path w="5245" h="2765" extrusionOk="0">
                  <a:moveTo>
                    <a:pt x="2614" y="0"/>
                  </a:moveTo>
                  <a:cubicBezTo>
                    <a:pt x="2003" y="0"/>
                    <a:pt x="1393" y="135"/>
                    <a:pt x="929" y="405"/>
                  </a:cubicBezTo>
                  <a:cubicBezTo>
                    <a:pt x="1" y="944"/>
                    <a:pt x="5" y="1820"/>
                    <a:pt x="940" y="2359"/>
                  </a:cubicBezTo>
                  <a:cubicBezTo>
                    <a:pt x="1407" y="2630"/>
                    <a:pt x="2018" y="2765"/>
                    <a:pt x="2629" y="2765"/>
                  </a:cubicBezTo>
                  <a:cubicBezTo>
                    <a:pt x="3239" y="2765"/>
                    <a:pt x="3849" y="2630"/>
                    <a:pt x="4314" y="2359"/>
                  </a:cubicBezTo>
                  <a:cubicBezTo>
                    <a:pt x="5245" y="1820"/>
                    <a:pt x="5238" y="946"/>
                    <a:pt x="4304" y="405"/>
                  </a:cubicBezTo>
                  <a:cubicBezTo>
                    <a:pt x="3836" y="135"/>
                    <a:pt x="3225"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33"/>
            <p:cNvSpPr/>
            <p:nvPr/>
          </p:nvSpPr>
          <p:spPr>
            <a:xfrm>
              <a:off x="1703775" y="4053450"/>
              <a:ext cx="131125" cy="69150"/>
            </a:xfrm>
            <a:custGeom>
              <a:avLst/>
              <a:gdLst/>
              <a:ahLst/>
              <a:cxnLst/>
              <a:rect l="l" t="t" r="r" b="b"/>
              <a:pathLst>
                <a:path w="5245" h="2766" extrusionOk="0">
                  <a:moveTo>
                    <a:pt x="2614" y="1"/>
                  </a:moveTo>
                  <a:cubicBezTo>
                    <a:pt x="2004" y="1"/>
                    <a:pt x="1394" y="135"/>
                    <a:pt x="930" y="406"/>
                  </a:cubicBezTo>
                  <a:cubicBezTo>
                    <a:pt x="0" y="947"/>
                    <a:pt x="6" y="1821"/>
                    <a:pt x="941" y="2360"/>
                  </a:cubicBezTo>
                  <a:cubicBezTo>
                    <a:pt x="1408" y="2630"/>
                    <a:pt x="2019" y="2765"/>
                    <a:pt x="2630" y="2765"/>
                  </a:cubicBezTo>
                  <a:cubicBezTo>
                    <a:pt x="3241" y="2765"/>
                    <a:pt x="3851" y="2630"/>
                    <a:pt x="4316" y="2360"/>
                  </a:cubicBezTo>
                  <a:cubicBezTo>
                    <a:pt x="5244" y="1821"/>
                    <a:pt x="5239" y="945"/>
                    <a:pt x="4305" y="406"/>
                  </a:cubicBezTo>
                  <a:cubicBezTo>
                    <a:pt x="3837" y="136"/>
                    <a:pt x="3225" y="1"/>
                    <a:pt x="2614" y="1"/>
                  </a:cubicBezTo>
                  <a:close/>
                </a:path>
              </a:pathLst>
            </a:custGeom>
            <a:solidFill>
              <a:srgbClr val="4E3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33"/>
            <p:cNvSpPr/>
            <p:nvPr/>
          </p:nvSpPr>
          <p:spPr>
            <a:xfrm>
              <a:off x="1426625" y="4214525"/>
              <a:ext cx="131050" cy="69150"/>
            </a:xfrm>
            <a:custGeom>
              <a:avLst/>
              <a:gdLst/>
              <a:ahLst/>
              <a:cxnLst/>
              <a:rect l="l" t="t" r="r" b="b"/>
              <a:pathLst>
                <a:path w="5242" h="2766" extrusionOk="0">
                  <a:moveTo>
                    <a:pt x="2612" y="1"/>
                  </a:moveTo>
                  <a:cubicBezTo>
                    <a:pt x="2001" y="1"/>
                    <a:pt x="1391" y="136"/>
                    <a:pt x="927" y="405"/>
                  </a:cubicBezTo>
                  <a:cubicBezTo>
                    <a:pt x="0" y="945"/>
                    <a:pt x="4" y="1820"/>
                    <a:pt x="938" y="2361"/>
                  </a:cubicBezTo>
                  <a:cubicBezTo>
                    <a:pt x="1406" y="2631"/>
                    <a:pt x="2017" y="2766"/>
                    <a:pt x="2628" y="2766"/>
                  </a:cubicBezTo>
                  <a:cubicBezTo>
                    <a:pt x="3239" y="2766"/>
                    <a:pt x="3849" y="2631"/>
                    <a:pt x="4313" y="2361"/>
                  </a:cubicBezTo>
                  <a:cubicBezTo>
                    <a:pt x="5241" y="1822"/>
                    <a:pt x="5237" y="946"/>
                    <a:pt x="4302" y="405"/>
                  </a:cubicBezTo>
                  <a:cubicBezTo>
                    <a:pt x="3835" y="136"/>
                    <a:pt x="3223" y="1"/>
                    <a:pt x="261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33"/>
            <p:cNvSpPr/>
            <p:nvPr/>
          </p:nvSpPr>
          <p:spPr>
            <a:xfrm>
              <a:off x="1149400" y="4375650"/>
              <a:ext cx="131125" cy="69125"/>
            </a:xfrm>
            <a:custGeom>
              <a:avLst/>
              <a:gdLst/>
              <a:ahLst/>
              <a:cxnLst/>
              <a:rect l="l" t="t" r="r" b="b"/>
              <a:pathLst>
                <a:path w="5245" h="2765" extrusionOk="0">
                  <a:moveTo>
                    <a:pt x="2614" y="0"/>
                  </a:moveTo>
                  <a:cubicBezTo>
                    <a:pt x="2003" y="0"/>
                    <a:pt x="1393" y="135"/>
                    <a:pt x="929" y="405"/>
                  </a:cubicBezTo>
                  <a:cubicBezTo>
                    <a:pt x="0" y="944"/>
                    <a:pt x="6" y="1820"/>
                    <a:pt x="940" y="2359"/>
                  </a:cubicBezTo>
                  <a:cubicBezTo>
                    <a:pt x="1407" y="2629"/>
                    <a:pt x="2018" y="2765"/>
                    <a:pt x="2629" y="2765"/>
                  </a:cubicBezTo>
                  <a:cubicBezTo>
                    <a:pt x="3239" y="2765"/>
                    <a:pt x="3850" y="2629"/>
                    <a:pt x="4315" y="2359"/>
                  </a:cubicBezTo>
                  <a:cubicBezTo>
                    <a:pt x="5244" y="1820"/>
                    <a:pt x="5237" y="946"/>
                    <a:pt x="4303" y="405"/>
                  </a:cubicBezTo>
                  <a:cubicBezTo>
                    <a:pt x="3836" y="135"/>
                    <a:pt x="3225"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33"/>
            <p:cNvSpPr/>
            <p:nvPr/>
          </p:nvSpPr>
          <p:spPr>
            <a:xfrm>
              <a:off x="2256850" y="4051675"/>
              <a:ext cx="131125" cy="69125"/>
            </a:xfrm>
            <a:custGeom>
              <a:avLst/>
              <a:gdLst/>
              <a:ahLst/>
              <a:cxnLst/>
              <a:rect l="l" t="t" r="r" b="b"/>
              <a:pathLst>
                <a:path w="5245" h="2765" extrusionOk="0">
                  <a:moveTo>
                    <a:pt x="2614" y="0"/>
                  </a:moveTo>
                  <a:cubicBezTo>
                    <a:pt x="2002" y="0"/>
                    <a:pt x="1392" y="136"/>
                    <a:pt x="929" y="406"/>
                  </a:cubicBezTo>
                  <a:cubicBezTo>
                    <a:pt x="0" y="945"/>
                    <a:pt x="5" y="1819"/>
                    <a:pt x="940" y="2360"/>
                  </a:cubicBezTo>
                  <a:cubicBezTo>
                    <a:pt x="1407" y="2630"/>
                    <a:pt x="2019" y="2765"/>
                    <a:pt x="2629" y="2765"/>
                  </a:cubicBezTo>
                  <a:cubicBezTo>
                    <a:pt x="3239" y="2765"/>
                    <a:pt x="3849" y="2630"/>
                    <a:pt x="4313" y="2360"/>
                  </a:cubicBezTo>
                  <a:cubicBezTo>
                    <a:pt x="5244" y="1819"/>
                    <a:pt x="5237" y="945"/>
                    <a:pt x="4303" y="406"/>
                  </a:cubicBezTo>
                  <a:cubicBezTo>
                    <a:pt x="3835" y="135"/>
                    <a:pt x="3224" y="0"/>
                    <a:pt x="261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33"/>
            <p:cNvSpPr/>
            <p:nvPr/>
          </p:nvSpPr>
          <p:spPr>
            <a:xfrm>
              <a:off x="1979625" y="4212725"/>
              <a:ext cx="131125" cy="69150"/>
            </a:xfrm>
            <a:custGeom>
              <a:avLst/>
              <a:gdLst/>
              <a:ahLst/>
              <a:cxnLst/>
              <a:rect l="l" t="t" r="r" b="b"/>
              <a:pathLst>
                <a:path w="5245" h="2766" extrusionOk="0">
                  <a:moveTo>
                    <a:pt x="2616" y="1"/>
                  </a:moveTo>
                  <a:cubicBezTo>
                    <a:pt x="2005" y="1"/>
                    <a:pt x="1395" y="136"/>
                    <a:pt x="930" y="406"/>
                  </a:cubicBezTo>
                  <a:cubicBezTo>
                    <a:pt x="1" y="946"/>
                    <a:pt x="6" y="1820"/>
                    <a:pt x="941" y="2361"/>
                  </a:cubicBezTo>
                  <a:cubicBezTo>
                    <a:pt x="1409" y="2630"/>
                    <a:pt x="2021" y="2765"/>
                    <a:pt x="2631" y="2765"/>
                  </a:cubicBezTo>
                  <a:cubicBezTo>
                    <a:pt x="3242" y="2765"/>
                    <a:pt x="3852" y="2630"/>
                    <a:pt x="4316" y="2361"/>
                  </a:cubicBezTo>
                  <a:cubicBezTo>
                    <a:pt x="5245" y="1821"/>
                    <a:pt x="5239" y="946"/>
                    <a:pt x="4305" y="406"/>
                  </a:cubicBezTo>
                  <a:cubicBezTo>
                    <a:pt x="3837" y="136"/>
                    <a:pt x="3226" y="1"/>
                    <a:pt x="261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33"/>
            <p:cNvSpPr/>
            <p:nvPr/>
          </p:nvSpPr>
          <p:spPr>
            <a:xfrm>
              <a:off x="1702475" y="4373825"/>
              <a:ext cx="131100" cy="69125"/>
            </a:xfrm>
            <a:custGeom>
              <a:avLst/>
              <a:gdLst/>
              <a:ahLst/>
              <a:cxnLst/>
              <a:rect l="l" t="t" r="r" b="b"/>
              <a:pathLst>
                <a:path w="5244" h="2765" extrusionOk="0">
                  <a:moveTo>
                    <a:pt x="2615" y="0"/>
                  </a:moveTo>
                  <a:cubicBezTo>
                    <a:pt x="2004" y="0"/>
                    <a:pt x="1393" y="135"/>
                    <a:pt x="929" y="405"/>
                  </a:cubicBezTo>
                  <a:cubicBezTo>
                    <a:pt x="1" y="945"/>
                    <a:pt x="5" y="1820"/>
                    <a:pt x="940" y="2359"/>
                  </a:cubicBezTo>
                  <a:cubicBezTo>
                    <a:pt x="1407" y="2630"/>
                    <a:pt x="2019" y="2765"/>
                    <a:pt x="2629" y="2765"/>
                  </a:cubicBezTo>
                  <a:cubicBezTo>
                    <a:pt x="3240" y="2765"/>
                    <a:pt x="3850" y="2629"/>
                    <a:pt x="4315" y="2359"/>
                  </a:cubicBezTo>
                  <a:cubicBezTo>
                    <a:pt x="5243" y="1820"/>
                    <a:pt x="5238" y="946"/>
                    <a:pt x="4304" y="405"/>
                  </a:cubicBezTo>
                  <a:cubicBezTo>
                    <a:pt x="3836" y="135"/>
                    <a:pt x="3225" y="0"/>
                    <a:pt x="261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33"/>
            <p:cNvSpPr/>
            <p:nvPr/>
          </p:nvSpPr>
          <p:spPr>
            <a:xfrm>
              <a:off x="1425300" y="4534925"/>
              <a:ext cx="131125" cy="69125"/>
            </a:xfrm>
            <a:custGeom>
              <a:avLst/>
              <a:gdLst/>
              <a:ahLst/>
              <a:cxnLst/>
              <a:rect l="l" t="t" r="r" b="b"/>
              <a:pathLst>
                <a:path w="5245" h="2765" extrusionOk="0">
                  <a:moveTo>
                    <a:pt x="2614" y="0"/>
                  </a:moveTo>
                  <a:cubicBezTo>
                    <a:pt x="2003" y="0"/>
                    <a:pt x="1393" y="135"/>
                    <a:pt x="928" y="405"/>
                  </a:cubicBezTo>
                  <a:cubicBezTo>
                    <a:pt x="0" y="945"/>
                    <a:pt x="4" y="1819"/>
                    <a:pt x="940" y="2360"/>
                  </a:cubicBezTo>
                  <a:cubicBezTo>
                    <a:pt x="1407" y="2630"/>
                    <a:pt x="2018" y="2765"/>
                    <a:pt x="2629" y="2765"/>
                  </a:cubicBezTo>
                  <a:cubicBezTo>
                    <a:pt x="3239" y="2765"/>
                    <a:pt x="3848" y="2630"/>
                    <a:pt x="4313" y="2360"/>
                  </a:cubicBezTo>
                  <a:cubicBezTo>
                    <a:pt x="5244" y="1819"/>
                    <a:pt x="5237" y="945"/>
                    <a:pt x="4303" y="405"/>
                  </a:cubicBezTo>
                  <a:cubicBezTo>
                    <a:pt x="3835" y="135"/>
                    <a:pt x="3224" y="0"/>
                    <a:pt x="2614" y="0"/>
                  </a:cubicBezTo>
                  <a:close/>
                </a:path>
              </a:pathLst>
            </a:custGeom>
            <a:solidFill>
              <a:srgbClr val="4E357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33"/>
            <p:cNvSpPr/>
            <p:nvPr/>
          </p:nvSpPr>
          <p:spPr>
            <a:xfrm>
              <a:off x="877675" y="2682250"/>
              <a:ext cx="121925" cy="1279625"/>
            </a:xfrm>
            <a:custGeom>
              <a:avLst/>
              <a:gdLst/>
              <a:ahLst/>
              <a:cxnLst/>
              <a:rect l="l" t="t" r="r" b="b"/>
              <a:pathLst>
                <a:path w="4877" h="51185" extrusionOk="0">
                  <a:moveTo>
                    <a:pt x="4860" y="50056"/>
                  </a:moveTo>
                  <a:cubicBezTo>
                    <a:pt x="4877" y="49972"/>
                    <a:pt x="4877" y="49887"/>
                    <a:pt x="4860" y="49805"/>
                  </a:cubicBezTo>
                  <a:lnTo>
                    <a:pt x="4860" y="1"/>
                  </a:lnTo>
                  <a:lnTo>
                    <a:pt x="1" y="1"/>
                  </a:lnTo>
                  <a:lnTo>
                    <a:pt x="1" y="50056"/>
                  </a:lnTo>
                  <a:lnTo>
                    <a:pt x="10" y="50056"/>
                  </a:lnTo>
                  <a:cubicBezTo>
                    <a:pt x="125" y="50690"/>
                    <a:pt x="1169" y="51185"/>
                    <a:pt x="2440" y="51181"/>
                  </a:cubicBezTo>
                  <a:cubicBezTo>
                    <a:pt x="3702" y="51176"/>
                    <a:pt x="4737" y="50683"/>
                    <a:pt x="4860" y="50056"/>
                  </a:cubicBezTo>
                  <a:close/>
                </a:path>
              </a:pathLst>
            </a:custGeom>
            <a:gradFill>
              <a:gsLst>
                <a:gs pos="0">
                  <a:srgbClr val="FFFFFF">
                    <a:alpha val="0"/>
                  </a:srgbClr>
                </a:gs>
                <a:gs pos="100000">
                  <a:schemeClr val="lt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33"/>
            <p:cNvSpPr/>
            <p:nvPr/>
          </p:nvSpPr>
          <p:spPr>
            <a:xfrm>
              <a:off x="1428125" y="4352900"/>
              <a:ext cx="121950" cy="244125"/>
            </a:xfrm>
            <a:custGeom>
              <a:avLst/>
              <a:gdLst/>
              <a:ahLst/>
              <a:cxnLst/>
              <a:rect l="l" t="t" r="r" b="b"/>
              <a:pathLst>
                <a:path w="4878" h="9765" extrusionOk="0">
                  <a:moveTo>
                    <a:pt x="4861" y="8636"/>
                  </a:moveTo>
                  <a:cubicBezTo>
                    <a:pt x="4877" y="8553"/>
                    <a:pt x="4877" y="8467"/>
                    <a:pt x="4861" y="8385"/>
                  </a:cubicBezTo>
                  <a:lnTo>
                    <a:pt x="4861" y="0"/>
                  </a:lnTo>
                  <a:lnTo>
                    <a:pt x="0" y="0"/>
                  </a:lnTo>
                  <a:lnTo>
                    <a:pt x="0" y="8636"/>
                  </a:lnTo>
                  <a:lnTo>
                    <a:pt x="11" y="8636"/>
                  </a:lnTo>
                  <a:cubicBezTo>
                    <a:pt x="125" y="9270"/>
                    <a:pt x="1170" y="9765"/>
                    <a:pt x="2441" y="9761"/>
                  </a:cubicBezTo>
                  <a:cubicBezTo>
                    <a:pt x="3702" y="9756"/>
                    <a:pt x="4738" y="9263"/>
                    <a:pt x="4861" y="8636"/>
                  </a:cubicBezTo>
                  <a:close/>
                </a:path>
              </a:pathLst>
            </a:custGeom>
            <a:gradFill>
              <a:gsLst>
                <a:gs pos="0">
                  <a:srgbClr val="FFFFFF">
                    <a:alpha val="0"/>
                  </a:srgbClr>
                </a:gs>
                <a:gs pos="100000">
                  <a:schemeClr val="lt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33"/>
            <p:cNvSpPr/>
            <p:nvPr/>
          </p:nvSpPr>
          <p:spPr>
            <a:xfrm>
              <a:off x="1713000" y="3883275"/>
              <a:ext cx="121925" cy="244125"/>
            </a:xfrm>
            <a:custGeom>
              <a:avLst/>
              <a:gdLst/>
              <a:ahLst/>
              <a:cxnLst/>
              <a:rect l="l" t="t" r="r" b="b"/>
              <a:pathLst>
                <a:path w="4877" h="9765" extrusionOk="0">
                  <a:moveTo>
                    <a:pt x="4860" y="8634"/>
                  </a:moveTo>
                  <a:cubicBezTo>
                    <a:pt x="4877" y="8552"/>
                    <a:pt x="4877" y="8467"/>
                    <a:pt x="4860" y="8385"/>
                  </a:cubicBezTo>
                  <a:lnTo>
                    <a:pt x="4860" y="0"/>
                  </a:lnTo>
                  <a:lnTo>
                    <a:pt x="1" y="0"/>
                  </a:lnTo>
                  <a:lnTo>
                    <a:pt x="1" y="8636"/>
                  </a:lnTo>
                  <a:lnTo>
                    <a:pt x="10" y="8636"/>
                  </a:lnTo>
                  <a:cubicBezTo>
                    <a:pt x="125" y="9270"/>
                    <a:pt x="1169" y="9765"/>
                    <a:pt x="2440" y="9761"/>
                  </a:cubicBezTo>
                  <a:cubicBezTo>
                    <a:pt x="3701" y="9757"/>
                    <a:pt x="4737" y="9265"/>
                    <a:pt x="4860" y="8636"/>
                  </a:cubicBezTo>
                  <a:close/>
                </a:path>
              </a:pathLst>
            </a:custGeom>
            <a:gradFill>
              <a:gsLst>
                <a:gs pos="0">
                  <a:srgbClr val="FFFFFF">
                    <a:alpha val="0"/>
                  </a:srgbClr>
                </a:gs>
                <a:gs pos="100000">
                  <a:schemeClr val="lt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33"/>
            <p:cNvSpPr/>
            <p:nvPr/>
          </p:nvSpPr>
          <p:spPr>
            <a:xfrm>
              <a:off x="4583939" y="3649903"/>
              <a:ext cx="677525" cy="864725"/>
            </a:xfrm>
            <a:custGeom>
              <a:avLst/>
              <a:gdLst/>
              <a:ahLst/>
              <a:cxnLst/>
              <a:rect l="l" t="t" r="r" b="b"/>
              <a:pathLst>
                <a:path w="27101" h="34589" extrusionOk="0">
                  <a:moveTo>
                    <a:pt x="1" y="33754"/>
                  </a:moveTo>
                  <a:lnTo>
                    <a:pt x="1" y="14910"/>
                  </a:lnTo>
                  <a:cubicBezTo>
                    <a:pt x="1" y="14665"/>
                    <a:pt x="136" y="14438"/>
                    <a:pt x="351" y="14321"/>
                  </a:cubicBezTo>
                  <a:lnTo>
                    <a:pt x="26106" y="246"/>
                  </a:lnTo>
                  <a:cubicBezTo>
                    <a:pt x="26555" y="1"/>
                    <a:pt x="27100" y="324"/>
                    <a:pt x="27100" y="836"/>
                  </a:cubicBezTo>
                  <a:lnTo>
                    <a:pt x="27100" y="19678"/>
                  </a:lnTo>
                  <a:cubicBezTo>
                    <a:pt x="27100" y="19923"/>
                    <a:pt x="26967" y="20150"/>
                    <a:pt x="26750" y="20267"/>
                  </a:cubicBezTo>
                  <a:lnTo>
                    <a:pt x="996" y="34343"/>
                  </a:lnTo>
                  <a:cubicBezTo>
                    <a:pt x="549" y="34589"/>
                    <a:pt x="1" y="34264"/>
                    <a:pt x="1" y="33754"/>
                  </a:cubicBezTo>
                  <a:close/>
                </a:path>
              </a:pathLst>
            </a:custGeom>
            <a:solidFill>
              <a:srgbClr val="E354F7">
                <a:alpha val="191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33"/>
            <p:cNvSpPr/>
            <p:nvPr/>
          </p:nvSpPr>
          <p:spPr>
            <a:xfrm>
              <a:off x="4948432" y="3047681"/>
              <a:ext cx="708325" cy="904050"/>
            </a:xfrm>
            <a:custGeom>
              <a:avLst/>
              <a:gdLst/>
              <a:ahLst/>
              <a:cxnLst/>
              <a:rect l="l" t="t" r="r" b="b"/>
              <a:pathLst>
                <a:path w="28333" h="36162" extrusionOk="0">
                  <a:moveTo>
                    <a:pt x="1" y="35290"/>
                  </a:moveTo>
                  <a:lnTo>
                    <a:pt x="1" y="15589"/>
                  </a:lnTo>
                  <a:cubicBezTo>
                    <a:pt x="1" y="15331"/>
                    <a:pt x="140" y="15096"/>
                    <a:pt x="366" y="14973"/>
                  </a:cubicBezTo>
                  <a:lnTo>
                    <a:pt x="27293" y="256"/>
                  </a:lnTo>
                  <a:cubicBezTo>
                    <a:pt x="27761" y="1"/>
                    <a:pt x="28332" y="340"/>
                    <a:pt x="28332" y="873"/>
                  </a:cubicBezTo>
                  <a:lnTo>
                    <a:pt x="28332" y="20573"/>
                  </a:lnTo>
                  <a:cubicBezTo>
                    <a:pt x="28331" y="20831"/>
                    <a:pt x="28192" y="21066"/>
                    <a:pt x="27966" y="21190"/>
                  </a:cubicBezTo>
                  <a:lnTo>
                    <a:pt x="1039" y="35906"/>
                  </a:lnTo>
                  <a:cubicBezTo>
                    <a:pt x="572" y="36161"/>
                    <a:pt x="1" y="35822"/>
                    <a:pt x="1" y="35290"/>
                  </a:cubicBezTo>
                  <a:close/>
                </a:path>
              </a:pathLst>
            </a:custGeom>
            <a:solidFill>
              <a:srgbClr val="10ECFF">
                <a:alpha val="33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33"/>
            <p:cNvSpPr/>
            <p:nvPr/>
          </p:nvSpPr>
          <p:spPr>
            <a:xfrm>
              <a:off x="4668775" y="4215925"/>
              <a:ext cx="87575" cy="73550"/>
            </a:xfrm>
            <a:custGeom>
              <a:avLst/>
              <a:gdLst/>
              <a:ahLst/>
              <a:cxnLst/>
              <a:rect l="l" t="t" r="r" b="b"/>
              <a:pathLst>
                <a:path w="3503" h="2942" extrusionOk="0">
                  <a:moveTo>
                    <a:pt x="3073" y="0"/>
                  </a:moveTo>
                  <a:cubicBezTo>
                    <a:pt x="3002" y="0"/>
                    <a:pt x="2929" y="18"/>
                    <a:pt x="2860" y="58"/>
                  </a:cubicBezTo>
                  <a:lnTo>
                    <a:pt x="215" y="1580"/>
                  </a:lnTo>
                  <a:cubicBezTo>
                    <a:pt x="83" y="1657"/>
                    <a:pt x="1" y="1799"/>
                    <a:pt x="1" y="1953"/>
                  </a:cubicBezTo>
                  <a:lnTo>
                    <a:pt x="1" y="2511"/>
                  </a:lnTo>
                  <a:cubicBezTo>
                    <a:pt x="1" y="2762"/>
                    <a:pt x="206" y="2941"/>
                    <a:pt x="430" y="2941"/>
                  </a:cubicBezTo>
                  <a:cubicBezTo>
                    <a:pt x="501" y="2941"/>
                    <a:pt x="574" y="2923"/>
                    <a:pt x="643" y="2884"/>
                  </a:cubicBezTo>
                  <a:lnTo>
                    <a:pt x="3288" y="1360"/>
                  </a:lnTo>
                  <a:cubicBezTo>
                    <a:pt x="3420" y="1283"/>
                    <a:pt x="3502" y="1143"/>
                    <a:pt x="3502" y="989"/>
                  </a:cubicBezTo>
                  <a:lnTo>
                    <a:pt x="3502" y="429"/>
                  </a:lnTo>
                  <a:cubicBezTo>
                    <a:pt x="3501" y="179"/>
                    <a:pt x="3296" y="0"/>
                    <a:pt x="30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33"/>
            <p:cNvSpPr/>
            <p:nvPr/>
          </p:nvSpPr>
          <p:spPr>
            <a:xfrm>
              <a:off x="4668825" y="4026500"/>
              <a:ext cx="296775" cy="193350"/>
            </a:xfrm>
            <a:custGeom>
              <a:avLst/>
              <a:gdLst/>
              <a:ahLst/>
              <a:cxnLst/>
              <a:rect l="l" t="t" r="r" b="b"/>
              <a:pathLst>
                <a:path w="11871" h="7734" extrusionOk="0">
                  <a:moveTo>
                    <a:pt x="11442" y="1"/>
                  </a:moveTo>
                  <a:cubicBezTo>
                    <a:pt x="11371" y="1"/>
                    <a:pt x="11298" y="19"/>
                    <a:pt x="11230" y="58"/>
                  </a:cubicBezTo>
                  <a:lnTo>
                    <a:pt x="215" y="6372"/>
                  </a:lnTo>
                  <a:cubicBezTo>
                    <a:pt x="82" y="6449"/>
                    <a:pt x="0" y="6591"/>
                    <a:pt x="0" y="6744"/>
                  </a:cubicBezTo>
                  <a:lnTo>
                    <a:pt x="0" y="7305"/>
                  </a:lnTo>
                  <a:cubicBezTo>
                    <a:pt x="0" y="7555"/>
                    <a:pt x="205" y="7734"/>
                    <a:pt x="429" y="7734"/>
                  </a:cubicBezTo>
                  <a:cubicBezTo>
                    <a:pt x="500" y="7734"/>
                    <a:pt x="573" y="7716"/>
                    <a:pt x="641" y="7677"/>
                  </a:cubicBezTo>
                  <a:lnTo>
                    <a:pt x="11656" y="1364"/>
                  </a:lnTo>
                  <a:cubicBezTo>
                    <a:pt x="11790" y="1287"/>
                    <a:pt x="11871" y="1145"/>
                    <a:pt x="11871" y="992"/>
                  </a:cubicBezTo>
                  <a:lnTo>
                    <a:pt x="11871" y="430"/>
                  </a:lnTo>
                  <a:cubicBezTo>
                    <a:pt x="11871" y="180"/>
                    <a:pt x="11666" y="1"/>
                    <a:pt x="11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33"/>
            <p:cNvSpPr/>
            <p:nvPr/>
          </p:nvSpPr>
          <p:spPr>
            <a:xfrm>
              <a:off x="4668825" y="3952300"/>
              <a:ext cx="183325" cy="128300"/>
            </a:xfrm>
            <a:custGeom>
              <a:avLst/>
              <a:gdLst/>
              <a:ahLst/>
              <a:cxnLst/>
              <a:rect l="l" t="t" r="r" b="b"/>
              <a:pathLst>
                <a:path w="7333" h="5132" extrusionOk="0">
                  <a:moveTo>
                    <a:pt x="6902" y="1"/>
                  </a:moveTo>
                  <a:cubicBezTo>
                    <a:pt x="6831" y="1"/>
                    <a:pt x="6758" y="19"/>
                    <a:pt x="6690" y="58"/>
                  </a:cubicBezTo>
                  <a:lnTo>
                    <a:pt x="216" y="3770"/>
                  </a:lnTo>
                  <a:cubicBezTo>
                    <a:pt x="84" y="3847"/>
                    <a:pt x="2" y="3987"/>
                    <a:pt x="2" y="4141"/>
                  </a:cubicBezTo>
                  <a:lnTo>
                    <a:pt x="2" y="4703"/>
                  </a:lnTo>
                  <a:cubicBezTo>
                    <a:pt x="1" y="4953"/>
                    <a:pt x="206" y="5132"/>
                    <a:pt x="431" y="5132"/>
                  </a:cubicBezTo>
                  <a:cubicBezTo>
                    <a:pt x="502" y="5132"/>
                    <a:pt x="574" y="5114"/>
                    <a:pt x="643" y="5075"/>
                  </a:cubicBezTo>
                  <a:lnTo>
                    <a:pt x="7116" y="1363"/>
                  </a:lnTo>
                  <a:cubicBezTo>
                    <a:pt x="7249" y="1286"/>
                    <a:pt x="7331" y="1145"/>
                    <a:pt x="7332" y="992"/>
                  </a:cubicBezTo>
                  <a:lnTo>
                    <a:pt x="7332" y="430"/>
                  </a:lnTo>
                  <a:cubicBezTo>
                    <a:pt x="7332" y="180"/>
                    <a:pt x="7126" y="1"/>
                    <a:pt x="69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33"/>
            <p:cNvSpPr/>
            <p:nvPr/>
          </p:nvSpPr>
          <p:spPr>
            <a:xfrm>
              <a:off x="4668825" y="3981350"/>
              <a:ext cx="254125" cy="168900"/>
            </a:xfrm>
            <a:custGeom>
              <a:avLst/>
              <a:gdLst/>
              <a:ahLst/>
              <a:cxnLst/>
              <a:rect l="l" t="t" r="r" b="b"/>
              <a:pathLst>
                <a:path w="10165" h="6756" extrusionOk="0">
                  <a:moveTo>
                    <a:pt x="9735" y="1"/>
                  </a:moveTo>
                  <a:cubicBezTo>
                    <a:pt x="9664" y="1"/>
                    <a:pt x="9591" y="19"/>
                    <a:pt x="9522" y="59"/>
                  </a:cubicBezTo>
                  <a:lnTo>
                    <a:pt x="216" y="5395"/>
                  </a:lnTo>
                  <a:cubicBezTo>
                    <a:pt x="82" y="5470"/>
                    <a:pt x="0" y="5612"/>
                    <a:pt x="0" y="5765"/>
                  </a:cubicBezTo>
                  <a:lnTo>
                    <a:pt x="0" y="6326"/>
                  </a:lnTo>
                  <a:cubicBezTo>
                    <a:pt x="0" y="6576"/>
                    <a:pt x="206" y="6756"/>
                    <a:pt x="430" y="6756"/>
                  </a:cubicBezTo>
                  <a:cubicBezTo>
                    <a:pt x="501" y="6756"/>
                    <a:pt x="574" y="6738"/>
                    <a:pt x="643" y="6698"/>
                  </a:cubicBezTo>
                  <a:lnTo>
                    <a:pt x="9949" y="1363"/>
                  </a:lnTo>
                  <a:cubicBezTo>
                    <a:pt x="10083" y="1287"/>
                    <a:pt x="10165" y="1144"/>
                    <a:pt x="10163" y="991"/>
                  </a:cubicBezTo>
                  <a:lnTo>
                    <a:pt x="10163" y="431"/>
                  </a:lnTo>
                  <a:cubicBezTo>
                    <a:pt x="10164" y="181"/>
                    <a:pt x="9959" y="1"/>
                    <a:pt x="973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33"/>
            <p:cNvSpPr/>
            <p:nvPr/>
          </p:nvSpPr>
          <p:spPr>
            <a:xfrm>
              <a:off x="2320750" y="4673400"/>
              <a:ext cx="1353275" cy="783125"/>
            </a:xfrm>
            <a:custGeom>
              <a:avLst/>
              <a:gdLst/>
              <a:ahLst/>
              <a:cxnLst/>
              <a:rect l="l" t="t" r="r" b="b"/>
              <a:pathLst>
                <a:path w="54131" h="31325" fill="none" extrusionOk="0">
                  <a:moveTo>
                    <a:pt x="44429" y="5575"/>
                  </a:moveTo>
                  <a:cubicBezTo>
                    <a:pt x="54079" y="11146"/>
                    <a:pt x="54130" y="20180"/>
                    <a:pt x="44537" y="25753"/>
                  </a:cubicBezTo>
                  <a:cubicBezTo>
                    <a:pt x="34950" y="31325"/>
                    <a:pt x="19356" y="31325"/>
                    <a:pt x="9705" y="25753"/>
                  </a:cubicBezTo>
                  <a:cubicBezTo>
                    <a:pt x="57" y="20182"/>
                    <a:pt x="1" y="11146"/>
                    <a:pt x="9587" y="5575"/>
                  </a:cubicBezTo>
                  <a:cubicBezTo>
                    <a:pt x="19179" y="0"/>
                    <a:pt x="34780" y="4"/>
                    <a:pt x="44429" y="5575"/>
                  </a:cubicBezTo>
                  <a:close/>
                </a:path>
              </a:pathLst>
            </a:custGeom>
            <a:noFill/>
            <a:ln w="19050" cap="flat" cmpd="sng">
              <a:solidFill>
                <a:schemeClr val="accent1"/>
              </a:solidFill>
              <a:prstDash val="solid"/>
              <a:miter lim="139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33"/>
            <p:cNvSpPr/>
            <p:nvPr/>
          </p:nvSpPr>
          <p:spPr>
            <a:xfrm>
              <a:off x="2665275" y="5030175"/>
              <a:ext cx="664900" cy="266300"/>
            </a:xfrm>
            <a:custGeom>
              <a:avLst/>
              <a:gdLst/>
              <a:ahLst/>
              <a:cxnLst/>
              <a:rect l="l" t="t" r="r" b="b"/>
              <a:pathLst>
                <a:path w="26596" h="10652" extrusionOk="0">
                  <a:moveTo>
                    <a:pt x="26506" y="1663"/>
                  </a:moveTo>
                  <a:cubicBezTo>
                    <a:pt x="26396" y="3648"/>
                    <a:pt x="24995" y="5250"/>
                    <a:pt x="23427" y="6330"/>
                  </a:cubicBezTo>
                  <a:cubicBezTo>
                    <a:pt x="21528" y="7639"/>
                    <a:pt x="19251" y="8382"/>
                    <a:pt x="16990" y="8756"/>
                  </a:cubicBezTo>
                  <a:cubicBezTo>
                    <a:pt x="12504" y="9496"/>
                    <a:pt x="7288" y="9004"/>
                    <a:pt x="3402" y="6471"/>
                  </a:cubicBezTo>
                  <a:cubicBezTo>
                    <a:pt x="1654" y="5332"/>
                    <a:pt x="46" y="3559"/>
                    <a:pt x="53" y="1354"/>
                  </a:cubicBezTo>
                  <a:cubicBezTo>
                    <a:pt x="49" y="2894"/>
                    <a:pt x="0" y="1202"/>
                    <a:pt x="41" y="2741"/>
                  </a:cubicBezTo>
                  <a:cubicBezTo>
                    <a:pt x="134" y="6308"/>
                    <a:pt x="3938" y="8420"/>
                    <a:pt x="6914" y="9378"/>
                  </a:cubicBezTo>
                  <a:cubicBezTo>
                    <a:pt x="10571" y="10553"/>
                    <a:pt x="14684" y="10652"/>
                    <a:pt x="18410" y="9741"/>
                  </a:cubicBezTo>
                  <a:cubicBezTo>
                    <a:pt x="21513" y="8984"/>
                    <a:pt x="25515" y="7222"/>
                    <a:pt x="26367" y="3784"/>
                  </a:cubicBezTo>
                  <a:cubicBezTo>
                    <a:pt x="26595" y="2862"/>
                    <a:pt x="26506" y="1846"/>
                    <a:pt x="26509" y="905"/>
                  </a:cubicBezTo>
                  <a:cubicBezTo>
                    <a:pt x="26512" y="0"/>
                    <a:pt x="26514" y="2334"/>
                    <a:pt x="26516" y="1429"/>
                  </a:cubicBezTo>
                  <a:cubicBezTo>
                    <a:pt x="26514" y="1507"/>
                    <a:pt x="26512" y="1585"/>
                    <a:pt x="26506" y="1663"/>
                  </a:cubicBezTo>
                  <a:close/>
                </a:path>
              </a:pathLst>
            </a:custGeom>
            <a:gradFill>
              <a:gsLst>
                <a:gs pos="0">
                  <a:schemeClr val="accent4"/>
                </a:gs>
                <a:gs pos="100000">
                  <a:schemeClr val="accent5"/>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33"/>
            <p:cNvSpPr/>
            <p:nvPr/>
          </p:nvSpPr>
          <p:spPr>
            <a:xfrm>
              <a:off x="2633900" y="4873375"/>
              <a:ext cx="726925" cy="383250"/>
            </a:xfrm>
            <a:custGeom>
              <a:avLst/>
              <a:gdLst/>
              <a:ahLst/>
              <a:cxnLst/>
              <a:rect l="l" t="t" r="r" b="b"/>
              <a:pathLst>
                <a:path w="29077" h="15330" extrusionOk="0">
                  <a:moveTo>
                    <a:pt x="14504" y="1429"/>
                  </a:moveTo>
                  <a:cubicBezTo>
                    <a:pt x="17261" y="1429"/>
                    <a:pt x="20021" y="2038"/>
                    <a:pt x="22131" y="3256"/>
                  </a:cubicBezTo>
                  <a:cubicBezTo>
                    <a:pt x="26350" y="5693"/>
                    <a:pt x="26370" y="9640"/>
                    <a:pt x="22177" y="12077"/>
                  </a:cubicBezTo>
                  <a:cubicBezTo>
                    <a:pt x="20082" y="13295"/>
                    <a:pt x="17330" y="13904"/>
                    <a:pt x="14574" y="13904"/>
                  </a:cubicBezTo>
                  <a:cubicBezTo>
                    <a:pt x="11819" y="13904"/>
                    <a:pt x="9060" y="13295"/>
                    <a:pt x="6951" y="12077"/>
                  </a:cubicBezTo>
                  <a:cubicBezTo>
                    <a:pt x="2732" y="9640"/>
                    <a:pt x="2709" y="5690"/>
                    <a:pt x="6898" y="3256"/>
                  </a:cubicBezTo>
                  <a:cubicBezTo>
                    <a:pt x="8994" y="2038"/>
                    <a:pt x="11748" y="1429"/>
                    <a:pt x="14504" y="1429"/>
                  </a:cubicBezTo>
                  <a:close/>
                  <a:moveTo>
                    <a:pt x="14496" y="0"/>
                  </a:moveTo>
                  <a:cubicBezTo>
                    <a:pt x="11110" y="0"/>
                    <a:pt x="7727" y="748"/>
                    <a:pt x="5151" y="2245"/>
                  </a:cubicBezTo>
                  <a:cubicBezTo>
                    <a:pt x="1" y="5238"/>
                    <a:pt x="31" y="10092"/>
                    <a:pt x="5214" y="13085"/>
                  </a:cubicBezTo>
                  <a:cubicBezTo>
                    <a:pt x="7806" y="14581"/>
                    <a:pt x="11196" y="15329"/>
                    <a:pt x="14582" y="15329"/>
                  </a:cubicBezTo>
                  <a:cubicBezTo>
                    <a:pt x="17968" y="15329"/>
                    <a:pt x="21350" y="14581"/>
                    <a:pt x="23925" y="13085"/>
                  </a:cubicBezTo>
                  <a:cubicBezTo>
                    <a:pt x="29077" y="10090"/>
                    <a:pt x="29049" y="5238"/>
                    <a:pt x="23866" y="2245"/>
                  </a:cubicBezTo>
                  <a:cubicBezTo>
                    <a:pt x="21275" y="749"/>
                    <a:pt x="17884" y="0"/>
                    <a:pt x="14496" y="0"/>
                  </a:cubicBezTo>
                  <a:close/>
                </a:path>
              </a:pathLst>
            </a:custGeom>
            <a:solidFill>
              <a:srgbClr val="DCDC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33"/>
            <p:cNvSpPr/>
            <p:nvPr/>
          </p:nvSpPr>
          <p:spPr>
            <a:xfrm>
              <a:off x="2633900" y="4854650"/>
              <a:ext cx="726925" cy="420675"/>
            </a:xfrm>
            <a:custGeom>
              <a:avLst/>
              <a:gdLst/>
              <a:ahLst/>
              <a:cxnLst/>
              <a:rect l="l" t="t" r="r" b="b"/>
              <a:pathLst>
                <a:path w="29077" h="16827" extrusionOk="0">
                  <a:moveTo>
                    <a:pt x="23866" y="2994"/>
                  </a:moveTo>
                  <a:cubicBezTo>
                    <a:pt x="29049" y="5987"/>
                    <a:pt x="29077" y="10839"/>
                    <a:pt x="23925" y="13834"/>
                  </a:cubicBezTo>
                  <a:cubicBezTo>
                    <a:pt x="18774" y="16826"/>
                    <a:pt x="10398" y="16826"/>
                    <a:pt x="5214" y="13834"/>
                  </a:cubicBezTo>
                  <a:cubicBezTo>
                    <a:pt x="31" y="10841"/>
                    <a:pt x="1" y="5987"/>
                    <a:pt x="5151" y="2994"/>
                  </a:cubicBezTo>
                  <a:cubicBezTo>
                    <a:pt x="10303" y="0"/>
                    <a:pt x="18684" y="2"/>
                    <a:pt x="23866" y="2994"/>
                  </a:cubicBezTo>
                  <a:close/>
                </a:path>
              </a:pathLst>
            </a:custGeom>
            <a:solidFill>
              <a:srgbClr val="10ECFF">
                <a:alpha val="33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33"/>
            <p:cNvSpPr/>
            <p:nvPr/>
          </p:nvSpPr>
          <p:spPr>
            <a:xfrm>
              <a:off x="2763900" y="3863225"/>
              <a:ext cx="476325" cy="1328125"/>
            </a:xfrm>
            <a:custGeom>
              <a:avLst/>
              <a:gdLst/>
              <a:ahLst/>
              <a:cxnLst/>
              <a:rect l="l" t="t" r="r" b="b"/>
              <a:pathLst>
                <a:path w="19053" h="53125" extrusionOk="0">
                  <a:moveTo>
                    <a:pt x="18990" y="48712"/>
                  </a:moveTo>
                  <a:cubicBezTo>
                    <a:pt x="19053" y="48389"/>
                    <a:pt x="19053" y="48057"/>
                    <a:pt x="18990" y="47735"/>
                  </a:cubicBezTo>
                  <a:lnTo>
                    <a:pt x="18990" y="1"/>
                  </a:lnTo>
                  <a:lnTo>
                    <a:pt x="0" y="1"/>
                  </a:lnTo>
                  <a:lnTo>
                    <a:pt x="0" y="48712"/>
                  </a:lnTo>
                  <a:lnTo>
                    <a:pt x="41" y="48712"/>
                  </a:lnTo>
                  <a:cubicBezTo>
                    <a:pt x="485" y="51192"/>
                    <a:pt x="4567" y="53124"/>
                    <a:pt x="9533" y="53109"/>
                  </a:cubicBezTo>
                  <a:cubicBezTo>
                    <a:pt x="14461" y="53093"/>
                    <a:pt x="18509" y="51167"/>
                    <a:pt x="18990" y="48712"/>
                  </a:cubicBezTo>
                  <a:close/>
                </a:path>
              </a:pathLst>
            </a:custGeom>
            <a:gradFill>
              <a:gsLst>
                <a:gs pos="0">
                  <a:srgbClr val="FFFFFF">
                    <a:alpha val="0"/>
                  </a:srgbClr>
                </a:gs>
                <a:gs pos="100000">
                  <a:schemeClr val="lt1"/>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33"/>
            <p:cNvSpPr/>
            <p:nvPr/>
          </p:nvSpPr>
          <p:spPr>
            <a:xfrm>
              <a:off x="3492250" y="3339650"/>
              <a:ext cx="227900" cy="129450"/>
            </a:xfrm>
            <a:custGeom>
              <a:avLst/>
              <a:gdLst/>
              <a:ahLst/>
              <a:cxnLst/>
              <a:rect l="l" t="t" r="r" b="b"/>
              <a:pathLst>
                <a:path w="9116" h="5178" extrusionOk="0">
                  <a:moveTo>
                    <a:pt x="4536" y="1"/>
                  </a:moveTo>
                  <a:cubicBezTo>
                    <a:pt x="4346" y="1"/>
                    <a:pt x="4143" y="50"/>
                    <a:pt x="3988" y="145"/>
                  </a:cubicBezTo>
                  <a:lnTo>
                    <a:pt x="298" y="2392"/>
                  </a:lnTo>
                  <a:cubicBezTo>
                    <a:pt x="25" y="2558"/>
                    <a:pt x="1" y="2799"/>
                    <a:pt x="243" y="2931"/>
                  </a:cubicBezTo>
                  <a:lnTo>
                    <a:pt x="4199" y="5093"/>
                  </a:lnTo>
                  <a:cubicBezTo>
                    <a:pt x="4303" y="5150"/>
                    <a:pt x="4438" y="5177"/>
                    <a:pt x="4580" y="5177"/>
                  </a:cubicBezTo>
                  <a:cubicBezTo>
                    <a:pt x="4770" y="5177"/>
                    <a:pt x="4973" y="5128"/>
                    <a:pt x="5129" y="5033"/>
                  </a:cubicBezTo>
                  <a:lnTo>
                    <a:pt x="8819" y="2785"/>
                  </a:lnTo>
                  <a:cubicBezTo>
                    <a:pt x="9091" y="2621"/>
                    <a:pt x="9116" y="2379"/>
                    <a:pt x="8873" y="2247"/>
                  </a:cubicBezTo>
                  <a:lnTo>
                    <a:pt x="4917" y="85"/>
                  </a:lnTo>
                  <a:cubicBezTo>
                    <a:pt x="4814" y="28"/>
                    <a:pt x="4678" y="1"/>
                    <a:pt x="453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Subtitle 1"/>
          <p:cNvSpPr>
            <a:spLocks noGrp="1"/>
          </p:cNvSpPr>
          <p:nvPr>
            <p:ph type="subTitle" idx="1"/>
          </p:nvPr>
        </p:nvSpPr>
        <p:spPr>
          <a:xfrm>
            <a:off x="2764114" y="490631"/>
            <a:ext cx="6280188" cy="3686915"/>
          </a:xfrm>
        </p:spPr>
        <p:txBody>
          <a:bodyPr/>
          <a:lstStyle/>
          <a:p>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2500" dirty="0" err="1" smtClean="0">
                <a:solidFill>
                  <a:schemeClr val="tx1"/>
                </a:solidFill>
                <a:latin typeface="Times New Roman" panose="02020603050405020304" pitchFamily="18" charset="0"/>
                <a:cs typeface="Times New Roman" panose="02020603050405020304" pitchFamily="18" charset="0"/>
              </a:rPr>
              <a:t>Cuộc</a:t>
            </a:r>
            <a:r>
              <a:rPr lang="en-US" sz="2500" dirty="0" smtClean="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cách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mạng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công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nghiệp</a:t>
            </a:r>
            <a:r>
              <a:rPr lang="en-US" sz="2500" dirty="0">
                <a:solidFill>
                  <a:schemeClr val="tx1"/>
                </a:solidFill>
                <a:latin typeface="Times New Roman" panose="02020603050405020304" pitchFamily="18" charset="0"/>
                <a:cs typeface="Times New Roman" panose="02020603050405020304" pitchFamily="18" charset="0"/>
              </a:rPr>
              <a:t> 4.0 </a:t>
            </a:r>
            <a:r>
              <a:rPr lang="en-US" sz="2500" dirty="0" err="1">
                <a:solidFill>
                  <a:schemeClr val="tx1"/>
                </a:solidFill>
                <a:latin typeface="Times New Roman" panose="02020603050405020304" pitchFamily="18" charset="0"/>
                <a:cs typeface="Times New Roman" panose="02020603050405020304" pitchFamily="18" charset="0"/>
              </a:rPr>
              <a:t>là</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cuộc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cách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mạng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lần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thứ</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tư</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trong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lĩnh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vực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khoa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học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công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nghệ</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và</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có</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tác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động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sâu</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rộng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đến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tất</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cả</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các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ngành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kinh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tế</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trong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đó</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có</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ngành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công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nghệ</a:t>
            </a:r>
            <a:r>
              <a:rPr lang="en-US" sz="2500" dirty="0">
                <a:solidFill>
                  <a:schemeClr val="tx1"/>
                </a:solidFill>
                <a:latin typeface="Times New Roman" panose="02020603050405020304" pitchFamily="18" charset="0"/>
                <a:cs typeface="Times New Roman" panose="02020603050405020304" pitchFamily="18" charset="0"/>
              </a:rPr>
              <a:t> may- </a:t>
            </a:r>
            <a:r>
              <a:rPr lang="en-US" sz="2500" dirty="0" err="1">
                <a:solidFill>
                  <a:schemeClr val="tx1"/>
                </a:solidFill>
                <a:latin typeface="Times New Roman" panose="02020603050405020304" pitchFamily="18" charset="0"/>
                <a:cs typeface="Times New Roman" panose="02020603050405020304" pitchFamily="18" charset="0"/>
              </a:rPr>
              <a:t>thời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trang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nhưng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khi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đại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dịch</a:t>
            </a:r>
            <a:r>
              <a:rPr lang="en-US" sz="2500" dirty="0">
                <a:solidFill>
                  <a:schemeClr val="tx1"/>
                </a:solidFill>
                <a:latin typeface="Times New Roman" panose="02020603050405020304" pitchFamily="18" charset="0"/>
                <a:cs typeface="Times New Roman" panose="02020603050405020304" pitchFamily="18" charset="0"/>
              </a:rPr>
              <a:t> COVID-19 </a:t>
            </a:r>
            <a:r>
              <a:rPr lang="en-US" sz="2500" dirty="0" err="1">
                <a:solidFill>
                  <a:schemeClr val="tx1"/>
                </a:solidFill>
                <a:latin typeface="Times New Roman" panose="02020603050405020304" pitchFamily="18" charset="0"/>
                <a:cs typeface="Times New Roman" panose="02020603050405020304" pitchFamily="18" charset="0"/>
              </a:rPr>
              <a:t>xuất</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hiện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và</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cướp</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hàng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triệu</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khách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hàng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đến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cửa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tiệm</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mỗi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ngày</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nhiều</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thương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hiệu</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và</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doanh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nghiệp</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thời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trang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mới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nhận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ra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vai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trò</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của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việc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số</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hoá</a:t>
            </a:r>
            <a:r>
              <a:rPr lang="en-US" sz="2500" dirty="0">
                <a:solidFill>
                  <a:schemeClr val="tx1"/>
                </a:solidFill>
                <a:latin typeface="Times New Roman" panose="02020603050405020304" pitchFamily="18" charset="0"/>
                <a:cs typeface="Times New Roman" panose="02020603050405020304" pitchFamily="18" charset="0"/>
              </a:rPr>
              <a:t>. </a:t>
            </a:r>
          </a:p>
          <a:p>
            <a:endParaRPr lang="en-US" dirty="0"/>
          </a:p>
        </p:txBody>
      </p:sp>
      <p:sp>
        <p:nvSpPr>
          <p:cNvPr id="774" name="Google Shape;779;p34"/>
          <p:cNvSpPr/>
          <p:nvPr/>
        </p:nvSpPr>
        <p:spPr>
          <a:xfrm rot="5400000">
            <a:off x="4383778" y="-879860"/>
            <a:ext cx="4021541" cy="6849302"/>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74"/>
                                        </p:tgtEl>
                                        <p:attrNameLst>
                                          <p:attrName>style.visibility</p:attrName>
                                        </p:attrNameLst>
                                      </p:cBhvr>
                                      <p:to>
                                        <p:strVal val="visible"/>
                                      </p:to>
                                    </p:set>
                                    <p:anim calcmode="lin" valueType="num">
                                      <p:cBhvr additive="base">
                                        <p:cTn id="11" dur="500" fill="hold"/>
                                        <p:tgtEl>
                                          <p:spTgt spid="774"/>
                                        </p:tgtEl>
                                        <p:attrNameLst>
                                          <p:attrName>ppt_x</p:attrName>
                                        </p:attrNameLst>
                                      </p:cBhvr>
                                      <p:tavLst>
                                        <p:tav tm="0">
                                          <p:val>
                                            <p:strVal val="#ppt_x"/>
                                          </p:val>
                                        </p:tav>
                                        <p:tav tm="100000">
                                          <p:val>
                                            <p:strVal val="#ppt_x"/>
                                          </p:val>
                                        </p:tav>
                                      </p:tavLst>
                                    </p:anim>
                                    <p:anim calcmode="lin" valueType="num">
                                      <p:cBhvr additive="base">
                                        <p:cTn id="12" dur="500" fill="hold"/>
                                        <p:tgtEl>
                                          <p:spTgt spid="7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77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 name="Picture 68"/>
          <p:cNvPicPr>
            <a:picLocks noChangeAspect="1"/>
          </p:cNvPicPr>
          <p:nvPr/>
        </p:nvPicPr>
        <p:blipFill>
          <a:blip r:embed="rId2"/>
          <a:stretch>
            <a:fillRect/>
          </a:stretch>
        </p:blipFill>
        <p:spPr>
          <a:xfrm rot="5400000">
            <a:off x="3984341" y="666268"/>
            <a:ext cx="6387399" cy="3931917"/>
          </a:xfrm>
          <a:prstGeom prst="rect">
            <a:avLst/>
          </a:prstGeom>
        </p:spPr>
      </p:pic>
      <p:sp>
        <p:nvSpPr>
          <p:cNvPr id="71" name="Google Shape;779;p34"/>
          <p:cNvSpPr/>
          <p:nvPr/>
        </p:nvSpPr>
        <p:spPr>
          <a:xfrm rot="5400000">
            <a:off x="388532" y="-443048"/>
            <a:ext cx="3517990" cy="6129109"/>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Rectangle 7"/>
          <p:cNvSpPr/>
          <p:nvPr/>
        </p:nvSpPr>
        <p:spPr>
          <a:xfrm>
            <a:off x="0" y="1011101"/>
            <a:ext cx="5063180" cy="3539430"/>
          </a:xfrm>
          <a:prstGeom prst="rect">
            <a:avLst/>
          </a:prstGeom>
        </p:spPr>
        <p:txBody>
          <a:bodyPr wrap="square">
            <a:spAutoFit/>
          </a:bodyPr>
          <a:lstStyle/>
          <a:p>
            <a:pPr marL="342900" indent="-342900">
              <a:buFont typeface="Arial" panose="020B0604020202020204" pitchFamily="34" charset="0"/>
              <a:buChar char="•"/>
            </a:pPr>
            <a:r>
              <a:rPr lang="en-US" sz="2500" dirty="0" err="1" smtClean="0">
                <a:latin typeface="Times New Roman" panose="02020603050405020304" pitchFamily="18" charset="0"/>
                <a:cs typeface="Times New Roman" panose="02020603050405020304" pitchFamily="18" charset="0"/>
              </a:rPr>
              <a:t>Chuyển</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đổi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sô</a:t>
            </a:r>
            <a:r>
              <a:rPr lang="en-US" sz="2500" dirty="0" smtClean="0">
                <a:latin typeface="Times New Roman" panose="02020603050405020304" pitchFamily="18" charset="0"/>
                <a:cs typeface="Times New Roman" panose="02020603050405020304" pitchFamily="18" charset="0"/>
              </a:rPr>
              <a:t>́ </a:t>
            </a:r>
            <a:r>
              <a:rPr lang="vi-VN" sz="2500" dirty="0" smtClean="0">
                <a:latin typeface="Times New Roman" panose="02020603050405020304" pitchFamily="18" charset="0"/>
                <a:cs typeface="Times New Roman" panose="02020603050405020304" pitchFamily="18" charset="0"/>
              </a:rPr>
              <a:t>cho </a:t>
            </a:r>
            <a:r>
              <a:rPr lang="vi-VN" sz="2500" dirty="0">
                <a:latin typeface="Times New Roman" panose="02020603050405020304" pitchFamily="18" charset="0"/>
                <a:cs typeface="Times New Roman" panose="02020603050405020304" pitchFamily="18" charset="0"/>
              </a:rPr>
              <a:t>phép phát </a:t>
            </a:r>
            <a:r>
              <a:rPr lang="vi-VN" sz="2500" dirty="0" smtClean="0">
                <a:latin typeface="Times New Roman" panose="02020603050405020304" pitchFamily="18" charset="0"/>
                <a:cs typeface="Times New Roman" panose="02020603050405020304" pitchFamily="18" charset="0"/>
              </a:rPr>
              <a:t>triển</a:t>
            </a:r>
            <a:endParaRPr lang="en-US" sz="2500" dirty="0" smtClean="0">
              <a:latin typeface="Times New Roman" panose="02020603050405020304" pitchFamily="18" charset="0"/>
              <a:cs typeface="Times New Roman" panose="02020603050405020304" pitchFamily="18" charset="0"/>
            </a:endParaRPr>
          </a:p>
          <a:p>
            <a:r>
              <a:rPr lang="vi-VN" sz="2500" dirty="0" smtClean="0">
                <a:latin typeface="Times New Roman" panose="02020603050405020304" pitchFamily="18" charset="0"/>
                <a:cs typeface="Times New Roman" panose="02020603050405020304" pitchFamily="18" charset="0"/>
              </a:rPr>
              <a:t> </a:t>
            </a:r>
            <a:r>
              <a:rPr lang="vi-VN" sz="2500" dirty="0">
                <a:latin typeface="Times New Roman" panose="02020603050405020304" pitchFamily="18" charset="0"/>
                <a:cs typeface="Times New Roman" panose="02020603050405020304" pitchFamily="18" charset="0"/>
              </a:rPr>
              <a:t>mạnh mẽ </a:t>
            </a:r>
            <a:r>
              <a:rPr lang="vi-VN" sz="2500" dirty="0" smtClean="0">
                <a:latin typeface="Times New Roman" panose="02020603050405020304" pitchFamily="18" charset="0"/>
                <a:cs typeface="Times New Roman" panose="02020603050405020304" pitchFamily="18" charset="0"/>
              </a:rPr>
              <a:t>thương </a:t>
            </a:r>
            <a:r>
              <a:rPr lang="vi-VN" sz="2500" dirty="0">
                <a:latin typeface="Times New Roman" panose="02020603050405020304" pitchFamily="18" charset="0"/>
                <a:cs typeface="Times New Roman" panose="02020603050405020304" pitchFamily="18" charset="0"/>
              </a:rPr>
              <a:t>mại điện tử trong </a:t>
            </a:r>
            <a:endParaRPr lang="en-US" sz="2500" dirty="0" smtClean="0">
              <a:latin typeface="Times New Roman" panose="02020603050405020304" pitchFamily="18" charset="0"/>
              <a:cs typeface="Times New Roman" panose="02020603050405020304" pitchFamily="18" charset="0"/>
            </a:endParaRPr>
          </a:p>
          <a:p>
            <a:r>
              <a:rPr lang="vi-VN" sz="2500" dirty="0" smtClean="0">
                <a:latin typeface="Times New Roman" panose="02020603050405020304" pitchFamily="18" charset="0"/>
                <a:cs typeface="Times New Roman" panose="02020603050405020304" pitchFamily="18" charset="0"/>
              </a:rPr>
              <a:t>lĩnh </a:t>
            </a:r>
            <a:r>
              <a:rPr lang="vi-VN" sz="2500" dirty="0">
                <a:latin typeface="Times New Roman" panose="02020603050405020304" pitchFamily="18" charset="0"/>
                <a:cs typeface="Times New Roman" panose="02020603050405020304" pitchFamily="18" charset="0"/>
              </a:rPr>
              <a:t>vực </a:t>
            </a:r>
            <a:r>
              <a:rPr lang="vi-VN" sz="2500" dirty="0" smtClean="0">
                <a:latin typeface="Times New Roman" panose="02020603050405020304" pitchFamily="18" charset="0"/>
                <a:cs typeface="Times New Roman" panose="02020603050405020304" pitchFamily="18" charset="0"/>
              </a:rPr>
              <a:t>may</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thời</a:t>
            </a:r>
            <a:r>
              <a:rPr lang="en-US" sz="2500" dirty="0" smtClean="0">
                <a:latin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cs typeface="Times New Roman" panose="02020603050405020304" pitchFamily="18" charset="0"/>
              </a:rPr>
              <a:t>trang</a:t>
            </a:r>
            <a:r>
              <a:rPr lang="en-US" sz="2500" dirty="0" smtClean="0">
                <a:latin typeface="Times New Roman" panose="02020603050405020304" pitchFamily="18" charset="0"/>
                <a:cs typeface="Times New Roman" panose="02020603050405020304" pitchFamily="18" charset="0"/>
              </a:rPr>
              <a:t>.</a:t>
            </a:r>
            <a:r>
              <a:rPr lang="vi-VN" sz="2500" dirty="0" smtClean="0">
                <a:latin typeface="Times New Roman" panose="02020603050405020304" pitchFamily="18" charset="0"/>
                <a:cs typeface="Times New Roman" panose="02020603050405020304" pitchFamily="18" charset="0"/>
              </a:rPr>
              <a:t> </a:t>
            </a:r>
            <a:endParaRPr lang="en-US" sz="25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it-IT" sz="2500" dirty="0">
                <a:latin typeface="Times New Roman" panose="02020603050405020304" pitchFamily="18" charset="0"/>
                <a:cs typeface="Times New Roman" panose="02020603050405020304" pitchFamily="18" charset="0"/>
              </a:rPr>
              <a:t>T</a:t>
            </a:r>
            <a:r>
              <a:rPr lang="it-IT" sz="2500" dirty="0" smtClean="0">
                <a:latin typeface="Times New Roman" panose="02020603050405020304" pitchFamily="18" charset="0"/>
                <a:cs typeface="Times New Roman" panose="02020603050405020304" pitchFamily="18" charset="0"/>
              </a:rPr>
              <a:t>hông </a:t>
            </a:r>
            <a:r>
              <a:rPr lang="it-IT" sz="2500" dirty="0">
                <a:latin typeface="Times New Roman" panose="02020603050405020304" pitchFamily="18" charset="0"/>
                <a:cs typeface="Times New Roman" panose="02020603050405020304" pitchFamily="18" charset="0"/>
              </a:rPr>
              <a:t>qua các thiết bị di động thì </a:t>
            </a:r>
            <a:endParaRPr lang="it-IT" sz="2500" dirty="0" smtClean="0">
              <a:latin typeface="Times New Roman" panose="02020603050405020304" pitchFamily="18" charset="0"/>
              <a:cs typeface="Times New Roman" panose="02020603050405020304" pitchFamily="18" charset="0"/>
            </a:endParaRPr>
          </a:p>
          <a:p>
            <a:r>
              <a:rPr lang="it-IT" sz="2500" dirty="0" smtClean="0">
                <a:latin typeface="Times New Roman" panose="02020603050405020304" pitchFamily="18" charset="0"/>
                <a:cs typeface="Times New Roman" panose="02020603050405020304" pitchFamily="18" charset="0"/>
              </a:rPr>
              <a:t>doanh </a:t>
            </a:r>
            <a:r>
              <a:rPr lang="it-IT" sz="2500" dirty="0">
                <a:latin typeface="Times New Roman" panose="02020603050405020304" pitchFamily="18" charset="0"/>
                <a:cs typeface="Times New Roman" panose="02020603050405020304" pitchFamily="18" charset="0"/>
              </a:rPr>
              <a:t>nghiệp dệt may hoàn toàn có thế quảng bá sản phẩm qua hình ảnh 3D, thu thập dữ liệu về khách hàng để phân tích nhu cầu thị trường.</a:t>
            </a:r>
            <a:endParaRPr lang="en-US" sz="2500" dirty="0">
              <a:latin typeface="Times New Roman" panose="02020603050405020304" pitchFamily="18" charset="0"/>
              <a:cs typeface="Times New Roman" panose="02020603050405020304" pitchFamily="18" charset="0"/>
            </a:endParaRPr>
          </a:p>
          <a:p>
            <a:endParaRPr lang="en-US" sz="2400" b="1" dirty="0"/>
          </a:p>
        </p:txBody>
      </p:sp>
    </p:spTree>
    <p:extLst>
      <p:ext uri="{BB962C8B-B14F-4D97-AF65-F5344CB8AC3E}">
        <p14:creationId xmlns:p14="http://schemas.microsoft.com/office/powerpoint/2010/main" val="1408027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ppt_x"/>
                                          </p:val>
                                        </p:tav>
                                        <p:tav tm="100000">
                                          <p:val>
                                            <p:strVal val="#ppt_x"/>
                                          </p:val>
                                        </p:tav>
                                      </p:tavLst>
                                    </p:anim>
                                    <p:anim calcmode="lin" valueType="num">
                                      <p:cBhvr additive="base">
                                        <p:cTn id="8" dur="500" fill="hold"/>
                                        <p:tgtEl>
                                          <p:spTgt spid="7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0" y="705818"/>
            <a:ext cx="9144000" cy="4437682"/>
          </a:xfrm>
          <a:prstGeom prst="rect">
            <a:avLst/>
          </a:prstGeom>
        </p:spPr>
      </p:pic>
      <p:sp>
        <p:nvSpPr>
          <p:cNvPr id="7" name="TextBox 6"/>
          <p:cNvSpPr txBox="1"/>
          <p:nvPr/>
        </p:nvSpPr>
        <p:spPr>
          <a:xfrm>
            <a:off x="3893679" y="200058"/>
            <a:ext cx="5430129" cy="4324261"/>
          </a:xfrm>
          <a:prstGeom prst="rect">
            <a:avLst/>
          </a:prstGeom>
          <a:noFill/>
        </p:spPr>
        <p:txBody>
          <a:bodyPr wrap="square" rtlCol="0">
            <a:spAutoFit/>
          </a:bodyPr>
          <a:lstStyle/>
          <a:p>
            <a:r>
              <a:rPr lang="en-US" sz="2500" b="1" i="1" dirty="0" smtClean="0">
                <a:solidFill>
                  <a:schemeClr val="bg1"/>
                </a:solidFill>
                <a:latin typeface="Times New Roman" panose="02020603050405020304" pitchFamily="18" charset="0"/>
                <a:cs typeface="Times New Roman" panose="02020603050405020304" pitchFamily="18" charset="0"/>
              </a:rPr>
              <a:t>Ứ</a:t>
            </a:r>
            <a:r>
              <a:rPr lang="vi-VN" sz="2500" b="1" i="1" dirty="0" smtClean="0">
                <a:solidFill>
                  <a:schemeClr val="bg1"/>
                </a:solidFill>
                <a:latin typeface="Times New Roman" panose="02020603050405020304" pitchFamily="18" charset="0"/>
                <a:cs typeface="Times New Roman" panose="02020603050405020304" pitchFamily="18" charset="0"/>
              </a:rPr>
              <a:t>ng </a:t>
            </a:r>
            <a:r>
              <a:rPr lang="vi-VN" sz="2500" b="1" i="1" dirty="0">
                <a:solidFill>
                  <a:schemeClr val="bg1"/>
                </a:solidFill>
                <a:latin typeface="Times New Roman" panose="02020603050405020304" pitchFamily="18" charset="0"/>
                <a:cs typeface="Times New Roman" panose="02020603050405020304" pitchFamily="18" charset="0"/>
              </a:rPr>
              <a:t>dụng </a:t>
            </a:r>
            <a:r>
              <a:rPr lang="en-US" sz="2500" b="1" i="1" dirty="0" err="1" smtClean="0">
                <a:solidFill>
                  <a:schemeClr val="bg1"/>
                </a:solidFill>
                <a:latin typeface="Times New Roman" panose="02020603050405020304" pitchFamily="18" charset="0"/>
                <a:cs typeface="Times New Roman" panose="02020603050405020304" pitchFamily="18" charset="0"/>
              </a:rPr>
              <a:t>chuyển</a:t>
            </a:r>
            <a:r>
              <a:rPr lang="en-US" sz="2500" b="1" i="1" dirty="0" smtClean="0">
                <a:solidFill>
                  <a:schemeClr val="bg1"/>
                </a:solidFill>
                <a:latin typeface="Times New Roman" panose="02020603050405020304" pitchFamily="18" charset="0"/>
                <a:cs typeface="Times New Roman" panose="02020603050405020304" pitchFamily="18" charset="0"/>
              </a:rPr>
              <a:t> </a:t>
            </a:r>
            <a:r>
              <a:rPr lang="en-US" sz="2500" b="1" i="1" dirty="0" err="1" smtClean="0">
                <a:solidFill>
                  <a:schemeClr val="bg1"/>
                </a:solidFill>
                <a:latin typeface="Times New Roman" panose="02020603050405020304" pitchFamily="18" charset="0"/>
                <a:cs typeface="Times New Roman" panose="02020603050405020304" pitchFamily="18" charset="0"/>
              </a:rPr>
              <a:t>đổi</a:t>
            </a:r>
            <a:r>
              <a:rPr lang="en-US" sz="2500" b="1" i="1" dirty="0" smtClean="0">
                <a:solidFill>
                  <a:schemeClr val="bg1"/>
                </a:solidFill>
                <a:latin typeface="Times New Roman" panose="02020603050405020304" pitchFamily="18" charset="0"/>
                <a:cs typeface="Times New Roman" panose="02020603050405020304" pitchFamily="18" charset="0"/>
              </a:rPr>
              <a:t> </a:t>
            </a:r>
            <a:r>
              <a:rPr lang="en-US" sz="2500" b="1" i="1" dirty="0" err="1" smtClean="0">
                <a:solidFill>
                  <a:schemeClr val="bg1"/>
                </a:solidFill>
                <a:latin typeface="Times New Roman" panose="02020603050405020304" pitchFamily="18" charset="0"/>
                <a:cs typeface="Times New Roman" panose="02020603050405020304" pitchFamily="18" charset="0"/>
              </a:rPr>
              <a:t>sô</a:t>
            </a:r>
            <a:r>
              <a:rPr lang="en-US" sz="2500" b="1" i="1" dirty="0" smtClean="0">
                <a:solidFill>
                  <a:schemeClr val="bg1"/>
                </a:solidFill>
                <a:latin typeface="Times New Roman" panose="02020603050405020304" pitchFamily="18" charset="0"/>
                <a:cs typeface="Times New Roman" panose="02020603050405020304" pitchFamily="18" charset="0"/>
              </a:rPr>
              <a:t>́</a:t>
            </a:r>
            <a:r>
              <a:rPr lang="vi-VN" sz="2500" b="1" i="1" dirty="0" smtClean="0">
                <a:solidFill>
                  <a:schemeClr val="bg1"/>
                </a:solidFill>
                <a:latin typeface="Times New Roman" panose="02020603050405020304" pitchFamily="18" charset="0"/>
                <a:cs typeface="Times New Roman" panose="02020603050405020304" pitchFamily="18" charset="0"/>
              </a:rPr>
              <a:t>,</a:t>
            </a:r>
            <a:r>
              <a:rPr lang="en-US" sz="2500" b="1" i="1" dirty="0" smtClean="0">
                <a:solidFill>
                  <a:schemeClr val="bg1"/>
                </a:solidFill>
                <a:latin typeface="Times New Roman" panose="02020603050405020304" pitchFamily="18" charset="0"/>
                <a:cs typeface="Times New Roman" panose="02020603050405020304" pitchFamily="18" charset="0"/>
              </a:rPr>
              <a:t> </a:t>
            </a:r>
            <a:r>
              <a:rPr lang="vi-VN" sz="2500" b="1" i="1" dirty="0" smtClean="0">
                <a:solidFill>
                  <a:schemeClr val="bg1"/>
                </a:solidFill>
                <a:latin typeface="Times New Roman" panose="02020603050405020304" pitchFamily="18" charset="0"/>
                <a:cs typeface="Times New Roman" panose="02020603050405020304" pitchFamily="18" charset="0"/>
              </a:rPr>
              <a:t>bộ </a:t>
            </a:r>
            <a:r>
              <a:rPr lang="vi-VN" sz="2500" b="1" i="1" dirty="0">
                <a:solidFill>
                  <a:schemeClr val="bg1"/>
                </a:solidFill>
                <a:latin typeface="Times New Roman" panose="02020603050405020304" pitchFamily="18" charset="0"/>
                <a:cs typeface="Times New Roman" panose="02020603050405020304" pitchFamily="18" charset="0"/>
              </a:rPr>
              <a:t>phận logistics có thể phối hợp chặt </a:t>
            </a:r>
            <a:r>
              <a:rPr lang="vi-VN" sz="2500" b="1" i="1" dirty="0" smtClean="0">
                <a:solidFill>
                  <a:schemeClr val="bg1"/>
                </a:solidFill>
                <a:latin typeface="Times New Roman" panose="02020603050405020304" pitchFamily="18" charset="0"/>
                <a:cs typeface="Times New Roman" panose="02020603050405020304" pitchFamily="18" charset="0"/>
              </a:rPr>
              <a:t>chẽ</a:t>
            </a:r>
            <a:r>
              <a:rPr lang="en-US" sz="2500" b="1" i="1" dirty="0" smtClean="0">
                <a:solidFill>
                  <a:schemeClr val="bg1"/>
                </a:solidFill>
                <a:latin typeface="Times New Roman" panose="02020603050405020304" pitchFamily="18" charset="0"/>
                <a:cs typeface="Times New Roman" panose="02020603050405020304" pitchFamily="18" charset="0"/>
              </a:rPr>
              <a:t> </a:t>
            </a:r>
            <a:r>
              <a:rPr lang="en-US" sz="2500" b="1" i="1" dirty="0" err="1" smtClean="0">
                <a:solidFill>
                  <a:schemeClr val="bg1"/>
                </a:solidFill>
                <a:latin typeface="Times New Roman" panose="02020603050405020304" pitchFamily="18" charset="0"/>
                <a:cs typeface="Times New Roman" panose="02020603050405020304" pitchFamily="18" charset="0"/>
              </a:rPr>
              <a:t>với</a:t>
            </a:r>
            <a:r>
              <a:rPr lang="en-US" sz="2500" b="1" i="1" dirty="0" smtClean="0">
                <a:solidFill>
                  <a:schemeClr val="bg1"/>
                </a:solidFill>
                <a:latin typeface="Times New Roman" panose="02020603050405020304" pitchFamily="18" charset="0"/>
                <a:cs typeface="Times New Roman" panose="02020603050405020304" pitchFamily="18" charset="0"/>
              </a:rPr>
              <a:t> :</a:t>
            </a:r>
          </a:p>
          <a:p>
            <a:r>
              <a:rPr lang="it-IT" sz="2500" dirty="0" smtClean="0">
                <a:solidFill>
                  <a:schemeClr val="bg1"/>
                </a:solidFill>
                <a:latin typeface="Times New Roman" panose="02020603050405020304" pitchFamily="18" charset="0"/>
                <a:cs typeface="Times New Roman" panose="02020603050405020304" pitchFamily="18" charset="0"/>
              </a:rPr>
              <a:t>+ Kết </a:t>
            </a:r>
            <a:r>
              <a:rPr lang="it-IT" sz="2500" dirty="0">
                <a:solidFill>
                  <a:schemeClr val="bg1"/>
                </a:solidFill>
                <a:latin typeface="Times New Roman" panose="02020603050405020304" pitchFamily="18" charset="0"/>
                <a:cs typeface="Times New Roman" panose="02020603050405020304" pitchFamily="18" charset="0"/>
              </a:rPr>
              <a:t>nối các công đoạn của quá trình sản xuất</a:t>
            </a:r>
            <a:endParaRPr lang="en-US" sz="2500" dirty="0" smtClean="0">
              <a:solidFill>
                <a:schemeClr val="bg1"/>
              </a:solidFill>
              <a:latin typeface="Times New Roman" panose="02020603050405020304" pitchFamily="18" charset="0"/>
              <a:cs typeface="Times New Roman" panose="02020603050405020304" pitchFamily="18" charset="0"/>
            </a:endParaRPr>
          </a:p>
          <a:p>
            <a:r>
              <a:rPr lang="en-US" sz="2500" dirty="0" smtClean="0">
                <a:solidFill>
                  <a:schemeClr val="bg1"/>
                </a:solidFill>
                <a:latin typeface="Times New Roman" panose="02020603050405020304" pitchFamily="18" charset="0"/>
                <a:cs typeface="Times New Roman" panose="02020603050405020304" pitchFamily="18" charset="0"/>
              </a:rPr>
              <a:t>+ Q</a:t>
            </a:r>
            <a:r>
              <a:rPr lang="vi-VN" sz="2500" dirty="0" smtClean="0">
                <a:solidFill>
                  <a:schemeClr val="bg1"/>
                </a:solidFill>
                <a:latin typeface="Times New Roman" panose="02020603050405020304" pitchFamily="18" charset="0"/>
                <a:cs typeface="Times New Roman" panose="02020603050405020304" pitchFamily="18" charset="0"/>
              </a:rPr>
              <a:t>uản </a:t>
            </a:r>
            <a:r>
              <a:rPr lang="vi-VN" sz="2500" dirty="0">
                <a:solidFill>
                  <a:schemeClr val="bg1"/>
                </a:solidFill>
                <a:latin typeface="Times New Roman" panose="02020603050405020304" pitchFamily="18" charset="0"/>
                <a:cs typeface="Times New Roman" panose="02020603050405020304" pitchFamily="18" charset="0"/>
              </a:rPr>
              <a:t>lý kho nguyên liệu và thành </a:t>
            </a:r>
            <a:r>
              <a:rPr lang="vi-VN" sz="2500" dirty="0" smtClean="0">
                <a:solidFill>
                  <a:schemeClr val="bg1"/>
                </a:solidFill>
                <a:latin typeface="Times New Roman" panose="02020603050405020304" pitchFamily="18" charset="0"/>
                <a:cs typeface="Times New Roman" panose="02020603050405020304" pitchFamily="18" charset="0"/>
              </a:rPr>
              <a:t>phẩm</a:t>
            </a:r>
            <a:r>
              <a:rPr lang="en-US" sz="2500" dirty="0">
                <a:solidFill>
                  <a:schemeClr val="bg1"/>
                </a:solidFill>
                <a:latin typeface="Times New Roman" panose="02020603050405020304" pitchFamily="18" charset="0"/>
                <a:cs typeface="Times New Roman" panose="02020603050405020304" pitchFamily="18" charset="0"/>
              </a:rPr>
              <a:t>.</a:t>
            </a:r>
            <a:endParaRPr lang="en-US" sz="2500" dirty="0" smtClean="0">
              <a:solidFill>
                <a:schemeClr val="bg1"/>
              </a:solidFill>
              <a:latin typeface="Times New Roman" panose="02020603050405020304" pitchFamily="18" charset="0"/>
              <a:cs typeface="Times New Roman" panose="02020603050405020304" pitchFamily="18" charset="0"/>
            </a:endParaRPr>
          </a:p>
          <a:p>
            <a:r>
              <a:rPr lang="en-US" sz="2500" dirty="0" smtClean="0">
                <a:solidFill>
                  <a:schemeClr val="bg1"/>
                </a:solidFill>
                <a:latin typeface="Times New Roman" panose="02020603050405020304" pitchFamily="18" charset="0"/>
                <a:cs typeface="Times New Roman" panose="02020603050405020304" pitchFamily="18" charset="0"/>
              </a:rPr>
              <a:t>+ Q</a:t>
            </a:r>
            <a:r>
              <a:rPr lang="vi-VN" sz="2500" dirty="0" smtClean="0">
                <a:solidFill>
                  <a:schemeClr val="bg1"/>
                </a:solidFill>
                <a:latin typeface="Times New Roman" panose="02020603050405020304" pitchFamily="18" charset="0"/>
                <a:cs typeface="Times New Roman" panose="02020603050405020304" pitchFamily="18" charset="0"/>
              </a:rPr>
              <a:t>uản </a:t>
            </a:r>
            <a:r>
              <a:rPr lang="vi-VN" sz="2500" dirty="0">
                <a:solidFill>
                  <a:schemeClr val="bg1"/>
                </a:solidFill>
                <a:latin typeface="Times New Roman" panose="02020603050405020304" pitchFamily="18" charset="0"/>
                <a:cs typeface="Times New Roman" panose="02020603050405020304" pitchFamily="18" charset="0"/>
              </a:rPr>
              <a:t>lý quá </a:t>
            </a:r>
            <a:r>
              <a:rPr lang="vi-VN" sz="2500" dirty="0" smtClean="0">
                <a:solidFill>
                  <a:schemeClr val="bg1"/>
                </a:solidFill>
                <a:latin typeface="Times New Roman" panose="02020603050405020304" pitchFamily="18" charset="0"/>
                <a:cs typeface="Times New Roman" panose="02020603050405020304" pitchFamily="18" charset="0"/>
              </a:rPr>
              <a:t>trình</a:t>
            </a:r>
            <a:r>
              <a:rPr lang="en-US" sz="2500" dirty="0" smtClean="0">
                <a:solidFill>
                  <a:schemeClr val="bg1"/>
                </a:solidFill>
                <a:latin typeface="Times New Roman" panose="02020603050405020304" pitchFamily="18" charset="0"/>
                <a:cs typeface="Times New Roman" panose="02020603050405020304" pitchFamily="18" charset="0"/>
              </a:rPr>
              <a:t> </a:t>
            </a:r>
            <a:r>
              <a:rPr lang="en-US" sz="2500" dirty="0" err="1" smtClean="0">
                <a:solidFill>
                  <a:schemeClr val="bg1"/>
                </a:solidFill>
                <a:latin typeface="Times New Roman" panose="02020603050405020304" pitchFamily="18" charset="0"/>
                <a:cs typeface="Times New Roman" panose="02020603050405020304" pitchFamily="18" charset="0"/>
              </a:rPr>
              <a:t>vận</a:t>
            </a:r>
            <a:r>
              <a:rPr lang="en-US" sz="2500" dirty="0" smtClean="0">
                <a:solidFill>
                  <a:schemeClr val="bg1"/>
                </a:solidFill>
                <a:latin typeface="Times New Roman" panose="02020603050405020304" pitchFamily="18" charset="0"/>
                <a:cs typeface="Times New Roman" panose="02020603050405020304" pitchFamily="18" charset="0"/>
              </a:rPr>
              <a:t> </a:t>
            </a:r>
            <a:r>
              <a:rPr lang="en-US" sz="2500" dirty="0" err="1" smtClean="0">
                <a:solidFill>
                  <a:schemeClr val="bg1"/>
                </a:solidFill>
                <a:latin typeface="Times New Roman" panose="02020603050405020304" pitchFamily="18" charset="0"/>
                <a:cs typeface="Times New Roman" panose="02020603050405020304" pitchFamily="18" charset="0"/>
              </a:rPr>
              <a:t>chuyển</a:t>
            </a:r>
            <a:r>
              <a:rPr lang="en-US" sz="2500" dirty="0" smtClean="0">
                <a:solidFill>
                  <a:schemeClr val="bg1"/>
                </a:solidFill>
                <a:latin typeface="Times New Roman" panose="02020603050405020304" pitchFamily="18" charset="0"/>
                <a:cs typeface="Times New Roman" panose="02020603050405020304" pitchFamily="18" charset="0"/>
              </a:rPr>
              <a:t>,</a:t>
            </a:r>
            <a:r>
              <a:rPr lang="vi-VN" sz="2500" dirty="0" smtClean="0">
                <a:solidFill>
                  <a:schemeClr val="bg1"/>
                </a:solidFill>
                <a:latin typeface="Times New Roman" panose="02020603050405020304" pitchFamily="18" charset="0"/>
                <a:cs typeface="Times New Roman" panose="02020603050405020304" pitchFamily="18" charset="0"/>
              </a:rPr>
              <a:t> </a:t>
            </a:r>
            <a:r>
              <a:rPr lang="vi-VN" sz="2500" dirty="0">
                <a:solidFill>
                  <a:schemeClr val="bg1"/>
                </a:solidFill>
                <a:latin typeface="Times New Roman" panose="02020603050405020304" pitchFamily="18" charset="0"/>
                <a:cs typeface="Times New Roman" panose="02020603050405020304" pitchFamily="18" charset="0"/>
              </a:rPr>
              <a:t>phân phối, bán </a:t>
            </a:r>
            <a:r>
              <a:rPr lang="vi-VN" sz="2500" dirty="0" smtClean="0">
                <a:solidFill>
                  <a:schemeClr val="bg1"/>
                </a:solidFill>
                <a:latin typeface="Times New Roman" panose="02020603050405020304" pitchFamily="18" charset="0"/>
                <a:cs typeface="Times New Roman" panose="02020603050405020304" pitchFamily="18" charset="0"/>
              </a:rPr>
              <a:t>h</a:t>
            </a:r>
            <a:r>
              <a:rPr lang="en-US" sz="2500" dirty="0" err="1" smtClean="0">
                <a:solidFill>
                  <a:schemeClr val="bg1"/>
                </a:solidFill>
                <a:latin typeface="Times New Roman" panose="02020603050405020304" pitchFamily="18" charset="0"/>
                <a:cs typeface="Times New Roman" panose="02020603050405020304" pitchFamily="18" charset="0"/>
              </a:rPr>
              <a:t>àng</a:t>
            </a:r>
            <a:r>
              <a:rPr lang="en-US" sz="2500" dirty="0" smtClean="0">
                <a:solidFill>
                  <a:schemeClr val="bg1"/>
                </a:solidFill>
                <a:latin typeface="Times New Roman" panose="02020603050405020304" pitchFamily="18" charset="0"/>
                <a:cs typeface="Times New Roman" panose="02020603050405020304" pitchFamily="18" charset="0"/>
              </a:rPr>
              <a:t>.</a:t>
            </a:r>
          </a:p>
          <a:p>
            <a:r>
              <a:rPr lang="en-US" sz="2500" dirty="0" smtClean="0">
                <a:solidFill>
                  <a:schemeClr val="bg1"/>
                </a:solidFill>
                <a:latin typeface="Times New Roman" panose="02020603050405020304" pitchFamily="18" charset="0"/>
                <a:cs typeface="Times New Roman" panose="02020603050405020304" pitchFamily="18" charset="0"/>
              </a:rPr>
              <a:t>+ Q</a:t>
            </a:r>
            <a:r>
              <a:rPr lang="vi-VN" sz="2500" dirty="0" smtClean="0">
                <a:solidFill>
                  <a:schemeClr val="bg1"/>
                </a:solidFill>
                <a:latin typeface="Times New Roman" panose="02020603050405020304" pitchFamily="18" charset="0"/>
                <a:cs typeface="Times New Roman" panose="02020603050405020304" pitchFamily="18" charset="0"/>
              </a:rPr>
              <a:t>uản </a:t>
            </a:r>
            <a:r>
              <a:rPr lang="vi-VN" sz="2500" dirty="0">
                <a:solidFill>
                  <a:schemeClr val="bg1"/>
                </a:solidFill>
                <a:latin typeface="Times New Roman" panose="02020603050405020304" pitchFamily="18" charset="0"/>
                <a:cs typeface="Times New Roman" panose="02020603050405020304" pitchFamily="18" charset="0"/>
              </a:rPr>
              <a:t>lý quá trình thanh toán đơn </a:t>
            </a:r>
            <a:r>
              <a:rPr lang="vi-VN" sz="2500" dirty="0" smtClean="0">
                <a:solidFill>
                  <a:schemeClr val="bg1"/>
                </a:solidFill>
                <a:latin typeface="Times New Roman" panose="02020603050405020304" pitchFamily="18" charset="0"/>
                <a:cs typeface="Times New Roman" panose="02020603050405020304" pitchFamily="18" charset="0"/>
              </a:rPr>
              <a:t>h</a:t>
            </a:r>
            <a:r>
              <a:rPr lang="en-US" sz="2500" dirty="0" err="1" smtClean="0">
                <a:solidFill>
                  <a:schemeClr val="bg1"/>
                </a:solidFill>
                <a:latin typeface="Times New Roman" panose="02020603050405020304" pitchFamily="18" charset="0"/>
                <a:cs typeface="Times New Roman" panose="02020603050405020304" pitchFamily="18" charset="0"/>
              </a:rPr>
              <a:t>àng</a:t>
            </a:r>
            <a:endParaRPr lang="en-US" sz="2500" dirty="0" smtClean="0">
              <a:solidFill>
                <a:schemeClr val="bg1"/>
              </a:solidFill>
              <a:latin typeface="Times New Roman" panose="02020603050405020304" pitchFamily="18" charset="0"/>
              <a:cs typeface="Times New Roman" panose="02020603050405020304" pitchFamily="18" charset="0"/>
            </a:endParaRPr>
          </a:p>
          <a:p>
            <a:r>
              <a:rPr lang="en-US" sz="2500" dirty="0" smtClean="0">
                <a:solidFill>
                  <a:schemeClr val="bg1"/>
                </a:solidFill>
                <a:latin typeface="Times New Roman" panose="02020603050405020304" pitchFamily="18" charset="0"/>
                <a:cs typeface="Times New Roman" panose="02020603050405020304" pitchFamily="18" charset="0"/>
              </a:rPr>
              <a:t>            </a:t>
            </a:r>
            <a:r>
              <a:rPr lang="en-US" sz="2500" b="1" i="1" dirty="0" smtClean="0">
                <a:solidFill>
                  <a:schemeClr val="bg1"/>
                </a:solidFill>
                <a:latin typeface="Times New Roman" panose="02020603050405020304" pitchFamily="18" charset="0"/>
                <a:cs typeface="Times New Roman" panose="02020603050405020304" pitchFamily="18" charset="0"/>
              </a:rPr>
              <a:t>T</a:t>
            </a:r>
            <a:r>
              <a:rPr lang="vi-VN" sz="2500" b="1" i="1" dirty="0" smtClean="0">
                <a:solidFill>
                  <a:schemeClr val="bg1"/>
                </a:solidFill>
                <a:latin typeface="Times New Roman" panose="02020603050405020304" pitchFamily="18" charset="0"/>
                <a:cs typeface="Times New Roman" panose="02020603050405020304" pitchFamily="18" charset="0"/>
              </a:rPr>
              <a:t>ối </a:t>
            </a:r>
            <a:r>
              <a:rPr lang="vi-VN" sz="2500" b="1" i="1" dirty="0">
                <a:solidFill>
                  <a:schemeClr val="bg1"/>
                </a:solidFill>
                <a:latin typeface="Times New Roman" panose="02020603050405020304" pitchFamily="18" charset="0"/>
                <a:cs typeface="Times New Roman" panose="02020603050405020304" pitchFamily="18" charset="0"/>
              </a:rPr>
              <a:t>ưu hóa chi phí cho công tác vận hành chuỗi cung </a:t>
            </a:r>
            <a:r>
              <a:rPr lang="vi-VN" sz="2500" b="1" i="1" dirty="0" smtClean="0">
                <a:solidFill>
                  <a:schemeClr val="bg1"/>
                </a:solidFill>
                <a:latin typeface="Times New Roman" panose="02020603050405020304" pitchFamily="18" charset="0"/>
                <a:cs typeface="Times New Roman" panose="02020603050405020304" pitchFamily="18" charset="0"/>
              </a:rPr>
              <a:t>ứng</a:t>
            </a:r>
            <a:r>
              <a:rPr lang="en-US" sz="2500" b="1" i="1" dirty="0" smtClean="0">
                <a:solidFill>
                  <a:schemeClr val="tx1"/>
                </a:solidFill>
                <a:latin typeface="Times New Roman" panose="02020603050405020304" pitchFamily="18" charset="0"/>
                <a:cs typeface="Times New Roman" panose="02020603050405020304" pitchFamily="18" charset="0"/>
              </a:rPr>
              <a:t>.</a:t>
            </a:r>
            <a:endParaRPr lang="en-US" sz="2500" b="1" i="1" dirty="0">
              <a:solidFill>
                <a:schemeClr val="tx1"/>
              </a:solidFill>
              <a:latin typeface="Times New Roman" panose="02020603050405020304" pitchFamily="18" charset="0"/>
              <a:cs typeface="Times New Roman" panose="02020603050405020304" pitchFamily="18" charset="0"/>
            </a:endParaRPr>
          </a:p>
        </p:txBody>
      </p:sp>
      <p:sp>
        <p:nvSpPr>
          <p:cNvPr id="8" name="Right Arrow 7"/>
          <p:cNvSpPr/>
          <p:nvPr/>
        </p:nvSpPr>
        <p:spPr>
          <a:xfrm>
            <a:off x="4313055" y="3726755"/>
            <a:ext cx="517890" cy="339865"/>
          </a:xfrm>
          <a:prstGeom prst="right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421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0" y="705818"/>
            <a:ext cx="9144000" cy="4437682"/>
          </a:xfrm>
          <a:prstGeom prst="rect">
            <a:avLst/>
          </a:prstGeom>
        </p:spPr>
      </p:pic>
      <p:sp>
        <p:nvSpPr>
          <p:cNvPr id="5"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 Logistic</a:t>
            </a:r>
            <a:endParaRPr sz="4000" b="1" i="1" dirty="0">
              <a:latin typeface="Times New Roman" panose="02020603050405020304" pitchFamily="18" charset="0"/>
              <a:cs typeface="Times New Roman" panose="02020603050405020304" pitchFamily="18" charset="0"/>
            </a:endParaRPr>
          </a:p>
        </p:txBody>
      </p:sp>
      <p:sp>
        <p:nvSpPr>
          <p:cNvPr id="7" name="Right Arrow 6"/>
          <p:cNvSpPr/>
          <p:nvPr/>
        </p:nvSpPr>
        <p:spPr>
          <a:xfrm>
            <a:off x="4313055" y="2460662"/>
            <a:ext cx="517890" cy="339865"/>
          </a:xfrm>
          <a:prstGeom prst="rightArrow">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Fenix Outdoor Logistics_ Flexible omnichannel distribution thanks to pouch sorter _ SSI SCHAEFER">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946484" y="698008"/>
            <a:ext cx="7475621" cy="4205037"/>
          </a:xfrm>
          <a:prstGeom prst="rect">
            <a:avLst/>
          </a:prstGeom>
        </p:spPr>
      </p:pic>
    </p:spTree>
    <p:extLst>
      <p:ext uri="{BB962C8B-B14F-4D97-AF65-F5344CB8AC3E}">
        <p14:creationId xmlns:p14="http://schemas.microsoft.com/office/powerpoint/2010/main" val="424625147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vol="80000">
                <p:cTn id="7" fill="hold" display="0">
                  <p:stCondLst>
                    <p:cond delay="indefinite"/>
                  </p:stCondLst>
                </p:cTn>
                <p:tgtEl>
                  <p:spTgt spid="8"/>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ull Automation for Sewn Good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025237" y="720437"/>
            <a:ext cx="7148945" cy="4021282"/>
          </a:xfrm>
          <a:prstGeom prst="rect">
            <a:avLst/>
          </a:prstGeom>
        </p:spPr>
      </p:pic>
    </p:spTree>
    <p:extLst>
      <p:ext uri="{BB962C8B-B14F-4D97-AF65-F5344CB8AC3E}">
        <p14:creationId xmlns:p14="http://schemas.microsoft.com/office/powerpoint/2010/main" val="26948367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779;p34"/>
          <p:cNvSpPr/>
          <p:nvPr/>
        </p:nvSpPr>
        <p:spPr>
          <a:xfrm rot="5400000">
            <a:off x="-565794" y="782836"/>
            <a:ext cx="4464627" cy="425670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 Sản xuất</a:t>
            </a:r>
            <a:endParaRPr sz="4000" b="1" i="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 y="678872"/>
            <a:ext cx="3934691" cy="489364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Q</a:t>
            </a:r>
            <a:r>
              <a:rPr lang="vi-VN" sz="2400" dirty="0" smtClean="0">
                <a:latin typeface="Times New Roman" panose="02020603050405020304" pitchFamily="18" charset="0"/>
                <a:cs typeface="Times New Roman" panose="02020603050405020304" pitchFamily="18" charset="0"/>
              </a:rPr>
              <a:t>uá </a:t>
            </a:r>
            <a:r>
              <a:rPr lang="vi-VN" sz="2400" dirty="0">
                <a:latin typeface="Times New Roman" panose="02020603050405020304" pitchFamily="18" charset="0"/>
                <a:cs typeface="Times New Roman" panose="02020603050405020304" pitchFamily="18" charset="0"/>
              </a:rPr>
              <a:t>trình sản xuất đã được thay thế bằng robot giúp nâng cao chất lượng </a:t>
            </a:r>
            <a:r>
              <a:rPr lang="vi-VN" sz="2400" dirty="0" smtClean="0">
                <a:latin typeface="Times New Roman" panose="02020603050405020304" pitchFamily="18" charset="0"/>
                <a:cs typeface="Times New Roman" panose="02020603050405020304" pitchFamily="18" charset="0"/>
              </a:rPr>
              <a:t>và </a:t>
            </a:r>
            <a:r>
              <a:rPr lang="vi-VN" sz="2400" dirty="0">
                <a:latin typeface="Times New Roman" panose="02020603050405020304" pitchFamily="18" charset="0"/>
                <a:cs typeface="Times New Roman" panose="02020603050405020304" pitchFamily="18" charset="0"/>
              </a:rPr>
              <a:t>năng suất lao động, giảm giá thành sản phẩm. </a:t>
            </a:r>
            <a:endParaRPr lang="en-US" sz="2400" dirty="0" smtClean="0">
              <a:latin typeface="Times New Roman" panose="02020603050405020304" pitchFamily="18" charset="0"/>
              <a:cs typeface="Times New Roman" panose="02020603050405020304" pitchFamily="18" charset="0"/>
            </a:endParaRPr>
          </a:p>
          <a:p>
            <a:r>
              <a:rPr lang="it-IT" sz="2400" dirty="0" smtClean="0">
                <a:latin typeface="Times New Roman" panose="02020603050405020304" pitchFamily="18" charset="0"/>
                <a:cs typeface="Times New Roman" panose="02020603050405020304" pitchFamily="18" charset="0"/>
              </a:rPr>
              <a:t>+ Sản </a:t>
            </a:r>
            <a:r>
              <a:rPr lang="it-IT" sz="2400" dirty="0">
                <a:latin typeface="Times New Roman" panose="02020603050405020304" pitchFamily="18" charset="0"/>
                <a:cs typeface="Times New Roman" panose="02020603050405020304" pitchFamily="18" charset="0"/>
              </a:rPr>
              <a:t>phẩm thời </a:t>
            </a:r>
            <a:r>
              <a:rPr lang="it-IT" sz="2400" dirty="0" smtClean="0">
                <a:latin typeface="Times New Roman" panose="02020603050405020304" pitchFamily="18" charset="0"/>
                <a:cs typeface="Times New Roman" panose="02020603050405020304" pitchFamily="18" charset="0"/>
              </a:rPr>
              <a:t>trang được </a:t>
            </a:r>
            <a:r>
              <a:rPr lang="it-IT" sz="2400" dirty="0">
                <a:latin typeface="Times New Roman" panose="02020603050405020304" pitchFamily="18" charset="0"/>
                <a:cs typeface="Times New Roman" panose="02020603050405020304" pitchFamily="18" charset="0"/>
              </a:rPr>
              <a:t>chế tạo bằng vật liệu có thể kết dính như plastic hay sợi polyester</a:t>
            </a:r>
            <a:r>
              <a:rPr lang="it-IT" sz="2400" dirty="0" smtClean="0">
                <a:latin typeface="Times New Roman" panose="02020603050405020304" pitchFamily="18" charset="0"/>
                <a:cs typeface="Times New Roman" panose="02020603050405020304" pitchFamily="18" charset="0"/>
              </a:rPr>
              <a:t>...được </a:t>
            </a:r>
            <a:r>
              <a:rPr lang="it-IT" sz="2400" dirty="0">
                <a:latin typeface="Times New Roman" panose="02020603050405020304" pitchFamily="18" charset="0"/>
                <a:cs typeface="Times New Roman" panose="02020603050405020304" pitchFamily="18" charset="0"/>
              </a:rPr>
              <a:t>thực hiện trên máy in 3D, vừa cho năng suất cao, vừa giảm được giá thành sản phẩm. </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3849992" y="1220514"/>
            <a:ext cx="5404845" cy="3036607"/>
          </a:xfrm>
          <a:prstGeom prst="rect">
            <a:avLst/>
          </a:prstGeom>
        </p:spPr>
      </p:pic>
    </p:spTree>
    <p:extLst>
      <p:ext uri="{BB962C8B-B14F-4D97-AF65-F5344CB8AC3E}">
        <p14:creationId xmlns:p14="http://schemas.microsoft.com/office/powerpoint/2010/main" val="3444531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780;p34"/>
          <p:cNvSpPr txBox="1">
            <a:spLocks noGrp="1"/>
          </p:cNvSpPr>
          <p:nvPr>
            <p:ph type="title"/>
          </p:nvPr>
        </p:nvSpPr>
        <p:spPr>
          <a:xfrm>
            <a:off x="0" y="-11886"/>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4000" b="1" i="1" dirty="0" smtClean="0">
                <a:latin typeface="Times New Roman" panose="02020603050405020304" pitchFamily="18" charset="0"/>
                <a:cs typeface="Times New Roman" panose="02020603050405020304" pitchFamily="18" charset="0"/>
              </a:rPr>
              <a:t>Sản xuất</a:t>
            </a:r>
            <a:endParaRPr sz="4000" b="1" i="1" dirty="0">
              <a:latin typeface="Times New Roman" panose="02020603050405020304" pitchFamily="18" charset="0"/>
              <a:cs typeface="Times New Roman" panose="02020603050405020304" pitchFamily="18" charset="0"/>
            </a:endParaRPr>
          </a:p>
        </p:txBody>
      </p:sp>
      <p:pic>
        <p:nvPicPr>
          <p:cNvPr id="5" name="jeans1_HD">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75855" y="757671"/>
            <a:ext cx="7481456" cy="4208319"/>
          </a:xfrm>
          <a:prstGeom prst="rect">
            <a:avLst/>
          </a:prstGeom>
        </p:spPr>
      </p:pic>
    </p:spTree>
    <p:extLst>
      <p:ext uri="{BB962C8B-B14F-4D97-AF65-F5344CB8AC3E}">
        <p14:creationId xmlns:p14="http://schemas.microsoft.com/office/powerpoint/2010/main" val="23121699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273;p33"/>
          <p:cNvSpPr txBox="1">
            <a:spLocks noGrp="1"/>
          </p:cNvSpPr>
          <p:nvPr>
            <p:ph type="title"/>
          </p:nvPr>
        </p:nvSpPr>
        <p:spPr>
          <a:xfrm>
            <a:off x="-460556" y="1726895"/>
            <a:ext cx="6173682" cy="1629604"/>
          </a:xfrm>
          <a:prstGeom prst="rect">
            <a:avLst/>
          </a:prstGeom>
        </p:spPr>
        <p:txBody>
          <a:bodyPr spcFirstLastPara="1" wrap="square" lIns="91425" tIns="91425" rIns="91425" bIns="91425" anchor="ctr" anchorCtr="0">
            <a:noAutofit/>
          </a:bodyPr>
          <a:lstStyle/>
          <a:p>
            <a:pPr marL="457200" lvl="0"/>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Để</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chuyển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chuẩn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tục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lãnh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doanh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nghiệp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tư</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máy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móc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thiết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đặc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biệt</a:t>
            </a:r>
            <a:r>
              <a:rPr lang="en-US" sz="2800" dirty="0">
                <a:latin typeface="Times New Roman" panose="02020603050405020304" pitchFamily="18" charset="0"/>
                <a:cs typeface="Times New Roman" panose="02020603050405020304" pitchFamily="18" charset="0"/>
              </a:rPr>
              <a:t> là </a:t>
            </a:r>
            <a:r>
              <a:rPr lang="en-US" sz="2800" b="1" i="1" dirty="0" err="1">
                <a:latin typeface="Times New Roman" panose="02020603050405020304" pitchFamily="18" charset="0"/>
                <a:cs typeface="Times New Roman" panose="02020603050405020304" pitchFamily="18" charset="0"/>
              </a:rPr>
              <a:t>phải</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nâng</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cao</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kỹ</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năng</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cho</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người</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lao</a:t>
            </a:r>
            <a:r>
              <a:rPr lang="en-US" sz="2800" b="1" i="1" dirty="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động</a:t>
            </a:r>
            <a:r>
              <a:rPr lang="en-US" sz="2800" dirty="0" smtClean="0">
                <a:latin typeface="Times New Roman" panose="02020603050405020304" pitchFamily="18" charset="0"/>
                <a:cs typeface="Times New Roman" panose="02020603050405020304" pitchFamily="18" charset="0"/>
              </a:rPr>
              <a:t>.</a:t>
            </a:r>
            <a:endParaRPr sz="2800" b="1" dirty="0">
              <a:solidFill>
                <a:schemeClr val="accent6">
                  <a:lumMod val="25000"/>
                </a:schemeClr>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5830149" y="1097280"/>
            <a:ext cx="3313851" cy="3893995"/>
          </a:xfrm>
          <a:prstGeom prst="rect">
            <a:avLst/>
          </a:prstGeom>
        </p:spPr>
      </p:pic>
      <p:pic>
        <p:nvPicPr>
          <p:cNvPr id="3" name="Picture 2"/>
          <p:cNvPicPr>
            <a:picLocks noChangeAspect="1"/>
          </p:cNvPicPr>
          <p:nvPr/>
        </p:nvPicPr>
        <p:blipFill>
          <a:blip r:embed="rId3"/>
          <a:stretch>
            <a:fillRect/>
          </a:stretch>
        </p:blipFill>
        <p:spPr>
          <a:xfrm>
            <a:off x="-694602" y="544085"/>
            <a:ext cx="6407728" cy="3995224"/>
          </a:xfrm>
          <a:prstGeom prst="rect">
            <a:avLst/>
          </a:prstGeom>
        </p:spPr>
      </p:pic>
    </p:spTree>
    <p:extLst>
      <p:ext uri="{BB962C8B-B14F-4D97-AF65-F5344CB8AC3E}">
        <p14:creationId xmlns:p14="http://schemas.microsoft.com/office/powerpoint/2010/main" val="1739133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246;p31"/>
          <p:cNvSpPr txBox="1">
            <a:spLocks noGrp="1"/>
          </p:cNvSpPr>
          <p:nvPr>
            <p:ph type="title"/>
          </p:nvPr>
        </p:nvSpPr>
        <p:spPr>
          <a:xfrm>
            <a:off x="404127" y="212884"/>
            <a:ext cx="8203883" cy="825300"/>
          </a:xfrm>
          <a:prstGeom prst="rect">
            <a:avLst/>
          </a:prstGeom>
        </p:spPr>
        <p:txBody>
          <a:bodyPr spcFirstLastPara="1" wrap="square" lIns="91425" tIns="91425" rIns="91425" bIns="91425" anchor="t" anchorCtr="0">
            <a:noAutofit/>
          </a:bodyPr>
          <a:lstStyle/>
          <a:p>
            <a:pPr lvl="0"/>
            <a:r>
              <a:rPr lang="en-US" sz="4000" b="1" i="1" dirty="0" smtClean="0">
                <a:latin typeface="Times New Roman" panose="02020603050405020304" pitchFamily="18" charset="0"/>
                <a:cs typeface="Times New Roman" panose="02020603050405020304" pitchFamily="18" charset="0"/>
              </a:rPr>
              <a:t>2. </a:t>
            </a:r>
            <a:r>
              <a:rPr lang="en-US" sz="4000" b="1" i="1" dirty="0" err="1" smtClean="0">
                <a:latin typeface="Times New Roman" panose="02020603050405020304" pitchFamily="18" charset="0"/>
                <a:cs typeface="Times New Roman" panose="02020603050405020304" pitchFamily="18" charset="0"/>
              </a:rPr>
              <a:t>Vai</a:t>
            </a:r>
            <a:r>
              <a:rPr lang="en-US" sz="4000" b="1" i="1" dirty="0" smtClean="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trò</a:t>
            </a:r>
            <a:r>
              <a:rPr lang="en-US" sz="4000" b="1" i="1" dirty="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của</a:t>
            </a:r>
            <a:r>
              <a:rPr lang="en-US" sz="4000" b="1" i="1" dirty="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chuyển</a:t>
            </a:r>
            <a:r>
              <a:rPr lang="en-US" sz="4000" b="1" i="1" dirty="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đổi</a:t>
            </a:r>
            <a:r>
              <a:rPr lang="en-US" sz="4000" b="1" i="1" dirty="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số</a:t>
            </a:r>
            <a:r>
              <a:rPr lang="en-US" sz="4000" b="1" i="1" dirty="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trong</a:t>
            </a:r>
            <a:r>
              <a:rPr lang="en-US" sz="4000" b="1" i="1" dirty="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giáo</a:t>
            </a:r>
            <a:r>
              <a:rPr lang="en-US" sz="4000" b="1" i="1" dirty="0">
                <a:latin typeface="Times New Roman" panose="02020603050405020304" pitchFamily="18" charset="0"/>
                <a:cs typeface="Times New Roman" panose="02020603050405020304" pitchFamily="18" charset="0"/>
              </a:rPr>
              <a:t> </a:t>
            </a:r>
            <a:r>
              <a:rPr lang="en-US" sz="4000" b="1" i="1" dirty="0" err="1">
                <a:latin typeface="Times New Roman" panose="02020603050405020304" pitchFamily="18" charset="0"/>
                <a:cs typeface="Times New Roman" panose="02020603050405020304" pitchFamily="18" charset="0"/>
              </a:rPr>
              <a:t>dục</a:t>
            </a:r>
            <a:endParaRPr sz="40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426625" y="1544128"/>
            <a:ext cx="4693571" cy="3383320"/>
          </a:xfrm>
          <a:prstGeom prst="rect">
            <a:avLst/>
          </a:prstGeom>
        </p:spPr>
      </p:pic>
      <p:pic>
        <p:nvPicPr>
          <p:cNvPr id="6" name="Picture 5"/>
          <p:cNvPicPr>
            <a:picLocks noChangeAspect="1"/>
          </p:cNvPicPr>
          <p:nvPr/>
        </p:nvPicPr>
        <p:blipFill>
          <a:blip r:embed="rId3"/>
          <a:stretch>
            <a:fillRect/>
          </a:stretch>
        </p:blipFill>
        <p:spPr>
          <a:xfrm>
            <a:off x="4506069" y="1600892"/>
            <a:ext cx="3807936" cy="3326556"/>
          </a:xfrm>
          <a:prstGeom prst="rect">
            <a:avLst/>
          </a:prstGeom>
        </p:spPr>
      </p:pic>
    </p:spTree>
    <p:extLst>
      <p:ext uri="{BB962C8B-B14F-4D97-AF65-F5344CB8AC3E}">
        <p14:creationId xmlns:p14="http://schemas.microsoft.com/office/powerpoint/2010/main" val="2722665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31"/>
          <p:cNvSpPr txBox="1">
            <a:spLocks noGrp="1"/>
          </p:cNvSpPr>
          <p:nvPr>
            <p:ph type="body" idx="1"/>
          </p:nvPr>
        </p:nvSpPr>
        <p:spPr>
          <a:xfrm>
            <a:off x="3435184" y="372459"/>
            <a:ext cx="5694748" cy="2816100"/>
          </a:xfrm>
          <a:prstGeom prst="rect">
            <a:avLst/>
          </a:prstGeom>
        </p:spPr>
        <p:txBody>
          <a:bodyPr spcFirstLastPara="1" wrap="square" lIns="91425" tIns="91425" rIns="91425" bIns="91425" anchor="t" anchorCtr="0">
            <a:noAutofit/>
          </a:bodyPr>
          <a:lstStyle/>
          <a:p>
            <a:pPr marL="0" indent="0">
              <a:buClr>
                <a:schemeClr val="dk1"/>
              </a:buClr>
              <a:buSzPts val="110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học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kiểm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học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khoa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giảng</a:t>
            </a:r>
            <a:r>
              <a:rPr lang="en-US" sz="2400" dirty="0" smtClean="0">
                <a:latin typeface="Times New Roman" panose="02020603050405020304" pitchFamily="18" charset="0"/>
                <a:cs typeface="Times New Roman" panose="02020603050405020304" pitchFamily="18" charset="0"/>
              </a:rPr>
              <a:t> e-learning, </a:t>
            </a:r>
            <a:r>
              <a:rPr lang="en-US" sz="2400" dirty="0" err="1" smtClean="0">
                <a:latin typeface="Times New Roman" panose="02020603050405020304" pitchFamily="18" charset="0"/>
                <a:cs typeface="Times New Roman" panose="02020603050405020304" pitchFamily="18" charset="0"/>
              </a:rPr>
              <a:t>ngân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câu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hỏi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đào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tuyến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đổi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kỹ</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lớp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học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người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học</a:t>
            </a:r>
            <a:r>
              <a:rPr lang="en-US" sz="2400" dirty="0" smtClean="0">
                <a:latin typeface="Times New Roman" panose="02020603050405020304" pitchFamily="18" charset="0"/>
                <a:cs typeface="Times New Roman" panose="02020603050405020304" pitchFamily="18" charset="0"/>
              </a:rPr>
              <a:t> sang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thông</a:t>
            </a:r>
            <a:r>
              <a:rPr lang="en-US" sz="2400" dirty="0" smtClean="0">
                <a:latin typeface="Times New Roman" panose="02020603050405020304" pitchFamily="18" charset="0"/>
                <a:cs typeface="Times New Roman" panose="02020603050405020304" pitchFamily="18" charset="0"/>
              </a:rPr>
              <a:t> tin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a:t>
            </a:r>
          </a:p>
          <a:p>
            <a:pPr marL="0" indent="0">
              <a:buClr>
                <a:schemeClr val="dk1"/>
              </a:buClr>
              <a:buSzPts val="1100"/>
              <a:buNone/>
            </a:pPr>
            <a:endParaRPr lang="en-US" sz="2400" dirty="0" smtClean="0">
              <a:latin typeface="Times New Roman" panose="02020603050405020304" pitchFamily="18" charset="0"/>
              <a:cs typeface="Times New Roman" panose="02020603050405020304" pitchFamily="18" charset="0"/>
            </a:endParaRPr>
          </a:p>
          <a:p>
            <a:pPr marL="0" lvl="0" indent="0" algn="l" rtl="0">
              <a:spcBef>
                <a:spcPts val="0"/>
              </a:spcBef>
              <a:spcAft>
                <a:spcPts val="0"/>
              </a:spcAft>
              <a:buClr>
                <a:schemeClr val="dk1"/>
              </a:buClr>
              <a:buSzPts val="1100"/>
              <a:buFont typeface="Arial"/>
              <a:buNone/>
            </a:pPr>
            <a:endParaRPr sz="2400" dirty="0"/>
          </a:p>
        </p:txBody>
      </p:sp>
      <p:pic>
        <p:nvPicPr>
          <p:cNvPr id="4" name="Picture 3"/>
          <p:cNvPicPr>
            <a:picLocks noChangeAspect="1"/>
          </p:cNvPicPr>
          <p:nvPr/>
        </p:nvPicPr>
        <p:blipFill>
          <a:blip r:embed="rId3"/>
          <a:stretch>
            <a:fillRect/>
          </a:stretch>
        </p:blipFill>
        <p:spPr>
          <a:xfrm>
            <a:off x="0" y="883861"/>
            <a:ext cx="3526645" cy="3080824"/>
          </a:xfrm>
          <a:prstGeom prst="rect">
            <a:avLst/>
          </a:prstGeom>
        </p:spPr>
      </p:pic>
      <p:pic>
        <p:nvPicPr>
          <p:cNvPr id="7" name="Picture 6"/>
          <p:cNvPicPr>
            <a:picLocks noChangeAspect="1"/>
          </p:cNvPicPr>
          <p:nvPr/>
        </p:nvPicPr>
        <p:blipFill>
          <a:blip r:embed="rId4"/>
          <a:stretch>
            <a:fillRect/>
          </a:stretch>
        </p:blipFill>
        <p:spPr>
          <a:xfrm>
            <a:off x="3261576" y="362968"/>
            <a:ext cx="6979706" cy="43778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5">
                                            <p:txEl>
                                              <p:pRg st="0" end="0"/>
                                            </p:txEl>
                                          </p:spTgt>
                                        </p:tgtEl>
                                        <p:attrNameLst>
                                          <p:attrName>style.visibility</p:attrName>
                                        </p:attrNameLst>
                                      </p:cBhvr>
                                      <p:to>
                                        <p:strVal val="visible"/>
                                      </p:to>
                                    </p:set>
                                    <p:animEffect transition="in" filter="fade">
                                      <p:cBhvr>
                                        <p:cTn id="7" dur="1000"/>
                                        <p:tgtEl>
                                          <p:spTgt spid="245">
                                            <p:txEl>
                                              <p:pRg st="0" end="0"/>
                                            </p:txEl>
                                          </p:spTgt>
                                        </p:tgtEl>
                                      </p:cBhvr>
                                    </p:animEffect>
                                    <p:anim calcmode="lin" valueType="num">
                                      <p:cBhvr>
                                        <p:cTn id="8" dur="1000" fill="hold"/>
                                        <p:tgtEl>
                                          <p:spTgt spid="24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6"/>
        <p:cNvGrpSpPr/>
        <p:nvPr/>
      </p:nvGrpSpPr>
      <p:grpSpPr>
        <a:xfrm>
          <a:off x="0" y="0"/>
          <a:ext cx="0" cy="0"/>
          <a:chOff x="0" y="0"/>
          <a:chExt cx="0" cy="0"/>
        </a:xfrm>
      </p:grpSpPr>
      <p:sp>
        <p:nvSpPr>
          <p:cNvPr id="9" name="Rectangle 8"/>
          <p:cNvSpPr/>
          <p:nvPr/>
        </p:nvSpPr>
        <p:spPr>
          <a:xfrm>
            <a:off x="225084" y="1480395"/>
            <a:ext cx="6009702" cy="3416320"/>
          </a:xfrm>
          <a:prstGeom prst="rect">
            <a:avLst/>
          </a:prstGeom>
        </p:spPr>
        <p:txBody>
          <a:bodyPr wrap="square">
            <a:spAutoFit/>
          </a:bodyPr>
          <a:lstStyle/>
          <a:p>
            <a:pPr marL="342900" indent="-342900">
              <a:buFont typeface="Arial" panose="020B0604020202020204" pitchFamily="34" charset="0"/>
              <a:buChar char="•"/>
            </a:pPr>
            <a:r>
              <a:rPr lang="en-US" sz="2400" b="1" i="1" dirty="0" err="1" smtClean="0">
                <a:solidFill>
                  <a:schemeClr val="accent4">
                    <a:lumMod val="50000"/>
                  </a:schemeClr>
                </a:solidFill>
                <a:latin typeface="Times New Roman" panose="02020603050405020304" pitchFamily="18" charset="0"/>
                <a:ea typeface="Times New Roman" panose="02020603050405020304" pitchFamily="18" charset="0"/>
              </a:rPr>
              <a:t>Chuyển</a:t>
            </a:r>
            <a:r>
              <a:rPr lang="en-US" sz="2400" b="1" i="1" dirty="0" smtClean="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đổi</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số</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trong</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giáo</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dục</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tạo</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môi</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trường</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giáo</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dục</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linh</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400" b="1" i="1" dirty="0" err="1">
                <a:solidFill>
                  <a:schemeClr val="accent4">
                    <a:lumMod val="50000"/>
                  </a:schemeClr>
                </a:solidFill>
                <a:latin typeface="Times New Roman" panose="02020603050405020304" pitchFamily="18" charset="0"/>
                <a:ea typeface="Times New Roman" panose="02020603050405020304" pitchFamily="18" charset="0"/>
              </a:rPr>
              <a:t>động</a:t>
            </a:r>
            <a:r>
              <a:rPr lang="en-US" sz="2400" b="1" i="1" dirty="0">
                <a:solidFill>
                  <a:schemeClr val="accent4">
                    <a:lumMod val="50000"/>
                  </a:schemeClr>
                </a:solidFill>
                <a:latin typeface="Times New Roman" panose="02020603050405020304" pitchFamily="18" charset="0"/>
                <a:ea typeface="Times New Roman" panose="02020603050405020304" pitchFamily="18" charset="0"/>
              </a:rPr>
              <a:t>. </a:t>
            </a:r>
            <a:endParaRPr lang="en-US" sz="2400" b="1" i="1" dirty="0" smtClean="0">
              <a:solidFill>
                <a:schemeClr val="accent4">
                  <a:lumMod val="50000"/>
                </a:schemeClr>
              </a:solidFill>
              <a:latin typeface="Times New Roman" panose="02020603050405020304" pitchFamily="18" charset="0"/>
              <a:ea typeface="Times New Roman" panose="02020603050405020304" pitchFamily="18" charset="0"/>
            </a:endParaRPr>
          </a:p>
          <a:p>
            <a:r>
              <a:rPr lang="en-US" sz="2400" dirty="0" err="1" smtClean="0">
                <a:solidFill>
                  <a:schemeClr val="bg1"/>
                </a:solidFill>
                <a:latin typeface="Times New Roman" panose="02020603050405020304" pitchFamily="18" charset="0"/>
                <a:ea typeface="Times New Roman" panose="02020603050405020304" pitchFamily="18" charset="0"/>
              </a:rPr>
              <a:t>Người</a:t>
            </a:r>
            <a:r>
              <a:rPr lang="en-US" sz="2400" dirty="0" smtClean="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học</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có</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thể</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tiếp</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thu</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kiến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thức</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một</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cách</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thuận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tiện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và</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dễ</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dàng</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trên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mọi</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thiết</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bị</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máy</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tính</a:t>
            </a:r>
            <a:r>
              <a:rPr lang="en-US" sz="2400" dirty="0">
                <a:solidFill>
                  <a:schemeClr val="bg1"/>
                </a:solidFill>
                <a:latin typeface="Times New Roman" panose="02020603050405020304" pitchFamily="18" charset="0"/>
                <a:ea typeface="Times New Roman" panose="02020603050405020304" pitchFamily="18" charset="0"/>
              </a:rPr>
              <a:t>, laptop, smartphone,…). </a:t>
            </a:r>
            <a:r>
              <a:rPr lang="en-US" sz="2400" dirty="0" err="1">
                <a:solidFill>
                  <a:schemeClr val="bg1"/>
                </a:solidFill>
                <a:latin typeface="Times New Roman" panose="02020603050405020304" pitchFamily="18" charset="0"/>
                <a:ea typeface="Times New Roman" panose="02020603050405020304" pitchFamily="18" charset="0"/>
              </a:rPr>
              <a:t>Điều</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này</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đã</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mở</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ra</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một</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nền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giáo</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dục</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mở</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hoàn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toàn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mới</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Bất</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cứ</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thời</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điểm</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nào</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tại</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bất</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cứ</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đâu</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bất</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cứ</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ai</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đều</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có</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thể</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tiếp</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cận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được</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các</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thông</a:t>
            </a:r>
            <a:r>
              <a:rPr lang="en-US" sz="2400" dirty="0">
                <a:solidFill>
                  <a:schemeClr val="bg1"/>
                </a:solidFill>
                <a:latin typeface="Times New Roman" panose="02020603050405020304" pitchFamily="18" charset="0"/>
                <a:ea typeface="Times New Roman" panose="02020603050405020304" pitchFamily="18" charset="0"/>
              </a:rPr>
              <a:t> tin </a:t>
            </a:r>
            <a:r>
              <a:rPr lang="en-US" sz="2400" dirty="0" err="1">
                <a:solidFill>
                  <a:schemeClr val="bg1"/>
                </a:solidFill>
                <a:latin typeface="Times New Roman" panose="02020603050405020304" pitchFamily="18" charset="0"/>
                <a:ea typeface="Times New Roman" panose="02020603050405020304" pitchFamily="18" charset="0"/>
              </a:rPr>
              <a:t>kiến</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thức</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một</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cách</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đa</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chiều</a:t>
            </a:r>
            <a:r>
              <a:rPr lang="en-US"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nhất</a:t>
            </a:r>
            <a:r>
              <a:rPr lang="en-US" sz="2400" dirty="0">
                <a:solidFill>
                  <a:schemeClr val="bg1"/>
                </a:solidFill>
                <a:latin typeface="Times New Roman" panose="02020603050405020304" pitchFamily="18" charset="0"/>
                <a:ea typeface="Times New Roman" panose="02020603050405020304" pitchFamily="18" charset="0"/>
              </a:rPr>
              <a:t>. </a:t>
            </a:r>
            <a:endParaRPr lang="en-US" sz="2400" dirty="0">
              <a:solidFill>
                <a:schemeClr val="bg1"/>
              </a:solidFill>
            </a:endParaRPr>
          </a:p>
        </p:txBody>
      </p:sp>
      <p:pic>
        <p:nvPicPr>
          <p:cNvPr id="10" name="Picture 9"/>
          <p:cNvPicPr>
            <a:picLocks noChangeAspect="1"/>
          </p:cNvPicPr>
          <p:nvPr/>
        </p:nvPicPr>
        <p:blipFill>
          <a:blip r:embed="rId3"/>
          <a:stretch>
            <a:fillRect/>
          </a:stretch>
        </p:blipFill>
        <p:spPr>
          <a:xfrm>
            <a:off x="6234786" y="1614959"/>
            <a:ext cx="2680668" cy="3147193"/>
          </a:xfrm>
          <a:prstGeom prst="rect">
            <a:avLst/>
          </a:prstGeom>
        </p:spPr>
      </p:pic>
      <p:pic>
        <p:nvPicPr>
          <p:cNvPr id="3" name="Picture 2"/>
          <p:cNvPicPr>
            <a:picLocks noChangeAspect="1"/>
          </p:cNvPicPr>
          <p:nvPr/>
        </p:nvPicPr>
        <p:blipFill>
          <a:blip r:embed="rId4"/>
          <a:stretch>
            <a:fillRect/>
          </a:stretch>
        </p:blipFill>
        <p:spPr>
          <a:xfrm rot="21249558">
            <a:off x="4899651" y="308852"/>
            <a:ext cx="2889754" cy="179847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67"/>
        <p:cNvGrpSpPr/>
        <p:nvPr/>
      </p:nvGrpSpPr>
      <p:grpSpPr>
        <a:xfrm>
          <a:off x="0" y="0"/>
          <a:ext cx="0" cy="0"/>
          <a:chOff x="0" y="0"/>
          <a:chExt cx="0" cy="0"/>
        </a:xfrm>
      </p:grpSpPr>
      <p:sp>
        <p:nvSpPr>
          <p:cNvPr id="15" name="Rectangle 14"/>
          <p:cNvSpPr/>
          <p:nvPr/>
        </p:nvSpPr>
        <p:spPr>
          <a:xfrm>
            <a:off x="196946" y="581463"/>
            <a:ext cx="5908431" cy="3939540"/>
          </a:xfrm>
          <a:prstGeom prst="rect">
            <a:avLst/>
          </a:prstGeom>
        </p:spPr>
        <p:txBody>
          <a:bodyPr wrap="square">
            <a:spAutoFit/>
          </a:bodyPr>
          <a:lstStyle/>
          <a:p>
            <a:pPr marL="457200" indent="-457200">
              <a:buFont typeface="Arial" panose="020B0604020202020204" pitchFamily="34" charset="0"/>
              <a:buChar char="•"/>
            </a:pP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Chuyển</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đổi</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số</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trong</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giáo</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dục</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giúp</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người</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học</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truy</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cập</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tài</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liệu</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học</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tập</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không</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a:solidFill>
                  <a:schemeClr val="accent4">
                    <a:lumMod val="50000"/>
                  </a:schemeClr>
                </a:solidFill>
                <a:latin typeface="Times New Roman" panose="02020603050405020304" pitchFamily="18" charset="0"/>
                <a:ea typeface="Times New Roman" panose="02020603050405020304" pitchFamily="18" charset="0"/>
              </a:rPr>
              <a:t>giới</a:t>
            </a:r>
            <a:r>
              <a:rPr lang="en-US" sz="2500" b="1" i="1" dirty="0">
                <a:solidFill>
                  <a:schemeClr val="accent4">
                    <a:lumMod val="50000"/>
                  </a:schemeClr>
                </a:solidFill>
                <a:latin typeface="Times New Roman" panose="02020603050405020304" pitchFamily="18" charset="0"/>
                <a:ea typeface="Times New Roman" panose="02020603050405020304" pitchFamily="18" charset="0"/>
              </a:rPr>
              <a:t> </a:t>
            </a:r>
            <a:r>
              <a:rPr lang="en-US" sz="2500" b="1" i="1" dirty="0" err="1" smtClean="0">
                <a:solidFill>
                  <a:schemeClr val="accent4">
                    <a:lumMod val="50000"/>
                  </a:schemeClr>
                </a:solidFill>
                <a:latin typeface="Times New Roman" panose="02020603050405020304" pitchFamily="18" charset="0"/>
                <a:ea typeface="Times New Roman" panose="02020603050405020304" pitchFamily="18" charset="0"/>
              </a:rPr>
              <a:t>hạn</a:t>
            </a:r>
            <a:r>
              <a:rPr lang="en-US" sz="2500" b="1" i="1" dirty="0" smtClean="0">
                <a:solidFill>
                  <a:schemeClr val="accent4">
                    <a:lumMod val="50000"/>
                  </a:schemeClr>
                </a:solidFill>
                <a:latin typeface="Times New Roman" panose="02020603050405020304" pitchFamily="18" charset="0"/>
                <a:ea typeface="Times New Roman" panose="02020603050405020304" pitchFamily="18" charset="0"/>
              </a:rPr>
              <a:t>. </a:t>
            </a:r>
            <a:r>
              <a:rPr lang="en-US" sz="2500" dirty="0" err="1" smtClean="0">
                <a:solidFill>
                  <a:schemeClr val="bg1"/>
                </a:solidFill>
                <a:latin typeface="Times New Roman" panose="02020603050405020304" pitchFamily="18" charset="0"/>
                <a:ea typeface="Times New Roman" panose="02020603050405020304" pitchFamily="18" charset="0"/>
              </a:rPr>
              <a:t>Chuyển</a:t>
            </a:r>
            <a:r>
              <a:rPr lang="en-US" sz="2500" dirty="0" smtClean="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đổi</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số</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sẽ</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tạo</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ra</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kho</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học</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liệu</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mở</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khổng</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lồ</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cho</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người</a:t>
            </a:r>
            <a:r>
              <a:rPr lang="en-US" sz="2500" dirty="0">
                <a:solidFill>
                  <a:schemeClr val="bg1"/>
                </a:solidFill>
                <a:latin typeface="Times New Roman" panose="02020603050405020304" pitchFamily="18" charset="0"/>
                <a:ea typeface="Times New Roman" panose="02020603050405020304" pitchFamily="18" charset="0"/>
              </a:rPr>
              <a:t> </a:t>
            </a:r>
            <a:r>
              <a:rPr lang="en-US" sz="2500" dirty="0" err="1">
                <a:solidFill>
                  <a:schemeClr val="bg1"/>
                </a:solidFill>
                <a:latin typeface="Times New Roman" panose="02020603050405020304" pitchFamily="18" charset="0"/>
                <a:ea typeface="Times New Roman" panose="02020603050405020304" pitchFamily="18" charset="0"/>
              </a:rPr>
              <a:t>học</a:t>
            </a:r>
            <a:r>
              <a:rPr lang="en-US" sz="2500" dirty="0" smtClean="0">
                <a:solidFill>
                  <a:schemeClr val="bg1"/>
                </a:solidFill>
                <a:latin typeface="Times New Roman" panose="02020603050405020304" pitchFamily="18" charset="0"/>
                <a:ea typeface="Times New Roman" panose="02020603050405020304" pitchFamily="18" charset="0"/>
              </a:rPr>
              <a:t>.</a:t>
            </a:r>
          </a:p>
          <a:p>
            <a:endParaRPr lang="en-US" sz="2500" dirty="0" smtClean="0">
              <a:latin typeface="Times New Roman" panose="02020603050405020304" pitchFamily="18" charset="0"/>
              <a:ea typeface="Times New Roman" panose="02020603050405020304" pitchFamily="18" charset="0"/>
            </a:endParaRPr>
          </a:p>
          <a:p>
            <a:pPr marL="457200" indent="-457200">
              <a:buFont typeface="Arial" panose="020B0604020202020204" pitchFamily="34" charset="0"/>
              <a:buChar char="•"/>
            </a:pPr>
            <a:r>
              <a:rPr lang="en-US" sz="2500" dirty="0" smtClean="0">
                <a:latin typeface="Times New Roman" panose="02020603050405020304" pitchFamily="18" charset="0"/>
                <a:ea typeface="Times New Roman" panose="02020603050405020304" pitchFamily="18" charset="0"/>
              </a:rPr>
              <a:t> </a:t>
            </a:r>
            <a:r>
              <a:rPr lang="vi-VN" sz="2500" b="1" i="1" dirty="0">
                <a:latin typeface="Times New Roman" panose="02020603050405020304" pitchFamily="18" charset="0"/>
                <a:ea typeface="Times New Roman" panose="02020603050405020304" pitchFamily="18" charset="0"/>
              </a:rPr>
              <a:t>Chuyển đổi số trong giáo dục tăng tính tương tác và trải nghiệm thực </a:t>
            </a:r>
            <a:r>
              <a:rPr lang="vi-VN" sz="2500" b="1" i="1" dirty="0" smtClean="0">
                <a:latin typeface="Times New Roman" panose="02020603050405020304" pitchFamily="18" charset="0"/>
                <a:ea typeface="Times New Roman" panose="02020603050405020304" pitchFamily="18" charset="0"/>
              </a:rPr>
              <a:t>tế.</a:t>
            </a:r>
            <a:r>
              <a:rPr lang="en-US" sz="2500" b="1" i="1" dirty="0" smtClean="0">
                <a:latin typeface="Times New Roman" panose="02020603050405020304" pitchFamily="18" charset="0"/>
                <a:ea typeface="Times New Roman" panose="02020603050405020304" pitchFamily="18" charset="0"/>
              </a:rPr>
              <a:t> </a:t>
            </a:r>
            <a:r>
              <a:rPr lang="en-US" sz="2500" dirty="0" err="1" smtClean="0">
                <a:solidFill>
                  <a:schemeClr val="bg1"/>
                </a:solidFill>
                <a:latin typeface="Times New Roman" panose="02020603050405020304" pitchFamily="18" charset="0"/>
                <a:ea typeface="Times New Roman" panose="02020603050405020304" pitchFamily="18" charset="0"/>
              </a:rPr>
              <a:t>Ứng</a:t>
            </a:r>
            <a:r>
              <a:rPr lang="vi-VN" sz="2500" dirty="0" smtClean="0">
                <a:solidFill>
                  <a:schemeClr val="bg1"/>
                </a:solidFill>
                <a:latin typeface="Times New Roman" panose="02020603050405020304" pitchFamily="18" charset="0"/>
                <a:ea typeface="Times New Roman" panose="02020603050405020304" pitchFamily="18" charset="0"/>
              </a:rPr>
              <a:t> </a:t>
            </a:r>
            <a:r>
              <a:rPr lang="vi-VN" sz="2500" dirty="0">
                <a:solidFill>
                  <a:schemeClr val="bg1"/>
                </a:solidFill>
                <a:latin typeface="Times New Roman" panose="02020603050405020304" pitchFamily="18" charset="0"/>
                <a:ea typeface="Times New Roman" panose="02020603050405020304" pitchFamily="18" charset="0"/>
              </a:rPr>
              <a:t>dụng thực tế ảo VR, thực tế tăng cường AR cũng tạo ra những trải nghiệm thực tế “thật” hơn cho người học.  </a:t>
            </a:r>
            <a:endParaRPr lang="en-US" sz="2500" dirty="0">
              <a:solidFill>
                <a:schemeClr val="bg1"/>
              </a:solidFill>
            </a:endParaRPr>
          </a:p>
        </p:txBody>
      </p:sp>
      <p:pic>
        <p:nvPicPr>
          <p:cNvPr id="3" name="Picture 2"/>
          <p:cNvPicPr>
            <a:picLocks noChangeAspect="1"/>
          </p:cNvPicPr>
          <p:nvPr/>
        </p:nvPicPr>
        <p:blipFill>
          <a:blip r:embed="rId3"/>
          <a:stretch>
            <a:fillRect/>
          </a:stretch>
        </p:blipFill>
        <p:spPr>
          <a:xfrm flipH="1">
            <a:off x="5753687" y="1595084"/>
            <a:ext cx="4079630" cy="30787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92"/>
        <p:cNvGrpSpPr/>
        <p:nvPr/>
      </p:nvGrpSpPr>
      <p:grpSpPr>
        <a:xfrm>
          <a:off x="0" y="0"/>
          <a:ext cx="0" cy="0"/>
          <a:chOff x="0" y="0"/>
          <a:chExt cx="0" cy="0"/>
        </a:xfrm>
      </p:grpSpPr>
      <p:sp>
        <p:nvSpPr>
          <p:cNvPr id="28" name="Google Shape;246;p31"/>
          <p:cNvSpPr txBox="1">
            <a:spLocks noGrp="1"/>
          </p:cNvSpPr>
          <p:nvPr>
            <p:ph type="title"/>
          </p:nvPr>
        </p:nvSpPr>
        <p:spPr>
          <a:xfrm>
            <a:off x="293003" y="114409"/>
            <a:ext cx="8470999" cy="825300"/>
          </a:xfrm>
          <a:prstGeom prst="rect">
            <a:avLst/>
          </a:prstGeom>
        </p:spPr>
        <p:txBody>
          <a:bodyPr spcFirstLastPara="1" wrap="square" lIns="91425" tIns="91425" rIns="91425" bIns="91425" anchor="t" anchorCtr="0">
            <a:noAutofit/>
          </a:bodyPr>
          <a:lstStyle/>
          <a:p>
            <a:pPr lvl="0"/>
            <a:r>
              <a:rPr lang="en-US" sz="3600" b="1" i="1" dirty="0" smtClean="0">
                <a:latin typeface="Times New Roman" panose="02020603050405020304" pitchFamily="18" charset="0"/>
                <a:cs typeface="Times New Roman" panose="02020603050405020304" pitchFamily="18" charset="0"/>
              </a:rPr>
              <a:t>3. </a:t>
            </a:r>
            <a:r>
              <a:rPr lang="vi-VN" sz="3600" b="1" i="1" dirty="0" smtClean="0">
                <a:latin typeface="Times New Roman" panose="02020603050405020304" pitchFamily="18" charset="0"/>
                <a:cs typeface="Times New Roman" panose="02020603050405020304" pitchFamily="18" charset="0"/>
              </a:rPr>
              <a:t>Giải </a:t>
            </a:r>
            <a:r>
              <a:rPr lang="vi-VN" sz="3600" b="1" i="1" dirty="0">
                <a:latin typeface="Times New Roman" panose="02020603050405020304" pitchFamily="18" charset="0"/>
                <a:cs typeface="Times New Roman" panose="02020603050405020304" pitchFamily="18" charset="0"/>
              </a:rPr>
              <a:t>pháp chuyển đổi số trong đổi mới phương pháp dạy và học của khoa May- Thời Trang, đáp ứng mô hình đào tạo chất lượng cao trong bối cảnh Cách mạng công nghiệp lần thứ 4</a:t>
            </a:r>
            <a:r>
              <a:rPr lang="vi-VN" sz="3600" b="1" i="1" dirty="0" smtClean="0">
                <a:latin typeface="Times New Roman" panose="02020603050405020304" pitchFamily="18" charset="0"/>
                <a:cs typeface="Times New Roman" panose="02020603050405020304" pitchFamily="18" charset="0"/>
              </a:rPr>
              <a:t>:</a:t>
            </a:r>
            <a:endParaRPr sz="36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704933" y="2442738"/>
            <a:ext cx="2298391" cy="270076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13"/>
        <p:cNvGrpSpPr/>
        <p:nvPr/>
      </p:nvGrpSpPr>
      <p:grpSpPr>
        <a:xfrm>
          <a:off x="0" y="0"/>
          <a:ext cx="0" cy="0"/>
          <a:chOff x="0" y="0"/>
          <a:chExt cx="0" cy="0"/>
        </a:xfrm>
      </p:grpSpPr>
      <p:grpSp>
        <p:nvGrpSpPr>
          <p:cNvPr id="917" name="Google Shape;917;p39"/>
          <p:cNvGrpSpPr/>
          <p:nvPr/>
        </p:nvGrpSpPr>
        <p:grpSpPr>
          <a:xfrm>
            <a:off x="6698592" y="2667586"/>
            <a:ext cx="2855915" cy="2724022"/>
            <a:chOff x="1141900" y="258850"/>
            <a:chExt cx="5336000" cy="5217125"/>
          </a:xfrm>
        </p:grpSpPr>
        <p:sp>
          <p:nvSpPr>
            <p:cNvPr id="918" name="Google Shape;918;p39"/>
            <p:cNvSpPr/>
            <p:nvPr/>
          </p:nvSpPr>
          <p:spPr>
            <a:xfrm>
              <a:off x="1141900" y="4194400"/>
              <a:ext cx="5336000" cy="1281575"/>
            </a:xfrm>
            <a:custGeom>
              <a:avLst/>
              <a:gdLst/>
              <a:ahLst/>
              <a:cxnLst/>
              <a:rect l="l" t="t" r="r" b="b"/>
              <a:pathLst>
                <a:path w="213440" h="51263" extrusionOk="0">
                  <a:moveTo>
                    <a:pt x="56252" y="1"/>
                  </a:moveTo>
                  <a:lnTo>
                    <a:pt x="0" y="51262"/>
                  </a:lnTo>
                  <a:lnTo>
                    <a:pt x="213439" y="51262"/>
                  </a:lnTo>
                  <a:lnTo>
                    <a:pt x="134420" y="40"/>
                  </a:lnTo>
                  <a:close/>
                </a:path>
              </a:pathLst>
            </a:custGeom>
            <a:gradFill>
              <a:gsLst>
                <a:gs pos="0">
                  <a:srgbClr val="FFFFFF">
                    <a:alpha val="11372"/>
                    <a:alpha val="36160"/>
                  </a:srgbClr>
                </a:gs>
                <a:gs pos="66000">
                  <a:srgbClr val="E354F7">
                    <a:alpha val="16078"/>
                    <a:alpha val="36160"/>
                  </a:srgbClr>
                </a:gs>
                <a:gs pos="100000">
                  <a:srgbClr val="10ECFF">
                    <a:alpha val="25490"/>
                    <a:alpha val="36160"/>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39"/>
            <p:cNvSpPr/>
            <p:nvPr/>
          </p:nvSpPr>
          <p:spPr>
            <a:xfrm>
              <a:off x="2572500" y="258850"/>
              <a:ext cx="1933725" cy="3996200"/>
            </a:xfrm>
            <a:custGeom>
              <a:avLst/>
              <a:gdLst/>
              <a:ahLst/>
              <a:cxnLst/>
              <a:rect l="l" t="t" r="r" b="b"/>
              <a:pathLst>
                <a:path w="77349" h="159848" extrusionOk="0">
                  <a:moveTo>
                    <a:pt x="68508" y="159845"/>
                  </a:moveTo>
                  <a:lnTo>
                    <a:pt x="8762" y="159818"/>
                  </a:lnTo>
                  <a:cubicBezTo>
                    <a:pt x="3922" y="159814"/>
                    <a:pt x="0" y="155881"/>
                    <a:pt x="3" y="151031"/>
                  </a:cubicBezTo>
                  <a:lnTo>
                    <a:pt x="75" y="8779"/>
                  </a:lnTo>
                  <a:cubicBezTo>
                    <a:pt x="77" y="3929"/>
                    <a:pt x="4003" y="1"/>
                    <a:pt x="8841" y="2"/>
                  </a:cubicBezTo>
                  <a:lnTo>
                    <a:pt x="68587" y="33"/>
                  </a:lnTo>
                  <a:cubicBezTo>
                    <a:pt x="73427" y="35"/>
                    <a:pt x="77349" y="3968"/>
                    <a:pt x="77346" y="8819"/>
                  </a:cubicBezTo>
                  <a:lnTo>
                    <a:pt x="77274" y="151069"/>
                  </a:lnTo>
                  <a:cubicBezTo>
                    <a:pt x="77272" y="155920"/>
                    <a:pt x="73347" y="159848"/>
                    <a:pt x="68508" y="15984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39"/>
            <p:cNvSpPr/>
            <p:nvPr/>
          </p:nvSpPr>
          <p:spPr>
            <a:xfrm>
              <a:off x="2663200" y="694475"/>
              <a:ext cx="1755825" cy="3121800"/>
            </a:xfrm>
            <a:custGeom>
              <a:avLst/>
              <a:gdLst/>
              <a:ahLst/>
              <a:cxnLst/>
              <a:rect l="l" t="t" r="r" b="b"/>
              <a:pathLst>
                <a:path w="70233" h="124872" extrusionOk="0">
                  <a:moveTo>
                    <a:pt x="70171" y="124871"/>
                  </a:moveTo>
                  <a:lnTo>
                    <a:pt x="1" y="124837"/>
                  </a:lnTo>
                  <a:lnTo>
                    <a:pt x="62" y="0"/>
                  </a:lnTo>
                  <a:lnTo>
                    <a:pt x="70232" y="37"/>
                  </a:ln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39"/>
            <p:cNvSpPr/>
            <p:nvPr/>
          </p:nvSpPr>
          <p:spPr>
            <a:xfrm>
              <a:off x="1732575" y="912950"/>
              <a:ext cx="1265775" cy="2044125"/>
            </a:xfrm>
            <a:custGeom>
              <a:avLst/>
              <a:gdLst/>
              <a:ahLst/>
              <a:cxnLst/>
              <a:rect l="l" t="t" r="r" b="b"/>
              <a:pathLst>
                <a:path w="50631" h="81765" extrusionOk="0">
                  <a:moveTo>
                    <a:pt x="1" y="0"/>
                  </a:moveTo>
                  <a:lnTo>
                    <a:pt x="1" y="81765"/>
                  </a:lnTo>
                  <a:lnTo>
                    <a:pt x="50630" y="81765"/>
                  </a:lnTo>
                  <a:lnTo>
                    <a:pt x="50630" y="0"/>
                  </a:lnTo>
                  <a:close/>
                </a:path>
              </a:pathLst>
            </a:custGeom>
            <a:solidFill>
              <a:srgbClr val="FFFFFF">
                <a:alpha val="361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39"/>
            <p:cNvSpPr/>
            <p:nvPr/>
          </p:nvSpPr>
          <p:spPr>
            <a:xfrm>
              <a:off x="2002775" y="2100325"/>
              <a:ext cx="305125" cy="330500"/>
            </a:xfrm>
            <a:custGeom>
              <a:avLst/>
              <a:gdLst/>
              <a:ahLst/>
              <a:cxnLst/>
              <a:rect l="l" t="t" r="r" b="b"/>
              <a:pathLst>
                <a:path w="12205" h="13220" extrusionOk="0">
                  <a:moveTo>
                    <a:pt x="12204" y="0"/>
                  </a:moveTo>
                  <a:lnTo>
                    <a:pt x="12204" y="0"/>
                  </a:lnTo>
                  <a:cubicBezTo>
                    <a:pt x="5433" y="673"/>
                    <a:pt x="135" y="6316"/>
                    <a:pt x="0" y="13217"/>
                  </a:cubicBezTo>
                  <a:lnTo>
                    <a:pt x="3691" y="13220"/>
                  </a:lnTo>
                  <a:cubicBezTo>
                    <a:pt x="3820" y="8353"/>
                    <a:pt x="7476" y="4375"/>
                    <a:pt x="12203" y="3720"/>
                  </a:cubicBezTo>
                  <a:lnTo>
                    <a:pt x="12204" y="0"/>
                  </a:ln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39"/>
            <p:cNvSpPr/>
            <p:nvPr/>
          </p:nvSpPr>
          <p:spPr>
            <a:xfrm>
              <a:off x="2002700" y="2093500"/>
              <a:ext cx="676425" cy="676225"/>
            </a:xfrm>
            <a:custGeom>
              <a:avLst/>
              <a:gdLst/>
              <a:ahLst/>
              <a:cxnLst/>
              <a:rect l="l" t="t" r="r" b="b"/>
              <a:pathLst>
                <a:path w="27057" h="27049" extrusionOk="0">
                  <a:moveTo>
                    <a:pt x="14609" y="0"/>
                  </a:moveTo>
                  <a:lnTo>
                    <a:pt x="14609" y="3698"/>
                  </a:lnTo>
                  <a:cubicBezTo>
                    <a:pt x="19537" y="4261"/>
                    <a:pt x="23366" y="8433"/>
                    <a:pt x="23363" y="13502"/>
                  </a:cubicBezTo>
                  <a:cubicBezTo>
                    <a:pt x="23362" y="18951"/>
                    <a:pt x="18934" y="23367"/>
                    <a:pt x="13474" y="23367"/>
                  </a:cubicBezTo>
                  <a:cubicBezTo>
                    <a:pt x="13471" y="23367"/>
                    <a:pt x="13469" y="23367"/>
                    <a:pt x="13467" y="23367"/>
                  </a:cubicBezTo>
                  <a:cubicBezTo>
                    <a:pt x="8574" y="23364"/>
                    <a:pt x="4526" y="19815"/>
                    <a:pt x="3731" y="15161"/>
                  </a:cubicBezTo>
                  <a:lnTo>
                    <a:pt x="1" y="15160"/>
                  </a:lnTo>
                  <a:lnTo>
                    <a:pt x="1" y="15160"/>
                  </a:lnTo>
                  <a:cubicBezTo>
                    <a:pt x="824" y="21857"/>
                    <a:pt x="6529" y="27045"/>
                    <a:pt x="13465" y="27049"/>
                  </a:cubicBezTo>
                  <a:cubicBezTo>
                    <a:pt x="13468" y="27049"/>
                    <a:pt x="13470" y="27049"/>
                    <a:pt x="13473" y="27049"/>
                  </a:cubicBezTo>
                  <a:cubicBezTo>
                    <a:pt x="20969" y="27049"/>
                    <a:pt x="27050" y="20987"/>
                    <a:pt x="27053" y="13503"/>
                  </a:cubicBezTo>
                  <a:cubicBezTo>
                    <a:pt x="27057" y="6401"/>
                    <a:pt x="21580" y="579"/>
                    <a:pt x="14609" y="0"/>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39"/>
            <p:cNvSpPr/>
            <p:nvPr/>
          </p:nvSpPr>
          <p:spPr>
            <a:xfrm>
              <a:off x="1921300" y="2012975"/>
              <a:ext cx="839250" cy="837300"/>
            </a:xfrm>
            <a:custGeom>
              <a:avLst/>
              <a:gdLst/>
              <a:ahLst/>
              <a:cxnLst/>
              <a:rect l="l" t="t" r="r" b="b"/>
              <a:pathLst>
                <a:path w="33570" h="33492" extrusionOk="0">
                  <a:moveTo>
                    <a:pt x="16792" y="330"/>
                  </a:moveTo>
                  <a:cubicBezTo>
                    <a:pt x="25863" y="334"/>
                    <a:pt x="33241" y="7703"/>
                    <a:pt x="33237" y="16755"/>
                  </a:cubicBezTo>
                  <a:cubicBezTo>
                    <a:pt x="33235" y="21140"/>
                    <a:pt x="31520" y="25265"/>
                    <a:pt x="28412" y="28361"/>
                  </a:cubicBezTo>
                  <a:cubicBezTo>
                    <a:pt x="25305" y="31459"/>
                    <a:pt x="21176" y="33164"/>
                    <a:pt x="16784" y="33164"/>
                  </a:cubicBezTo>
                  <a:lnTo>
                    <a:pt x="16775" y="33164"/>
                  </a:lnTo>
                  <a:cubicBezTo>
                    <a:pt x="12380" y="33161"/>
                    <a:pt x="8250" y="31452"/>
                    <a:pt x="5145" y="28349"/>
                  </a:cubicBezTo>
                  <a:cubicBezTo>
                    <a:pt x="2038" y="25246"/>
                    <a:pt x="329" y="21123"/>
                    <a:pt x="330" y="16738"/>
                  </a:cubicBezTo>
                  <a:cubicBezTo>
                    <a:pt x="337" y="7690"/>
                    <a:pt x="7717" y="330"/>
                    <a:pt x="16785" y="330"/>
                  </a:cubicBezTo>
                  <a:close/>
                  <a:moveTo>
                    <a:pt x="16785" y="1"/>
                  </a:moveTo>
                  <a:cubicBezTo>
                    <a:pt x="7538" y="1"/>
                    <a:pt x="9" y="7508"/>
                    <a:pt x="2" y="16738"/>
                  </a:cubicBezTo>
                  <a:cubicBezTo>
                    <a:pt x="1" y="21212"/>
                    <a:pt x="1744" y="25417"/>
                    <a:pt x="4912" y="28582"/>
                  </a:cubicBezTo>
                  <a:cubicBezTo>
                    <a:pt x="8080" y="31746"/>
                    <a:pt x="12294" y="33490"/>
                    <a:pt x="16776" y="33492"/>
                  </a:cubicBezTo>
                  <a:lnTo>
                    <a:pt x="16785" y="33492"/>
                  </a:lnTo>
                  <a:cubicBezTo>
                    <a:pt x="21264" y="33492"/>
                    <a:pt x="25477" y="31753"/>
                    <a:pt x="28646" y="28594"/>
                  </a:cubicBezTo>
                  <a:cubicBezTo>
                    <a:pt x="31817" y="25432"/>
                    <a:pt x="33565" y="21229"/>
                    <a:pt x="33566" y="16755"/>
                  </a:cubicBezTo>
                  <a:cubicBezTo>
                    <a:pt x="33570" y="7521"/>
                    <a:pt x="26044" y="5"/>
                    <a:pt x="16793" y="1"/>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39"/>
            <p:cNvSpPr/>
            <p:nvPr/>
          </p:nvSpPr>
          <p:spPr>
            <a:xfrm>
              <a:off x="2002775" y="1184575"/>
              <a:ext cx="305125" cy="330525"/>
            </a:xfrm>
            <a:custGeom>
              <a:avLst/>
              <a:gdLst/>
              <a:ahLst/>
              <a:cxnLst/>
              <a:rect l="l" t="t" r="r" b="b"/>
              <a:pathLst>
                <a:path w="12205" h="13221" extrusionOk="0">
                  <a:moveTo>
                    <a:pt x="12204" y="0"/>
                  </a:moveTo>
                  <a:cubicBezTo>
                    <a:pt x="5433" y="676"/>
                    <a:pt x="135" y="6316"/>
                    <a:pt x="0" y="13219"/>
                  </a:cubicBezTo>
                  <a:lnTo>
                    <a:pt x="3691" y="13221"/>
                  </a:lnTo>
                  <a:cubicBezTo>
                    <a:pt x="3820" y="8353"/>
                    <a:pt x="7476" y="4374"/>
                    <a:pt x="12203" y="3721"/>
                  </a:cubicBezTo>
                  <a:lnTo>
                    <a:pt x="12204" y="0"/>
                  </a:ln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39"/>
            <p:cNvSpPr/>
            <p:nvPr/>
          </p:nvSpPr>
          <p:spPr>
            <a:xfrm>
              <a:off x="2002700" y="1177775"/>
              <a:ext cx="676425" cy="676325"/>
            </a:xfrm>
            <a:custGeom>
              <a:avLst/>
              <a:gdLst/>
              <a:ahLst/>
              <a:cxnLst/>
              <a:rect l="l" t="t" r="r" b="b"/>
              <a:pathLst>
                <a:path w="27057" h="27053" extrusionOk="0">
                  <a:moveTo>
                    <a:pt x="14609" y="3698"/>
                  </a:moveTo>
                  <a:cubicBezTo>
                    <a:pt x="19537" y="4261"/>
                    <a:pt x="23366" y="8434"/>
                    <a:pt x="23363" y="13502"/>
                  </a:cubicBezTo>
                  <a:cubicBezTo>
                    <a:pt x="23362" y="18954"/>
                    <a:pt x="18930" y="23370"/>
                    <a:pt x="13467" y="23367"/>
                  </a:cubicBezTo>
                  <a:cubicBezTo>
                    <a:pt x="8574" y="23366"/>
                    <a:pt x="4526" y="19816"/>
                    <a:pt x="3731" y="15161"/>
                  </a:cubicBezTo>
                  <a:lnTo>
                    <a:pt x="1" y="15159"/>
                  </a:lnTo>
                  <a:cubicBezTo>
                    <a:pt x="824" y="21858"/>
                    <a:pt x="6529" y="27046"/>
                    <a:pt x="13465" y="27049"/>
                  </a:cubicBezTo>
                  <a:cubicBezTo>
                    <a:pt x="20965" y="27053"/>
                    <a:pt x="27050" y="20988"/>
                    <a:pt x="27053" y="13504"/>
                  </a:cubicBezTo>
                  <a:cubicBezTo>
                    <a:pt x="27057" y="6404"/>
                    <a:pt x="21580" y="579"/>
                    <a:pt x="14609" y="1"/>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39"/>
            <p:cNvSpPr/>
            <p:nvPr/>
          </p:nvSpPr>
          <p:spPr>
            <a:xfrm>
              <a:off x="1921250" y="1097225"/>
              <a:ext cx="839300" cy="837375"/>
            </a:xfrm>
            <a:custGeom>
              <a:avLst/>
              <a:gdLst/>
              <a:ahLst/>
              <a:cxnLst/>
              <a:rect l="l" t="t" r="r" b="b"/>
              <a:pathLst>
                <a:path w="33572" h="33495" extrusionOk="0">
                  <a:moveTo>
                    <a:pt x="16795" y="330"/>
                  </a:moveTo>
                  <a:cubicBezTo>
                    <a:pt x="25866" y="335"/>
                    <a:pt x="33245" y="7705"/>
                    <a:pt x="33240" y="16755"/>
                  </a:cubicBezTo>
                  <a:cubicBezTo>
                    <a:pt x="33236" y="25807"/>
                    <a:pt x="25856" y="33165"/>
                    <a:pt x="16786" y="33165"/>
                  </a:cubicBezTo>
                  <a:lnTo>
                    <a:pt x="16778" y="33165"/>
                  </a:lnTo>
                  <a:cubicBezTo>
                    <a:pt x="7706" y="33161"/>
                    <a:pt x="328" y="25792"/>
                    <a:pt x="332" y="16740"/>
                  </a:cubicBezTo>
                  <a:cubicBezTo>
                    <a:pt x="339" y="7689"/>
                    <a:pt x="7720" y="330"/>
                    <a:pt x="16787" y="330"/>
                  </a:cubicBezTo>
                  <a:close/>
                  <a:moveTo>
                    <a:pt x="16787" y="1"/>
                  </a:moveTo>
                  <a:cubicBezTo>
                    <a:pt x="7540" y="1"/>
                    <a:pt x="11" y="7509"/>
                    <a:pt x="4" y="16740"/>
                  </a:cubicBezTo>
                  <a:cubicBezTo>
                    <a:pt x="0" y="25973"/>
                    <a:pt x="7524" y="33489"/>
                    <a:pt x="16778" y="33494"/>
                  </a:cubicBezTo>
                  <a:lnTo>
                    <a:pt x="16786" y="33494"/>
                  </a:lnTo>
                  <a:cubicBezTo>
                    <a:pt x="26036" y="33494"/>
                    <a:pt x="33565" y="25988"/>
                    <a:pt x="33568" y="16755"/>
                  </a:cubicBezTo>
                  <a:cubicBezTo>
                    <a:pt x="33572" y="7522"/>
                    <a:pt x="26046" y="6"/>
                    <a:pt x="16795" y="1"/>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39"/>
            <p:cNvSpPr/>
            <p:nvPr/>
          </p:nvSpPr>
          <p:spPr>
            <a:xfrm>
              <a:off x="3180075" y="912950"/>
              <a:ext cx="1841075" cy="1043550"/>
            </a:xfrm>
            <a:custGeom>
              <a:avLst/>
              <a:gdLst/>
              <a:ahLst/>
              <a:cxnLst/>
              <a:rect l="l" t="t" r="r" b="b"/>
              <a:pathLst>
                <a:path w="73643" h="41742" extrusionOk="0">
                  <a:moveTo>
                    <a:pt x="1" y="0"/>
                  </a:moveTo>
                  <a:lnTo>
                    <a:pt x="1" y="41742"/>
                  </a:lnTo>
                  <a:lnTo>
                    <a:pt x="73643" y="41742"/>
                  </a:lnTo>
                  <a:lnTo>
                    <a:pt x="73643" y="0"/>
                  </a:lnTo>
                  <a:close/>
                </a:path>
              </a:pathLst>
            </a:custGeom>
            <a:solidFill>
              <a:srgbClr val="10ECFF">
                <a:alpha val="146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39"/>
            <p:cNvSpPr/>
            <p:nvPr/>
          </p:nvSpPr>
          <p:spPr>
            <a:xfrm>
              <a:off x="3318375" y="1791625"/>
              <a:ext cx="1535525" cy="8225"/>
            </a:xfrm>
            <a:custGeom>
              <a:avLst/>
              <a:gdLst/>
              <a:ahLst/>
              <a:cxnLst/>
              <a:rect l="l" t="t" r="r" b="b"/>
              <a:pathLst>
                <a:path w="61421" h="329" extrusionOk="0">
                  <a:moveTo>
                    <a:pt x="0" y="1"/>
                  </a:moveTo>
                  <a:lnTo>
                    <a:pt x="0" y="329"/>
                  </a:lnTo>
                  <a:lnTo>
                    <a:pt x="61420" y="329"/>
                  </a:lnTo>
                  <a:lnTo>
                    <a:pt x="614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39"/>
            <p:cNvSpPr/>
            <p:nvPr/>
          </p:nvSpPr>
          <p:spPr>
            <a:xfrm>
              <a:off x="3343275" y="1073750"/>
              <a:ext cx="8200" cy="16450"/>
            </a:xfrm>
            <a:custGeom>
              <a:avLst/>
              <a:gdLst/>
              <a:ahLst/>
              <a:cxnLst/>
              <a:rect l="l" t="t" r="r" b="b"/>
              <a:pathLst>
                <a:path w="328" h="658" extrusionOk="0">
                  <a:moveTo>
                    <a:pt x="0" y="0"/>
                  </a:moveTo>
                  <a:lnTo>
                    <a:pt x="0" y="658"/>
                  </a:lnTo>
                  <a:lnTo>
                    <a:pt x="328" y="658"/>
                  </a:lnTo>
                  <a:lnTo>
                    <a:pt x="32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39"/>
            <p:cNvSpPr/>
            <p:nvPr/>
          </p:nvSpPr>
          <p:spPr>
            <a:xfrm>
              <a:off x="3343275" y="1124700"/>
              <a:ext cx="8250" cy="586825"/>
            </a:xfrm>
            <a:custGeom>
              <a:avLst/>
              <a:gdLst/>
              <a:ahLst/>
              <a:cxnLst/>
              <a:rect l="l" t="t" r="r" b="b"/>
              <a:pathLst>
                <a:path w="330" h="23473" extrusionOk="0">
                  <a:moveTo>
                    <a:pt x="0" y="0"/>
                  </a:moveTo>
                  <a:lnTo>
                    <a:pt x="0" y="1381"/>
                  </a:lnTo>
                  <a:lnTo>
                    <a:pt x="329" y="1381"/>
                  </a:lnTo>
                  <a:lnTo>
                    <a:pt x="329" y="0"/>
                  </a:lnTo>
                  <a:close/>
                  <a:moveTo>
                    <a:pt x="0" y="2762"/>
                  </a:moveTo>
                  <a:lnTo>
                    <a:pt x="0" y="4142"/>
                  </a:lnTo>
                  <a:lnTo>
                    <a:pt x="329" y="4142"/>
                  </a:lnTo>
                  <a:lnTo>
                    <a:pt x="329" y="2762"/>
                  </a:lnTo>
                  <a:close/>
                  <a:moveTo>
                    <a:pt x="0" y="5523"/>
                  </a:moveTo>
                  <a:lnTo>
                    <a:pt x="0" y="6904"/>
                  </a:lnTo>
                  <a:lnTo>
                    <a:pt x="329" y="6904"/>
                  </a:lnTo>
                  <a:lnTo>
                    <a:pt x="329" y="5523"/>
                  </a:lnTo>
                  <a:close/>
                  <a:moveTo>
                    <a:pt x="0" y="8285"/>
                  </a:moveTo>
                  <a:lnTo>
                    <a:pt x="0" y="9666"/>
                  </a:lnTo>
                  <a:lnTo>
                    <a:pt x="329" y="9666"/>
                  </a:lnTo>
                  <a:lnTo>
                    <a:pt x="329" y="8285"/>
                  </a:lnTo>
                  <a:close/>
                  <a:moveTo>
                    <a:pt x="0" y="11047"/>
                  </a:moveTo>
                  <a:lnTo>
                    <a:pt x="0" y="12428"/>
                  </a:lnTo>
                  <a:lnTo>
                    <a:pt x="329" y="12428"/>
                  </a:lnTo>
                  <a:lnTo>
                    <a:pt x="329" y="11047"/>
                  </a:lnTo>
                  <a:close/>
                  <a:moveTo>
                    <a:pt x="0" y="13809"/>
                  </a:moveTo>
                  <a:lnTo>
                    <a:pt x="0" y="15188"/>
                  </a:lnTo>
                  <a:lnTo>
                    <a:pt x="329" y="15188"/>
                  </a:lnTo>
                  <a:lnTo>
                    <a:pt x="329" y="13809"/>
                  </a:lnTo>
                  <a:close/>
                  <a:moveTo>
                    <a:pt x="0" y="16569"/>
                  </a:moveTo>
                  <a:lnTo>
                    <a:pt x="0" y="17950"/>
                  </a:lnTo>
                  <a:lnTo>
                    <a:pt x="329" y="17950"/>
                  </a:lnTo>
                  <a:lnTo>
                    <a:pt x="329" y="16569"/>
                  </a:lnTo>
                  <a:close/>
                  <a:moveTo>
                    <a:pt x="0" y="19331"/>
                  </a:moveTo>
                  <a:lnTo>
                    <a:pt x="0" y="20712"/>
                  </a:lnTo>
                  <a:lnTo>
                    <a:pt x="329" y="20712"/>
                  </a:lnTo>
                  <a:lnTo>
                    <a:pt x="329" y="19331"/>
                  </a:lnTo>
                  <a:close/>
                  <a:moveTo>
                    <a:pt x="0" y="22092"/>
                  </a:moveTo>
                  <a:lnTo>
                    <a:pt x="0" y="23473"/>
                  </a:lnTo>
                  <a:lnTo>
                    <a:pt x="329" y="23473"/>
                  </a:lnTo>
                  <a:lnTo>
                    <a:pt x="329"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39"/>
            <p:cNvSpPr/>
            <p:nvPr/>
          </p:nvSpPr>
          <p:spPr>
            <a:xfrm>
              <a:off x="3343275" y="1746025"/>
              <a:ext cx="8200" cy="16475"/>
            </a:xfrm>
            <a:custGeom>
              <a:avLst/>
              <a:gdLst/>
              <a:ahLst/>
              <a:cxnLst/>
              <a:rect l="l" t="t" r="r" b="b"/>
              <a:pathLst>
                <a:path w="328" h="659" extrusionOk="0">
                  <a:moveTo>
                    <a:pt x="0" y="1"/>
                  </a:moveTo>
                  <a:lnTo>
                    <a:pt x="0" y="658"/>
                  </a:lnTo>
                  <a:lnTo>
                    <a:pt x="328" y="658"/>
                  </a:lnTo>
                  <a:lnTo>
                    <a:pt x="32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39"/>
            <p:cNvSpPr/>
            <p:nvPr/>
          </p:nvSpPr>
          <p:spPr>
            <a:xfrm>
              <a:off x="3650325" y="1073750"/>
              <a:ext cx="8225" cy="16450"/>
            </a:xfrm>
            <a:custGeom>
              <a:avLst/>
              <a:gdLst/>
              <a:ahLst/>
              <a:cxnLst/>
              <a:rect l="l" t="t" r="r" b="b"/>
              <a:pathLst>
                <a:path w="329" h="658" extrusionOk="0">
                  <a:moveTo>
                    <a:pt x="0" y="0"/>
                  </a:moveTo>
                  <a:lnTo>
                    <a:pt x="0" y="658"/>
                  </a:lnTo>
                  <a:lnTo>
                    <a:pt x="328" y="658"/>
                  </a:lnTo>
                  <a:lnTo>
                    <a:pt x="32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39"/>
            <p:cNvSpPr/>
            <p:nvPr/>
          </p:nvSpPr>
          <p:spPr>
            <a:xfrm>
              <a:off x="3650300" y="1124700"/>
              <a:ext cx="8250" cy="586825"/>
            </a:xfrm>
            <a:custGeom>
              <a:avLst/>
              <a:gdLst/>
              <a:ahLst/>
              <a:cxnLst/>
              <a:rect l="l" t="t" r="r" b="b"/>
              <a:pathLst>
                <a:path w="330" h="23473" extrusionOk="0">
                  <a:moveTo>
                    <a:pt x="0" y="0"/>
                  </a:moveTo>
                  <a:lnTo>
                    <a:pt x="0" y="1381"/>
                  </a:lnTo>
                  <a:lnTo>
                    <a:pt x="329" y="1381"/>
                  </a:lnTo>
                  <a:lnTo>
                    <a:pt x="329" y="0"/>
                  </a:lnTo>
                  <a:close/>
                  <a:moveTo>
                    <a:pt x="0" y="2762"/>
                  </a:moveTo>
                  <a:lnTo>
                    <a:pt x="0" y="4142"/>
                  </a:lnTo>
                  <a:lnTo>
                    <a:pt x="329" y="4142"/>
                  </a:lnTo>
                  <a:lnTo>
                    <a:pt x="329" y="2762"/>
                  </a:lnTo>
                  <a:close/>
                  <a:moveTo>
                    <a:pt x="0" y="5523"/>
                  </a:moveTo>
                  <a:lnTo>
                    <a:pt x="0" y="6904"/>
                  </a:lnTo>
                  <a:lnTo>
                    <a:pt x="329" y="6904"/>
                  </a:lnTo>
                  <a:lnTo>
                    <a:pt x="329" y="5523"/>
                  </a:lnTo>
                  <a:close/>
                  <a:moveTo>
                    <a:pt x="0" y="8285"/>
                  </a:moveTo>
                  <a:lnTo>
                    <a:pt x="0" y="9666"/>
                  </a:lnTo>
                  <a:lnTo>
                    <a:pt x="329" y="9666"/>
                  </a:lnTo>
                  <a:lnTo>
                    <a:pt x="329" y="8285"/>
                  </a:lnTo>
                  <a:close/>
                  <a:moveTo>
                    <a:pt x="0" y="11047"/>
                  </a:moveTo>
                  <a:lnTo>
                    <a:pt x="0" y="12428"/>
                  </a:lnTo>
                  <a:lnTo>
                    <a:pt x="329" y="12428"/>
                  </a:lnTo>
                  <a:lnTo>
                    <a:pt x="329" y="11047"/>
                  </a:lnTo>
                  <a:close/>
                  <a:moveTo>
                    <a:pt x="0" y="13809"/>
                  </a:moveTo>
                  <a:lnTo>
                    <a:pt x="0" y="15188"/>
                  </a:lnTo>
                  <a:lnTo>
                    <a:pt x="329" y="15188"/>
                  </a:lnTo>
                  <a:lnTo>
                    <a:pt x="329" y="13809"/>
                  </a:lnTo>
                  <a:close/>
                  <a:moveTo>
                    <a:pt x="0" y="16569"/>
                  </a:moveTo>
                  <a:lnTo>
                    <a:pt x="0" y="17950"/>
                  </a:lnTo>
                  <a:lnTo>
                    <a:pt x="329" y="17950"/>
                  </a:lnTo>
                  <a:lnTo>
                    <a:pt x="329" y="16569"/>
                  </a:lnTo>
                  <a:close/>
                  <a:moveTo>
                    <a:pt x="0" y="19331"/>
                  </a:moveTo>
                  <a:lnTo>
                    <a:pt x="0" y="20712"/>
                  </a:lnTo>
                  <a:lnTo>
                    <a:pt x="329" y="20712"/>
                  </a:lnTo>
                  <a:lnTo>
                    <a:pt x="329" y="19331"/>
                  </a:lnTo>
                  <a:close/>
                  <a:moveTo>
                    <a:pt x="0" y="22092"/>
                  </a:moveTo>
                  <a:lnTo>
                    <a:pt x="0" y="23473"/>
                  </a:lnTo>
                  <a:lnTo>
                    <a:pt x="329" y="23473"/>
                  </a:lnTo>
                  <a:lnTo>
                    <a:pt x="329"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39"/>
            <p:cNvSpPr/>
            <p:nvPr/>
          </p:nvSpPr>
          <p:spPr>
            <a:xfrm>
              <a:off x="3650325" y="1746025"/>
              <a:ext cx="8225" cy="16475"/>
            </a:xfrm>
            <a:custGeom>
              <a:avLst/>
              <a:gdLst/>
              <a:ahLst/>
              <a:cxnLst/>
              <a:rect l="l" t="t" r="r" b="b"/>
              <a:pathLst>
                <a:path w="329" h="659" extrusionOk="0">
                  <a:moveTo>
                    <a:pt x="0" y="1"/>
                  </a:moveTo>
                  <a:lnTo>
                    <a:pt x="0" y="658"/>
                  </a:lnTo>
                  <a:lnTo>
                    <a:pt x="328" y="658"/>
                  </a:lnTo>
                  <a:lnTo>
                    <a:pt x="32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39"/>
            <p:cNvSpPr/>
            <p:nvPr/>
          </p:nvSpPr>
          <p:spPr>
            <a:xfrm>
              <a:off x="3957450" y="1073750"/>
              <a:ext cx="8250" cy="16450"/>
            </a:xfrm>
            <a:custGeom>
              <a:avLst/>
              <a:gdLst/>
              <a:ahLst/>
              <a:cxnLst/>
              <a:rect l="l" t="t" r="r" b="b"/>
              <a:pathLst>
                <a:path w="330" h="658" extrusionOk="0">
                  <a:moveTo>
                    <a:pt x="0" y="0"/>
                  </a:moveTo>
                  <a:lnTo>
                    <a:pt x="0" y="658"/>
                  </a:lnTo>
                  <a:lnTo>
                    <a:pt x="330" y="658"/>
                  </a:lnTo>
                  <a:lnTo>
                    <a:pt x="3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39"/>
            <p:cNvSpPr/>
            <p:nvPr/>
          </p:nvSpPr>
          <p:spPr>
            <a:xfrm>
              <a:off x="3957450" y="1124700"/>
              <a:ext cx="8250" cy="586825"/>
            </a:xfrm>
            <a:custGeom>
              <a:avLst/>
              <a:gdLst/>
              <a:ahLst/>
              <a:cxnLst/>
              <a:rect l="l" t="t" r="r" b="b"/>
              <a:pathLst>
                <a:path w="330" h="23473" extrusionOk="0">
                  <a:moveTo>
                    <a:pt x="0" y="0"/>
                  </a:moveTo>
                  <a:lnTo>
                    <a:pt x="0" y="1381"/>
                  </a:lnTo>
                  <a:lnTo>
                    <a:pt x="330" y="1381"/>
                  </a:lnTo>
                  <a:lnTo>
                    <a:pt x="330" y="0"/>
                  </a:lnTo>
                  <a:close/>
                  <a:moveTo>
                    <a:pt x="0" y="2762"/>
                  </a:moveTo>
                  <a:lnTo>
                    <a:pt x="0" y="4142"/>
                  </a:lnTo>
                  <a:lnTo>
                    <a:pt x="330" y="4142"/>
                  </a:lnTo>
                  <a:lnTo>
                    <a:pt x="330" y="2762"/>
                  </a:lnTo>
                  <a:close/>
                  <a:moveTo>
                    <a:pt x="0" y="5523"/>
                  </a:moveTo>
                  <a:lnTo>
                    <a:pt x="0" y="6904"/>
                  </a:lnTo>
                  <a:lnTo>
                    <a:pt x="330" y="6904"/>
                  </a:lnTo>
                  <a:lnTo>
                    <a:pt x="330" y="5523"/>
                  </a:lnTo>
                  <a:close/>
                  <a:moveTo>
                    <a:pt x="0" y="8285"/>
                  </a:moveTo>
                  <a:lnTo>
                    <a:pt x="0" y="9666"/>
                  </a:lnTo>
                  <a:lnTo>
                    <a:pt x="330" y="9666"/>
                  </a:lnTo>
                  <a:lnTo>
                    <a:pt x="330" y="8285"/>
                  </a:lnTo>
                  <a:close/>
                  <a:moveTo>
                    <a:pt x="0" y="11047"/>
                  </a:moveTo>
                  <a:lnTo>
                    <a:pt x="0" y="12428"/>
                  </a:lnTo>
                  <a:lnTo>
                    <a:pt x="330" y="12428"/>
                  </a:lnTo>
                  <a:lnTo>
                    <a:pt x="330" y="11047"/>
                  </a:lnTo>
                  <a:close/>
                  <a:moveTo>
                    <a:pt x="0" y="13809"/>
                  </a:moveTo>
                  <a:lnTo>
                    <a:pt x="0" y="15188"/>
                  </a:lnTo>
                  <a:lnTo>
                    <a:pt x="330" y="15188"/>
                  </a:lnTo>
                  <a:lnTo>
                    <a:pt x="330" y="13809"/>
                  </a:lnTo>
                  <a:close/>
                  <a:moveTo>
                    <a:pt x="0" y="16569"/>
                  </a:moveTo>
                  <a:lnTo>
                    <a:pt x="0" y="17950"/>
                  </a:lnTo>
                  <a:lnTo>
                    <a:pt x="330" y="17950"/>
                  </a:lnTo>
                  <a:lnTo>
                    <a:pt x="330" y="16569"/>
                  </a:lnTo>
                  <a:close/>
                  <a:moveTo>
                    <a:pt x="0" y="19331"/>
                  </a:moveTo>
                  <a:lnTo>
                    <a:pt x="0" y="20712"/>
                  </a:lnTo>
                  <a:lnTo>
                    <a:pt x="330" y="20712"/>
                  </a:lnTo>
                  <a:lnTo>
                    <a:pt x="330" y="19331"/>
                  </a:lnTo>
                  <a:close/>
                  <a:moveTo>
                    <a:pt x="0" y="22092"/>
                  </a:moveTo>
                  <a:lnTo>
                    <a:pt x="0"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39"/>
            <p:cNvSpPr/>
            <p:nvPr/>
          </p:nvSpPr>
          <p:spPr>
            <a:xfrm>
              <a:off x="3957450" y="1746025"/>
              <a:ext cx="8250" cy="16475"/>
            </a:xfrm>
            <a:custGeom>
              <a:avLst/>
              <a:gdLst/>
              <a:ahLst/>
              <a:cxnLst/>
              <a:rect l="l" t="t" r="r" b="b"/>
              <a:pathLst>
                <a:path w="330" h="659" extrusionOk="0">
                  <a:moveTo>
                    <a:pt x="0" y="1"/>
                  </a:moveTo>
                  <a:lnTo>
                    <a:pt x="0" y="658"/>
                  </a:lnTo>
                  <a:lnTo>
                    <a:pt x="330" y="658"/>
                  </a:lnTo>
                  <a:lnTo>
                    <a:pt x="33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39"/>
            <p:cNvSpPr/>
            <p:nvPr/>
          </p:nvSpPr>
          <p:spPr>
            <a:xfrm>
              <a:off x="4264525" y="1073750"/>
              <a:ext cx="8275" cy="16450"/>
            </a:xfrm>
            <a:custGeom>
              <a:avLst/>
              <a:gdLst/>
              <a:ahLst/>
              <a:cxnLst/>
              <a:rect l="l" t="t" r="r" b="b"/>
              <a:pathLst>
                <a:path w="331" h="658" extrusionOk="0">
                  <a:moveTo>
                    <a:pt x="1" y="0"/>
                  </a:moveTo>
                  <a:lnTo>
                    <a:pt x="1" y="658"/>
                  </a:lnTo>
                  <a:lnTo>
                    <a:pt x="330" y="658"/>
                  </a:lnTo>
                  <a:lnTo>
                    <a:pt x="3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39"/>
            <p:cNvSpPr/>
            <p:nvPr/>
          </p:nvSpPr>
          <p:spPr>
            <a:xfrm>
              <a:off x="4264525" y="1124700"/>
              <a:ext cx="8275" cy="586825"/>
            </a:xfrm>
            <a:custGeom>
              <a:avLst/>
              <a:gdLst/>
              <a:ahLst/>
              <a:cxnLst/>
              <a:rect l="l" t="t" r="r" b="b"/>
              <a:pathLst>
                <a:path w="331" h="23473" extrusionOk="0">
                  <a:moveTo>
                    <a:pt x="1" y="0"/>
                  </a:moveTo>
                  <a:lnTo>
                    <a:pt x="1" y="1381"/>
                  </a:lnTo>
                  <a:lnTo>
                    <a:pt x="330" y="1381"/>
                  </a:lnTo>
                  <a:lnTo>
                    <a:pt x="330" y="0"/>
                  </a:lnTo>
                  <a:close/>
                  <a:moveTo>
                    <a:pt x="1" y="2762"/>
                  </a:moveTo>
                  <a:lnTo>
                    <a:pt x="1" y="4142"/>
                  </a:lnTo>
                  <a:lnTo>
                    <a:pt x="330" y="4142"/>
                  </a:lnTo>
                  <a:lnTo>
                    <a:pt x="330" y="2762"/>
                  </a:lnTo>
                  <a:close/>
                  <a:moveTo>
                    <a:pt x="1" y="5523"/>
                  </a:moveTo>
                  <a:lnTo>
                    <a:pt x="1" y="6904"/>
                  </a:lnTo>
                  <a:lnTo>
                    <a:pt x="330" y="6904"/>
                  </a:lnTo>
                  <a:lnTo>
                    <a:pt x="330" y="5523"/>
                  </a:lnTo>
                  <a:close/>
                  <a:moveTo>
                    <a:pt x="1" y="8285"/>
                  </a:moveTo>
                  <a:lnTo>
                    <a:pt x="1" y="9666"/>
                  </a:lnTo>
                  <a:lnTo>
                    <a:pt x="330" y="9666"/>
                  </a:lnTo>
                  <a:lnTo>
                    <a:pt x="330" y="8285"/>
                  </a:lnTo>
                  <a:close/>
                  <a:moveTo>
                    <a:pt x="1" y="11047"/>
                  </a:moveTo>
                  <a:lnTo>
                    <a:pt x="1" y="12428"/>
                  </a:lnTo>
                  <a:lnTo>
                    <a:pt x="330" y="12428"/>
                  </a:lnTo>
                  <a:lnTo>
                    <a:pt x="330" y="11047"/>
                  </a:lnTo>
                  <a:close/>
                  <a:moveTo>
                    <a:pt x="1" y="13809"/>
                  </a:moveTo>
                  <a:lnTo>
                    <a:pt x="1" y="15188"/>
                  </a:lnTo>
                  <a:lnTo>
                    <a:pt x="330" y="15188"/>
                  </a:lnTo>
                  <a:lnTo>
                    <a:pt x="330" y="13809"/>
                  </a:lnTo>
                  <a:close/>
                  <a:moveTo>
                    <a:pt x="1" y="16569"/>
                  </a:moveTo>
                  <a:lnTo>
                    <a:pt x="1" y="17950"/>
                  </a:lnTo>
                  <a:lnTo>
                    <a:pt x="330" y="17950"/>
                  </a:lnTo>
                  <a:lnTo>
                    <a:pt x="330" y="16569"/>
                  </a:lnTo>
                  <a:close/>
                  <a:moveTo>
                    <a:pt x="1" y="19331"/>
                  </a:moveTo>
                  <a:lnTo>
                    <a:pt x="1" y="20712"/>
                  </a:lnTo>
                  <a:lnTo>
                    <a:pt x="330" y="20712"/>
                  </a:lnTo>
                  <a:lnTo>
                    <a:pt x="330" y="19331"/>
                  </a:lnTo>
                  <a:close/>
                  <a:moveTo>
                    <a:pt x="1" y="22092"/>
                  </a:moveTo>
                  <a:lnTo>
                    <a:pt x="1"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39"/>
            <p:cNvSpPr/>
            <p:nvPr/>
          </p:nvSpPr>
          <p:spPr>
            <a:xfrm>
              <a:off x="4264525" y="1746025"/>
              <a:ext cx="8275" cy="16475"/>
            </a:xfrm>
            <a:custGeom>
              <a:avLst/>
              <a:gdLst/>
              <a:ahLst/>
              <a:cxnLst/>
              <a:rect l="l" t="t" r="r" b="b"/>
              <a:pathLst>
                <a:path w="331" h="659" extrusionOk="0">
                  <a:moveTo>
                    <a:pt x="1" y="1"/>
                  </a:moveTo>
                  <a:lnTo>
                    <a:pt x="1" y="658"/>
                  </a:lnTo>
                  <a:lnTo>
                    <a:pt x="330" y="658"/>
                  </a:lnTo>
                  <a:lnTo>
                    <a:pt x="330" y="1"/>
                  </a:lnTo>
                  <a:close/>
                </a:path>
              </a:pathLst>
            </a:custGeom>
            <a:solidFill>
              <a:srgbClr val="00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39"/>
            <p:cNvSpPr/>
            <p:nvPr/>
          </p:nvSpPr>
          <p:spPr>
            <a:xfrm>
              <a:off x="4571625" y="1073750"/>
              <a:ext cx="8250" cy="16450"/>
            </a:xfrm>
            <a:custGeom>
              <a:avLst/>
              <a:gdLst/>
              <a:ahLst/>
              <a:cxnLst/>
              <a:rect l="l" t="t" r="r" b="b"/>
              <a:pathLst>
                <a:path w="330" h="658" extrusionOk="0">
                  <a:moveTo>
                    <a:pt x="1" y="0"/>
                  </a:moveTo>
                  <a:lnTo>
                    <a:pt x="1" y="658"/>
                  </a:lnTo>
                  <a:lnTo>
                    <a:pt x="330" y="658"/>
                  </a:lnTo>
                  <a:lnTo>
                    <a:pt x="3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39"/>
            <p:cNvSpPr/>
            <p:nvPr/>
          </p:nvSpPr>
          <p:spPr>
            <a:xfrm>
              <a:off x="4571625" y="1124700"/>
              <a:ext cx="8250" cy="586825"/>
            </a:xfrm>
            <a:custGeom>
              <a:avLst/>
              <a:gdLst/>
              <a:ahLst/>
              <a:cxnLst/>
              <a:rect l="l" t="t" r="r" b="b"/>
              <a:pathLst>
                <a:path w="330" h="23473" extrusionOk="0">
                  <a:moveTo>
                    <a:pt x="1" y="0"/>
                  </a:moveTo>
                  <a:lnTo>
                    <a:pt x="1" y="1381"/>
                  </a:lnTo>
                  <a:lnTo>
                    <a:pt x="330" y="1381"/>
                  </a:lnTo>
                  <a:lnTo>
                    <a:pt x="330" y="0"/>
                  </a:lnTo>
                  <a:close/>
                  <a:moveTo>
                    <a:pt x="1" y="2762"/>
                  </a:moveTo>
                  <a:lnTo>
                    <a:pt x="1" y="4142"/>
                  </a:lnTo>
                  <a:lnTo>
                    <a:pt x="330" y="4142"/>
                  </a:lnTo>
                  <a:lnTo>
                    <a:pt x="330" y="2762"/>
                  </a:lnTo>
                  <a:close/>
                  <a:moveTo>
                    <a:pt x="1" y="5523"/>
                  </a:moveTo>
                  <a:lnTo>
                    <a:pt x="1" y="6904"/>
                  </a:lnTo>
                  <a:lnTo>
                    <a:pt x="330" y="6904"/>
                  </a:lnTo>
                  <a:lnTo>
                    <a:pt x="330" y="5523"/>
                  </a:lnTo>
                  <a:close/>
                  <a:moveTo>
                    <a:pt x="1" y="8285"/>
                  </a:moveTo>
                  <a:lnTo>
                    <a:pt x="1" y="9666"/>
                  </a:lnTo>
                  <a:lnTo>
                    <a:pt x="330" y="9666"/>
                  </a:lnTo>
                  <a:lnTo>
                    <a:pt x="330" y="8285"/>
                  </a:lnTo>
                  <a:close/>
                  <a:moveTo>
                    <a:pt x="1" y="11047"/>
                  </a:moveTo>
                  <a:lnTo>
                    <a:pt x="1" y="12428"/>
                  </a:lnTo>
                  <a:lnTo>
                    <a:pt x="330" y="12428"/>
                  </a:lnTo>
                  <a:lnTo>
                    <a:pt x="330" y="11047"/>
                  </a:lnTo>
                  <a:close/>
                  <a:moveTo>
                    <a:pt x="1" y="13809"/>
                  </a:moveTo>
                  <a:lnTo>
                    <a:pt x="1" y="15188"/>
                  </a:lnTo>
                  <a:lnTo>
                    <a:pt x="330" y="15188"/>
                  </a:lnTo>
                  <a:lnTo>
                    <a:pt x="330" y="13809"/>
                  </a:lnTo>
                  <a:close/>
                  <a:moveTo>
                    <a:pt x="1" y="16569"/>
                  </a:moveTo>
                  <a:lnTo>
                    <a:pt x="1" y="17950"/>
                  </a:lnTo>
                  <a:lnTo>
                    <a:pt x="330" y="17950"/>
                  </a:lnTo>
                  <a:lnTo>
                    <a:pt x="330" y="16569"/>
                  </a:lnTo>
                  <a:close/>
                  <a:moveTo>
                    <a:pt x="1" y="19331"/>
                  </a:moveTo>
                  <a:lnTo>
                    <a:pt x="1" y="20712"/>
                  </a:lnTo>
                  <a:lnTo>
                    <a:pt x="330" y="20712"/>
                  </a:lnTo>
                  <a:lnTo>
                    <a:pt x="330" y="19331"/>
                  </a:lnTo>
                  <a:close/>
                  <a:moveTo>
                    <a:pt x="1" y="22092"/>
                  </a:moveTo>
                  <a:lnTo>
                    <a:pt x="1"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39"/>
            <p:cNvSpPr/>
            <p:nvPr/>
          </p:nvSpPr>
          <p:spPr>
            <a:xfrm>
              <a:off x="4571625" y="1746025"/>
              <a:ext cx="8250" cy="16475"/>
            </a:xfrm>
            <a:custGeom>
              <a:avLst/>
              <a:gdLst/>
              <a:ahLst/>
              <a:cxnLst/>
              <a:rect l="l" t="t" r="r" b="b"/>
              <a:pathLst>
                <a:path w="330" h="659" extrusionOk="0">
                  <a:moveTo>
                    <a:pt x="1" y="1"/>
                  </a:moveTo>
                  <a:lnTo>
                    <a:pt x="1" y="658"/>
                  </a:lnTo>
                  <a:lnTo>
                    <a:pt x="330" y="658"/>
                  </a:lnTo>
                  <a:lnTo>
                    <a:pt x="33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39"/>
            <p:cNvSpPr/>
            <p:nvPr/>
          </p:nvSpPr>
          <p:spPr>
            <a:xfrm>
              <a:off x="4878750" y="1073750"/>
              <a:ext cx="8225" cy="16450"/>
            </a:xfrm>
            <a:custGeom>
              <a:avLst/>
              <a:gdLst/>
              <a:ahLst/>
              <a:cxnLst/>
              <a:rect l="l" t="t" r="r" b="b"/>
              <a:pathLst>
                <a:path w="329" h="658" extrusionOk="0">
                  <a:moveTo>
                    <a:pt x="1" y="0"/>
                  </a:moveTo>
                  <a:lnTo>
                    <a:pt x="1" y="658"/>
                  </a:lnTo>
                  <a:lnTo>
                    <a:pt x="329" y="658"/>
                  </a:lnTo>
                  <a:lnTo>
                    <a:pt x="32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39"/>
            <p:cNvSpPr/>
            <p:nvPr/>
          </p:nvSpPr>
          <p:spPr>
            <a:xfrm>
              <a:off x="4878750" y="1124700"/>
              <a:ext cx="8250" cy="586825"/>
            </a:xfrm>
            <a:custGeom>
              <a:avLst/>
              <a:gdLst/>
              <a:ahLst/>
              <a:cxnLst/>
              <a:rect l="l" t="t" r="r" b="b"/>
              <a:pathLst>
                <a:path w="330" h="23473" extrusionOk="0">
                  <a:moveTo>
                    <a:pt x="1" y="0"/>
                  </a:moveTo>
                  <a:lnTo>
                    <a:pt x="1" y="1381"/>
                  </a:lnTo>
                  <a:lnTo>
                    <a:pt x="330" y="1381"/>
                  </a:lnTo>
                  <a:lnTo>
                    <a:pt x="330" y="0"/>
                  </a:lnTo>
                  <a:close/>
                  <a:moveTo>
                    <a:pt x="1" y="2762"/>
                  </a:moveTo>
                  <a:lnTo>
                    <a:pt x="1" y="4142"/>
                  </a:lnTo>
                  <a:lnTo>
                    <a:pt x="330" y="4142"/>
                  </a:lnTo>
                  <a:lnTo>
                    <a:pt x="330" y="2762"/>
                  </a:lnTo>
                  <a:close/>
                  <a:moveTo>
                    <a:pt x="1" y="5523"/>
                  </a:moveTo>
                  <a:lnTo>
                    <a:pt x="1" y="6904"/>
                  </a:lnTo>
                  <a:lnTo>
                    <a:pt x="330" y="6904"/>
                  </a:lnTo>
                  <a:lnTo>
                    <a:pt x="330" y="5523"/>
                  </a:lnTo>
                  <a:close/>
                  <a:moveTo>
                    <a:pt x="1" y="8285"/>
                  </a:moveTo>
                  <a:lnTo>
                    <a:pt x="1" y="9666"/>
                  </a:lnTo>
                  <a:lnTo>
                    <a:pt x="330" y="9666"/>
                  </a:lnTo>
                  <a:lnTo>
                    <a:pt x="330" y="8285"/>
                  </a:lnTo>
                  <a:close/>
                  <a:moveTo>
                    <a:pt x="1" y="11047"/>
                  </a:moveTo>
                  <a:lnTo>
                    <a:pt x="1" y="12428"/>
                  </a:lnTo>
                  <a:lnTo>
                    <a:pt x="330" y="12428"/>
                  </a:lnTo>
                  <a:lnTo>
                    <a:pt x="330" y="11047"/>
                  </a:lnTo>
                  <a:close/>
                  <a:moveTo>
                    <a:pt x="1" y="13809"/>
                  </a:moveTo>
                  <a:lnTo>
                    <a:pt x="1" y="15188"/>
                  </a:lnTo>
                  <a:lnTo>
                    <a:pt x="330" y="15188"/>
                  </a:lnTo>
                  <a:lnTo>
                    <a:pt x="330" y="13809"/>
                  </a:lnTo>
                  <a:close/>
                  <a:moveTo>
                    <a:pt x="1" y="16569"/>
                  </a:moveTo>
                  <a:lnTo>
                    <a:pt x="1" y="17950"/>
                  </a:lnTo>
                  <a:lnTo>
                    <a:pt x="330" y="17950"/>
                  </a:lnTo>
                  <a:lnTo>
                    <a:pt x="330" y="16569"/>
                  </a:lnTo>
                  <a:close/>
                  <a:moveTo>
                    <a:pt x="1" y="19331"/>
                  </a:moveTo>
                  <a:lnTo>
                    <a:pt x="1" y="20712"/>
                  </a:lnTo>
                  <a:lnTo>
                    <a:pt x="330" y="20712"/>
                  </a:lnTo>
                  <a:lnTo>
                    <a:pt x="330" y="19331"/>
                  </a:lnTo>
                  <a:close/>
                  <a:moveTo>
                    <a:pt x="1" y="22092"/>
                  </a:moveTo>
                  <a:lnTo>
                    <a:pt x="1"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39"/>
            <p:cNvSpPr/>
            <p:nvPr/>
          </p:nvSpPr>
          <p:spPr>
            <a:xfrm>
              <a:off x="4878750" y="1746025"/>
              <a:ext cx="8225" cy="16475"/>
            </a:xfrm>
            <a:custGeom>
              <a:avLst/>
              <a:gdLst/>
              <a:ahLst/>
              <a:cxnLst/>
              <a:rect l="l" t="t" r="r" b="b"/>
              <a:pathLst>
                <a:path w="329" h="659" extrusionOk="0">
                  <a:moveTo>
                    <a:pt x="1" y="1"/>
                  </a:moveTo>
                  <a:lnTo>
                    <a:pt x="1" y="658"/>
                  </a:lnTo>
                  <a:lnTo>
                    <a:pt x="329" y="658"/>
                  </a:lnTo>
                  <a:lnTo>
                    <a:pt x="329" y="1"/>
                  </a:lnTo>
                  <a:close/>
                </a:path>
              </a:pathLst>
            </a:custGeom>
            <a:solidFill>
              <a:srgbClr val="00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39"/>
            <p:cNvSpPr/>
            <p:nvPr/>
          </p:nvSpPr>
          <p:spPr>
            <a:xfrm>
              <a:off x="3344350" y="1199075"/>
              <a:ext cx="1482275" cy="454450"/>
            </a:xfrm>
            <a:custGeom>
              <a:avLst/>
              <a:gdLst/>
              <a:ahLst/>
              <a:cxnLst/>
              <a:rect l="l" t="t" r="r" b="b"/>
              <a:pathLst>
                <a:path w="59291" h="18178" extrusionOk="0">
                  <a:moveTo>
                    <a:pt x="53808" y="0"/>
                  </a:moveTo>
                  <a:cubicBezTo>
                    <a:pt x="52947" y="0"/>
                    <a:pt x="52248" y="699"/>
                    <a:pt x="52248" y="1560"/>
                  </a:cubicBezTo>
                  <a:cubicBezTo>
                    <a:pt x="52248" y="1956"/>
                    <a:pt x="52401" y="2313"/>
                    <a:pt x="52644" y="2589"/>
                  </a:cubicBezTo>
                  <a:lnTo>
                    <a:pt x="40726" y="15153"/>
                  </a:lnTo>
                  <a:cubicBezTo>
                    <a:pt x="40465" y="14659"/>
                    <a:pt x="39951" y="14318"/>
                    <a:pt x="39352" y="14318"/>
                  </a:cubicBezTo>
                  <a:cubicBezTo>
                    <a:pt x="38850" y="14320"/>
                    <a:pt x="38380" y="14563"/>
                    <a:pt x="38088" y="14972"/>
                  </a:cubicBezTo>
                  <a:lnTo>
                    <a:pt x="33667" y="10299"/>
                  </a:lnTo>
                  <a:cubicBezTo>
                    <a:pt x="33910" y="10023"/>
                    <a:pt x="34063" y="9666"/>
                    <a:pt x="34063" y="9270"/>
                  </a:cubicBezTo>
                  <a:cubicBezTo>
                    <a:pt x="34064" y="8383"/>
                    <a:pt x="33338" y="7708"/>
                    <a:pt x="32506" y="7708"/>
                  </a:cubicBezTo>
                  <a:cubicBezTo>
                    <a:pt x="32358" y="7708"/>
                    <a:pt x="32206" y="7730"/>
                    <a:pt x="32055" y="7775"/>
                  </a:cubicBezTo>
                  <a:cubicBezTo>
                    <a:pt x="31053" y="8077"/>
                    <a:pt x="30627" y="9260"/>
                    <a:pt x="31204" y="10131"/>
                  </a:cubicBezTo>
                  <a:lnTo>
                    <a:pt x="24816" y="15228"/>
                  </a:lnTo>
                  <a:cubicBezTo>
                    <a:pt x="24586" y="14722"/>
                    <a:pt x="24102" y="14378"/>
                    <a:pt x="23550" y="14326"/>
                  </a:cubicBezTo>
                  <a:cubicBezTo>
                    <a:pt x="23500" y="14321"/>
                    <a:pt x="23450" y="14319"/>
                    <a:pt x="23400" y="14319"/>
                  </a:cubicBezTo>
                  <a:cubicBezTo>
                    <a:pt x="22901" y="14319"/>
                    <a:pt x="22428" y="14560"/>
                    <a:pt x="22136" y="14973"/>
                  </a:cubicBezTo>
                  <a:lnTo>
                    <a:pt x="14617" y="5127"/>
                  </a:lnTo>
                  <a:cubicBezTo>
                    <a:pt x="15085" y="4836"/>
                    <a:pt x="15363" y="4317"/>
                    <a:pt x="15349" y="3766"/>
                  </a:cubicBezTo>
                  <a:cubicBezTo>
                    <a:pt x="15334" y="3214"/>
                    <a:pt x="15030" y="2713"/>
                    <a:pt x="14547" y="2445"/>
                  </a:cubicBezTo>
                  <a:cubicBezTo>
                    <a:pt x="14312" y="2314"/>
                    <a:pt x="14052" y="2249"/>
                    <a:pt x="13792" y="2249"/>
                  </a:cubicBezTo>
                  <a:cubicBezTo>
                    <a:pt x="13519" y="2249"/>
                    <a:pt x="13245" y="2322"/>
                    <a:pt x="13001" y="2466"/>
                  </a:cubicBezTo>
                  <a:cubicBezTo>
                    <a:pt x="12527" y="2745"/>
                    <a:pt x="12235" y="3256"/>
                    <a:pt x="12235" y="3808"/>
                  </a:cubicBezTo>
                  <a:cubicBezTo>
                    <a:pt x="12235" y="4182"/>
                    <a:pt x="12373" y="4522"/>
                    <a:pt x="12593" y="4791"/>
                  </a:cubicBezTo>
                  <a:lnTo>
                    <a:pt x="2697" y="13924"/>
                  </a:lnTo>
                  <a:cubicBezTo>
                    <a:pt x="2417" y="13675"/>
                    <a:pt x="2055" y="13538"/>
                    <a:pt x="1682" y="13537"/>
                  </a:cubicBezTo>
                  <a:cubicBezTo>
                    <a:pt x="1051" y="13537"/>
                    <a:pt x="482" y="13917"/>
                    <a:pt x="242" y="14500"/>
                  </a:cubicBezTo>
                  <a:cubicBezTo>
                    <a:pt x="0" y="15083"/>
                    <a:pt x="135" y="15753"/>
                    <a:pt x="580" y="16198"/>
                  </a:cubicBezTo>
                  <a:cubicBezTo>
                    <a:pt x="878" y="16496"/>
                    <a:pt x="1276" y="16654"/>
                    <a:pt x="1682" y="16654"/>
                  </a:cubicBezTo>
                  <a:cubicBezTo>
                    <a:pt x="1883" y="16654"/>
                    <a:pt x="2086" y="16616"/>
                    <a:pt x="2279" y="16535"/>
                  </a:cubicBezTo>
                  <a:cubicBezTo>
                    <a:pt x="2861" y="16295"/>
                    <a:pt x="3240" y="15727"/>
                    <a:pt x="3240" y="15096"/>
                  </a:cubicBezTo>
                  <a:cubicBezTo>
                    <a:pt x="3240" y="14726"/>
                    <a:pt x="3104" y="14390"/>
                    <a:pt x="2889" y="14122"/>
                  </a:cubicBezTo>
                  <a:lnTo>
                    <a:pt x="12785" y="4989"/>
                  </a:lnTo>
                  <a:cubicBezTo>
                    <a:pt x="13060" y="5221"/>
                    <a:pt x="13409" y="5367"/>
                    <a:pt x="13795" y="5367"/>
                  </a:cubicBezTo>
                  <a:cubicBezTo>
                    <a:pt x="13991" y="5367"/>
                    <a:pt x="14186" y="5328"/>
                    <a:pt x="14368" y="5255"/>
                  </a:cubicBezTo>
                  <a:lnTo>
                    <a:pt x="21988" y="15230"/>
                  </a:lnTo>
                  <a:cubicBezTo>
                    <a:pt x="21894" y="15434"/>
                    <a:pt x="21845" y="15655"/>
                    <a:pt x="21845" y="15878"/>
                  </a:cubicBezTo>
                  <a:cubicBezTo>
                    <a:pt x="21829" y="16760"/>
                    <a:pt x="22543" y="17467"/>
                    <a:pt x="23401" y="17467"/>
                  </a:cubicBezTo>
                  <a:cubicBezTo>
                    <a:pt x="23464" y="17467"/>
                    <a:pt x="23528" y="17463"/>
                    <a:pt x="23593" y="17455"/>
                  </a:cubicBezTo>
                  <a:cubicBezTo>
                    <a:pt x="24533" y="17340"/>
                    <a:pt x="25155" y="16419"/>
                    <a:pt x="24910" y="15505"/>
                  </a:cubicBezTo>
                  <a:lnTo>
                    <a:pt x="31378" y="10344"/>
                  </a:lnTo>
                  <a:cubicBezTo>
                    <a:pt x="31680" y="10664"/>
                    <a:pt x="32089" y="10828"/>
                    <a:pt x="32500" y="10828"/>
                  </a:cubicBezTo>
                  <a:cubicBezTo>
                    <a:pt x="32840" y="10828"/>
                    <a:pt x="33182" y="10715"/>
                    <a:pt x="33466" y="10486"/>
                  </a:cubicBezTo>
                  <a:lnTo>
                    <a:pt x="37945" y="15220"/>
                  </a:lnTo>
                  <a:cubicBezTo>
                    <a:pt x="37463" y="16213"/>
                    <a:pt x="38134" y="17379"/>
                    <a:pt x="39235" y="17460"/>
                  </a:cubicBezTo>
                  <a:cubicBezTo>
                    <a:pt x="39274" y="17463"/>
                    <a:pt x="39312" y="17465"/>
                    <a:pt x="39350" y="17465"/>
                  </a:cubicBezTo>
                  <a:cubicBezTo>
                    <a:pt x="39825" y="17465"/>
                    <a:pt x="40278" y="17249"/>
                    <a:pt x="40576" y="16872"/>
                  </a:cubicBezTo>
                  <a:cubicBezTo>
                    <a:pt x="40897" y="16466"/>
                    <a:pt x="40997" y="15927"/>
                    <a:pt x="40841" y="15433"/>
                  </a:cubicBezTo>
                  <a:lnTo>
                    <a:pt x="52844" y="2777"/>
                  </a:lnTo>
                  <a:cubicBezTo>
                    <a:pt x="53110" y="2987"/>
                    <a:pt x="53442" y="3119"/>
                    <a:pt x="53808" y="3119"/>
                  </a:cubicBezTo>
                  <a:cubicBezTo>
                    <a:pt x="53892" y="3118"/>
                    <a:pt x="53974" y="3109"/>
                    <a:pt x="54056" y="3093"/>
                  </a:cubicBezTo>
                  <a:lnTo>
                    <a:pt x="57145" y="15190"/>
                  </a:lnTo>
                  <a:cubicBezTo>
                    <a:pt x="56394" y="15467"/>
                    <a:pt x="55979" y="16271"/>
                    <a:pt x="56191" y="17044"/>
                  </a:cubicBezTo>
                  <a:cubicBezTo>
                    <a:pt x="56377" y="17723"/>
                    <a:pt x="56994" y="18177"/>
                    <a:pt x="57676" y="18177"/>
                  </a:cubicBezTo>
                  <a:cubicBezTo>
                    <a:pt x="57769" y="18177"/>
                    <a:pt x="57863" y="18169"/>
                    <a:pt x="57957" y="18152"/>
                  </a:cubicBezTo>
                  <a:cubicBezTo>
                    <a:pt x="58745" y="18006"/>
                    <a:pt x="59290" y="17284"/>
                    <a:pt x="59213" y="16487"/>
                  </a:cubicBezTo>
                  <a:cubicBezTo>
                    <a:pt x="59137" y="15697"/>
                    <a:pt x="58472" y="15094"/>
                    <a:pt x="57679" y="15094"/>
                  </a:cubicBezTo>
                  <a:cubicBezTo>
                    <a:pt x="57673" y="15094"/>
                    <a:pt x="57667" y="15094"/>
                    <a:pt x="57661" y="15094"/>
                  </a:cubicBezTo>
                  <a:lnTo>
                    <a:pt x="57662" y="15096"/>
                  </a:lnTo>
                  <a:cubicBezTo>
                    <a:pt x="57579" y="15097"/>
                    <a:pt x="57495" y="15106"/>
                    <a:pt x="57414" y="15122"/>
                  </a:cubicBezTo>
                  <a:lnTo>
                    <a:pt x="54324" y="3025"/>
                  </a:lnTo>
                  <a:cubicBezTo>
                    <a:pt x="54930" y="2812"/>
                    <a:pt x="55368" y="2240"/>
                    <a:pt x="55368" y="1560"/>
                  </a:cubicBezTo>
                  <a:cubicBezTo>
                    <a:pt x="55368" y="699"/>
                    <a:pt x="54669" y="0"/>
                    <a:pt x="538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39"/>
            <p:cNvSpPr/>
            <p:nvPr/>
          </p:nvSpPr>
          <p:spPr>
            <a:xfrm>
              <a:off x="3441650" y="2091700"/>
              <a:ext cx="1458550" cy="679900"/>
            </a:xfrm>
            <a:custGeom>
              <a:avLst/>
              <a:gdLst/>
              <a:ahLst/>
              <a:cxnLst/>
              <a:rect l="l" t="t" r="r" b="b"/>
              <a:pathLst>
                <a:path w="58342" h="27196" extrusionOk="0">
                  <a:moveTo>
                    <a:pt x="0" y="1"/>
                  </a:moveTo>
                  <a:lnTo>
                    <a:pt x="0" y="27195"/>
                  </a:lnTo>
                  <a:lnTo>
                    <a:pt x="58342" y="27195"/>
                  </a:lnTo>
                  <a:lnTo>
                    <a:pt x="58342" y="1"/>
                  </a:lnTo>
                  <a:close/>
                </a:path>
              </a:pathLst>
            </a:custGeom>
            <a:solidFill>
              <a:srgbClr val="FFFFFF">
                <a:alpha val="361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39"/>
            <p:cNvSpPr/>
            <p:nvPr/>
          </p:nvSpPr>
          <p:spPr>
            <a:xfrm>
              <a:off x="3544850" y="2196750"/>
              <a:ext cx="1252300" cy="76000"/>
            </a:xfrm>
            <a:custGeom>
              <a:avLst/>
              <a:gdLst/>
              <a:ahLst/>
              <a:cxnLst/>
              <a:rect l="l" t="t" r="r" b="b"/>
              <a:pathLst>
                <a:path w="50092" h="3040" extrusionOk="0">
                  <a:moveTo>
                    <a:pt x="3" y="0"/>
                  </a:moveTo>
                  <a:lnTo>
                    <a:pt x="1" y="3014"/>
                  </a:lnTo>
                  <a:lnTo>
                    <a:pt x="50088" y="3039"/>
                  </a:lnTo>
                  <a:lnTo>
                    <a:pt x="50092" y="21"/>
                  </a:lnTo>
                  <a:lnTo>
                    <a:pt x="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39"/>
            <p:cNvSpPr/>
            <p:nvPr/>
          </p:nvSpPr>
          <p:spPr>
            <a:xfrm>
              <a:off x="3544800" y="2393575"/>
              <a:ext cx="1252200" cy="76050"/>
            </a:xfrm>
            <a:custGeom>
              <a:avLst/>
              <a:gdLst/>
              <a:ahLst/>
              <a:cxnLst/>
              <a:rect l="l" t="t" r="r" b="b"/>
              <a:pathLst>
                <a:path w="50088" h="3042" extrusionOk="0">
                  <a:moveTo>
                    <a:pt x="0" y="0"/>
                  </a:moveTo>
                  <a:lnTo>
                    <a:pt x="0" y="3017"/>
                  </a:lnTo>
                  <a:lnTo>
                    <a:pt x="50086" y="3042"/>
                  </a:lnTo>
                  <a:lnTo>
                    <a:pt x="50087" y="25"/>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39"/>
            <p:cNvSpPr/>
            <p:nvPr/>
          </p:nvSpPr>
          <p:spPr>
            <a:xfrm>
              <a:off x="3544700" y="2590450"/>
              <a:ext cx="1252200" cy="76100"/>
            </a:xfrm>
            <a:custGeom>
              <a:avLst/>
              <a:gdLst/>
              <a:ahLst/>
              <a:cxnLst/>
              <a:rect l="l" t="t" r="r" b="b"/>
              <a:pathLst>
                <a:path w="50088" h="3044" extrusionOk="0">
                  <a:moveTo>
                    <a:pt x="0" y="1"/>
                  </a:moveTo>
                  <a:lnTo>
                    <a:pt x="0" y="3019"/>
                  </a:lnTo>
                  <a:lnTo>
                    <a:pt x="50086" y="3044"/>
                  </a:lnTo>
                  <a:lnTo>
                    <a:pt x="50087" y="27"/>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39"/>
            <p:cNvSpPr/>
            <p:nvPr/>
          </p:nvSpPr>
          <p:spPr>
            <a:xfrm>
              <a:off x="2818500" y="3387800"/>
              <a:ext cx="630100" cy="49625"/>
            </a:xfrm>
            <a:custGeom>
              <a:avLst/>
              <a:gdLst/>
              <a:ahLst/>
              <a:cxnLst/>
              <a:rect l="l" t="t" r="r" b="b"/>
              <a:pathLst>
                <a:path w="25204" h="1985" extrusionOk="0">
                  <a:moveTo>
                    <a:pt x="1" y="1"/>
                  </a:moveTo>
                  <a:lnTo>
                    <a:pt x="1" y="1984"/>
                  </a:lnTo>
                  <a:lnTo>
                    <a:pt x="25203" y="1984"/>
                  </a:lnTo>
                  <a:lnTo>
                    <a:pt x="2520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39"/>
            <p:cNvSpPr/>
            <p:nvPr/>
          </p:nvSpPr>
          <p:spPr>
            <a:xfrm>
              <a:off x="2818450" y="3517050"/>
              <a:ext cx="630075" cy="49950"/>
            </a:xfrm>
            <a:custGeom>
              <a:avLst/>
              <a:gdLst/>
              <a:ahLst/>
              <a:cxnLst/>
              <a:rect l="l" t="t" r="r" b="b"/>
              <a:pathLst>
                <a:path w="25203" h="1998" extrusionOk="0">
                  <a:moveTo>
                    <a:pt x="0" y="1"/>
                  </a:moveTo>
                  <a:lnTo>
                    <a:pt x="0" y="1987"/>
                  </a:lnTo>
                  <a:lnTo>
                    <a:pt x="25201" y="1997"/>
                  </a:lnTo>
                  <a:lnTo>
                    <a:pt x="25203" y="15"/>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39"/>
            <p:cNvSpPr/>
            <p:nvPr/>
          </p:nvSpPr>
          <p:spPr>
            <a:xfrm>
              <a:off x="2818375" y="3646500"/>
              <a:ext cx="630075" cy="49900"/>
            </a:xfrm>
            <a:custGeom>
              <a:avLst/>
              <a:gdLst/>
              <a:ahLst/>
              <a:cxnLst/>
              <a:rect l="l" t="t" r="r" b="b"/>
              <a:pathLst>
                <a:path w="25203" h="1996" extrusionOk="0">
                  <a:moveTo>
                    <a:pt x="2" y="0"/>
                  </a:moveTo>
                  <a:lnTo>
                    <a:pt x="1" y="1984"/>
                  </a:lnTo>
                  <a:lnTo>
                    <a:pt x="25202" y="1995"/>
                  </a:lnTo>
                  <a:lnTo>
                    <a:pt x="25203" y="12"/>
                  </a:lnTo>
                  <a:lnTo>
                    <a:pt x="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39"/>
            <p:cNvSpPr/>
            <p:nvPr/>
          </p:nvSpPr>
          <p:spPr>
            <a:xfrm>
              <a:off x="3540850" y="3387800"/>
              <a:ext cx="630075" cy="49625"/>
            </a:xfrm>
            <a:custGeom>
              <a:avLst/>
              <a:gdLst/>
              <a:ahLst/>
              <a:cxnLst/>
              <a:rect l="l" t="t" r="r" b="b"/>
              <a:pathLst>
                <a:path w="25203" h="1985" extrusionOk="0">
                  <a:moveTo>
                    <a:pt x="0" y="1"/>
                  </a:moveTo>
                  <a:lnTo>
                    <a:pt x="0" y="1984"/>
                  </a:lnTo>
                  <a:lnTo>
                    <a:pt x="25202" y="1984"/>
                  </a:lnTo>
                  <a:lnTo>
                    <a:pt x="2520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39"/>
            <p:cNvSpPr/>
            <p:nvPr/>
          </p:nvSpPr>
          <p:spPr>
            <a:xfrm>
              <a:off x="3540775" y="3517050"/>
              <a:ext cx="630075" cy="49950"/>
            </a:xfrm>
            <a:custGeom>
              <a:avLst/>
              <a:gdLst/>
              <a:ahLst/>
              <a:cxnLst/>
              <a:rect l="l" t="t" r="r" b="b"/>
              <a:pathLst>
                <a:path w="25203" h="1998" extrusionOk="0">
                  <a:moveTo>
                    <a:pt x="0" y="1"/>
                  </a:moveTo>
                  <a:lnTo>
                    <a:pt x="0" y="1987"/>
                  </a:lnTo>
                  <a:lnTo>
                    <a:pt x="25201" y="1997"/>
                  </a:lnTo>
                  <a:lnTo>
                    <a:pt x="25203" y="15"/>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39"/>
            <p:cNvSpPr/>
            <p:nvPr/>
          </p:nvSpPr>
          <p:spPr>
            <a:xfrm>
              <a:off x="3540700" y="3646625"/>
              <a:ext cx="630100" cy="49600"/>
            </a:xfrm>
            <a:custGeom>
              <a:avLst/>
              <a:gdLst/>
              <a:ahLst/>
              <a:cxnLst/>
              <a:rect l="l" t="t" r="r" b="b"/>
              <a:pathLst>
                <a:path w="25204" h="1984" extrusionOk="0">
                  <a:moveTo>
                    <a:pt x="1" y="1"/>
                  </a:moveTo>
                  <a:lnTo>
                    <a:pt x="1" y="1984"/>
                  </a:lnTo>
                  <a:lnTo>
                    <a:pt x="25203" y="1984"/>
                  </a:lnTo>
                  <a:lnTo>
                    <a:pt x="2520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39"/>
            <p:cNvSpPr/>
            <p:nvPr/>
          </p:nvSpPr>
          <p:spPr>
            <a:xfrm>
              <a:off x="2998350" y="3001775"/>
              <a:ext cx="270300" cy="270300"/>
            </a:xfrm>
            <a:custGeom>
              <a:avLst/>
              <a:gdLst/>
              <a:ahLst/>
              <a:cxnLst/>
              <a:rect l="l" t="t" r="r" b="b"/>
              <a:pathLst>
                <a:path w="10812" h="10812" extrusionOk="0">
                  <a:moveTo>
                    <a:pt x="5405" y="0"/>
                  </a:moveTo>
                  <a:cubicBezTo>
                    <a:pt x="2419" y="0"/>
                    <a:pt x="0" y="2419"/>
                    <a:pt x="0" y="5405"/>
                  </a:cubicBezTo>
                  <a:cubicBezTo>
                    <a:pt x="0" y="8392"/>
                    <a:pt x="2420" y="10812"/>
                    <a:pt x="5405" y="10812"/>
                  </a:cubicBezTo>
                  <a:cubicBezTo>
                    <a:pt x="8391" y="10812"/>
                    <a:pt x="10812" y="8391"/>
                    <a:pt x="10812" y="5405"/>
                  </a:cubicBezTo>
                  <a:cubicBezTo>
                    <a:pt x="10812" y="2420"/>
                    <a:pt x="8392" y="0"/>
                    <a:pt x="540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39"/>
            <p:cNvSpPr/>
            <p:nvPr/>
          </p:nvSpPr>
          <p:spPr>
            <a:xfrm>
              <a:off x="3720675" y="3001750"/>
              <a:ext cx="270300" cy="270325"/>
            </a:xfrm>
            <a:custGeom>
              <a:avLst/>
              <a:gdLst/>
              <a:ahLst/>
              <a:cxnLst/>
              <a:rect l="l" t="t" r="r" b="b"/>
              <a:pathLst>
                <a:path w="10812" h="10813" extrusionOk="0">
                  <a:moveTo>
                    <a:pt x="5406" y="0"/>
                  </a:moveTo>
                  <a:cubicBezTo>
                    <a:pt x="2420" y="0"/>
                    <a:pt x="1" y="2421"/>
                    <a:pt x="1" y="5406"/>
                  </a:cubicBezTo>
                  <a:cubicBezTo>
                    <a:pt x="1" y="8392"/>
                    <a:pt x="2420" y="10813"/>
                    <a:pt x="5406" y="10813"/>
                  </a:cubicBezTo>
                  <a:cubicBezTo>
                    <a:pt x="8391" y="10813"/>
                    <a:pt x="10812" y="8392"/>
                    <a:pt x="10812" y="5406"/>
                  </a:cubicBezTo>
                  <a:cubicBezTo>
                    <a:pt x="10812" y="2421"/>
                    <a:pt x="8391" y="0"/>
                    <a:pt x="54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39"/>
            <p:cNvSpPr/>
            <p:nvPr/>
          </p:nvSpPr>
          <p:spPr>
            <a:xfrm>
              <a:off x="4338250" y="4892200"/>
              <a:ext cx="1688375" cy="583775"/>
            </a:xfrm>
            <a:custGeom>
              <a:avLst/>
              <a:gdLst/>
              <a:ahLst/>
              <a:cxnLst/>
              <a:rect l="l" t="t" r="r" b="b"/>
              <a:pathLst>
                <a:path w="67535" h="23351" extrusionOk="0">
                  <a:moveTo>
                    <a:pt x="672" y="2986"/>
                  </a:moveTo>
                  <a:lnTo>
                    <a:pt x="1" y="23350"/>
                  </a:lnTo>
                  <a:lnTo>
                    <a:pt x="67535" y="23350"/>
                  </a:lnTo>
                  <a:lnTo>
                    <a:pt x="34621" y="1572"/>
                  </a:lnTo>
                  <a:lnTo>
                    <a:pt x="19028" y="1"/>
                  </a:lnTo>
                  <a:lnTo>
                    <a:pt x="26104" y="8880"/>
                  </a:lnTo>
                  <a:lnTo>
                    <a:pt x="12062" y="3489"/>
                  </a:lnTo>
                  <a:close/>
                </a:path>
              </a:pathLst>
            </a:custGeom>
            <a:gradFill>
              <a:gsLst>
                <a:gs pos="0">
                  <a:srgbClr val="FFFFFF">
                    <a:alpha val="11372"/>
                  </a:srgbClr>
                </a:gs>
                <a:gs pos="66000">
                  <a:srgbClr val="E354F7">
                    <a:alpha val="16078"/>
                  </a:srgbClr>
                </a:gs>
                <a:gs pos="100000">
                  <a:srgbClr val="10ECFF">
                    <a:alpha val="25490"/>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39"/>
            <p:cNvSpPr/>
            <p:nvPr/>
          </p:nvSpPr>
          <p:spPr>
            <a:xfrm>
              <a:off x="4577275" y="4776800"/>
              <a:ext cx="148850" cy="238475"/>
            </a:xfrm>
            <a:custGeom>
              <a:avLst/>
              <a:gdLst/>
              <a:ahLst/>
              <a:cxnLst/>
              <a:rect l="l" t="t" r="r" b="b"/>
              <a:pathLst>
                <a:path w="5954" h="9539" extrusionOk="0">
                  <a:moveTo>
                    <a:pt x="5467" y="914"/>
                  </a:moveTo>
                  <a:cubicBezTo>
                    <a:pt x="5506" y="725"/>
                    <a:pt x="5430" y="482"/>
                    <a:pt x="5212" y="435"/>
                  </a:cubicBezTo>
                  <a:cubicBezTo>
                    <a:pt x="4896" y="365"/>
                    <a:pt x="4575" y="333"/>
                    <a:pt x="4260" y="314"/>
                  </a:cubicBezTo>
                  <a:cubicBezTo>
                    <a:pt x="4240" y="287"/>
                    <a:pt x="4228" y="260"/>
                    <a:pt x="4209" y="232"/>
                  </a:cubicBezTo>
                  <a:cubicBezTo>
                    <a:pt x="4046" y="1"/>
                    <a:pt x="3663" y="82"/>
                    <a:pt x="3528" y="295"/>
                  </a:cubicBezTo>
                  <a:cubicBezTo>
                    <a:pt x="2491" y="305"/>
                    <a:pt x="1456" y="432"/>
                    <a:pt x="415" y="318"/>
                  </a:cubicBezTo>
                  <a:cubicBezTo>
                    <a:pt x="202" y="292"/>
                    <a:pt x="1" y="533"/>
                    <a:pt x="63" y="739"/>
                  </a:cubicBezTo>
                  <a:cubicBezTo>
                    <a:pt x="740" y="3003"/>
                    <a:pt x="494" y="5087"/>
                    <a:pt x="182" y="7383"/>
                  </a:cubicBezTo>
                  <a:cubicBezTo>
                    <a:pt x="164" y="7507"/>
                    <a:pt x="262" y="7588"/>
                    <a:pt x="365" y="7602"/>
                  </a:cubicBezTo>
                  <a:cubicBezTo>
                    <a:pt x="383" y="7679"/>
                    <a:pt x="407" y="7754"/>
                    <a:pt x="434" y="7828"/>
                  </a:cubicBezTo>
                  <a:cubicBezTo>
                    <a:pt x="559" y="8146"/>
                    <a:pt x="751" y="8433"/>
                    <a:pt x="1000" y="8666"/>
                  </a:cubicBezTo>
                  <a:cubicBezTo>
                    <a:pt x="1256" y="9116"/>
                    <a:pt x="1644" y="9408"/>
                    <a:pt x="2173" y="9306"/>
                  </a:cubicBezTo>
                  <a:cubicBezTo>
                    <a:pt x="2614" y="9434"/>
                    <a:pt x="3088" y="9494"/>
                    <a:pt x="3549" y="9510"/>
                  </a:cubicBezTo>
                  <a:cubicBezTo>
                    <a:pt x="4465" y="9538"/>
                    <a:pt x="5791" y="9127"/>
                    <a:pt x="5842" y="8020"/>
                  </a:cubicBezTo>
                  <a:cubicBezTo>
                    <a:pt x="5953" y="5620"/>
                    <a:pt x="4946" y="3373"/>
                    <a:pt x="5467" y="914"/>
                  </a:cubicBezTo>
                  <a:close/>
                </a:path>
              </a:pathLst>
            </a:custGeom>
            <a:solidFill>
              <a:srgbClr val="5F20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39"/>
            <p:cNvSpPr/>
            <p:nvPr/>
          </p:nvSpPr>
          <p:spPr>
            <a:xfrm>
              <a:off x="4348150" y="4883800"/>
              <a:ext cx="406550" cy="233550"/>
            </a:xfrm>
            <a:custGeom>
              <a:avLst/>
              <a:gdLst/>
              <a:ahLst/>
              <a:cxnLst/>
              <a:rect l="l" t="t" r="r" b="b"/>
              <a:pathLst>
                <a:path w="16262" h="9342" extrusionOk="0">
                  <a:moveTo>
                    <a:pt x="15855" y="8144"/>
                  </a:moveTo>
                  <a:cubicBezTo>
                    <a:pt x="16261" y="6895"/>
                    <a:pt x="15195" y="4651"/>
                    <a:pt x="15268" y="3289"/>
                  </a:cubicBezTo>
                  <a:cubicBezTo>
                    <a:pt x="15198" y="3266"/>
                    <a:pt x="15122" y="3255"/>
                    <a:pt x="15050" y="3289"/>
                  </a:cubicBezTo>
                  <a:cubicBezTo>
                    <a:pt x="13599" y="5271"/>
                    <a:pt x="9504" y="5388"/>
                    <a:pt x="9505" y="2336"/>
                  </a:cubicBezTo>
                  <a:cubicBezTo>
                    <a:pt x="9271" y="2085"/>
                    <a:pt x="9006" y="1889"/>
                    <a:pt x="8616" y="1723"/>
                  </a:cubicBezTo>
                  <a:cubicBezTo>
                    <a:pt x="7309" y="1168"/>
                    <a:pt x="5680" y="810"/>
                    <a:pt x="4305" y="432"/>
                  </a:cubicBezTo>
                  <a:cubicBezTo>
                    <a:pt x="2742" y="1"/>
                    <a:pt x="1" y="522"/>
                    <a:pt x="103" y="1966"/>
                  </a:cubicBezTo>
                  <a:cubicBezTo>
                    <a:pt x="83" y="2509"/>
                    <a:pt x="291" y="3130"/>
                    <a:pt x="723" y="3620"/>
                  </a:cubicBezTo>
                  <a:cubicBezTo>
                    <a:pt x="2439" y="5577"/>
                    <a:pt x="4464" y="6672"/>
                    <a:pt x="6947" y="7374"/>
                  </a:cubicBezTo>
                  <a:cubicBezTo>
                    <a:pt x="9126" y="7994"/>
                    <a:pt x="12697" y="9341"/>
                    <a:pt x="14375" y="8971"/>
                  </a:cubicBezTo>
                  <a:cubicBezTo>
                    <a:pt x="14411" y="8964"/>
                    <a:pt x="15822" y="8167"/>
                    <a:pt x="15855" y="8144"/>
                  </a:cubicBezTo>
                  <a:close/>
                </a:path>
              </a:pathLst>
            </a:custGeom>
            <a:solidFill>
              <a:srgbClr val="7F07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39"/>
            <p:cNvSpPr/>
            <p:nvPr/>
          </p:nvSpPr>
          <p:spPr>
            <a:xfrm>
              <a:off x="4349025" y="4892200"/>
              <a:ext cx="59050" cy="102975"/>
            </a:xfrm>
            <a:custGeom>
              <a:avLst/>
              <a:gdLst/>
              <a:ahLst/>
              <a:cxnLst/>
              <a:rect l="l" t="t" r="r" b="b"/>
              <a:pathLst>
                <a:path w="2362" h="4119" extrusionOk="0">
                  <a:moveTo>
                    <a:pt x="2362" y="1"/>
                  </a:moveTo>
                  <a:lnTo>
                    <a:pt x="2362" y="1"/>
                  </a:lnTo>
                  <a:cubicBezTo>
                    <a:pt x="1132" y="150"/>
                    <a:pt x="1" y="698"/>
                    <a:pt x="68" y="1635"/>
                  </a:cubicBezTo>
                  <a:cubicBezTo>
                    <a:pt x="48" y="2176"/>
                    <a:pt x="256" y="2798"/>
                    <a:pt x="688" y="3287"/>
                  </a:cubicBezTo>
                  <a:cubicBezTo>
                    <a:pt x="951" y="3586"/>
                    <a:pt x="1221" y="3859"/>
                    <a:pt x="1498" y="4119"/>
                  </a:cubicBezTo>
                  <a:cubicBezTo>
                    <a:pt x="1118" y="3447"/>
                    <a:pt x="938" y="2713"/>
                    <a:pt x="961" y="2047"/>
                  </a:cubicBezTo>
                  <a:cubicBezTo>
                    <a:pt x="897" y="1154"/>
                    <a:pt x="1476" y="474"/>
                    <a:pt x="2362" y="1"/>
                  </a:cubicBezTo>
                  <a:close/>
                </a:path>
              </a:pathLst>
            </a:custGeom>
            <a:solidFill>
              <a:srgbClr val="F860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39"/>
            <p:cNvSpPr/>
            <p:nvPr/>
          </p:nvSpPr>
          <p:spPr>
            <a:xfrm>
              <a:off x="5011400" y="4670025"/>
              <a:ext cx="191525" cy="242575"/>
            </a:xfrm>
            <a:custGeom>
              <a:avLst/>
              <a:gdLst/>
              <a:ahLst/>
              <a:cxnLst/>
              <a:rect l="l" t="t" r="r" b="b"/>
              <a:pathLst>
                <a:path w="7661" h="9703" extrusionOk="0">
                  <a:moveTo>
                    <a:pt x="5399" y="550"/>
                  </a:moveTo>
                  <a:cubicBezTo>
                    <a:pt x="5392" y="354"/>
                    <a:pt x="5261" y="137"/>
                    <a:pt x="5039" y="143"/>
                  </a:cubicBezTo>
                  <a:cubicBezTo>
                    <a:pt x="4713" y="153"/>
                    <a:pt x="4395" y="200"/>
                    <a:pt x="4084" y="252"/>
                  </a:cubicBezTo>
                  <a:cubicBezTo>
                    <a:pt x="4060" y="235"/>
                    <a:pt x="4041" y="203"/>
                    <a:pt x="4018" y="184"/>
                  </a:cubicBezTo>
                  <a:cubicBezTo>
                    <a:pt x="3801" y="1"/>
                    <a:pt x="3447" y="172"/>
                    <a:pt x="3368" y="410"/>
                  </a:cubicBezTo>
                  <a:cubicBezTo>
                    <a:pt x="2368" y="667"/>
                    <a:pt x="1390" y="1034"/>
                    <a:pt x="352" y="1173"/>
                  </a:cubicBezTo>
                  <a:cubicBezTo>
                    <a:pt x="137" y="1196"/>
                    <a:pt x="0" y="1477"/>
                    <a:pt x="111" y="1667"/>
                  </a:cubicBezTo>
                  <a:cubicBezTo>
                    <a:pt x="1303" y="3705"/>
                    <a:pt x="1556" y="5781"/>
                    <a:pt x="1797" y="8092"/>
                  </a:cubicBezTo>
                  <a:cubicBezTo>
                    <a:pt x="1810" y="8215"/>
                    <a:pt x="1922" y="8271"/>
                    <a:pt x="2027" y="8259"/>
                  </a:cubicBezTo>
                  <a:cubicBezTo>
                    <a:pt x="2063" y="8330"/>
                    <a:pt x="2105" y="8398"/>
                    <a:pt x="2151" y="8463"/>
                  </a:cubicBezTo>
                  <a:cubicBezTo>
                    <a:pt x="2344" y="8744"/>
                    <a:pt x="2599" y="8975"/>
                    <a:pt x="2898" y="9140"/>
                  </a:cubicBezTo>
                  <a:cubicBezTo>
                    <a:pt x="3249" y="9515"/>
                    <a:pt x="3698" y="9703"/>
                    <a:pt x="4188" y="9485"/>
                  </a:cubicBezTo>
                  <a:cubicBezTo>
                    <a:pt x="4647" y="9504"/>
                    <a:pt x="5122" y="9450"/>
                    <a:pt x="5571" y="9354"/>
                  </a:cubicBezTo>
                  <a:cubicBezTo>
                    <a:pt x="6469" y="9165"/>
                    <a:pt x="7660" y="8450"/>
                    <a:pt x="7446" y="7362"/>
                  </a:cubicBezTo>
                  <a:cubicBezTo>
                    <a:pt x="6986" y="5005"/>
                    <a:pt x="5478" y="3061"/>
                    <a:pt x="5399" y="550"/>
                  </a:cubicBezTo>
                  <a:close/>
                </a:path>
              </a:pathLst>
            </a:custGeom>
            <a:solidFill>
              <a:srgbClr val="5F20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39"/>
            <p:cNvSpPr/>
            <p:nvPr/>
          </p:nvSpPr>
          <p:spPr>
            <a:xfrm>
              <a:off x="4803250" y="4834850"/>
              <a:ext cx="309325" cy="161375"/>
            </a:xfrm>
            <a:custGeom>
              <a:avLst/>
              <a:gdLst/>
              <a:ahLst/>
              <a:cxnLst/>
              <a:rect l="l" t="t" r="r" b="b"/>
              <a:pathLst>
                <a:path w="12373" h="6455" extrusionOk="0">
                  <a:moveTo>
                    <a:pt x="3371" y="0"/>
                  </a:moveTo>
                  <a:cubicBezTo>
                    <a:pt x="1825" y="0"/>
                    <a:pt x="1" y="261"/>
                    <a:pt x="248" y="2500"/>
                  </a:cubicBezTo>
                  <a:cubicBezTo>
                    <a:pt x="363" y="3034"/>
                    <a:pt x="2178" y="3991"/>
                    <a:pt x="2768" y="4264"/>
                  </a:cubicBezTo>
                  <a:cubicBezTo>
                    <a:pt x="5628" y="5586"/>
                    <a:pt x="9293" y="6455"/>
                    <a:pt x="11916" y="6455"/>
                  </a:cubicBezTo>
                  <a:cubicBezTo>
                    <a:pt x="12072" y="6455"/>
                    <a:pt x="12224" y="6452"/>
                    <a:pt x="12372" y="6445"/>
                  </a:cubicBezTo>
                  <a:cubicBezTo>
                    <a:pt x="9788" y="6357"/>
                    <a:pt x="6367" y="5513"/>
                    <a:pt x="3662" y="4264"/>
                  </a:cubicBezTo>
                  <a:cubicBezTo>
                    <a:pt x="3072" y="3992"/>
                    <a:pt x="1254" y="3036"/>
                    <a:pt x="1142" y="2500"/>
                  </a:cubicBezTo>
                  <a:cubicBezTo>
                    <a:pt x="916" y="454"/>
                    <a:pt x="2422" y="59"/>
                    <a:pt x="3863" y="7"/>
                  </a:cubicBezTo>
                  <a:cubicBezTo>
                    <a:pt x="3705" y="3"/>
                    <a:pt x="3540" y="0"/>
                    <a:pt x="3371" y="0"/>
                  </a:cubicBezTo>
                  <a:close/>
                </a:path>
              </a:pathLst>
            </a:custGeom>
            <a:solidFill>
              <a:srgbClr val="F860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39"/>
            <p:cNvSpPr/>
            <p:nvPr/>
          </p:nvSpPr>
          <p:spPr>
            <a:xfrm>
              <a:off x="4820250" y="4830700"/>
              <a:ext cx="399400" cy="175175"/>
            </a:xfrm>
            <a:custGeom>
              <a:avLst/>
              <a:gdLst/>
              <a:ahLst/>
              <a:cxnLst/>
              <a:rect l="l" t="t" r="r" b="b"/>
              <a:pathLst>
                <a:path w="15976" h="7007" extrusionOk="0">
                  <a:moveTo>
                    <a:pt x="15875" y="4257"/>
                  </a:moveTo>
                  <a:cubicBezTo>
                    <a:pt x="15975" y="2948"/>
                    <a:pt x="15578" y="1706"/>
                    <a:pt x="15328" y="361"/>
                  </a:cubicBezTo>
                  <a:cubicBezTo>
                    <a:pt x="15258" y="356"/>
                    <a:pt x="15178" y="364"/>
                    <a:pt x="15115" y="415"/>
                  </a:cubicBezTo>
                  <a:cubicBezTo>
                    <a:pt x="14172" y="2689"/>
                    <a:pt x="10093" y="3156"/>
                    <a:pt x="9370" y="190"/>
                  </a:cubicBezTo>
                  <a:cubicBezTo>
                    <a:pt x="9086" y="1"/>
                    <a:pt x="8912" y="493"/>
                    <a:pt x="8497" y="421"/>
                  </a:cubicBezTo>
                  <a:cubicBezTo>
                    <a:pt x="7092" y="197"/>
                    <a:pt x="5427" y="236"/>
                    <a:pt x="4001" y="195"/>
                  </a:cubicBezTo>
                  <a:cubicBezTo>
                    <a:pt x="2380" y="150"/>
                    <a:pt x="1" y="147"/>
                    <a:pt x="282" y="2684"/>
                  </a:cubicBezTo>
                  <a:cubicBezTo>
                    <a:pt x="393" y="3219"/>
                    <a:pt x="2209" y="4174"/>
                    <a:pt x="2799" y="4448"/>
                  </a:cubicBezTo>
                  <a:cubicBezTo>
                    <a:pt x="6294" y="6063"/>
                    <a:pt x="10992" y="7006"/>
                    <a:pt x="13522" y="6508"/>
                  </a:cubicBezTo>
                  <a:cubicBezTo>
                    <a:pt x="15059" y="6205"/>
                    <a:pt x="15890" y="5119"/>
                    <a:pt x="15797" y="4351"/>
                  </a:cubicBezTo>
                  <a:cubicBezTo>
                    <a:pt x="15794" y="4311"/>
                    <a:pt x="15847" y="4292"/>
                    <a:pt x="15875" y="4257"/>
                  </a:cubicBezTo>
                  <a:close/>
                </a:path>
              </a:pathLst>
            </a:custGeom>
            <a:solidFill>
              <a:srgbClr val="7F07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39"/>
            <p:cNvSpPr/>
            <p:nvPr/>
          </p:nvSpPr>
          <p:spPr>
            <a:xfrm>
              <a:off x="4667175" y="2893575"/>
              <a:ext cx="534275" cy="1901300"/>
            </a:xfrm>
            <a:custGeom>
              <a:avLst/>
              <a:gdLst/>
              <a:ahLst/>
              <a:cxnLst/>
              <a:rect l="l" t="t" r="r" b="b"/>
              <a:pathLst>
                <a:path w="21371" h="76052" extrusionOk="0">
                  <a:moveTo>
                    <a:pt x="14583" y="75764"/>
                  </a:moveTo>
                  <a:cubicBezTo>
                    <a:pt x="16564" y="75975"/>
                    <a:pt x="18542" y="76051"/>
                    <a:pt x="20425" y="75372"/>
                  </a:cubicBezTo>
                  <a:cubicBezTo>
                    <a:pt x="20649" y="75288"/>
                    <a:pt x="20873" y="75203"/>
                    <a:pt x="21096" y="75117"/>
                  </a:cubicBezTo>
                  <a:cubicBezTo>
                    <a:pt x="21057" y="70134"/>
                    <a:pt x="19967" y="65237"/>
                    <a:pt x="19409" y="60279"/>
                  </a:cubicBezTo>
                  <a:cubicBezTo>
                    <a:pt x="18597" y="53058"/>
                    <a:pt x="16070" y="45480"/>
                    <a:pt x="16809" y="38236"/>
                  </a:cubicBezTo>
                  <a:cubicBezTo>
                    <a:pt x="17480" y="31626"/>
                    <a:pt x="20120" y="25379"/>
                    <a:pt x="20762" y="18723"/>
                  </a:cubicBezTo>
                  <a:cubicBezTo>
                    <a:pt x="21370" y="12383"/>
                    <a:pt x="19545" y="7182"/>
                    <a:pt x="18671" y="1043"/>
                  </a:cubicBezTo>
                  <a:cubicBezTo>
                    <a:pt x="18556" y="216"/>
                    <a:pt x="17625" y="0"/>
                    <a:pt x="16971" y="259"/>
                  </a:cubicBezTo>
                  <a:cubicBezTo>
                    <a:pt x="13717" y="1547"/>
                    <a:pt x="2712" y="1062"/>
                    <a:pt x="2830" y="6188"/>
                  </a:cubicBezTo>
                  <a:cubicBezTo>
                    <a:pt x="1800" y="20435"/>
                    <a:pt x="0" y="35098"/>
                    <a:pt x="4660" y="48883"/>
                  </a:cubicBezTo>
                  <a:cubicBezTo>
                    <a:pt x="6987" y="55766"/>
                    <a:pt x="8528" y="62889"/>
                    <a:pt x="11186" y="69653"/>
                  </a:cubicBezTo>
                  <a:cubicBezTo>
                    <a:pt x="12252" y="72356"/>
                    <a:pt x="13170" y="74306"/>
                    <a:pt x="14583" y="75764"/>
                  </a:cubicBezTo>
                  <a:close/>
                </a:path>
              </a:pathLst>
            </a:custGeom>
            <a:gradFill>
              <a:gsLst>
                <a:gs pos="0">
                  <a:srgbClr val="401EBB"/>
                </a:gs>
                <a:gs pos="100000">
                  <a:srgbClr val="02BCFD"/>
                </a:gs>
              </a:gsLst>
              <a:lin ang="189007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39"/>
            <p:cNvSpPr/>
            <p:nvPr/>
          </p:nvSpPr>
          <p:spPr>
            <a:xfrm>
              <a:off x="4667200" y="2900100"/>
              <a:ext cx="451275" cy="1893900"/>
            </a:xfrm>
            <a:custGeom>
              <a:avLst/>
              <a:gdLst/>
              <a:ahLst/>
              <a:cxnLst/>
              <a:rect l="l" t="t" r="r" b="b"/>
              <a:pathLst>
                <a:path w="18051" h="75756" extrusionOk="0">
                  <a:moveTo>
                    <a:pt x="17524" y="0"/>
                  </a:moveTo>
                  <a:cubicBezTo>
                    <a:pt x="17335" y="0"/>
                    <a:pt x="17145" y="36"/>
                    <a:pt x="16973" y="105"/>
                  </a:cubicBezTo>
                  <a:cubicBezTo>
                    <a:pt x="13719" y="1390"/>
                    <a:pt x="2713" y="907"/>
                    <a:pt x="2830" y="6028"/>
                  </a:cubicBezTo>
                  <a:cubicBezTo>
                    <a:pt x="1802" y="20277"/>
                    <a:pt x="0" y="34943"/>
                    <a:pt x="4661" y="48727"/>
                  </a:cubicBezTo>
                  <a:cubicBezTo>
                    <a:pt x="6988" y="55611"/>
                    <a:pt x="8529" y="62732"/>
                    <a:pt x="11188" y="69498"/>
                  </a:cubicBezTo>
                  <a:cubicBezTo>
                    <a:pt x="12251" y="72200"/>
                    <a:pt x="13169" y="74149"/>
                    <a:pt x="14582" y="75608"/>
                  </a:cubicBezTo>
                  <a:cubicBezTo>
                    <a:pt x="15382" y="75694"/>
                    <a:pt x="16181" y="75756"/>
                    <a:pt x="16974" y="75756"/>
                  </a:cubicBezTo>
                  <a:cubicBezTo>
                    <a:pt x="17167" y="75756"/>
                    <a:pt x="17359" y="75752"/>
                    <a:pt x="17551" y="75744"/>
                  </a:cubicBezTo>
                  <a:cubicBezTo>
                    <a:pt x="16920" y="75726"/>
                    <a:pt x="16287" y="75676"/>
                    <a:pt x="15654" y="75608"/>
                  </a:cubicBezTo>
                  <a:cubicBezTo>
                    <a:pt x="14240" y="74149"/>
                    <a:pt x="13321" y="72200"/>
                    <a:pt x="12258" y="69498"/>
                  </a:cubicBezTo>
                  <a:cubicBezTo>
                    <a:pt x="9599" y="62732"/>
                    <a:pt x="8059" y="55611"/>
                    <a:pt x="5732" y="48727"/>
                  </a:cubicBezTo>
                  <a:cubicBezTo>
                    <a:pt x="1072" y="34943"/>
                    <a:pt x="2872" y="20277"/>
                    <a:pt x="3903" y="6028"/>
                  </a:cubicBezTo>
                  <a:cubicBezTo>
                    <a:pt x="3784" y="907"/>
                    <a:pt x="14790" y="1390"/>
                    <a:pt x="18043" y="105"/>
                  </a:cubicBezTo>
                  <a:cubicBezTo>
                    <a:pt x="18046" y="104"/>
                    <a:pt x="18048" y="102"/>
                    <a:pt x="18051" y="101"/>
                  </a:cubicBezTo>
                  <a:cubicBezTo>
                    <a:pt x="17887" y="33"/>
                    <a:pt x="17706" y="0"/>
                    <a:pt x="1752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0" name="Google Shape;970;p39"/>
            <p:cNvSpPr/>
            <p:nvPr/>
          </p:nvSpPr>
          <p:spPr>
            <a:xfrm>
              <a:off x="4416325" y="2921575"/>
              <a:ext cx="593325" cy="2001075"/>
            </a:xfrm>
            <a:custGeom>
              <a:avLst/>
              <a:gdLst/>
              <a:ahLst/>
              <a:cxnLst/>
              <a:rect l="l" t="t" r="r" b="b"/>
              <a:pathLst>
                <a:path w="23733" h="80043" extrusionOk="0">
                  <a:moveTo>
                    <a:pt x="22490" y="993"/>
                  </a:moveTo>
                  <a:cubicBezTo>
                    <a:pt x="22396" y="512"/>
                    <a:pt x="21884" y="6"/>
                    <a:pt x="21364" y="49"/>
                  </a:cubicBezTo>
                  <a:cubicBezTo>
                    <a:pt x="18010" y="317"/>
                    <a:pt x="14607" y="89"/>
                    <a:pt x="11245" y="183"/>
                  </a:cubicBezTo>
                  <a:cubicBezTo>
                    <a:pt x="9727" y="228"/>
                    <a:pt x="6878" y="1"/>
                    <a:pt x="5579" y="1238"/>
                  </a:cubicBezTo>
                  <a:cubicBezTo>
                    <a:pt x="4607" y="5725"/>
                    <a:pt x="3780" y="10239"/>
                    <a:pt x="3048" y="14775"/>
                  </a:cubicBezTo>
                  <a:cubicBezTo>
                    <a:pt x="3026" y="14983"/>
                    <a:pt x="3001" y="15196"/>
                    <a:pt x="2978" y="15406"/>
                  </a:cubicBezTo>
                  <a:cubicBezTo>
                    <a:pt x="2643" y="18146"/>
                    <a:pt x="2217" y="20871"/>
                    <a:pt x="1755" y="23591"/>
                  </a:cubicBezTo>
                  <a:cubicBezTo>
                    <a:pt x="1449" y="25905"/>
                    <a:pt x="1163" y="28223"/>
                    <a:pt x="894" y="30547"/>
                  </a:cubicBezTo>
                  <a:cubicBezTo>
                    <a:pt x="567" y="36268"/>
                    <a:pt x="123" y="41975"/>
                    <a:pt x="79" y="47704"/>
                  </a:cubicBezTo>
                  <a:cubicBezTo>
                    <a:pt x="0" y="56353"/>
                    <a:pt x="1673" y="64726"/>
                    <a:pt x="4279" y="72941"/>
                  </a:cubicBezTo>
                  <a:cubicBezTo>
                    <a:pt x="4849" y="74739"/>
                    <a:pt x="5335" y="77596"/>
                    <a:pt x="6466" y="79463"/>
                  </a:cubicBezTo>
                  <a:cubicBezTo>
                    <a:pt x="9062" y="80042"/>
                    <a:pt x="11607" y="79719"/>
                    <a:pt x="14091" y="78934"/>
                  </a:cubicBezTo>
                  <a:cubicBezTo>
                    <a:pt x="14619" y="72545"/>
                    <a:pt x="14518" y="66157"/>
                    <a:pt x="14181" y="59747"/>
                  </a:cubicBezTo>
                  <a:cubicBezTo>
                    <a:pt x="13779" y="52083"/>
                    <a:pt x="12550" y="44714"/>
                    <a:pt x="14578" y="37181"/>
                  </a:cubicBezTo>
                  <a:cubicBezTo>
                    <a:pt x="16227" y="31059"/>
                    <a:pt x="19180" y="25344"/>
                    <a:pt x="21293" y="19378"/>
                  </a:cubicBezTo>
                  <a:cubicBezTo>
                    <a:pt x="23420" y="13377"/>
                    <a:pt x="23733" y="7215"/>
                    <a:pt x="22490" y="993"/>
                  </a:cubicBezTo>
                  <a:close/>
                </a:path>
              </a:pathLst>
            </a:custGeom>
            <a:gradFill>
              <a:gsLst>
                <a:gs pos="0">
                  <a:srgbClr val="401EBB"/>
                </a:gs>
                <a:gs pos="100000">
                  <a:srgbClr val="02BCFD"/>
                </a:gs>
              </a:gsLst>
              <a:lin ang="189007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1" name="Google Shape;971;p39"/>
            <p:cNvSpPr/>
            <p:nvPr/>
          </p:nvSpPr>
          <p:spPr>
            <a:xfrm>
              <a:off x="4399525" y="2928925"/>
              <a:ext cx="246375" cy="1980450"/>
            </a:xfrm>
            <a:custGeom>
              <a:avLst/>
              <a:gdLst/>
              <a:ahLst/>
              <a:cxnLst/>
              <a:rect l="l" t="t" r="r" b="b"/>
              <a:pathLst>
                <a:path w="9855" h="79218" extrusionOk="0">
                  <a:moveTo>
                    <a:pt x="7662" y="1"/>
                  </a:moveTo>
                  <a:lnTo>
                    <a:pt x="7662" y="1"/>
                  </a:lnTo>
                  <a:cubicBezTo>
                    <a:pt x="6845" y="141"/>
                    <a:pt x="6090" y="399"/>
                    <a:pt x="5578" y="888"/>
                  </a:cubicBezTo>
                  <a:cubicBezTo>
                    <a:pt x="4607" y="5373"/>
                    <a:pt x="3779" y="9886"/>
                    <a:pt x="3049" y="14423"/>
                  </a:cubicBezTo>
                  <a:cubicBezTo>
                    <a:pt x="3024" y="14631"/>
                    <a:pt x="2999" y="14845"/>
                    <a:pt x="2977" y="15054"/>
                  </a:cubicBezTo>
                  <a:cubicBezTo>
                    <a:pt x="2642" y="17794"/>
                    <a:pt x="2217" y="20518"/>
                    <a:pt x="1755" y="23240"/>
                  </a:cubicBezTo>
                  <a:cubicBezTo>
                    <a:pt x="1451" y="25553"/>
                    <a:pt x="1163" y="27872"/>
                    <a:pt x="894" y="30197"/>
                  </a:cubicBezTo>
                  <a:cubicBezTo>
                    <a:pt x="566" y="35915"/>
                    <a:pt x="122" y="41625"/>
                    <a:pt x="76" y="47351"/>
                  </a:cubicBezTo>
                  <a:cubicBezTo>
                    <a:pt x="1" y="56001"/>
                    <a:pt x="1670" y="64375"/>
                    <a:pt x="4278" y="72592"/>
                  </a:cubicBezTo>
                  <a:cubicBezTo>
                    <a:pt x="4849" y="74389"/>
                    <a:pt x="5016" y="76663"/>
                    <a:pt x="6149" y="78532"/>
                  </a:cubicBezTo>
                  <a:cubicBezTo>
                    <a:pt x="6344" y="78572"/>
                    <a:pt x="6849" y="79182"/>
                    <a:pt x="7040" y="79218"/>
                  </a:cubicBezTo>
                  <a:cubicBezTo>
                    <a:pt x="6746" y="78000"/>
                    <a:pt x="6507" y="76807"/>
                    <a:pt x="6246" y="75874"/>
                  </a:cubicBezTo>
                  <a:cubicBezTo>
                    <a:pt x="3726" y="66789"/>
                    <a:pt x="2141" y="57543"/>
                    <a:pt x="2307" y="48008"/>
                  </a:cubicBezTo>
                  <a:cubicBezTo>
                    <a:pt x="2339" y="46043"/>
                    <a:pt x="1885" y="39515"/>
                    <a:pt x="2665" y="26757"/>
                  </a:cubicBezTo>
                  <a:cubicBezTo>
                    <a:pt x="2957" y="24200"/>
                    <a:pt x="3503" y="20936"/>
                    <a:pt x="3868" y="17920"/>
                  </a:cubicBezTo>
                  <a:cubicBezTo>
                    <a:pt x="3893" y="17687"/>
                    <a:pt x="9854" y="772"/>
                    <a:pt x="766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39"/>
            <p:cNvSpPr/>
            <p:nvPr/>
          </p:nvSpPr>
          <p:spPr>
            <a:xfrm>
              <a:off x="4011250" y="1071500"/>
              <a:ext cx="589200" cy="1163800"/>
            </a:xfrm>
            <a:custGeom>
              <a:avLst/>
              <a:gdLst/>
              <a:ahLst/>
              <a:cxnLst/>
              <a:rect l="l" t="t" r="r" b="b"/>
              <a:pathLst>
                <a:path w="23568" h="46552" extrusionOk="0">
                  <a:moveTo>
                    <a:pt x="20465" y="38458"/>
                  </a:moveTo>
                  <a:cubicBezTo>
                    <a:pt x="18509" y="36704"/>
                    <a:pt x="16638" y="35221"/>
                    <a:pt x="14953" y="33147"/>
                  </a:cubicBezTo>
                  <a:cubicBezTo>
                    <a:pt x="14861" y="33034"/>
                    <a:pt x="14777" y="32911"/>
                    <a:pt x="14688" y="32796"/>
                  </a:cubicBezTo>
                  <a:cubicBezTo>
                    <a:pt x="13163" y="30464"/>
                    <a:pt x="11719" y="28075"/>
                    <a:pt x="10568" y="25453"/>
                  </a:cubicBezTo>
                  <a:cubicBezTo>
                    <a:pt x="8494" y="20740"/>
                    <a:pt x="4395" y="8724"/>
                    <a:pt x="4731" y="5693"/>
                  </a:cubicBezTo>
                  <a:cubicBezTo>
                    <a:pt x="4689" y="4655"/>
                    <a:pt x="4950" y="3790"/>
                    <a:pt x="5046" y="2669"/>
                  </a:cubicBezTo>
                  <a:cubicBezTo>
                    <a:pt x="5131" y="1708"/>
                    <a:pt x="5069" y="0"/>
                    <a:pt x="4425" y="580"/>
                  </a:cubicBezTo>
                  <a:cubicBezTo>
                    <a:pt x="4074" y="896"/>
                    <a:pt x="3678" y="3436"/>
                    <a:pt x="3056" y="4159"/>
                  </a:cubicBezTo>
                  <a:cubicBezTo>
                    <a:pt x="2625" y="4659"/>
                    <a:pt x="2582" y="4627"/>
                    <a:pt x="1926" y="4753"/>
                  </a:cubicBezTo>
                  <a:cubicBezTo>
                    <a:pt x="1439" y="4847"/>
                    <a:pt x="949" y="5052"/>
                    <a:pt x="623" y="5250"/>
                  </a:cubicBezTo>
                  <a:cubicBezTo>
                    <a:pt x="571" y="5357"/>
                    <a:pt x="216" y="6185"/>
                    <a:pt x="212" y="6313"/>
                  </a:cubicBezTo>
                  <a:cubicBezTo>
                    <a:pt x="153" y="8170"/>
                    <a:pt x="0" y="8694"/>
                    <a:pt x="1416" y="10014"/>
                  </a:cubicBezTo>
                  <a:cubicBezTo>
                    <a:pt x="2310" y="10848"/>
                    <a:pt x="2166" y="10218"/>
                    <a:pt x="2510" y="12646"/>
                  </a:cubicBezTo>
                  <a:cubicBezTo>
                    <a:pt x="3223" y="17693"/>
                    <a:pt x="4189" y="28180"/>
                    <a:pt x="6927" y="32552"/>
                  </a:cubicBezTo>
                  <a:cubicBezTo>
                    <a:pt x="8389" y="34884"/>
                    <a:pt x="11941" y="40487"/>
                    <a:pt x="14275" y="42431"/>
                  </a:cubicBezTo>
                  <a:cubicBezTo>
                    <a:pt x="14868" y="43125"/>
                    <a:pt x="15197" y="43271"/>
                    <a:pt x="15854" y="43819"/>
                  </a:cubicBezTo>
                  <a:cubicBezTo>
                    <a:pt x="16668" y="44865"/>
                    <a:pt x="17485" y="45063"/>
                    <a:pt x="18416" y="46036"/>
                  </a:cubicBezTo>
                  <a:cubicBezTo>
                    <a:pt x="18913" y="46552"/>
                    <a:pt x="19899" y="46528"/>
                    <a:pt x="20259" y="45848"/>
                  </a:cubicBezTo>
                  <a:cubicBezTo>
                    <a:pt x="21957" y="42635"/>
                    <a:pt x="23568" y="41242"/>
                    <a:pt x="20465" y="384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973;p39"/>
            <p:cNvSpPr/>
            <p:nvPr/>
          </p:nvSpPr>
          <p:spPr>
            <a:xfrm>
              <a:off x="4011200" y="1083100"/>
              <a:ext cx="494600" cy="1148200"/>
            </a:xfrm>
            <a:custGeom>
              <a:avLst/>
              <a:gdLst/>
              <a:ahLst/>
              <a:cxnLst/>
              <a:rect l="l" t="t" r="r" b="b"/>
              <a:pathLst>
                <a:path w="19784" h="45928" extrusionOk="0">
                  <a:moveTo>
                    <a:pt x="4663" y="1"/>
                  </a:moveTo>
                  <a:cubicBezTo>
                    <a:pt x="4595" y="1"/>
                    <a:pt x="4517" y="37"/>
                    <a:pt x="4427" y="118"/>
                  </a:cubicBezTo>
                  <a:cubicBezTo>
                    <a:pt x="4076" y="434"/>
                    <a:pt x="3680" y="2974"/>
                    <a:pt x="3057" y="3696"/>
                  </a:cubicBezTo>
                  <a:cubicBezTo>
                    <a:pt x="2627" y="4198"/>
                    <a:pt x="2584" y="4165"/>
                    <a:pt x="1927" y="4292"/>
                  </a:cubicBezTo>
                  <a:cubicBezTo>
                    <a:pt x="1441" y="4386"/>
                    <a:pt x="949" y="4590"/>
                    <a:pt x="624" y="4788"/>
                  </a:cubicBezTo>
                  <a:cubicBezTo>
                    <a:pt x="572" y="4895"/>
                    <a:pt x="218" y="5722"/>
                    <a:pt x="214" y="5852"/>
                  </a:cubicBezTo>
                  <a:cubicBezTo>
                    <a:pt x="155" y="7708"/>
                    <a:pt x="1" y="8232"/>
                    <a:pt x="1418" y="9553"/>
                  </a:cubicBezTo>
                  <a:cubicBezTo>
                    <a:pt x="2312" y="10385"/>
                    <a:pt x="2168" y="9757"/>
                    <a:pt x="2511" y="12184"/>
                  </a:cubicBezTo>
                  <a:cubicBezTo>
                    <a:pt x="3225" y="17231"/>
                    <a:pt x="4189" y="27717"/>
                    <a:pt x="6929" y="32090"/>
                  </a:cubicBezTo>
                  <a:cubicBezTo>
                    <a:pt x="8390" y="34422"/>
                    <a:pt x="11942" y="40024"/>
                    <a:pt x="14277" y="41970"/>
                  </a:cubicBezTo>
                  <a:cubicBezTo>
                    <a:pt x="14869" y="42665"/>
                    <a:pt x="15199" y="42811"/>
                    <a:pt x="15856" y="43357"/>
                  </a:cubicBezTo>
                  <a:cubicBezTo>
                    <a:pt x="16669" y="44404"/>
                    <a:pt x="17486" y="44602"/>
                    <a:pt x="18418" y="45574"/>
                  </a:cubicBezTo>
                  <a:cubicBezTo>
                    <a:pt x="18643" y="45807"/>
                    <a:pt x="18965" y="45928"/>
                    <a:pt x="19286" y="45928"/>
                  </a:cubicBezTo>
                  <a:cubicBezTo>
                    <a:pt x="19457" y="45928"/>
                    <a:pt x="19629" y="45893"/>
                    <a:pt x="19784" y="45823"/>
                  </a:cubicBezTo>
                  <a:cubicBezTo>
                    <a:pt x="19645" y="45761"/>
                    <a:pt x="19516" y="45683"/>
                    <a:pt x="19411" y="45574"/>
                  </a:cubicBezTo>
                  <a:cubicBezTo>
                    <a:pt x="18480" y="44602"/>
                    <a:pt x="17663" y="44404"/>
                    <a:pt x="16848" y="43357"/>
                  </a:cubicBezTo>
                  <a:cubicBezTo>
                    <a:pt x="16193" y="42811"/>
                    <a:pt x="15862" y="42666"/>
                    <a:pt x="15270" y="41970"/>
                  </a:cubicBezTo>
                  <a:cubicBezTo>
                    <a:pt x="12934" y="40024"/>
                    <a:pt x="9383" y="34422"/>
                    <a:pt x="7922" y="32090"/>
                  </a:cubicBezTo>
                  <a:cubicBezTo>
                    <a:pt x="5182" y="27719"/>
                    <a:pt x="4219" y="17231"/>
                    <a:pt x="3504" y="12184"/>
                  </a:cubicBezTo>
                  <a:cubicBezTo>
                    <a:pt x="3163" y="9757"/>
                    <a:pt x="3304" y="10385"/>
                    <a:pt x="2413" y="9553"/>
                  </a:cubicBezTo>
                  <a:cubicBezTo>
                    <a:pt x="994" y="8232"/>
                    <a:pt x="1148" y="7708"/>
                    <a:pt x="1207" y="5852"/>
                  </a:cubicBezTo>
                  <a:cubicBezTo>
                    <a:pt x="1212" y="5722"/>
                    <a:pt x="1565" y="4895"/>
                    <a:pt x="1617" y="4788"/>
                  </a:cubicBezTo>
                  <a:cubicBezTo>
                    <a:pt x="1944" y="4590"/>
                    <a:pt x="2434" y="4386"/>
                    <a:pt x="2918" y="4292"/>
                  </a:cubicBezTo>
                  <a:cubicBezTo>
                    <a:pt x="3577" y="4164"/>
                    <a:pt x="3620" y="4198"/>
                    <a:pt x="4051" y="3696"/>
                  </a:cubicBezTo>
                  <a:cubicBezTo>
                    <a:pt x="4472" y="3209"/>
                    <a:pt x="4789" y="1889"/>
                    <a:pt x="5060" y="988"/>
                  </a:cubicBezTo>
                  <a:cubicBezTo>
                    <a:pt x="5017" y="449"/>
                    <a:pt x="4903" y="1"/>
                    <a:pt x="4663" y="1"/>
                  </a:cubicBezTo>
                  <a:close/>
                </a:path>
              </a:pathLst>
            </a:custGeom>
            <a:solidFill>
              <a:srgbClr val="2611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974;p39"/>
            <p:cNvSpPr/>
            <p:nvPr/>
          </p:nvSpPr>
          <p:spPr>
            <a:xfrm>
              <a:off x="4590125" y="1470550"/>
              <a:ext cx="364650" cy="597725"/>
            </a:xfrm>
            <a:custGeom>
              <a:avLst/>
              <a:gdLst/>
              <a:ahLst/>
              <a:cxnLst/>
              <a:rect l="l" t="t" r="r" b="b"/>
              <a:pathLst>
                <a:path w="14586" h="23909" extrusionOk="0">
                  <a:moveTo>
                    <a:pt x="11610" y="14112"/>
                  </a:moveTo>
                  <a:cubicBezTo>
                    <a:pt x="12940" y="11058"/>
                    <a:pt x="14586" y="7472"/>
                    <a:pt x="14191" y="4808"/>
                  </a:cubicBezTo>
                  <a:cubicBezTo>
                    <a:pt x="14203" y="4570"/>
                    <a:pt x="14208" y="4328"/>
                    <a:pt x="14181" y="4075"/>
                  </a:cubicBezTo>
                  <a:cubicBezTo>
                    <a:pt x="13995" y="1923"/>
                    <a:pt x="12003" y="318"/>
                    <a:pt x="10063" y="320"/>
                  </a:cubicBezTo>
                  <a:cubicBezTo>
                    <a:pt x="9041" y="1"/>
                    <a:pt x="7942" y="215"/>
                    <a:pt x="6874" y="738"/>
                  </a:cubicBezTo>
                  <a:cubicBezTo>
                    <a:pt x="6710" y="925"/>
                    <a:pt x="4498" y="675"/>
                    <a:pt x="4322" y="854"/>
                  </a:cubicBezTo>
                  <a:cubicBezTo>
                    <a:pt x="3124" y="2972"/>
                    <a:pt x="2532" y="4021"/>
                    <a:pt x="1246" y="6097"/>
                  </a:cubicBezTo>
                  <a:cubicBezTo>
                    <a:pt x="519" y="7400"/>
                    <a:pt x="0" y="10083"/>
                    <a:pt x="55" y="11130"/>
                  </a:cubicBezTo>
                  <a:cubicBezTo>
                    <a:pt x="82" y="11633"/>
                    <a:pt x="593" y="12644"/>
                    <a:pt x="898" y="13015"/>
                  </a:cubicBezTo>
                  <a:cubicBezTo>
                    <a:pt x="1819" y="14139"/>
                    <a:pt x="2441" y="14357"/>
                    <a:pt x="3883" y="14142"/>
                  </a:cubicBezTo>
                  <a:cubicBezTo>
                    <a:pt x="4323" y="14076"/>
                    <a:pt x="3610" y="20862"/>
                    <a:pt x="3916" y="21751"/>
                  </a:cubicBezTo>
                  <a:cubicBezTo>
                    <a:pt x="4656" y="23909"/>
                    <a:pt x="8939" y="23093"/>
                    <a:pt x="10673" y="22772"/>
                  </a:cubicBezTo>
                  <a:cubicBezTo>
                    <a:pt x="10789" y="22751"/>
                    <a:pt x="10901" y="22709"/>
                    <a:pt x="11006" y="22650"/>
                  </a:cubicBezTo>
                  <a:cubicBezTo>
                    <a:pt x="11096" y="22650"/>
                    <a:pt x="11182" y="22661"/>
                    <a:pt x="11276" y="22654"/>
                  </a:cubicBezTo>
                  <a:cubicBezTo>
                    <a:pt x="11921" y="22631"/>
                    <a:pt x="12597" y="22053"/>
                    <a:pt x="12375" y="21337"/>
                  </a:cubicBezTo>
                  <a:cubicBezTo>
                    <a:pt x="11697" y="19140"/>
                    <a:pt x="11543" y="16536"/>
                    <a:pt x="11610" y="1411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39"/>
            <p:cNvSpPr/>
            <p:nvPr/>
          </p:nvSpPr>
          <p:spPr>
            <a:xfrm>
              <a:off x="4589750" y="1490150"/>
              <a:ext cx="308200" cy="560225"/>
            </a:xfrm>
            <a:custGeom>
              <a:avLst/>
              <a:gdLst/>
              <a:ahLst/>
              <a:cxnLst/>
              <a:rect l="l" t="t" r="r" b="b"/>
              <a:pathLst>
                <a:path w="12328" h="22409" extrusionOk="0">
                  <a:moveTo>
                    <a:pt x="4939" y="1"/>
                  </a:moveTo>
                  <a:cubicBezTo>
                    <a:pt x="4622" y="1"/>
                    <a:pt x="4379" y="15"/>
                    <a:pt x="4324" y="70"/>
                  </a:cubicBezTo>
                  <a:cubicBezTo>
                    <a:pt x="3126" y="2188"/>
                    <a:pt x="2535" y="3236"/>
                    <a:pt x="1247" y="5312"/>
                  </a:cubicBezTo>
                  <a:cubicBezTo>
                    <a:pt x="521" y="6616"/>
                    <a:pt x="1" y="9299"/>
                    <a:pt x="56" y="10346"/>
                  </a:cubicBezTo>
                  <a:cubicBezTo>
                    <a:pt x="82" y="10849"/>
                    <a:pt x="594" y="11860"/>
                    <a:pt x="900" y="12231"/>
                  </a:cubicBezTo>
                  <a:cubicBezTo>
                    <a:pt x="1616" y="13106"/>
                    <a:pt x="2152" y="13432"/>
                    <a:pt x="3035" y="13432"/>
                  </a:cubicBezTo>
                  <a:cubicBezTo>
                    <a:pt x="3286" y="13432"/>
                    <a:pt x="3565" y="13406"/>
                    <a:pt x="3884" y="13358"/>
                  </a:cubicBezTo>
                  <a:cubicBezTo>
                    <a:pt x="3886" y="13358"/>
                    <a:pt x="3888" y="13358"/>
                    <a:pt x="3890" y="13358"/>
                  </a:cubicBezTo>
                  <a:cubicBezTo>
                    <a:pt x="4316" y="13358"/>
                    <a:pt x="3612" y="20082"/>
                    <a:pt x="3916" y="20967"/>
                  </a:cubicBezTo>
                  <a:cubicBezTo>
                    <a:pt x="4302" y="22092"/>
                    <a:pt x="5651" y="22409"/>
                    <a:pt x="7100" y="22409"/>
                  </a:cubicBezTo>
                  <a:cubicBezTo>
                    <a:pt x="8430" y="22409"/>
                    <a:pt x="9844" y="22142"/>
                    <a:pt x="10673" y="21988"/>
                  </a:cubicBezTo>
                  <a:cubicBezTo>
                    <a:pt x="10791" y="21966"/>
                    <a:pt x="10903" y="21925"/>
                    <a:pt x="11007" y="21866"/>
                  </a:cubicBezTo>
                  <a:cubicBezTo>
                    <a:pt x="11077" y="21866"/>
                    <a:pt x="11145" y="21872"/>
                    <a:pt x="11216" y="21872"/>
                  </a:cubicBezTo>
                  <a:cubicBezTo>
                    <a:pt x="11236" y="21872"/>
                    <a:pt x="11256" y="21871"/>
                    <a:pt x="11277" y="21870"/>
                  </a:cubicBezTo>
                  <a:cubicBezTo>
                    <a:pt x="11708" y="21855"/>
                    <a:pt x="12147" y="21587"/>
                    <a:pt x="12327" y="21200"/>
                  </a:cubicBezTo>
                  <a:lnTo>
                    <a:pt x="12327" y="21200"/>
                  </a:lnTo>
                  <a:cubicBezTo>
                    <a:pt x="12308" y="21203"/>
                    <a:pt x="12290" y="21209"/>
                    <a:pt x="12270" y="21209"/>
                  </a:cubicBezTo>
                  <a:cubicBezTo>
                    <a:pt x="12249" y="21210"/>
                    <a:pt x="12229" y="21211"/>
                    <a:pt x="12208" y="21211"/>
                  </a:cubicBezTo>
                  <a:cubicBezTo>
                    <a:pt x="12137" y="21211"/>
                    <a:pt x="12070" y="21205"/>
                    <a:pt x="12000" y="21205"/>
                  </a:cubicBezTo>
                  <a:cubicBezTo>
                    <a:pt x="11895" y="21264"/>
                    <a:pt x="11783" y="21306"/>
                    <a:pt x="11665" y="21327"/>
                  </a:cubicBezTo>
                  <a:cubicBezTo>
                    <a:pt x="10836" y="21481"/>
                    <a:pt x="9421" y="21748"/>
                    <a:pt x="8091" y="21748"/>
                  </a:cubicBezTo>
                  <a:cubicBezTo>
                    <a:pt x="6643" y="21748"/>
                    <a:pt x="5295" y="21431"/>
                    <a:pt x="4909" y="20306"/>
                  </a:cubicBezTo>
                  <a:cubicBezTo>
                    <a:pt x="4604" y="19421"/>
                    <a:pt x="5309" y="12696"/>
                    <a:pt x="4883" y="12696"/>
                  </a:cubicBezTo>
                  <a:cubicBezTo>
                    <a:pt x="4881" y="12696"/>
                    <a:pt x="4879" y="12696"/>
                    <a:pt x="4877" y="12696"/>
                  </a:cubicBezTo>
                  <a:cubicBezTo>
                    <a:pt x="4557" y="12744"/>
                    <a:pt x="4277" y="12770"/>
                    <a:pt x="4026" y="12770"/>
                  </a:cubicBezTo>
                  <a:cubicBezTo>
                    <a:pt x="3144" y="12770"/>
                    <a:pt x="2608" y="12444"/>
                    <a:pt x="1893" y="11569"/>
                  </a:cubicBezTo>
                  <a:cubicBezTo>
                    <a:pt x="1587" y="11198"/>
                    <a:pt x="1076" y="10188"/>
                    <a:pt x="1049" y="9683"/>
                  </a:cubicBezTo>
                  <a:cubicBezTo>
                    <a:pt x="992" y="8638"/>
                    <a:pt x="1512" y="5955"/>
                    <a:pt x="2240" y="4651"/>
                  </a:cubicBezTo>
                  <a:cubicBezTo>
                    <a:pt x="3400" y="2780"/>
                    <a:pt x="4000" y="1736"/>
                    <a:pt x="4982" y="1"/>
                  </a:cubicBezTo>
                  <a:cubicBezTo>
                    <a:pt x="4968" y="1"/>
                    <a:pt x="4953" y="1"/>
                    <a:pt x="4939" y="1"/>
                  </a:cubicBezTo>
                  <a:close/>
                </a:path>
              </a:pathLst>
            </a:custGeom>
            <a:solidFill>
              <a:srgbClr val="2611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39"/>
            <p:cNvSpPr/>
            <p:nvPr/>
          </p:nvSpPr>
          <p:spPr>
            <a:xfrm>
              <a:off x="4668400" y="1406450"/>
              <a:ext cx="404725" cy="425150"/>
            </a:xfrm>
            <a:custGeom>
              <a:avLst/>
              <a:gdLst/>
              <a:ahLst/>
              <a:cxnLst/>
              <a:rect l="l" t="t" r="r" b="b"/>
              <a:pathLst>
                <a:path w="16189" h="17006" extrusionOk="0">
                  <a:moveTo>
                    <a:pt x="15594" y="6876"/>
                  </a:moveTo>
                  <a:cubicBezTo>
                    <a:pt x="15300" y="4829"/>
                    <a:pt x="14112" y="2647"/>
                    <a:pt x="12052" y="1912"/>
                  </a:cubicBezTo>
                  <a:cubicBezTo>
                    <a:pt x="10724" y="1437"/>
                    <a:pt x="9413" y="1358"/>
                    <a:pt x="8013" y="1291"/>
                  </a:cubicBezTo>
                  <a:cubicBezTo>
                    <a:pt x="5824" y="1189"/>
                    <a:pt x="3254" y="0"/>
                    <a:pt x="2137" y="1035"/>
                  </a:cubicBezTo>
                  <a:cubicBezTo>
                    <a:pt x="971" y="2113"/>
                    <a:pt x="1" y="3789"/>
                    <a:pt x="1399" y="4670"/>
                  </a:cubicBezTo>
                  <a:cubicBezTo>
                    <a:pt x="2210" y="5182"/>
                    <a:pt x="3032" y="5346"/>
                    <a:pt x="3575" y="5277"/>
                  </a:cubicBezTo>
                  <a:cubicBezTo>
                    <a:pt x="5523" y="5025"/>
                    <a:pt x="7125" y="5297"/>
                    <a:pt x="7981" y="7095"/>
                  </a:cubicBezTo>
                  <a:cubicBezTo>
                    <a:pt x="8322" y="7808"/>
                    <a:pt x="8123" y="8635"/>
                    <a:pt x="7868" y="9398"/>
                  </a:cubicBezTo>
                  <a:cubicBezTo>
                    <a:pt x="7269" y="10026"/>
                    <a:pt x="6599" y="10667"/>
                    <a:pt x="6418" y="11541"/>
                  </a:cubicBezTo>
                  <a:cubicBezTo>
                    <a:pt x="6451" y="11531"/>
                    <a:pt x="6480" y="11516"/>
                    <a:pt x="6518" y="11513"/>
                  </a:cubicBezTo>
                  <a:cubicBezTo>
                    <a:pt x="7168" y="11466"/>
                    <a:pt x="7786" y="10993"/>
                    <a:pt x="8483" y="11042"/>
                  </a:cubicBezTo>
                  <a:cubicBezTo>
                    <a:pt x="9119" y="11086"/>
                    <a:pt x="9662" y="11592"/>
                    <a:pt x="9434" y="12284"/>
                  </a:cubicBezTo>
                  <a:cubicBezTo>
                    <a:pt x="9188" y="13026"/>
                    <a:pt x="8480" y="13355"/>
                    <a:pt x="7774" y="13691"/>
                  </a:cubicBezTo>
                  <a:cubicBezTo>
                    <a:pt x="7755" y="13741"/>
                    <a:pt x="7735" y="13794"/>
                    <a:pt x="7721" y="13840"/>
                  </a:cubicBezTo>
                  <a:cubicBezTo>
                    <a:pt x="7469" y="14570"/>
                    <a:pt x="7882" y="17006"/>
                    <a:pt x="8479" y="16675"/>
                  </a:cubicBezTo>
                  <a:cubicBezTo>
                    <a:pt x="13492" y="13898"/>
                    <a:pt x="16188" y="11004"/>
                    <a:pt x="15594" y="687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977;p39"/>
            <p:cNvSpPr/>
            <p:nvPr/>
          </p:nvSpPr>
          <p:spPr>
            <a:xfrm>
              <a:off x="4331750" y="1928400"/>
              <a:ext cx="821850" cy="1134575"/>
            </a:xfrm>
            <a:custGeom>
              <a:avLst/>
              <a:gdLst/>
              <a:ahLst/>
              <a:cxnLst/>
              <a:rect l="l" t="t" r="r" b="b"/>
              <a:pathLst>
                <a:path w="32874" h="45383" extrusionOk="0">
                  <a:moveTo>
                    <a:pt x="32718" y="40187"/>
                  </a:moveTo>
                  <a:cubicBezTo>
                    <a:pt x="30134" y="32221"/>
                    <a:pt x="30929" y="23959"/>
                    <a:pt x="31213" y="15745"/>
                  </a:cubicBezTo>
                  <a:cubicBezTo>
                    <a:pt x="31380" y="10980"/>
                    <a:pt x="29253" y="4208"/>
                    <a:pt x="24507" y="2215"/>
                  </a:cubicBezTo>
                  <a:cubicBezTo>
                    <a:pt x="24262" y="2114"/>
                    <a:pt x="24045" y="2102"/>
                    <a:pt x="23860" y="2155"/>
                  </a:cubicBezTo>
                  <a:cubicBezTo>
                    <a:pt x="22913" y="1926"/>
                    <a:pt x="20264" y="3505"/>
                    <a:pt x="19594" y="3673"/>
                  </a:cubicBezTo>
                  <a:cubicBezTo>
                    <a:pt x="18793" y="3874"/>
                    <a:pt x="17269" y="3929"/>
                    <a:pt x="16247" y="3636"/>
                  </a:cubicBezTo>
                  <a:cubicBezTo>
                    <a:pt x="15522" y="3428"/>
                    <a:pt x="14690" y="2349"/>
                    <a:pt x="14214" y="2066"/>
                  </a:cubicBezTo>
                  <a:cubicBezTo>
                    <a:pt x="12162" y="848"/>
                    <a:pt x="8452" y="2294"/>
                    <a:pt x="6567" y="536"/>
                  </a:cubicBezTo>
                  <a:cubicBezTo>
                    <a:pt x="5988" y="0"/>
                    <a:pt x="5173" y="212"/>
                    <a:pt x="4886" y="933"/>
                  </a:cubicBezTo>
                  <a:cubicBezTo>
                    <a:pt x="3965" y="3208"/>
                    <a:pt x="1058" y="6768"/>
                    <a:pt x="312" y="8108"/>
                  </a:cubicBezTo>
                  <a:cubicBezTo>
                    <a:pt x="1" y="8467"/>
                    <a:pt x="1174" y="8829"/>
                    <a:pt x="1592" y="9187"/>
                  </a:cubicBezTo>
                  <a:cubicBezTo>
                    <a:pt x="6235" y="13145"/>
                    <a:pt x="7946" y="18115"/>
                    <a:pt x="7976" y="24117"/>
                  </a:cubicBezTo>
                  <a:cubicBezTo>
                    <a:pt x="8006" y="30164"/>
                    <a:pt x="8462" y="36197"/>
                    <a:pt x="8324" y="42250"/>
                  </a:cubicBezTo>
                  <a:cubicBezTo>
                    <a:pt x="8313" y="42716"/>
                    <a:pt x="8607" y="43167"/>
                    <a:pt x="9068" y="43299"/>
                  </a:cubicBezTo>
                  <a:cubicBezTo>
                    <a:pt x="16344" y="45383"/>
                    <a:pt x="25484" y="45313"/>
                    <a:pt x="32160" y="41406"/>
                  </a:cubicBezTo>
                  <a:cubicBezTo>
                    <a:pt x="32553" y="41174"/>
                    <a:pt x="32873" y="40662"/>
                    <a:pt x="32718" y="40187"/>
                  </a:cubicBezTo>
                  <a:close/>
                </a:path>
              </a:pathLst>
            </a:custGeom>
            <a:gradFill>
              <a:gsLst>
                <a:gs pos="0">
                  <a:srgbClr val="401EBB"/>
                </a:gs>
                <a:gs pos="100000">
                  <a:srgbClr val="02BCFD"/>
                </a:gs>
              </a:gsLst>
              <a:lin ang="189007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39"/>
            <p:cNvSpPr/>
            <p:nvPr/>
          </p:nvSpPr>
          <p:spPr>
            <a:xfrm>
              <a:off x="4331750" y="2085925"/>
              <a:ext cx="335800" cy="946325"/>
            </a:xfrm>
            <a:custGeom>
              <a:avLst/>
              <a:gdLst/>
              <a:ahLst/>
              <a:cxnLst/>
              <a:rect l="l" t="t" r="r" b="b"/>
              <a:pathLst>
                <a:path w="13432" h="37853" extrusionOk="0">
                  <a:moveTo>
                    <a:pt x="1520" y="0"/>
                  </a:moveTo>
                  <a:cubicBezTo>
                    <a:pt x="458" y="1563"/>
                    <a:pt x="736" y="1060"/>
                    <a:pt x="312" y="1826"/>
                  </a:cubicBezTo>
                  <a:cubicBezTo>
                    <a:pt x="1" y="2185"/>
                    <a:pt x="1174" y="2547"/>
                    <a:pt x="1592" y="2906"/>
                  </a:cubicBezTo>
                  <a:cubicBezTo>
                    <a:pt x="6235" y="6862"/>
                    <a:pt x="7946" y="11833"/>
                    <a:pt x="7976" y="17835"/>
                  </a:cubicBezTo>
                  <a:cubicBezTo>
                    <a:pt x="8004" y="23884"/>
                    <a:pt x="8460" y="29916"/>
                    <a:pt x="8323" y="35968"/>
                  </a:cubicBezTo>
                  <a:cubicBezTo>
                    <a:pt x="8311" y="36435"/>
                    <a:pt x="8605" y="36885"/>
                    <a:pt x="9066" y="37019"/>
                  </a:cubicBezTo>
                  <a:cubicBezTo>
                    <a:pt x="9560" y="37160"/>
                    <a:pt x="12326" y="37728"/>
                    <a:pt x="12837" y="37852"/>
                  </a:cubicBezTo>
                  <a:cubicBezTo>
                    <a:pt x="13431" y="34311"/>
                    <a:pt x="9496" y="26231"/>
                    <a:pt x="9404" y="22851"/>
                  </a:cubicBezTo>
                  <a:cubicBezTo>
                    <a:pt x="9311" y="19471"/>
                    <a:pt x="11730" y="18705"/>
                    <a:pt x="11730" y="17787"/>
                  </a:cubicBezTo>
                  <a:cubicBezTo>
                    <a:pt x="11730" y="17787"/>
                    <a:pt x="8758" y="14523"/>
                    <a:pt x="8277" y="12227"/>
                  </a:cubicBezTo>
                  <a:cubicBezTo>
                    <a:pt x="7393" y="7996"/>
                    <a:pt x="7205" y="5570"/>
                    <a:pt x="4195" y="2399"/>
                  </a:cubicBezTo>
                  <a:cubicBezTo>
                    <a:pt x="3989" y="2181"/>
                    <a:pt x="1825" y="219"/>
                    <a:pt x="152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 name="Rectangle 4"/>
          <p:cNvSpPr/>
          <p:nvPr/>
        </p:nvSpPr>
        <p:spPr>
          <a:xfrm>
            <a:off x="106975" y="0"/>
            <a:ext cx="8700898" cy="5928418"/>
          </a:xfrm>
          <a:prstGeom prst="rect">
            <a:avLst/>
          </a:prstGeom>
        </p:spPr>
        <p:txBody>
          <a:bodyPr wrap="square">
            <a:spAutoFit/>
          </a:bodyPr>
          <a:lstStyle/>
          <a:p>
            <a:pPr indent="228600"/>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228600"/>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3.1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Khóa</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trực</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tuyến</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E – </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learning</a:t>
            </a:r>
            <a:endParaRPr lang="en-US" sz="2400" b="1" i="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107000"/>
              </a:lnSpc>
              <a:spcAft>
                <a:spcPts val="800"/>
              </a:spcAft>
              <a:buSzPts val="1000"/>
              <a:buFont typeface="Wingdings" panose="05000000000000000000" pitchFamily="2" charset="2"/>
              <a:buChar char=""/>
              <a:tabLst>
                <a:tab pos="457200" algn="l"/>
              </a:tabLst>
            </a:pP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Thiết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kê</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các</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bài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giảng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E –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learning</a:t>
            </a:r>
          </a:p>
          <a:p>
            <a:pPr marL="342900" lvl="0" indent="-342900">
              <a:lnSpc>
                <a:spcPct val="107000"/>
              </a:lnSpc>
              <a:spcAft>
                <a:spcPts val="800"/>
              </a:spcAft>
              <a:buSzPts val="1000"/>
              <a:buFont typeface="Wingdings" panose="05000000000000000000" pitchFamily="2" charset="2"/>
              <a:buChar char=""/>
              <a:tabLst>
                <a:tab pos="457200" algn="l"/>
              </a:tabLst>
            </a:pP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Thiết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kê</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ứng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dụng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tư</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học</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điện</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thoại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L="342900" indent="-342900">
              <a:lnSpc>
                <a:spcPct val="107000"/>
              </a:lnSpc>
              <a:spcAft>
                <a:spcPts val="800"/>
              </a:spcAft>
              <a:buSzPts val="1000"/>
              <a:buFont typeface="Wingdings" panose="05000000000000000000" pitchFamily="2" charset="2"/>
              <a:buChar char=""/>
              <a:tabLst>
                <a:tab pos="457200" algn="l"/>
              </a:tabLs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Giới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thiệu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hướng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sư</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dụng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các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app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thời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trang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có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sẵn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app Xu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hướng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thời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trang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app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thiết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kê</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thun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0">
              <a:lnSpc>
                <a:spcPct val="107000"/>
              </a:lnSpc>
              <a:spcAft>
                <a:spcPts val="800"/>
              </a:spcAft>
              <a:buSzPts val="1000"/>
              <a:tabLst>
                <a:tab pos="457200" algn="l"/>
              </a:tabLst>
            </a:pP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Lợi</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ích</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nSpc>
                <a:spcPct val="107000"/>
              </a:lnSpc>
              <a:spcAft>
                <a:spcPts val="800"/>
              </a:spcAft>
              <a:buSzPts val="1000"/>
              <a:tabLst>
                <a:tab pos="457200" algn="l"/>
              </a:tabLst>
            </a:pP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Đ</a:t>
            </a:r>
            <a:r>
              <a:rPr lang="vi-VN"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em </a:t>
            </a:r>
            <a:r>
              <a:rPr lang="vi-VN"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lại sự linh động cho </a:t>
            </a:r>
            <a:r>
              <a:rPr lang="vi-VN"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người học</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nSpc>
                <a:spcPct val="107000"/>
              </a:lnSpc>
              <a:spcAft>
                <a:spcPts val="800"/>
              </a:spcAft>
              <a:buSzPts val="1000"/>
              <a:tabLst>
                <a:tab pos="457200" algn="l"/>
              </a:tabLst>
            </a:pP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Xem</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bài</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giảng</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lần</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nSpc>
                <a:spcPct val="107000"/>
              </a:lnSpc>
              <a:spcAft>
                <a:spcPts val="800"/>
              </a:spcAft>
              <a:buSzPts val="1000"/>
              <a:tabLst>
                <a:tab pos="457200" algn="l"/>
              </a:tabLst>
            </a:pP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Tạo</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sư</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hứng</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học</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tập</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thông</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qua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các</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ứng</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dụng</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học</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tập</a:t>
            </a:r>
            <a:r>
              <a:rPr lang="en-US"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nSpc>
                <a:spcPct val="107000"/>
              </a:lnSpc>
              <a:spcAft>
                <a:spcPts val="800"/>
              </a:spcAft>
              <a:buSzPts val="1000"/>
              <a:tabLst>
                <a:tab pos="457200" algn="l"/>
              </a:tabLst>
            </a:pP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0">
              <a:lnSpc>
                <a:spcPct val="107000"/>
              </a:lnSpc>
              <a:spcAft>
                <a:spcPts val="800"/>
              </a:spcAft>
              <a:buSzPts val="1000"/>
              <a:tabLst>
                <a:tab pos="457200" algn="l"/>
              </a:tabLst>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52546" y="306106"/>
            <a:ext cx="7074373" cy="521810"/>
          </a:xfrm>
          <a:prstGeom prst="rect">
            <a:avLst/>
          </a:prstGeom>
        </p:spPr>
        <p:txBody>
          <a:bodyPr wrap="none">
            <a:spAutoFit/>
          </a:bodyPr>
          <a:lstStyle/>
          <a:p>
            <a:pPr lvl="0">
              <a:lnSpc>
                <a:spcPct val="107000"/>
              </a:lnSpc>
              <a:spcAft>
                <a:spcPts val="800"/>
              </a:spcAft>
              <a:buSzPts val="1000"/>
              <a:tabLst>
                <a:tab pos="457200" algn="l"/>
              </a:tabLst>
            </a:pP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3.2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thông</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qua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án</a:t>
            </a:r>
            <a:endParaRPr lang="en-US" sz="2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6" name="Rectangle 5"/>
          <p:cNvSpPr/>
          <p:nvPr/>
        </p:nvSpPr>
        <p:spPr>
          <a:xfrm>
            <a:off x="567368" y="904875"/>
            <a:ext cx="8080872" cy="3785652"/>
          </a:xfrm>
          <a:prstGeom prst="rect">
            <a:avLst/>
          </a:prstGeom>
        </p:spPr>
        <p:txBody>
          <a:bodyPr wrap="square">
            <a:spAutoFit/>
          </a:bodyPr>
          <a:lstStyle/>
          <a:p>
            <a:r>
              <a:rPr lang="en-US" sz="2400" dirty="0" smtClean="0">
                <a:latin typeface="+mj-lt"/>
                <a:cs typeface="Adobe Arabic" panose="02040503050201020203" pitchFamily="18" charset="-78"/>
              </a:rPr>
              <a:t>	</a:t>
            </a:r>
            <a:r>
              <a:rPr lang="vi-VN" sz="2400" dirty="0" smtClean="0">
                <a:latin typeface="+mj-lt"/>
                <a:cs typeface="Adobe Arabic" panose="02040503050201020203" pitchFamily="18" charset="-78"/>
              </a:rPr>
              <a:t>Dạy </a:t>
            </a:r>
            <a:r>
              <a:rPr lang="vi-VN" sz="2400" dirty="0">
                <a:latin typeface="+mj-lt"/>
                <a:cs typeface="Adobe Arabic" panose="02040503050201020203" pitchFamily="18" charset="-78"/>
              </a:rPr>
              <a:t>học theo dự án (DHDA) là một hình thức dạy học, trong đó người học thực hiện một nhiệm vụ học tập phức hợp, có sự kết hợp giữa lý thuyết và thực hành, có tạo ra các sản phẩm có thể giới thiệu. </a:t>
            </a:r>
            <a:endParaRPr lang="en-US" sz="2400" dirty="0" smtClean="0">
              <a:latin typeface="+mj-lt"/>
              <a:cs typeface="Adobe Arabic" panose="02040503050201020203" pitchFamily="18" charset="-78"/>
            </a:endParaRPr>
          </a:p>
          <a:p>
            <a:r>
              <a:rPr lang="en-US" sz="2400" dirty="0" smtClean="0">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Khoa</a:t>
            </a:r>
            <a:r>
              <a:rPr lang="en-US" sz="2400" dirty="0" smtClean="0">
                <a:solidFill>
                  <a:schemeClr val="bg1"/>
                </a:solidFill>
                <a:latin typeface="Times New Roman" panose="02020603050405020304" pitchFamily="18" charset="0"/>
                <a:cs typeface="Times New Roman" panose="02020603050405020304" pitchFamily="18" charset="0"/>
              </a:rPr>
              <a:t> May- </a:t>
            </a:r>
            <a:r>
              <a:rPr lang="en-US" sz="2400" dirty="0" err="1" smtClean="0">
                <a:solidFill>
                  <a:schemeClr val="bg1"/>
                </a:solidFill>
                <a:latin typeface="Times New Roman" panose="02020603050405020304" pitchFamily="18" charset="0"/>
                <a:cs typeface="Times New Roman" panose="02020603050405020304" pitchFamily="18" charset="0"/>
              </a:rPr>
              <a:t>Thời</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trang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kết</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hợp</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nha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trường</a:t>
            </a:r>
            <a:r>
              <a:rPr lang="en-US" sz="2400" dirty="0" smtClean="0">
                <a:solidFill>
                  <a:schemeClr val="bg1"/>
                </a:solidFill>
                <a:latin typeface="Times New Roman" panose="02020603050405020304" pitchFamily="18" charset="0"/>
                <a:cs typeface="Times New Roman" panose="02020603050405020304" pitchFamily="18" charset="0"/>
              </a:rPr>
              <a:t> hay </a:t>
            </a:r>
            <a:r>
              <a:rPr lang="en-US" sz="2400" dirty="0" err="1" smtClean="0">
                <a:solidFill>
                  <a:schemeClr val="bg1"/>
                </a:solidFill>
                <a:latin typeface="Times New Roman" panose="02020603050405020304" pitchFamily="18" charset="0"/>
                <a:cs typeface="Times New Roman" panose="02020603050405020304" pitchFamily="18" charset="0"/>
              </a:rPr>
              <a:t>doanh</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nghiệp</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xây</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dựng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các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dư</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án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cho</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sinh</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viên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tham</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gia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Dư</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án</a:t>
            </a:r>
            <a:r>
              <a:rPr lang="en-US" sz="2400" dirty="0" smtClean="0">
                <a:solidFill>
                  <a:schemeClr val="bg1"/>
                </a:solidFill>
                <a:latin typeface="Times New Roman" panose="02020603050405020304" pitchFamily="18" charset="0"/>
                <a:cs typeface="Times New Roman" panose="02020603050405020304" pitchFamily="18" charset="0"/>
              </a:rPr>
              <a:t> may </a:t>
            </a:r>
            <a:r>
              <a:rPr lang="en-US" sz="2400" dirty="0" err="1" smtClean="0">
                <a:solidFill>
                  <a:schemeClr val="bg1"/>
                </a:solidFill>
                <a:latin typeface="Times New Roman" panose="02020603050405020304" pitchFamily="18" charset="0"/>
                <a:cs typeface="Times New Roman" panose="02020603050405020304" pitchFamily="18" charset="0"/>
              </a:rPr>
              <a:t>đồng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phục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cho</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giảng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viên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dạy</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thực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hành</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dư</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án</a:t>
            </a:r>
            <a:r>
              <a:rPr lang="en-US" sz="2400" dirty="0" smtClean="0">
                <a:solidFill>
                  <a:schemeClr val="bg1"/>
                </a:solidFill>
                <a:latin typeface="Times New Roman" panose="02020603050405020304" pitchFamily="18" charset="0"/>
                <a:cs typeface="Times New Roman" panose="02020603050405020304" pitchFamily="18" charset="0"/>
              </a:rPr>
              <a:t> may </a:t>
            </a:r>
            <a:r>
              <a:rPr lang="en-US" sz="2400" dirty="0" err="1" smtClean="0">
                <a:solidFill>
                  <a:schemeClr val="bg1"/>
                </a:solidFill>
                <a:latin typeface="Times New Roman" panose="02020603050405020304" pitchFamily="18" charset="0"/>
                <a:cs typeface="Times New Roman" panose="02020603050405020304" pitchFamily="18" charset="0"/>
              </a:rPr>
              <a:t>đồng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phục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thê</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dục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cho</a:t>
            </a:r>
            <a:r>
              <a:rPr lang="en-US" sz="2400" dirty="0" smtClean="0">
                <a:solidFill>
                  <a:schemeClr val="bg1"/>
                </a:solidFill>
                <a:latin typeface="Times New Roman" panose="02020603050405020304" pitchFamily="18" charset="0"/>
                <a:cs typeface="Times New Roman" panose="02020603050405020304" pitchFamily="18" charset="0"/>
              </a:rPr>
              <a:t> SV, </a:t>
            </a:r>
            <a:r>
              <a:rPr lang="en-US" sz="2400" dirty="0" err="1" smtClean="0">
                <a:solidFill>
                  <a:schemeClr val="bg1"/>
                </a:solidFill>
                <a:latin typeface="Times New Roman" panose="02020603050405020304" pitchFamily="18" charset="0"/>
                <a:cs typeface="Times New Roman" panose="02020603050405020304" pitchFamily="18" charset="0"/>
              </a:rPr>
              <a:t>dư</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án</a:t>
            </a:r>
            <a:r>
              <a:rPr lang="en-US" sz="2400" dirty="0" smtClean="0">
                <a:solidFill>
                  <a:schemeClr val="bg1"/>
                </a:solidFill>
                <a:latin typeface="Times New Roman" panose="02020603050405020304" pitchFamily="18" charset="0"/>
                <a:cs typeface="Times New Roman" panose="02020603050405020304" pitchFamily="18" charset="0"/>
              </a:rPr>
              <a:t> may </a:t>
            </a:r>
            <a:r>
              <a:rPr lang="en-US" sz="2400" dirty="0" err="1" smtClean="0">
                <a:solidFill>
                  <a:schemeClr val="bg1"/>
                </a:solidFill>
                <a:latin typeface="Times New Roman" panose="02020603050405020304" pitchFamily="18" charset="0"/>
                <a:cs typeface="Times New Roman" panose="02020603050405020304" pitchFamily="18" charset="0"/>
              </a:rPr>
              <a:t>đồng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phục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ly</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thuyết</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va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thực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hành</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cho</a:t>
            </a:r>
            <a:r>
              <a:rPr lang="en-US" sz="2400" dirty="0" smtClean="0">
                <a:solidFill>
                  <a:schemeClr val="bg1"/>
                </a:solidFill>
                <a:latin typeface="Times New Roman" panose="02020603050405020304" pitchFamily="18" charset="0"/>
                <a:cs typeface="Times New Roman" panose="02020603050405020304" pitchFamily="18" charset="0"/>
              </a:rPr>
              <a:t> SV, </a:t>
            </a:r>
            <a:r>
              <a:rPr lang="en-US" sz="2400" dirty="0" err="1" smtClean="0">
                <a:solidFill>
                  <a:schemeClr val="bg1"/>
                </a:solidFill>
                <a:latin typeface="Times New Roman" panose="02020603050405020304" pitchFamily="18" charset="0"/>
                <a:cs typeface="Times New Roman" panose="02020603050405020304" pitchFamily="18" charset="0"/>
              </a:rPr>
              <a:t>dư</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án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thiết</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kê</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va</a:t>
            </a:r>
            <a:r>
              <a:rPr lang="en-US" sz="2400" dirty="0" smtClean="0">
                <a:solidFill>
                  <a:schemeClr val="bg1"/>
                </a:solidFill>
                <a:latin typeface="Times New Roman" panose="02020603050405020304" pitchFamily="18" charset="0"/>
                <a:cs typeface="Times New Roman" panose="02020603050405020304" pitchFamily="18" charset="0"/>
              </a:rPr>
              <a:t>̀ may </a:t>
            </a:r>
            <a:r>
              <a:rPr lang="en-US" sz="2400" dirty="0" err="1" smtClean="0">
                <a:solidFill>
                  <a:schemeClr val="bg1"/>
                </a:solidFill>
                <a:latin typeface="Times New Roman" panose="02020603050405020304" pitchFamily="18" charset="0"/>
                <a:cs typeface="Times New Roman" panose="02020603050405020304" pitchFamily="18" charset="0"/>
              </a:rPr>
              <a:t>hoàn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thành</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đồng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phục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cho</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doanh</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nghiệp</a:t>
            </a:r>
            <a:r>
              <a:rPr lang="en-US" sz="2400" dirty="0" smtClean="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646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94392" y="1067564"/>
            <a:ext cx="6968168" cy="1938992"/>
          </a:xfrm>
          <a:prstGeom prst="rect">
            <a:avLst/>
          </a:prstGeom>
        </p:spPr>
        <p:txBody>
          <a:bodyPr wrap="square">
            <a:spAutoFit/>
          </a:bodyPr>
          <a:lstStyle/>
          <a:p>
            <a:pPr marL="342900" indent="-342900">
              <a:buFont typeface="Arial" panose="020B0604020202020204" pitchFamily="34" charset="0"/>
              <a:buChar char="•"/>
            </a:pPr>
            <a:r>
              <a:rPr lang="vi-VN" sz="2400" dirty="0" smtClean="0">
                <a:latin typeface="+mj-lt"/>
              </a:rPr>
              <a:t>Giúp </a:t>
            </a:r>
            <a:r>
              <a:rPr lang="vi-VN" sz="2400" dirty="0">
                <a:latin typeface="+mj-lt"/>
              </a:rPr>
              <a:t>người học thực hành dễ dàng, thao tác nhiều lần, tiết kiệm kinh phí.</a:t>
            </a:r>
          </a:p>
          <a:p>
            <a:pPr marL="342900" indent="-342900">
              <a:buFont typeface="Arial" panose="020B0604020202020204" pitchFamily="34" charset="0"/>
              <a:buChar char="•"/>
            </a:pPr>
            <a:r>
              <a:rPr lang="vi-VN" sz="2400" dirty="0">
                <a:latin typeface="+mj-lt"/>
              </a:rPr>
              <a:t>Sinh viên có thể thiết kế, thực hành luôn trên máy tính, điện thoại, không cần máy móc thật, tiết </a:t>
            </a:r>
            <a:r>
              <a:rPr lang="vi-VN" sz="2400" dirty="0" smtClean="0">
                <a:latin typeface="+mj-lt"/>
              </a:rPr>
              <a:t>kiệm</a:t>
            </a:r>
            <a:r>
              <a:rPr lang="en-US" sz="2400" dirty="0" smtClean="0">
                <a:latin typeface="+mj-lt"/>
              </a:rPr>
              <a:t>.</a:t>
            </a:r>
          </a:p>
          <a:p>
            <a:endParaRPr lang="vi-VN" sz="2400" dirty="0">
              <a:latin typeface="+mj-lt"/>
            </a:endParaRPr>
          </a:p>
        </p:txBody>
      </p:sp>
      <p:sp>
        <p:nvSpPr>
          <p:cNvPr id="6" name="Rectangle 5"/>
          <p:cNvSpPr/>
          <p:nvPr/>
        </p:nvSpPr>
        <p:spPr>
          <a:xfrm>
            <a:off x="352546" y="306106"/>
            <a:ext cx="7310014" cy="521810"/>
          </a:xfrm>
          <a:prstGeom prst="rect">
            <a:avLst/>
          </a:prstGeom>
        </p:spPr>
        <p:txBody>
          <a:bodyPr wrap="none">
            <a:spAutoFit/>
          </a:bodyPr>
          <a:lstStyle/>
          <a:p>
            <a:pPr lvl="0">
              <a:lnSpc>
                <a:spcPct val="107000"/>
              </a:lnSpc>
              <a:spcAft>
                <a:spcPts val="800"/>
              </a:spcAft>
              <a:buSzPts val="1000"/>
              <a:tabLst>
                <a:tab pos="457200" algn="l"/>
              </a:tabLst>
            </a:pP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3.3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8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bằng</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ứng</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dụng</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thực</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tê</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ảo</a:t>
            </a:r>
            <a:endParaRPr lang="en-US" sz="2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352546" y="2482766"/>
            <a:ext cx="3231160" cy="2822693"/>
          </a:xfrm>
          <a:prstGeom prst="rect">
            <a:avLst/>
          </a:prstGeom>
        </p:spPr>
      </p:pic>
      <p:grpSp>
        <p:nvGrpSpPr>
          <p:cNvPr id="8" name="Google Shape;917;p39"/>
          <p:cNvGrpSpPr/>
          <p:nvPr/>
        </p:nvGrpSpPr>
        <p:grpSpPr>
          <a:xfrm>
            <a:off x="6527409" y="2082018"/>
            <a:ext cx="3392857" cy="3061482"/>
            <a:chOff x="1141900" y="258850"/>
            <a:chExt cx="5336000" cy="5217125"/>
          </a:xfrm>
        </p:grpSpPr>
        <p:sp>
          <p:nvSpPr>
            <p:cNvPr id="9" name="Google Shape;918;p39"/>
            <p:cNvSpPr/>
            <p:nvPr/>
          </p:nvSpPr>
          <p:spPr>
            <a:xfrm>
              <a:off x="1141900" y="4194400"/>
              <a:ext cx="5336000" cy="1281575"/>
            </a:xfrm>
            <a:custGeom>
              <a:avLst/>
              <a:gdLst/>
              <a:ahLst/>
              <a:cxnLst/>
              <a:rect l="l" t="t" r="r" b="b"/>
              <a:pathLst>
                <a:path w="213440" h="51263" extrusionOk="0">
                  <a:moveTo>
                    <a:pt x="56252" y="1"/>
                  </a:moveTo>
                  <a:lnTo>
                    <a:pt x="0" y="51262"/>
                  </a:lnTo>
                  <a:lnTo>
                    <a:pt x="213439" y="51262"/>
                  </a:lnTo>
                  <a:lnTo>
                    <a:pt x="134420" y="40"/>
                  </a:lnTo>
                  <a:close/>
                </a:path>
              </a:pathLst>
            </a:custGeom>
            <a:gradFill>
              <a:gsLst>
                <a:gs pos="0">
                  <a:srgbClr val="FFFFFF">
                    <a:alpha val="11372"/>
                    <a:alpha val="36160"/>
                  </a:srgbClr>
                </a:gs>
                <a:gs pos="66000">
                  <a:srgbClr val="E354F7">
                    <a:alpha val="16078"/>
                    <a:alpha val="36160"/>
                  </a:srgbClr>
                </a:gs>
                <a:gs pos="100000">
                  <a:srgbClr val="10ECFF">
                    <a:alpha val="25490"/>
                    <a:alpha val="36160"/>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919;p39"/>
            <p:cNvSpPr/>
            <p:nvPr/>
          </p:nvSpPr>
          <p:spPr>
            <a:xfrm>
              <a:off x="2572500" y="258850"/>
              <a:ext cx="1933725" cy="3996200"/>
            </a:xfrm>
            <a:custGeom>
              <a:avLst/>
              <a:gdLst/>
              <a:ahLst/>
              <a:cxnLst/>
              <a:rect l="l" t="t" r="r" b="b"/>
              <a:pathLst>
                <a:path w="77349" h="159848" extrusionOk="0">
                  <a:moveTo>
                    <a:pt x="68508" y="159845"/>
                  </a:moveTo>
                  <a:lnTo>
                    <a:pt x="8762" y="159818"/>
                  </a:lnTo>
                  <a:cubicBezTo>
                    <a:pt x="3922" y="159814"/>
                    <a:pt x="0" y="155881"/>
                    <a:pt x="3" y="151031"/>
                  </a:cubicBezTo>
                  <a:lnTo>
                    <a:pt x="75" y="8779"/>
                  </a:lnTo>
                  <a:cubicBezTo>
                    <a:pt x="77" y="3929"/>
                    <a:pt x="4003" y="1"/>
                    <a:pt x="8841" y="2"/>
                  </a:cubicBezTo>
                  <a:lnTo>
                    <a:pt x="68587" y="33"/>
                  </a:lnTo>
                  <a:cubicBezTo>
                    <a:pt x="73427" y="35"/>
                    <a:pt x="77349" y="3968"/>
                    <a:pt x="77346" y="8819"/>
                  </a:cubicBezTo>
                  <a:lnTo>
                    <a:pt x="77274" y="151069"/>
                  </a:lnTo>
                  <a:cubicBezTo>
                    <a:pt x="77272" y="155920"/>
                    <a:pt x="73347" y="159848"/>
                    <a:pt x="68508" y="15984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920;p39"/>
            <p:cNvSpPr/>
            <p:nvPr/>
          </p:nvSpPr>
          <p:spPr>
            <a:xfrm>
              <a:off x="2663200" y="694475"/>
              <a:ext cx="1755825" cy="3121800"/>
            </a:xfrm>
            <a:custGeom>
              <a:avLst/>
              <a:gdLst/>
              <a:ahLst/>
              <a:cxnLst/>
              <a:rect l="l" t="t" r="r" b="b"/>
              <a:pathLst>
                <a:path w="70233" h="124872" extrusionOk="0">
                  <a:moveTo>
                    <a:pt x="70171" y="124871"/>
                  </a:moveTo>
                  <a:lnTo>
                    <a:pt x="1" y="124837"/>
                  </a:lnTo>
                  <a:lnTo>
                    <a:pt x="62" y="0"/>
                  </a:lnTo>
                  <a:lnTo>
                    <a:pt x="70232" y="37"/>
                  </a:ln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921;p39"/>
            <p:cNvSpPr/>
            <p:nvPr/>
          </p:nvSpPr>
          <p:spPr>
            <a:xfrm>
              <a:off x="1732575" y="912950"/>
              <a:ext cx="1265775" cy="2044125"/>
            </a:xfrm>
            <a:custGeom>
              <a:avLst/>
              <a:gdLst/>
              <a:ahLst/>
              <a:cxnLst/>
              <a:rect l="l" t="t" r="r" b="b"/>
              <a:pathLst>
                <a:path w="50631" h="81765" extrusionOk="0">
                  <a:moveTo>
                    <a:pt x="1" y="0"/>
                  </a:moveTo>
                  <a:lnTo>
                    <a:pt x="1" y="81765"/>
                  </a:lnTo>
                  <a:lnTo>
                    <a:pt x="50630" y="81765"/>
                  </a:lnTo>
                  <a:lnTo>
                    <a:pt x="50630" y="0"/>
                  </a:lnTo>
                  <a:close/>
                </a:path>
              </a:pathLst>
            </a:custGeom>
            <a:solidFill>
              <a:srgbClr val="FFFFFF">
                <a:alpha val="361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922;p39"/>
            <p:cNvSpPr/>
            <p:nvPr/>
          </p:nvSpPr>
          <p:spPr>
            <a:xfrm>
              <a:off x="2002775" y="2100325"/>
              <a:ext cx="305125" cy="330500"/>
            </a:xfrm>
            <a:custGeom>
              <a:avLst/>
              <a:gdLst/>
              <a:ahLst/>
              <a:cxnLst/>
              <a:rect l="l" t="t" r="r" b="b"/>
              <a:pathLst>
                <a:path w="12205" h="13220" extrusionOk="0">
                  <a:moveTo>
                    <a:pt x="12204" y="0"/>
                  </a:moveTo>
                  <a:lnTo>
                    <a:pt x="12204" y="0"/>
                  </a:lnTo>
                  <a:cubicBezTo>
                    <a:pt x="5433" y="673"/>
                    <a:pt x="135" y="6316"/>
                    <a:pt x="0" y="13217"/>
                  </a:cubicBezTo>
                  <a:lnTo>
                    <a:pt x="3691" y="13220"/>
                  </a:lnTo>
                  <a:cubicBezTo>
                    <a:pt x="3820" y="8353"/>
                    <a:pt x="7476" y="4375"/>
                    <a:pt x="12203" y="3720"/>
                  </a:cubicBezTo>
                  <a:lnTo>
                    <a:pt x="12204" y="0"/>
                  </a:ln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23;p39"/>
            <p:cNvSpPr/>
            <p:nvPr/>
          </p:nvSpPr>
          <p:spPr>
            <a:xfrm>
              <a:off x="2002700" y="2093500"/>
              <a:ext cx="676425" cy="676225"/>
            </a:xfrm>
            <a:custGeom>
              <a:avLst/>
              <a:gdLst/>
              <a:ahLst/>
              <a:cxnLst/>
              <a:rect l="l" t="t" r="r" b="b"/>
              <a:pathLst>
                <a:path w="27057" h="27049" extrusionOk="0">
                  <a:moveTo>
                    <a:pt x="14609" y="0"/>
                  </a:moveTo>
                  <a:lnTo>
                    <a:pt x="14609" y="3698"/>
                  </a:lnTo>
                  <a:cubicBezTo>
                    <a:pt x="19537" y="4261"/>
                    <a:pt x="23366" y="8433"/>
                    <a:pt x="23363" y="13502"/>
                  </a:cubicBezTo>
                  <a:cubicBezTo>
                    <a:pt x="23362" y="18951"/>
                    <a:pt x="18934" y="23367"/>
                    <a:pt x="13474" y="23367"/>
                  </a:cubicBezTo>
                  <a:cubicBezTo>
                    <a:pt x="13471" y="23367"/>
                    <a:pt x="13469" y="23367"/>
                    <a:pt x="13467" y="23367"/>
                  </a:cubicBezTo>
                  <a:cubicBezTo>
                    <a:pt x="8574" y="23364"/>
                    <a:pt x="4526" y="19815"/>
                    <a:pt x="3731" y="15161"/>
                  </a:cubicBezTo>
                  <a:lnTo>
                    <a:pt x="1" y="15160"/>
                  </a:lnTo>
                  <a:lnTo>
                    <a:pt x="1" y="15160"/>
                  </a:lnTo>
                  <a:cubicBezTo>
                    <a:pt x="824" y="21857"/>
                    <a:pt x="6529" y="27045"/>
                    <a:pt x="13465" y="27049"/>
                  </a:cubicBezTo>
                  <a:cubicBezTo>
                    <a:pt x="13468" y="27049"/>
                    <a:pt x="13470" y="27049"/>
                    <a:pt x="13473" y="27049"/>
                  </a:cubicBezTo>
                  <a:cubicBezTo>
                    <a:pt x="20969" y="27049"/>
                    <a:pt x="27050" y="20987"/>
                    <a:pt x="27053" y="13503"/>
                  </a:cubicBezTo>
                  <a:cubicBezTo>
                    <a:pt x="27057" y="6401"/>
                    <a:pt x="21580" y="579"/>
                    <a:pt x="14609" y="0"/>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24;p39"/>
            <p:cNvSpPr/>
            <p:nvPr/>
          </p:nvSpPr>
          <p:spPr>
            <a:xfrm>
              <a:off x="1921300" y="2012975"/>
              <a:ext cx="839250" cy="837300"/>
            </a:xfrm>
            <a:custGeom>
              <a:avLst/>
              <a:gdLst/>
              <a:ahLst/>
              <a:cxnLst/>
              <a:rect l="l" t="t" r="r" b="b"/>
              <a:pathLst>
                <a:path w="33570" h="33492" extrusionOk="0">
                  <a:moveTo>
                    <a:pt x="16792" y="330"/>
                  </a:moveTo>
                  <a:cubicBezTo>
                    <a:pt x="25863" y="334"/>
                    <a:pt x="33241" y="7703"/>
                    <a:pt x="33237" y="16755"/>
                  </a:cubicBezTo>
                  <a:cubicBezTo>
                    <a:pt x="33235" y="21140"/>
                    <a:pt x="31520" y="25265"/>
                    <a:pt x="28412" y="28361"/>
                  </a:cubicBezTo>
                  <a:cubicBezTo>
                    <a:pt x="25305" y="31459"/>
                    <a:pt x="21176" y="33164"/>
                    <a:pt x="16784" y="33164"/>
                  </a:cubicBezTo>
                  <a:lnTo>
                    <a:pt x="16775" y="33164"/>
                  </a:lnTo>
                  <a:cubicBezTo>
                    <a:pt x="12380" y="33161"/>
                    <a:pt x="8250" y="31452"/>
                    <a:pt x="5145" y="28349"/>
                  </a:cubicBezTo>
                  <a:cubicBezTo>
                    <a:pt x="2038" y="25246"/>
                    <a:pt x="329" y="21123"/>
                    <a:pt x="330" y="16738"/>
                  </a:cubicBezTo>
                  <a:cubicBezTo>
                    <a:pt x="337" y="7690"/>
                    <a:pt x="7717" y="330"/>
                    <a:pt x="16785" y="330"/>
                  </a:cubicBezTo>
                  <a:close/>
                  <a:moveTo>
                    <a:pt x="16785" y="1"/>
                  </a:moveTo>
                  <a:cubicBezTo>
                    <a:pt x="7538" y="1"/>
                    <a:pt x="9" y="7508"/>
                    <a:pt x="2" y="16738"/>
                  </a:cubicBezTo>
                  <a:cubicBezTo>
                    <a:pt x="1" y="21212"/>
                    <a:pt x="1744" y="25417"/>
                    <a:pt x="4912" y="28582"/>
                  </a:cubicBezTo>
                  <a:cubicBezTo>
                    <a:pt x="8080" y="31746"/>
                    <a:pt x="12294" y="33490"/>
                    <a:pt x="16776" y="33492"/>
                  </a:cubicBezTo>
                  <a:lnTo>
                    <a:pt x="16785" y="33492"/>
                  </a:lnTo>
                  <a:cubicBezTo>
                    <a:pt x="21264" y="33492"/>
                    <a:pt x="25477" y="31753"/>
                    <a:pt x="28646" y="28594"/>
                  </a:cubicBezTo>
                  <a:cubicBezTo>
                    <a:pt x="31817" y="25432"/>
                    <a:pt x="33565" y="21229"/>
                    <a:pt x="33566" y="16755"/>
                  </a:cubicBezTo>
                  <a:cubicBezTo>
                    <a:pt x="33570" y="7521"/>
                    <a:pt x="26044" y="5"/>
                    <a:pt x="16793" y="1"/>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925;p39"/>
            <p:cNvSpPr/>
            <p:nvPr/>
          </p:nvSpPr>
          <p:spPr>
            <a:xfrm>
              <a:off x="2002775" y="1184575"/>
              <a:ext cx="305125" cy="330525"/>
            </a:xfrm>
            <a:custGeom>
              <a:avLst/>
              <a:gdLst/>
              <a:ahLst/>
              <a:cxnLst/>
              <a:rect l="l" t="t" r="r" b="b"/>
              <a:pathLst>
                <a:path w="12205" h="13221" extrusionOk="0">
                  <a:moveTo>
                    <a:pt x="12204" y="0"/>
                  </a:moveTo>
                  <a:cubicBezTo>
                    <a:pt x="5433" y="676"/>
                    <a:pt x="135" y="6316"/>
                    <a:pt x="0" y="13219"/>
                  </a:cubicBezTo>
                  <a:lnTo>
                    <a:pt x="3691" y="13221"/>
                  </a:lnTo>
                  <a:cubicBezTo>
                    <a:pt x="3820" y="8353"/>
                    <a:pt x="7476" y="4374"/>
                    <a:pt x="12203" y="3721"/>
                  </a:cubicBezTo>
                  <a:lnTo>
                    <a:pt x="12204" y="0"/>
                  </a:ln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26;p39"/>
            <p:cNvSpPr/>
            <p:nvPr/>
          </p:nvSpPr>
          <p:spPr>
            <a:xfrm>
              <a:off x="2002700" y="1177775"/>
              <a:ext cx="676425" cy="676325"/>
            </a:xfrm>
            <a:custGeom>
              <a:avLst/>
              <a:gdLst/>
              <a:ahLst/>
              <a:cxnLst/>
              <a:rect l="l" t="t" r="r" b="b"/>
              <a:pathLst>
                <a:path w="27057" h="27053" extrusionOk="0">
                  <a:moveTo>
                    <a:pt x="14609" y="3698"/>
                  </a:moveTo>
                  <a:cubicBezTo>
                    <a:pt x="19537" y="4261"/>
                    <a:pt x="23366" y="8434"/>
                    <a:pt x="23363" y="13502"/>
                  </a:cubicBezTo>
                  <a:cubicBezTo>
                    <a:pt x="23362" y="18954"/>
                    <a:pt x="18930" y="23370"/>
                    <a:pt x="13467" y="23367"/>
                  </a:cubicBezTo>
                  <a:cubicBezTo>
                    <a:pt x="8574" y="23366"/>
                    <a:pt x="4526" y="19816"/>
                    <a:pt x="3731" y="15161"/>
                  </a:cubicBezTo>
                  <a:lnTo>
                    <a:pt x="1" y="15159"/>
                  </a:lnTo>
                  <a:cubicBezTo>
                    <a:pt x="824" y="21858"/>
                    <a:pt x="6529" y="27046"/>
                    <a:pt x="13465" y="27049"/>
                  </a:cubicBezTo>
                  <a:cubicBezTo>
                    <a:pt x="20965" y="27053"/>
                    <a:pt x="27050" y="20988"/>
                    <a:pt x="27053" y="13504"/>
                  </a:cubicBezTo>
                  <a:cubicBezTo>
                    <a:pt x="27057" y="6404"/>
                    <a:pt x="21580" y="579"/>
                    <a:pt x="14609" y="1"/>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27;p39"/>
            <p:cNvSpPr/>
            <p:nvPr/>
          </p:nvSpPr>
          <p:spPr>
            <a:xfrm>
              <a:off x="1921250" y="1097225"/>
              <a:ext cx="839300" cy="837375"/>
            </a:xfrm>
            <a:custGeom>
              <a:avLst/>
              <a:gdLst/>
              <a:ahLst/>
              <a:cxnLst/>
              <a:rect l="l" t="t" r="r" b="b"/>
              <a:pathLst>
                <a:path w="33572" h="33495" extrusionOk="0">
                  <a:moveTo>
                    <a:pt x="16795" y="330"/>
                  </a:moveTo>
                  <a:cubicBezTo>
                    <a:pt x="25866" y="335"/>
                    <a:pt x="33245" y="7705"/>
                    <a:pt x="33240" y="16755"/>
                  </a:cubicBezTo>
                  <a:cubicBezTo>
                    <a:pt x="33236" y="25807"/>
                    <a:pt x="25856" y="33165"/>
                    <a:pt x="16786" y="33165"/>
                  </a:cubicBezTo>
                  <a:lnTo>
                    <a:pt x="16778" y="33165"/>
                  </a:lnTo>
                  <a:cubicBezTo>
                    <a:pt x="7706" y="33161"/>
                    <a:pt x="328" y="25792"/>
                    <a:pt x="332" y="16740"/>
                  </a:cubicBezTo>
                  <a:cubicBezTo>
                    <a:pt x="339" y="7689"/>
                    <a:pt x="7720" y="330"/>
                    <a:pt x="16787" y="330"/>
                  </a:cubicBezTo>
                  <a:close/>
                  <a:moveTo>
                    <a:pt x="16787" y="1"/>
                  </a:moveTo>
                  <a:cubicBezTo>
                    <a:pt x="7540" y="1"/>
                    <a:pt x="11" y="7509"/>
                    <a:pt x="4" y="16740"/>
                  </a:cubicBezTo>
                  <a:cubicBezTo>
                    <a:pt x="0" y="25973"/>
                    <a:pt x="7524" y="33489"/>
                    <a:pt x="16778" y="33494"/>
                  </a:cubicBezTo>
                  <a:lnTo>
                    <a:pt x="16786" y="33494"/>
                  </a:lnTo>
                  <a:cubicBezTo>
                    <a:pt x="26036" y="33494"/>
                    <a:pt x="33565" y="25988"/>
                    <a:pt x="33568" y="16755"/>
                  </a:cubicBezTo>
                  <a:cubicBezTo>
                    <a:pt x="33572" y="7522"/>
                    <a:pt x="26046" y="6"/>
                    <a:pt x="16795" y="1"/>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28;p39"/>
            <p:cNvSpPr/>
            <p:nvPr/>
          </p:nvSpPr>
          <p:spPr>
            <a:xfrm>
              <a:off x="3180075" y="912950"/>
              <a:ext cx="1841075" cy="1043550"/>
            </a:xfrm>
            <a:custGeom>
              <a:avLst/>
              <a:gdLst/>
              <a:ahLst/>
              <a:cxnLst/>
              <a:rect l="l" t="t" r="r" b="b"/>
              <a:pathLst>
                <a:path w="73643" h="41742" extrusionOk="0">
                  <a:moveTo>
                    <a:pt x="1" y="0"/>
                  </a:moveTo>
                  <a:lnTo>
                    <a:pt x="1" y="41742"/>
                  </a:lnTo>
                  <a:lnTo>
                    <a:pt x="73643" y="41742"/>
                  </a:lnTo>
                  <a:lnTo>
                    <a:pt x="73643" y="0"/>
                  </a:lnTo>
                  <a:close/>
                </a:path>
              </a:pathLst>
            </a:custGeom>
            <a:solidFill>
              <a:srgbClr val="10ECFF">
                <a:alpha val="146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29;p39"/>
            <p:cNvSpPr/>
            <p:nvPr/>
          </p:nvSpPr>
          <p:spPr>
            <a:xfrm>
              <a:off x="3318375" y="1791625"/>
              <a:ext cx="1535525" cy="8225"/>
            </a:xfrm>
            <a:custGeom>
              <a:avLst/>
              <a:gdLst/>
              <a:ahLst/>
              <a:cxnLst/>
              <a:rect l="l" t="t" r="r" b="b"/>
              <a:pathLst>
                <a:path w="61421" h="329" extrusionOk="0">
                  <a:moveTo>
                    <a:pt x="0" y="1"/>
                  </a:moveTo>
                  <a:lnTo>
                    <a:pt x="0" y="329"/>
                  </a:lnTo>
                  <a:lnTo>
                    <a:pt x="61420" y="329"/>
                  </a:lnTo>
                  <a:lnTo>
                    <a:pt x="614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30;p39"/>
            <p:cNvSpPr/>
            <p:nvPr/>
          </p:nvSpPr>
          <p:spPr>
            <a:xfrm>
              <a:off x="3343275" y="1073750"/>
              <a:ext cx="8200" cy="16450"/>
            </a:xfrm>
            <a:custGeom>
              <a:avLst/>
              <a:gdLst/>
              <a:ahLst/>
              <a:cxnLst/>
              <a:rect l="l" t="t" r="r" b="b"/>
              <a:pathLst>
                <a:path w="328" h="658" extrusionOk="0">
                  <a:moveTo>
                    <a:pt x="0" y="0"/>
                  </a:moveTo>
                  <a:lnTo>
                    <a:pt x="0" y="658"/>
                  </a:lnTo>
                  <a:lnTo>
                    <a:pt x="328" y="658"/>
                  </a:lnTo>
                  <a:lnTo>
                    <a:pt x="32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31;p39"/>
            <p:cNvSpPr/>
            <p:nvPr/>
          </p:nvSpPr>
          <p:spPr>
            <a:xfrm>
              <a:off x="3343275" y="1124700"/>
              <a:ext cx="8250" cy="586825"/>
            </a:xfrm>
            <a:custGeom>
              <a:avLst/>
              <a:gdLst/>
              <a:ahLst/>
              <a:cxnLst/>
              <a:rect l="l" t="t" r="r" b="b"/>
              <a:pathLst>
                <a:path w="330" h="23473" extrusionOk="0">
                  <a:moveTo>
                    <a:pt x="0" y="0"/>
                  </a:moveTo>
                  <a:lnTo>
                    <a:pt x="0" y="1381"/>
                  </a:lnTo>
                  <a:lnTo>
                    <a:pt x="329" y="1381"/>
                  </a:lnTo>
                  <a:lnTo>
                    <a:pt x="329" y="0"/>
                  </a:lnTo>
                  <a:close/>
                  <a:moveTo>
                    <a:pt x="0" y="2762"/>
                  </a:moveTo>
                  <a:lnTo>
                    <a:pt x="0" y="4142"/>
                  </a:lnTo>
                  <a:lnTo>
                    <a:pt x="329" y="4142"/>
                  </a:lnTo>
                  <a:lnTo>
                    <a:pt x="329" y="2762"/>
                  </a:lnTo>
                  <a:close/>
                  <a:moveTo>
                    <a:pt x="0" y="5523"/>
                  </a:moveTo>
                  <a:lnTo>
                    <a:pt x="0" y="6904"/>
                  </a:lnTo>
                  <a:lnTo>
                    <a:pt x="329" y="6904"/>
                  </a:lnTo>
                  <a:lnTo>
                    <a:pt x="329" y="5523"/>
                  </a:lnTo>
                  <a:close/>
                  <a:moveTo>
                    <a:pt x="0" y="8285"/>
                  </a:moveTo>
                  <a:lnTo>
                    <a:pt x="0" y="9666"/>
                  </a:lnTo>
                  <a:lnTo>
                    <a:pt x="329" y="9666"/>
                  </a:lnTo>
                  <a:lnTo>
                    <a:pt x="329" y="8285"/>
                  </a:lnTo>
                  <a:close/>
                  <a:moveTo>
                    <a:pt x="0" y="11047"/>
                  </a:moveTo>
                  <a:lnTo>
                    <a:pt x="0" y="12428"/>
                  </a:lnTo>
                  <a:lnTo>
                    <a:pt x="329" y="12428"/>
                  </a:lnTo>
                  <a:lnTo>
                    <a:pt x="329" y="11047"/>
                  </a:lnTo>
                  <a:close/>
                  <a:moveTo>
                    <a:pt x="0" y="13809"/>
                  </a:moveTo>
                  <a:lnTo>
                    <a:pt x="0" y="15188"/>
                  </a:lnTo>
                  <a:lnTo>
                    <a:pt x="329" y="15188"/>
                  </a:lnTo>
                  <a:lnTo>
                    <a:pt x="329" y="13809"/>
                  </a:lnTo>
                  <a:close/>
                  <a:moveTo>
                    <a:pt x="0" y="16569"/>
                  </a:moveTo>
                  <a:lnTo>
                    <a:pt x="0" y="17950"/>
                  </a:lnTo>
                  <a:lnTo>
                    <a:pt x="329" y="17950"/>
                  </a:lnTo>
                  <a:lnTo>
                    <a:pt x="329" y="16569"/>
                  </a:lnTo>
                  <a:close/>
                  <a:moveTo>
                    <a:pt x="0" y="19331"/>
                  </a:moveTo>
                  <a:lnTo>
                    <a:pt x="0" y="20712"/>
                  </a:lnTo>
                  <a:lnTo>
                    <a:pt x="329" y="20712"/>
                  </a:lnTo>
                  <a:lnTo>
                    <a:pt x="329" y="19331"/>
                  </a:lnTo>
                  <a:close/>
                  <a:moveTo>
                    <a:pt x="0" y="22092"/>
                  </a:moveTo>
                  <a:lnTo>
                    <a:pt x="0" y="23473"/>
                  </a:lnTo>
                  <a:lnTo>
                    <a:pt x="329" y="23473"/>
                  </a:lnTo>
                  <a:lnTo>
                    <a:pt x="329"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32;p39"/>
            <p:cNvSpPr/>
            <p:nvPr/>
          </p:nvSpPr>
          <p:spPr>
            <a:xfrm>
              <a:off x="3343275" y="1746025"/>
              <a:ext cx="8200" cy="16475"/>
            </a:xfrm>
            <a:custGeom>
              <a:avLst/>
              <a:gdLst/>
              <a:ahLst/>
              <a:cxnLst/>
              <a:rect l="l" t="t" r="r" b="b"/>
              <a:pathLst>
                <a:path w="328" h="659" extrusionOk="0">
                  <a:moveTo>
                    <a:pt x="0" y="1"/>
                  </a:moveTo>
                  <a:lnTo>
                    <a:pt x="0" y="658"/>
                  </a:lnTo>
                  <a:lnTo>
                    <a:pt x="328" y="658"/>
                  </a:lnTo>
                  <a:lnTo>
                    <a:pt x="32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33;p39"/>
            <p:cNvSpPr/>
            <p:nvPr/>
          </p:nvSpPr>
          <p:spPr>
            <a:xfrm>
              <a:off x="3650325" y="1073750"/>
              <a:ext cx="8225" cy="16450"/>
            </a:xfrm>
            <a:custGeom>
              <a:avLst/>
              <a:gdLst/>
              <a:ahLst/>
              <a:cxnLst/>
              <a:rect l="l" t="t" r="r" b="b"/>
              <a:pathLst>
                <a:path w="329" h="658" extrusionOk="0">
                  <a:moveTo>
                    <a:pt x="0" y="0"/>
                  </a:moveTo>
                  <a:lnTo>
                    <a:pt x="0" y="658"/>
                  </a:lnTo>
                  <a:lnTo>
                    <a:pt x="328" y="658"/>
                  </a:lnTo>
                  <a:lnTo>
                    <a:pt x="328"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34;p39"/>
            <p:cNvSpPr/>
            <p:nvPr/>
          </p:nvSpPr>
          <p:spPr>
            <a:xfrm>
              <a:off x="3650300" y="1124700"/>
              <a:ext cx="8250" cy="586825"/>
            </a:xfrm>
            <a:custGeom>
              <a:avLst/>
              <a:gdLst/>
              <a:ahLst/>
              <a:cxnLst/>
              <a:rect l="l" t="t" r="r" b="b"/>
              <a:pathLst>
                <a:path w="330" h="23473" extrusionOk="0">
                  <a:moveTo>
                    <a:pt x="0" y="0"/>
                  </a:moveTo>
                  <a:lnTo>
                    <a:pt x="0" y="1381"/>
                  </a:lnTo>
                  <a:lnTo>
                    <a:pt x="329" y="1381"/>
                  </a:lnTo>
                  <a:lnTo>
                    <a:pt x="329" y="0"/>
                  </a:lnTo>
                  <a:close/>
                  <a:moveTo>
                    <a:pt x="0" y="2762"/>
                  </a:moveTo>
                  <a:lnTo>
                    <a:pt x="0" y="4142"/>
                  </a:lnTo>
                  <a:lnTo>
                    <a:pt x="329" y="4142"/>
                  </a:lnTo>
                  <a:lnTo>
                    <a:pt x="329" y="2762"/>
                  </a:lnTo>
                  <a:close/>
                  <a:moveTo>
                    <a:pt x="0" y="5523"/>
                  </a:moveTo>
                  <a:lnTo>
                    <a:pt x="0" y="6904"/>
                  </a:lnTo>
                  <a:lnTo>
                    <a:pt x="329" y="6904"/>
                  </a:lnTo>
                  <a:lnTo>
                    <a:pt x="329" y="5523"/>
                  </a:lnTo>
                  <a:close/>
                  <a:moveTo>
                    <a:pt x="0" y="8285"/>
                  </a:moveTo>
                  <a:lnTo>
                    <a:pt x="0" y="9666"/>
                  </a:lnTo>
                  <a:lnTo>
                    <a:pt x="329" y="9666"/>
                  </a:lnTo>
                  <a:lnTo>
                    <a:pt x="329" y="8285"/>
                  </a:lnTo>
                  <a:close/>
                  <a:moveTo>
                    <a:pt x="0" y="11047"/>
                  </a:moveTo>
                  <a:lnTo>
                    <a:pt x="0" y="12428"/>
                  </a:lnTo>
                  <a:lnTo>
                    <a:pt x="329" y="12428"/>
                  </a:lnTo>
                  <a:lnTo>
                    <a:pt x="329" y="11047"/>
                  </a:lnTo>
                  <a:close/>
                  <a:moveTo>
                    <a:pt x="0" y="13809"/>
                  </a:moveTo>
                  <a:lnTo>
                    <a:pt x="0" y="15188"/>
                  </a:lnTo>
                  <a:lnTo>
                    <a:pt x="329" y="15188"/>
                  </a:lnTo>
                  <a:lnTo>
                    <a:pt x="329" y="13809"/>
                  </a:lnTo>
                  <a:close/>
                  <a:moveTo>
                    <a:pt x="0" y="16569"/>
                  </a:moveTo>
                  <a:lnTo>
                    <a:pt x="0" y="17950"/>
                  </a:lnTo>
                  <a:lnTo>
                    <a:pt x="329" y="17950"/>
                  </a:lnTo>
                  <a:lnTo>
                    <a:pt x="329" y="16569"/>
                  </a:lnTo>
                  <a:close/>
                  <a:moveTo>
                    <a:pt x="0" y="19331"/>
                  </a:moveTo>
                  <a:lnTo>
                    <a:pt x="0" y="20712"/>
                  </a:lnTo>
                  <a:lnTo>
                    <a:pt x="329" y="20712"/>
                  </a:lnTo>
                  <a:lnTo>
                    <a:pt x="329" y="19331"/>
                  </a:lnTo>
                  <a:close/>
                  <a:moveTo>
                    <a:pt x="0" y="22092"/>
                  </a:moveTo>
                  <a:lnTo>
                    <a:pt x="0" y="23473"/>
                  </a:lnTo>
                  <a:lnTo>
                    <a:pt x="329" y="23473"/>
                  </a:lnTo>
                  <a:lnTo>
                    <a:pt x="329"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35;p39"/>
            <p:cNvSpPr/>
            <p:nvPr/>
          </p:nvSpPr>
          <p:spPr>
            <a:xfrm>
              <a:off x="3650325" y="1746025"/>
              <a:ext cx="8225" cy="16475"/>
            </a:xfrm>
            <a:custGeom>
              <a:avLst/>
              <a:gdLst/>
              <a:ahLst/>
              <a:cxnLst/>
              <a:rect l="l" t="t" r="r" b="b"/>
              <a:pathLst>
                <a:path w="329" h="659" extrusionOk="0">
                  <a:moveTo>
                    <a:pt x="0" y="1"/>
                  </a:moveTo>
                  <a:lnTo>
                    <a:pt x="0" y="658"/>
                  </a:lnTo>
                  <a:lnTo>
                    <a:pt x="328" y="658"/>
                  </a:lnTo>
                  <a:lnTo>
                    <a:pt x="32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36;p39"/>
            <p:cNvSpPr/>
            <p:nvPr/>
          </p:nvSpPr>
          <p:spPr>
            <a:xfrm>
              <a:off x="3957450" y="1073750"/>
              <a:ext cx="8250" cy="16450"/>
            </a:xfrm>
            <a:custGeom>
              <a:avLst/>
              <a:gdLst/>
              <a:ahLst/>
              <a:cxnLst/>
              <a:rect l="l" t="t" r="r" b="b"/>
              <a:pathLst>
                <a:path w="330" h="658" extrusionOk="0">
                  <a:moveTo>
                    <a:pt x="0" y="0"/>
                  </a:moveTo>
                  <a:lnTo>
                    <a:pt x="0" y="658"/>
                  </a:lnTo>
                  <a:lnTo>
                    <a:pt x="330" y="658"/>
                  </a:lnTo>
                  <a:lnTo>
                    <a:pt x="3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37;p39"/>
            <p:cNvSpPr/>
            <p:nvPr/>
          </p:nvSpPr>
          <p:spPr>
            <a:xfrm>
              <a:off x="3957450" y="1124700"/>
              <a:ext cx="8250" cy="586825"/>
            </a:xfrm>
            <a:custGeom>
              <a:avLst/>
              <a:gdLst/>
              <a:ahLst/>
              <a:cxnLst/>
              <a:rect l="l" t="t" r="r" b="b"/>
              <a:pathLst>
                <a:path w="330" h="23473" extrusionOk="0">
                  <a:moveTo>
                    <a:pt x="0" y="0"/>
                  </a:moveTo>
                  <a:lnTo>
                    <a:pt x="0" y="1381"/>
                  </a:lnTo>
                  <a:lnTo>
                    <a:pt x="330" y="1381"/>
                  </a:lnTo>
                  <a:lnTo>
                    <a:pt x="330" y="0"/>
                  </a:lnTo>
                  <a:close/>
                  <a:moveTo>
                    <a:pt x="0" y="2762"/>
                  </a:moveTo>
                  <a:lnTo>
                    <a:pt x="0" y="4142"/>
                  </a:lnTo>
                  <a:lnTo>
                    <a:pt x="330" y="4142"/>
                  </a:lnTo>
                  <a:lnTo>
                    <a:pt x="330" y="2762"/>
                  </a:lnTo>
                  <a:close/>
                  <a:moveTo>
                    <a:pt x="0" y="5523"/>
                  </a:moveTo>
                  <a:lnTo>
                    <a:pt x="0" y="6904"/>
                  </a:lnTo>
                  <a:lnTo>
                    <a:pt x="330" y="6904"/>
                  </a:lnTo>
                  <a:lnTo>
                    <a:pt x="330" y="5523"/>
                  </a:lnTo>
                  <a:close/>
                  <a:moveTo>
                    <a:pt x="0" y="8285"/>
                  </a:moveTo>
                  <a:lnTo>
                    <a:pt x="0" y="9666"/>
                  </a:lnTo>
                  <a:lnTo>
                    <a:pt x="330" y="9666"/>
                  </a:lnTo>
                  <a:lnTo>
                    <a:pt x="330" y="8285"/>
                  </a:lnTo>
                  <a:close/>
                  <a:moveTo>
                    <a:pt x="0" y="11047"/>
                  </a:moveTo>
                  <a:lnTo>
                    <a:pt x="0" y="12428"/>
                  </a:lnTo>
                  <a:lnTo>
                    <a:pt x="330" y="12428"/>
                  </a:lnTo>
                  <a:lnTo>
                    <a:pt x="330" y="11047"/>
                  </a:lnTo>
                  <a:close/>
                  <a:moveTo>
                    <a:pt x="0" y="13809"/>
                  </a:moveTo>
                  <a:lnTo>
                    <a:pt x="0" y="15188"/>
                  </a:lnTo>
                  <a:lnTo>
                    <a:pt x="330" y="15188"/>
                  </a:lnTo>
                  <a:lnTo>
                    <a:pt x="330" y="13809"/>
                  </a:lnTo>
                  <a:close/>
                  <a:moveTo>
                    <a:pt x="0" y="16569"/>
                  </a:moveTo>
                  <a:lnTo>
                    <a:pt x="0" y="17950"/>
                  </a:lnTo>
                  <a:lnTo>
                    <a:pt x="330" y="17950"/>
                  </a:lnTo>
                  <a:lnTo>
                    <a:pt x="330" y="16569"/>
                  </a:lnTo>
                  <a:close/>
                  <a:moveTo>
                    <a:pt x="0" y="19331"/>
                  </a:moveTo>
                  <a:lnTo>
                    <a:pt x="0" y="20712"/>
                  </a:lnTo>
                  <a:lnTo>
                    <a:pt x="330" y="20712"/>
                  </a:lnTo>
                  <a:lnTo>
                    <a:pt x="330" y="19331"/>
                  </a:lnTo>
                  <a:close/>
                  <a:moveTo>
                    <a:pt x="0" y="22092"/>
                  </a:moveTo>
                  <a:lnTo>
                    <a:pt x="0"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38;p39"/>
            <p:cNvSpPr/>
            <p:nvPr/>
          </p:nvSpPr>
          <p:spPr>
            <a:xfrm>
              <a:off x="3957450" y="1746025"/>
              <a:ext cx="8250" cy="16475"/>
            </a:xfrm>
            <a:custGeom>
              <a:avLst/>
              <a:gdLst/>
              <a:ahLst/>
              <a:cxnLst/>
              <a:rect l="l" t="t" r="r" b="b"/>
              <a:pathLst>
                <a:path w="330" h="659" extrusionOk="0">
                  <a:moveTo>
                    <a:pt x="0" y="1"/>
                  </a:moveTo>
                  <a:lnTo>
                    <a:pt x="0" y="658"/>
                  </a:lnTo>
                  <a:lnTo>
                    <a:pt x="330" y="658"/>
                  </a:lnTo>
                  <a:lnTo>
                    <a:pt x="33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39;p39"/>
            <p:cNvSpPr/>
            <p:nvPr/>
          </p:nvSpPr>
          <p:spPr>
            <a:xfrm>
              <a:off x="4264525" y="1073750"/>
              <a:ext cx="8275" cy="16450"/>
            </a:xfrm>
            <a:custGeom>
              <a:avLst/>
              <a:gdLst/>
              <a:ahLst/>
              <a:cxnLst/>
              <a:rect l="l" t="t" r="r" b="b"/>
              <a:pathLst>
                <a:path w="331" h="658" extrusionOk="0">
                  <a:moveTo>
                    <a:pt x="1" y="0"/>
                  </a:moveTo>
                  <a:lnTo>
                    <a:pt x="1" y="658"/>
                  </a:lnTo>
                  <a:lnTo>
                    <a:pt x="330" y="658"/>
                  </a:lnTo>
                  <a:lnTo>
                    <a:pt x="3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40;p39"/>
            <p:cNvSpPr/>
            <p:nvPr/>
          </p:nvSpPr>
          <p:spPr>
            <a:xfrm>
              <a:off x="4264525" y="1124700"/>
              <a:ext cx="8275" cy="586825"/>
            </a:xfrm>
            <a:custGeom>
              <a:avLst/>
              <a:gdLst/>
              <a:ahLst/>
              <a:cxnLst/>
              <a:rect l="l" t="t" r="r" b="b"/>
              <a:pathLst>
                <a:path w="331" h="23473" extrusionOk="0">
                  <a:moveTo>
                    <a:pt x="1" y="0"/>
                  </a:moveTo>
                  <a:lnTo>
                    <a:pt x="1" y="1381"/>
                  </a:lnTo>
                  <a:lnTo>
                    <a:pt x="330" y="1381"/>
                  </a:lnTo>
                  <a:lnTo>
                    <a:pt x="330" y="0"/>
                  </a:lnTo>
                  <a:close/>
                  <a:moveTo>
                    <a:pt x="1" y="2762"/>
                  </a:moveTo>
                  <a:lnTo>
                    <a:pt x="1" y="4142"/>
                  </a:lnTo>
                  <a:lnTo>
                    <a:pt x="330" y="4142"/>
                  </a:lnTo>
                  <a:lnTo>
                    <a:pt x="330" y="2762"/>
                  </a:lnTo>
                  <a:close/>
                  <a:moveTo>
                    <a:pt x="1" y="5523"/>
                  </a:moveTo>
                  <a:lnTo>
                    <a:pt x="1" y="6904"/>
                  </a:lnTo>
                  <a:lnTo>
                    <a:pt x="330" y="6904"/>
                  </a:lnTo>
                  <a:lnTo>
                    <a:pt x="330" y="5523"/>
                  </a:lnTo>
                  <a:close/>
                  <a:moveTo>
                    <a:pt x="1" y="8285"/>
                  </a:moveTo>
                  <a:lnTo>
                    <a:pt x="1" y="9666"/>
                  </a:lnTo>
                  <a:lnTo>
                    <a:pt x="330" y="9666"/>
                  </a:lnTo>
                  <a:lnTo>
                    <a:pt x="330" y="8285"/>
                  </a:lnTo>
                  <a:close/>
                  <a:moveTo>
                    <a:pt x="1" y="11047"/>
                  </a:moveTo>
                  <a:lnTo>
                    <a:pt x="1" y="12428"/>
                  </a:lnTo>
                  <a:lnTo>
                    <a:pt x="330" y="12428"/>
                  </a:lnTo>
                  <a:lnTo>
                    <a:pt x="330" y="11047"/>
                  </a:lnTo>
                  <a:close/>
                  <a:moveTo>
                    <a:pt x="1" y="13809"/>
                  </a:moveTo>
                  <a:lnTo>
                    <a:pt x="1" y="15188"/>
                  </a:lnTo>
                  <a:lnTo>
                    <a:pt x="330" y="15188"/>
                  </a:lnTo>
                  <a:lnTo>
                    <a:pt x="330" y="13809"/>
                  </a:lnTo>
                  <a:close/>
                  <a:moveTo>
                    <a:pt x="1" y="16569"/>
                  </a:moveTo>
                  <a:lnTo>
                    <a:pt x="1" y="17950"/>
                  </a:lnTo>
                  <a:lnTo>
                    <a:pt x="330" y="17950"/>
                  </a:lnTo>
                  <a:lnTo>
                    <a:pt x="330" y="16569"/>
                  </a:lnTo>
                  <a:close/>
                  <a:moveTo>
                    <a:pt x="1" y="19331"/>
                  </a:moveTo>
                  <a:lnTo>
                    <a:pt x="1" y="20712"/>
                  </a:lnTo>
                  <a:lnTo>
                    <a:pt x="330" y="20712"/>
                  </a:lnTo>
                  <a:lnTo>
                    <a:pt x="330" y="19331"/>
                  </a:lnTo>
                  <a:close/>
                  <a:moveTo>
                    <a:pt x="1" y="22092"/>
                  </a:moveTo>
                  <a:lnTo>
                    <a:pt x="1"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41;p39"/>
            <p:cNvSpPr/>
            <p:nvPr/>
          </p:nvSpPr>
          <p:spPr>
            <a:xfrm>
              <a:off x="4264525" y="1746025"/>
              <a:ext cx="8275" cy="16475"/>
            </a:xfrm>
            <a:custGeom>
              <a:avLst/>
              <a:gdLst/>
              <a:ahLst/>
              <a:cxnLst/>
              <a:rect l="l" t="t" r="r" b="b"/>
              <a:pathLst>
                <a:path w="331" h="659" extrusionOk="0">
                  <a:moveTo>
                    <a:pt x="1" y="1"/>
                  </a:moveTo>
                  <a:lnTo>
                    <a:pt x="1" y="658"/>
                  </a:lnTo>
                  <a:lnTo>
                    <a:pt x="330" y="658"/>
                  </a:lnTo>
                  <a:lnTo>
                    <a:pt x="330" y="1"/>
                  </a:lnTo>
                  <a:close/>
                </a:path>
              </a:pathLst>
            </a:custGeom>
            <a:solidFill>
              <a:srgbClr val="00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942;p39"/>
            <p:cNvSpPr/>
            <p:nvPr/>
          </p:nvSpPr>
          <p:spPr>
            <a:xfrm>
              <a:off x="4571625" y="1073750"/>
              <a:ext cx="8250" cy="16450"/>
            </a:xfrm>
            <a:custGeom>
              <a:avLst/>
              <a:gdLst/>
              <a:ahLst/>
              <a:cxnLst/>
              <a:rect l="l" t="t" r="r" b="b"/>
              <a:pathLst>
                <a:path w="330" h="658" extrusionOk="0">
                  <a:moveTo>
                    <a:pt x="1" y="0"/>
                  </a:moveTo>
                  <a:lnTo>
                    <a:pt x="1" y="658"/>
                  </a:lnTo>
                  <a:lnTo>
                    <a:pt x="330" y="658"/>
                  </a:lnTo>
                  <a:lnTo>
                    <a:pt x="33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943;p39"/>
            <p:cNvSpPr/>
            <p:nvPr/>
          </p:nvSpPr>
          <p:spPr>
            <a:xfrm>
              <a:off x="4571625" y="1124700"/>
              <a:ext cx="8250" cy="586825"/>
            </a:xfrm>
            <a:custGeom>
              <a:avLst/>
              <a:gdLst/>
              <a:ahLst/>
              <a:cxnLst/>
              <a:rect l="l" t="t" r="r" b="b"/>
              <a:pathLst>
                <a:path w="330" h="23473" extrusionOk="0">
                  <a:moveTo>
                    <a:pt x="1" y="0"/>
                  </a:moveTo>
                  <a:lnTo>
                    <a:pt x="1" y="1381"/>
                  </a:lnTo>
                  <a:lnTo>
                    <a:pt x="330" y="1381"/>
                  </a:lnTo>
                  <a:lnTo>
                    <a:pt x="330" y="0"/>
                  </a:lnTo>
                  <a:close/>
                  <a:moveTo>
                    <a:pt x="1" y="2762"/>
                  </a:moveTo>
                  <a:lnTo>
                    <a:pt x="1" y="4142"/>
                  </a:lnTo>
                  <a:lnTo>
                    <a:pt x="330" y="4142"/>
                  </a:lnTo>
                  <a:lnTo>
                    <a:pt x="330" y="2762"/>
                  </a:lnTo>
                  <a:close/>
                  <a:moveTo>
                    <a:pt x="1" y="5523"/>
                  </a:moveTo>
                  <a:lnTo>
                    <a:pt x="1" y="6904"/>
                  </a:lnTo>
                  <a:lnTo>
                    <a:pt x="330" y="6904"/>
                  </a:lnTo>
                  <a:lnTo>
                    <a:pt x="330" y="5523"/>
                  </a:lnTo>
                  <a:close/>
                  <a:moveTo>
                    <a:pt x="1" y="8285"/>
                  </a:moveTo>
                  <a:lnTo>
                    <a:pt x="1" y="9666"/>
                  </a:lnTo>
                  <a:lnTo>
                    <a:pt x="330" y="9666"/>
                  </a:lnTo>
                  <a:lnTo>
                    <a:pt x="330" y="8285"/>
                  </a:lnTo>
                  <a:close/>
                  <a:moveTo>
                    <a:pt x="1" y="11047"/>
                  </a:moveTo>
                  <a:lnTo>
                    <a:pt x="1" y="12428"/>
                  </a:lnTo>
                  <a:lnTo>
                    <a:pt x="330" y="12428"/>
                  </a:lnTo>
                  <a:lnTo>
                    <a:pt x="330" y="11047"/>
                  </a:lnTo>
                  <a:close/>
                  <a:moveTo>
                    <a:pt x="1" y="13809"/>
                  </a:moveTo>
                  <a:lnTo>
                    <a:pt x="1" y="15188"/>
                  </a:lnTo>
                  <a:lnTo>
                    <a:pt x="330" y="15188"/>
                  </a:lnTo>
                  <a:lnTo>
                    <a:pt x="330" y="13809"/>
                  </a:lnTo>
                  <a:close/>
                  <a:moveTo>
                    <a:pt x="1" y="16569"/>
                  </a:moveTo>
                  <a:lnTo>
                    <a:pt x="1" y="17950"/>
                  </a:lnTo>
                  <a:lnTo>
                    <a:pt x="330" y="17950"/>
                  </a:lnTo>
                  <a:lnTo>
                    <a:pt x="330" y="16569"/>
                  </a:lnTo>
                  <a:close/>
                  <a:moveTo>
                    <a:pt x="1" y="19331"/>
                  </a:moveTo>
                  <a:lnTo>
                    <a:pt x="1" y="20712"/>
                  </a:lnTo>
                  <a:lnTo>
                    <a:pt x="330" y="20712"/>
                  </a:lnTo>
                  <a:lnTo>
                    <a:pt x="330" y="19331"/>
                  </a:lnTo>
                  <a:close/>
                  <a:moveTo>
                    <a:pt x="1" y="22092"/>
                  </a:moveTo>
                  <a:lnTo>
                    <a:pt x="1"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944;p39"/>
            <p:cNvSpPr/>
            <p:nvPr/>
          </p:nvSpPr>
          <p:spPr>
            <a:xfrm>
              <a:off x="4571625" y="1746025"/>
              <a:ext cx="8250" cy="16475"/>
            </a:xfrm>
            <a:custGeom>
              <a:avLst/>
              <a:gdLst/>
              <a:ahLst/>
              <a:cxnLst/>
              <a:rect l="l" t="t" r="r" b="b"/>
              <a:pathLst>
                <a:path w="330" h="659" extrusionOk="0">
                  <a:moveTo>
                    <a:pt x="1" y="1"/>
                  </a:moveTo>
                  <a:lnTo>
                    <a:pt x="1" y="658"/>
                  </a:lnTo>
                  <a:lnTo>
                    <a:pt x="330" y="658"/>
                  </a:lnTo>
                  <a:lnTo>
                    <a:pt x="33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945;p39"/>
            <p:cNvSpPr/>
            <p:nvPr/>
          </p:nvSpPr>
          <p:spPr>
            <a:xfrm>
              <a:off x="4878750" y="1073750"/>
              <a:ext cx="8225" cy="16450"/>
            </a:xfrm>
            <a:custGeom>
              <a:avLst/>
              <a:gdLst/>
              <a:ahLst/>
              <a:cxnLst/>
              <a:rect l="l" t="t" r="r" b="b"/>
              <a:pathLst>
                <a:path w="329" h="658" extrusionOk="0">
                  <a:moveTo>
                    <a:pt x="1" y="0"/>
                  </a:moveTo>
                  <a:lnTo>
                    <a:pt x="1" y="658"/>
                  </a:lnTo>
                  <a:lnTo>
                    <a:pt x="329" y="658"/>
                  </a:lnTo>
                  <a:lnTo>
                    <a:pt x="32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946;p39"/>
            <p:cNvSpPr/>
            <p:nvPr/>
          </p:nvSpPr>
          <p:spPr>
            <a:xfrm>
              <a:off x="4878750" y="1124700"/>
              <a:ext cx="8250" cy="586825"/>
            </a:xfrm>
            <a:custGeom>
              <a:avLst/>
              <a:gdLst/>
              <a:ahLst/>
              <a:cxnLst/>
              <a:rect l="l" t="t" r="r" b="b"/>
              <a:pathLst>
                <a:path w="330" h="23473" extrusionOk="0">
                  <a:moveTo>
                    <a:pt x="1" y="0"/>
                  </a:moveTo>
                  <a:lnTo>
                    <a:pt x="1" y="1381"/>
                  </a:lnTo>
                  <a:lnTo>
                    <a:pt x="330" y="1381"/>
                  </a:lnTo>
                  <a:lnTo>
                    <a:pt x="330" y="0"/>
                  </a:lnTo>
                  <a:close/>
                  <a:moveTo>
                    <a:pt x="1" y="2762"/>
                  </a:moveTo>
                  <a:lnTo>
                    <a:pt x="1" y="4142"/>
                  </a:lnTo>
                  <a:lnTo>
                    <a:pt x="330" y="4142"/>
                  </a:lnTo>
                  <a:lnTo>
                    <a:pt x="330" y="2762"/>
                  </a:lnTo>
                  <a:close/>
                  <a:moveTo>
                    <a:pt x="1" y="5523"/>
                  </a:moveTo>
                  <a:lnTo>
                    <a:pt x="1" y="6904"/>
                  </a:lnTo>
                  <a:lnTo>
                    <a:pt x="330" y="6904"/>
                  </a:lnTo>
                  <a:lnTo>
                    <a:pt x="330" y="5523"/>
                  </a:lnTo>
                  <a:close/>
                  <a:moveTo>
                    <a:pt x="1" y="8285"/>
                  </a:moveTo>
                  <a:lnTo>
                    <a:pt x="1" y="9666"/>
                  </a:lnTo>
                  <a:lnTo>
                    <a:pt x="330" y="9666"/>
                  </a:lnTo>
                  <a:lnTo>
                    <a:pt x="330" y="8285"/>
                  </a:lnTo>
                  <a:close/>
                  <a:moveTo>
                    <a:pt x="1" y="11047"/>
                  </a:moveTo>
                  <a:lnTo>
                    <a:pt x="1" y="12428"/>
                  </a:lnTo>
                  <a:lnTo>
                    <a:pt x="330" y="12428"/>
                  </a:lnTo>
                  <a:lnTo>
                    <a:pt x="330" y="11047"/>
                  </a:lnTo>
                  <a:close/>
                  <a:moveTo>
                    <a:pt x="1" y="13809"/>
                  </a:moveTo>
                  <a:lnTo>
                    <a:pt x="1" y="15188"/>
                  </a:lnTo>
                  <a:lnTo>
                    <a:pt x="330" y="15188"/>
                  </a:lnTo>
                  <a:lnTo>
                    <a:pt x="330" y="13809"/>
                  </a:lnTo>
                  <a:close/>
                  <a:moveTo>
                    <a:pt x="1" y="16569"/>
                  </a:moveTo>
                  <a:lnTo>
                    <a:pt x="1" y="17950"/>
                  </a:lnTo>
                  <a:lnTo>
                    <a:pt x="330" y="17950"/>
                  </a:lnTo>
                  <a:lnTo>
                    <a:pt x="330" y="16569"/>
                  </a:lnTo>
                  <a:close/>
                  <a:moveTo>
                    <a:pt x="1" y="19331"/>
                  </a:moveTo>
                  <a:lnTo>
                    <a:pt x="1" y="20712"/>
                  </a:lnTo>
                  <a:lnTo>
                    <a:pt x="330" y="20712"/>
                  </a:lnTo>
                  <a:lnTo>
                    <a:pt x="330" y="19331"/>
                  </a:lnTo>
                  <a:close/>
                  <a:moveTo>
                    <a:pt x="1" y="22092"/>
                  </a:moveTo>
                  <a:lnTo>
                    <a:pt x="1" y="23473"/>
                  </a:lnTo>
                  <a:lnTo>
                    <a:pt x="330" y="23473"/>
                  </a:lnTo>
                  <a:lnTo>
                    <a:pt x="330" y="22092"/>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947;p39"/>
            <p:cNvSpPr/>
            <p:nvPr/>
          </p:nvSpPr>
          <p:spPr>
            <a:xfrm>
              <a:off x="4878750" y="1746025"/>
              <a:ext cx="8225" cy="16475"/>
            </a:xfrm>
            <a:custGeom>
              <a:avLst/>
              <a:gdLst/>
              <a:ahLst/>
              <a:cxnLst/>
              <a:rect l="l" t="t" r="r" b="b"/>
              <a:pathLst>
                <a:path w="329" h="659" extrusionOk="0">
                  <a:moveTo>
                    <a:pt x="1" y="1"/>
                  </a:moveTo>
                  <a:lnTo>
                    <a:pt x="1" y="658"/>
                  </a:lnTo>
                  <a:lnTo>
                    <a:pt x="329" y="658"/>
                  </a:lnTo>
                  <a:lnTo>
                    <a:pt x="329" y="1"/>
                  </a:lnTo>
                  <a:close/>
                </a:path>
              </a:pathLst>
            </a:custGeom>
            <a:solidFill>
              <a:srgbClr val="00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948;p39"/>
            <p:cNvSpPr/>
            <p:nvPr/>
          </p:nvSpPr>
          <p:spPr>
            <a:xfrm>
              <a:off x="3344350" y="1199075"/>
              <a:ext cx="1482275" cy="454450"/>
            </a:xfrm>
            <a:custGeom>
              <a:avLst/>
              <a:gdLst/>
              <a:ahLst/>
              <a:cxnLst/>
              <a:rect l="l" t="t" r="r" b="b"/>
              <a:pathLst>
                <a:path w="59291" h="18178" extrusionOk="0">
                  <a:moveTo>
                    <a:pt x="53808" y="0"/>
                  </a:moveTo>
                  <a:cubicBezTo>
                    <a:pt x="52947" y="0"/>
                    <a:pt x="52248" y="699"/>
                    <a:pt x="52248" y="1560"/>
                  </a:cubicBezTo>
                  <a:cubicBezTo>
                    <a:pt x="52248" y="1956"/>
                    <a:pt x="52401" y="2313"/>
                    <a:pt x="52644" y="2589"/>
                  </a:cubicBezTo>
                  <a:lnTo>
                    <a:pt x="40726" y="15153"/>
                  </a:lnTo>
                  <a:cubicBezTo>
                    <a:pt x="40465" y="14659"/>
                    <a:pt x="39951" y="14318"/>
                    <a:pt x="39352" y="14318"/>
                  </a:cubicBezTo>
                  <a:cubicBezTo>
                    <a:pt x="38850" y="14320"/>
                    <a:pt x="38380" y="14563"/>
                    <a:pt x="38088" y="14972"/>
                  </a:cubicBezTo>
                  <a:lnTo>
                    <a:pt x="33667" y="10299"/>
                  </a:lnTo>
                  <a:cubicBezTo>
                    <a:pt x="33910" y="10023"/>
                    <a:pt x="34063" y="9666"/>
                    <a:pt x="34063" y="9270"/>
                  </a:cubicBezTo>
                  <a:cubicBezTo>
                    <a:pt x="34064" y="8383"/>
                    <a:pt x="33338" y="7708"/>
                    <a:pt x="32506" y="7708"/>
                  </a:cubicBezTo>
                  <a:cubicBezTo>
                    <a:pt x="32358" y="7708"/>
                    <a:pt x="32206" y="7730"/>
                    <a:pt x="32055" y="7775"/>
                  </a:cubicBezTo>
                  <a:cubicBezTo>
                    <a:pt x="31053" y="8077"/>
                    <a:pt x="30627" y="9260"/>
                    <a:pt x="31204" y="10131"/>
                  </a:cubicBezTo>
                  <a:lnTo>
                    <a:pt x="24816" y="15228"/>
                  </a:lnTo>
                  <a:cubicBezTo>
                    <a:pt x="24586" y="14722"/>
                    <a:pt x="24102" y="14378"/>
                    <a:pt x="23550" y="14326"/>
                  </a:cubicBezTo>
                  <a:cubicBezTo>
                    <a:pt x="23500" y="14321"/>
                    <a:pt x="23450" y="14319"/>
                    <a:pt x="23400" y="14319"/>
                  </a:cubicBezTo>
                  <a:cubicBezTo>
                    <a:pt x="22901" y="14319"/>
                    <a:pt x="22428" y="14560"/>
                    <a:pt x="22136" y="14973"/>
                  </a:cubicBezTo>
                  <a:lnTo>
                    <a:pt x="14617" y="5127"/>
                  </a:lnTo>
                  <a:cubicBezTo>
                    <a:pt x="15085" y="4836"/>
                    <a:pt x="15363" y="4317"/>
                    <a:pt x="15349" y="3766"/>
                  </a:cubicBezTo>
                  <a:cubicBezTo>
                    <a:pt x="15334" y="3214"/>
                    <a:pt x="15030" y="2713"/>
                    <a:pt x="14547" y="2445"/>
                  </a:cubicBezTo>
                  <a:cubicBezTo>
                    <a:pt x="14312" y="2314"/>
                    <a:pt x="14052" y="2249"/>
                    <a:pt x="13792" y="2249"/>
                  </a:cubicBezTo>
                  <a:cubicBezTo>
                    <a:pt x="13519" y="2249"/>
                    <a:pt x="13245" y="2322"/>
                    <a:pt x="13001" y="2466"/>
                  </a:cubicBezTo>
                  <a:cubicBezTo>
                    <a:pt x="12527" y="2745"/>
                    <a:pt x="12235" y="3256"/>
                    <a:pt x="12235" y="3808"/>
                  </a:cubicBezTo>
                  <a:cubicBezTo>
                    <a:pt x="12235" y="4182"/>
                    <a:pt x="12373" y="4522"/>
                    <a:pt x="12593" y="4791"/>
                  </a:cubicBezTo>
                  <a:lnTo>
                    <a:pt x="2697" y="13924"/>
                  </a:lnTo>
                  <a:cubicBezTo>
                    <a:pt x="2417" y="13675"/>
                    <a:pt x="2055" y="13538"/>
                    <a:pt x="1682" y="13537"/>
                  </a:cubicBezTo>
                  <a:cubicBezTo>
                    <a:pt x="1051" y="13537"/>
                    <a:pt x="482" y="13917"/>
                    <a:pt x="242" y="14500"/>
                  </a:cubicBezTo>
                  <a:cubicBezTo>
                    <a:pt x="0" y="15083"/>
                    <a:pt x="135" y="15753"/>
                    <a:pt x="580" y="16198"/>
                  </a:cubicBezTo>
                  <a:cubicBezTo>
                    <a:pt x="878" y="16496"/>
                    <a:pt x="1276" y="16654"/>
                    <a:pt x="1682" y="16654"/>
                  </a:cubicBezTo>
                  <a:cubicBezTo>
                    <a:pt x="1883" y="16654"/>
                    <a:pt x="2086" y="16616"/>
                    <a:pt x="2279" y="16535"/>
                  </a:cubicBezTo>
                  <a:cubicBezTo>
                    <a:pt x="2861" y="16295"/>
                    <a:pt x="3240" y="15727"/>
                    <a:pt x="3240" y="15096"/>
                  </a:cubicBezTo>
                  <a:cubicBezTo>
                    <a:pt x="3240" y="14726"/>
                    <a:pt x="3104" y="14390"/>
                    <a:pt x="2889" y="14122"/>
                  </a:cubicBezTo>
                  <a:lnTo>
                    <a:pt x="12785" y="4989"/>
                  </a:lnTo>
                  <a:cubicBezTo>
                    <a:pt x="13060" y="5221"/>
                    <a:pt x="13409" y="5367"/>
                    <a:pt x="13795" y="5367"/>
                  </a:cubicBezTo>
                  <a:cubicBezTo>
                    <a:pt x="13991" y="5367"/>
                    <a:pt x="14186" y="5328"/>
                    <a:pt x="14368" y="5255"/>
                  </a:cubicBezTo>
                  <a:lnTo>
                    <a:pt x="21988" y="15230"/>
                  </a:lnTo>
                  <a:cubicBezTo>
                    <a:pt x="21894" y="15434"/>
                    <a:pt x="21845" y="15655"/>
                    <a:pt x="21845" y="15878"/>
                  </a:cubicBezTo>
                  <a:cubicBezTo>
                    <a:pt x="21829" y="16760"/>
                    <a:pt x="22543" y="17467"/>
                    <a:pt x="23401" y="17467"/>
                  </a:cubicBezTo>
                  <a:cubicBezTo>
                    <a:pt x="23464" y="17467"/>
                    <a:pt x="23528" y="17463"/>
                    <a:pt x="23593" y="17455"/>
                  </a:cubicBezTo>
                  <a:cubicBezTo>
                    <a:pt x="24533" y="17340"/>
                    <a:pt x="25155" y="16419"/>
                    <a:pt x="24910" y="15505"/>
                  </a:cubicBezTo>
                  <a:lnTo>
                    <a:pt x="31378" y="10344"/>
                  </a:lnTo>
                  <a:cubicBezTo>
                    <a:pt x="31680" y="10664"/>
                    <a:pt x="32089" y="10828"/>
                    <a:pt x="32500" y="10828"/>
                  </a:cubicBezTo>
                  <a:cubicBezTo>
                    <a:pt x="32840" y="10828"/>
                    <a:pt x="33182" y="10715"/>
                    <a:pt x="33466" y="10486"/>
                  </a:cubicBezTo>
                  <a:lnTo>
                    <a:pt x="37945" y="15220"/>
                  </a:lnTo>
                  <a:cubicBezTo>
                    <a:pt x="37463" y="16213"/>
                    <a:pt x="38134" y="17379"/>
                    <a:pt x="39235" y="17460"/>
                  </a:cubicBezTo>
                  <a:cubicBezTo>
                    <a:pt x="39274" y="17463"/>
                    <a:pt x="39312" y="17465"/>
                    <a:pt x="39350" y="17465"/>
                  </a:cubicBezTo>
                  <a:cubicBezTo>
                    <a:pt x="39825" y="17465"/>
                    <a:pt x="40278" y="17249"/>
                    <a:pt x="40576" y="16872"/>
                  </a:cubicBezTo>
                  <a:cubicBezTo>
                    <a:pt x="40897" y="16466"/>
                    <a:pt x="40997" y="15927"/>
                    <a:pt x="40841" y="15433"/>
                  </a:cubicBezTo>
                  <a:lnTo>
                    <a:pt x="52844" y="2777"/>
                  </a:lnTo>
                  <a:cubicBezTo>
                    <a:pt x="53110" y="2987"/>
                    <a:pt x="53442" y="3119"/>
                    <a:pt x="53808" y="3119"/>
                  </a:cubicBezTo>
                  <a:cubicBezTo>
                    <a:pt x="53892" y="3118"/>
                    <a:pt x="53974" y="3109"/>
                    <a:pt x="54056" y="3093"/>
                  </a:cubicBezTo>
                  <a:lnTo>
                    <a:pt x="57145" y="15190"/>
                  </a:lnTo>
                  <a:cubicBezTo>
                    <a:pt x="56394" y="15467"/>
                    <a:pt x="55979" y="16271"/>
                    <a:pt x="56191" y="17044"/>
                  </a:cubicBezTo>
                  <a:cubicBezTo>
                    <a:pt x="56377" y="17723"/>
                    <a:pt x="56994" y="18177"/>
                    <a:pt x="57676" y="18177"/>
                  </a:cubicBezTo>
                  <a:cubicBezTo>
                    <a:pt x="57769" y="18177"/>
                    <a:pt x="57863" y="18169"/>
                    <a:pt x="57957" y="18152"/>
                  </a:cubicBezTo>
                  <a:cubicBezTo>
                    <a:pt x="58745" y="18006"/>
                    <a:pt x="59290" y="17284"/>
                    <a:pt x="59213" y="16487"/>
                  </a:cubicBezTo>
                  <a:cubicBezTo>
                    <a:pt x="59137" y="15697"/>
                    <a:pt x="58472" y="15094"/>
                    <a:pt x="57679" y="15094"/>
                  </a:cubicBezTo>
                  <a:cubicBezTo>
                    <a:pt x="57673" y="15094"/>
                    <a:pt x="57667" y="15094"/>
                    <a:pt x="57661" y="15094"/>
                  </a:cubicBezTo>
                  <a:lnTo>
                    <a:pt x="57662" y="15096"/>
                  </a:lnTo>
                  <a:cubicBezTo>
                    <a:pt x="57579" y="15097"/>
                    <a:pt x="57495" y="15106"/>
                    <a:pt x="57414" y="15122"/>
                  </a:cubicBezTo>
                  <a:lnTo>
                    <a:pt x="54324" y="3025"/>
                  </a:lnTo>
                  <a:cubicBezTo>
                    <a:pt x="54930" y="2812"/>
                    <a:pt x="55368" y="2240"/>
                    <a:pt x="55368" y="1560"/>
                  </a:cubicBezTo>
                  <a:cubicBezTo>
                    <a:pt x="55368" y="699"/>
                    <a:pt x="54669" y="0"/>
                    <a:pt x="5380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949;p39"/>
            <p:cNvSpPr/>
            <p:nvPr/>
          </p:nvSpPr>
          <p:spPr>
            <a:xfrm>
              <a:off x="3441650" y="2091700"/>
              <a:ext cx="1458550" cy="679900"/>
            </a:xfrm>
            <a:custGeom>
              <a:avLst/>
              <a:gdLst/>
              <a:ahLst/>
              <a:cxnLst/>
              <a:rect l="l" t="t" r="r" b="b"/>
              <a:pathLst>
                <a:path w="58342" h="27196" extrusionOk="0">
                  <a:moveTo>
                    <a:pt x="0" y="1"/>
                  </a:moveTo>
                  <a:lnTo>
                    <a:pt x="0" y="27195"/>
                  </a:lnTo>
                  <a:lnTo>
                    <a:pt x="58342" y="27195"/>
                  </a:lnTo>
                  <a:lnTo>
                    <a:pt x="58342" y="1"/>
                  </a:lnTo>
                  <a:close/>
                </a:path>
              </a:pathLst>
            </a:custGeom>
            <a:solidFill>
              <a:srgbClr val="FFFFFF">
                <a:alpha val="361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950;p39"/>
            <p:cNvSpPr/>
            <p:nvPr/>
          </p:nvSpPr>
          <p:spPr>
            <a:xfrm>
              <a:off x="3544850" y="2196750"/>
              <a:ext cx="1252300" cy="76000"/>
            </a:xfrm>
            <a:custGeom>
              <a:avLst/>
              <a:gdLst/>
              <a:ahLst/>
              <a:cxnLst/>
              <a:rect l="l" t="t" r="r" b="b"/>
              <a:pathLst>
                <a:path w="50092" h="3040" extrusionOk="0">
                  <a:moveTo>
                    <a:pt x="3" y="0"/>
                  </a:moveTo>
                  <a:lnTo>
                    <a:pt x="1" y="3014"/>
                  </a:lnTo>
                  <a:lnTo>
                    <a:pt x="50088" y="3039"/>
                  </a:lnTo>
                  <a:lnTo>
                    <a:pt x="50092" y="21"/>
                  </a:lnTo>
                  <a:lnTo>
                    <a:pt x="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951;p39"/>
            <p:cNvSpPr/>
            <p:nvPr/>
          </p:nvSpPr>
          <p:spPr>
            <a:xfrm>
              <a:off x="3544800" y="2393575"/>
              <a:ext cx="1252200" cy="76050"/>
            </a:xfrm>
            <a:custGeom>
              <a:avLst/>
              <a:gdLst/>
              <a:ahLst/>
              <a:cxnLst/>
              <a:rect l="l" t="t" r="r" b="b"/>
              <a:pathLst>
                <a:path w="50088" h="3042" extrusionOk="0">
                  <a:moveTo>
                    <a:pt x="0" y="0"/>
                  </a:moveTo>
                  <a:lnTo>
                    <a:pt x="0" y="3017"/>
                  </a:lnTo>
                  <a:lnTo>
                    <a:pt x="50086" y="3042"/>
                  </a:lnTo>
                  <a:lnTo>
                    <a:pt x="50087" y="25"/>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952;p39"/>
            <p:cNvSpPr/>
            <p:nvPr/>
          </p:nvSpPr>
          <p:spPr>
            <a:xfrm>
              <a:off x="3544700" y="2590450"/>
              <a:ext cx="1252200" cy="76100"/>
            </a:xfrm>
            <a:custGeom>
              <a:avLst/>
              <a:gdLst/>
              <a:ahLst/>
              <a:cxnLst/>
              <a:rect l="l" t="t" r="r" b="b"/>
              <a:pathLst>
                <a:path w="50088" h="3044" extrusionOk="0">
                  <a:moveTo>
                    <a:pt x="0" y="1"/>
                  </a:moveTo>
                  <a:lnTo>
                    <a:pt x="0" y="3019"/>
                  </a:lnTo>
                  <a:lnTo>
                    <a:pt x="50086" y="3044"/>
                  </a:lnTo>
                  <a:lnTo>
                    <a:pt x="50087" y="27"/>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953;p39"/>
            <p:cNvSpPr/>
            <p:nvPr/>
          </p:nvSpPr>
          <p:spPr>
            <a:xfrm>
              <a:off x="2818500" y="3387800"/>
              <a:ext cx="630100" cy="49625"/>
            </a:xfrm>
            <a:custGeom>
              <a:avLst/>
              <a:gdLst/>
              <a:ahLst/>
              <a:cxnLst/>
              <a:rect l="l" t="t" r="r" b="b"/>
              <a:pathLst>
                <a:path w="25204" h="1985" extrusionOk="0">
                  <a:moveTo>
                    <a:pt x="1" y="1"/>
                  </a:moveTo>
                  <a:lnTo>
                    <a:pt x="1" y="1984"/>
                  </a:lnTo>
                  <a:lnTo>
                    <a:pt x="25203" y="1984"/>
                  </a:lnTo>
                  <a:lnTo>
                    <a:pt x="2520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954;p39"/>
            <p:cNvSpPr/>
            <p:nvPr/>
          </p:nvSpPr>
          <p:spPr>
            <a:xfrm>
              <a:off x="2818450" y="3517050"/>
              <a:ext cx="630075" cy="49950"/>
            </a:xfrm>
            <a:custGeom>
              <a:avLst/>
              <a:gdLst/>
              <a:ahLst/>
              <a:cxnLst/>
              <a:rect l="l" t="t" r="r" b="b"/>
              <a:pathLst>
                <a:path w="25203" h="1998" extrusionOk="0">
                  <a:moveTo>
                    <a:pt x="0" y="1"/>
                  </a:moveTo>
                  <a:lnTo>
                    <a:pt x="0" y="1987"/>
                  </a:lnTo>
                  <a:lnTo>
                    <a:pt x="25201" y="1997"/>
                  </a:lnTo>
                  <a:lnTo>
                    <a:pt x="25203" y="15"/>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955;p39"/>
            <p:cNvSpPr/>
            <p:nvPr/>
          </p:nvSpPr>
          <p:spPr>
            <a:xfrm>
              <a:off x="2818375" y="3646500"/>
              <a:ext cx="630075" cy="49900"/>
            </a:xfrm>
            <a:custGeom>
              <a:avLst/>
              <a:gdLst/>
              <a:ahLst/>
              <a:cxnLst/>
              <a:rect l="l" t="t" r="r" b="b"/>
              <a:pathLst>
                <a:path w="25203" h="1996" extrusionOk="0">
                  <a:moveTo>
                    <a:pt x="2" y="0"/>
                  </a:moveTo>
                  <a:lnTo>
                    <a:pt x="1" y="1984"/>
                  </a:lnTo>
                  <a:lnTo>
                    <a:pt x="25202" y="1995"/>
                  </a:lnTo>
                  <a:lnTo>
                    <a:pt x="25203" y="12"/>
                  </a:lnTo>
                  <a:lnTo>
                    <a:pt x="2"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956;p39"/>
            <p:cNvSpPr/>
            <p:nvPr/>
          </p:nvSpPr>
          <p:spPr>
            <a:xfrm>
              <a:off x="3540850" y="3387800"/>
              <a:ext cx="630075" cy="49625"/>
            </a:xfrm>
            <a:custGeom>
              <a:avLst/>
              <a:gdLst/>
              <a:ahLst/>
              <a:cxnLst/>
              <a:rect l="l" t="t" r="r" b="b"/>
              <a:pathLst>
                <a:path w="25203" h="1985" extrusionOk="0">
                  <a:moveTo>
                    <a:pt x="0" y="1"/>
                  </a:moveTo>
                  <a:lnTo>
                    <a:pt x="0" y="1984"/>
                  </a:lnTo>
                  <a:lnTo>
                    <a:pt x="25202" y="1984"/>
                  </a:lnTo>
                  <a:lnTo>
                    <a:pt x="2520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957;p39"/>
            <p:cNvSpPr/>
            <p:nvPr/>
          </p:nvSpPr>
          <p:spPr>
            <a:xfrm>
              <a:off x="3540775" y="3517050"/>
              <a:ext cx="630075" cy="49950"/>
            </a:xfrm>
            <a:custGeom>
              <a:avLst/>
              <a:gdLst/>
              <a:ahLst/>
              <a:cxnLst/>
              <a:rect l="l" t="t" r="r" b="b"/>
              <a:pathLst>
                <a:path w="25203" h="1998" extrusionOk="0">
                  <a:moveTo>
                    <a:pt x="0" y="1"/>
                  </a:moveTo>
                  <a:lnTo>
                    <a:pt x="0" y="1987"/>
                  </a:lnTo>
                  <a:lnTo>
                    <a:pt x="25201" y="1997"/>
                  </a:lnTo>
                  <a:lnTo>
                    <a:pt x="25203" y="15"/>
                  </a:lnTo>
                  <a:lnTo>
                    <a:pt x="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958;p39"/>
            <p:cNvSpPr/>
            <p:nvPr/>
          </p:nvSpPr>
          <p:spPr>
            <a:xfrm>
              <a:off x="3540700" y="3646625"/>
              <a:ext cx="630100" cy="49600"/>
            </a:xfrm>
            <a:custGeom>
              <a:avLst/>
              <a:gdLst/>
              <a:ahLst/>
              <a:cxnLst/>
              <a:rect l="l" t="t" r="r" b="b"/>
              <a:pathLst>
                <a:path w="25204" h="1984" extrusionOk="0">
                  <a:moveTo>
                    <a:pt x="1" y="1"/>
                  </a:moveTo>
                  <a:lnTo>
                    <a:pt x="1" y="1984"/>
                  </a:lnTo>
                  <a:lnTo>
                    <a:pt x="25203" y="1984"/>
                  </a:lnTo>
                  <a:lnTo>
                    <a:pt x="2520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959;p39"/>
            <p:cNvSpPr/>
            <p:nvPr/>
          </p:nvSpPr>
          <p:spPr>
            <a:xfrm>
              <a:off x="2998350" y="3001775"/>
              <a:ext cx="270300" cy="270300"/>
            </a:xfrm>
            <a:custGeom>
              <a:avLst/>
              <a:gdLst/>
              <a:ahLst/>
              <a:cxnLst/>
              <a:rect l="l" t="t" r="r" b="b"/>
              <a:pathLst>
                <a:path w="10812" h="10812" extrusionOk="0">
                  <a:moveTo>
                    <a:pt x="5405" y="0"/>
                  </a:moveTo>
                  <a:cubicBezTo>
                    <a:pt x="2419" y="0"/>
                    <a:pt x="0" y="2419"/>
                    <a:pt x="0" y="5405"/>
                  </a:cubicBezTo>
                  <a:cubicBezTo>
                    <a:pt x="0" y="8392"/>
                    <a:pt x="2420" y="10812"/>
                    <a:pt x="5405" y="10812"/>
                  </a:cubicBezTo>
                  <a:cubicBezTo>
                    <a:pt x="8391" y="10812"/>
                    <a:pt x="10812" y="8391"/>
                    <a:pt x="10812" y="5405"/>
                  </a:cubicBezTo>
                  <a:cubicBezTo>
                    <a:pt x="10812" y="2420"/>
                    <a:pt x="8392" y="0"/>
                    <a:pt x="540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960;p39"/>
            <p:cNvSpPr/>
            <p:nvPr/>
          </p:nvSpPr>
          <p:spPr>
            <a:xfrm>
              <a:off x="3720675" y="3001750"/>
              <a:ext cx="270300" cy="270325"/>
            </a:xfrm>
            <a:custGeom>
              <a:avLst/>
              <a:gdLst/>
              <a:ahLst/>
              <a:cxnLst/>
              <a:rect l="l" t="t" r="r" b="b"/>
              <a:pathLst>
                <a:path w="10812" h="10813" extrusionOk="0">
                  <a:moveTo>
                    <a:pt x="5406" y="0"/>
                  </a:moveTo>
                  <a:cubicBezTo>
                    <a:pt x="2420" y="0"/>
                    <a:pt x="1" y="2421"/>
                    <a:pt x="1" y="5406"/>
                  </a:cubicBezTo>
                  <a:cubicBezTo>
                    <a:pt x="1" y="8392"/>
                    <a:pt x="2420" y="10813"/>
                    <a:pt x="5406" y="10813"/>
                  </a:cubicBezTo>
                  <a:cubicBezTo>
                    <a:pt x="8391" y="10813"/>
                    <a:pt x="10812" y="8392"/>
                    <a:pt x="10812" y="5406"/>
                  </a:cubicBezTo>
                  <a:cubicBezTo>
                    <a:pt x="10812" y="2421"/>
                    <a:pt x="8391" y="0"/>
                    <a:pt x="54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961;p39"/>
            <p:cNvSpPr/>
            <p:nvPr/>
          </p:nvSpPr>
          <p:spPr>
            <a:xfrm>
              <a:off x="4338250" y="4892200"/>
              <a:ext cx="1688375" cy="583775"/>
            </a:xfrm>
            <a:custGeom>
              <a:avLst/>
              <a:gdLst/>
              <a:ahLst/>
              <a:cxnLst/>
              <a:rect l="l" t="t" r="r" b="b"/>
              <a:pathLst>
                <a:path w="67535" h="23351" extrusionOk="0">
                  <a:moveTo>
                    <a:pt x="672" y="2986"/>
                  </a:moveTo>
                  <a:lnTo>
                    <a:pt x="1" y="23350"/>
                  </a:lnTo>
                  <a:lnTo>
                    <a:pt x="67535" y="23350"/>
                  </a:lnTo>
                  <a:lnTo>
                    <a:pt x="34621" y="1572"/>
                  </a:lnTo>
                  <a:lnTo>
                    <a:pt x="19028" y="1"/>
                  </a:lnTo>
                  <a:lnTo>
                    <a:pt x="26104" y="8880"/>
                  </a:lnTo>
                  <a:lnTo>
                    <a:pt x="12062" y="3489"/>
                  </a:lnTo>
                  <a:close/>
                </a:path>
              </a:pathLst>
            </a:custGeom>
            <a:gradFill>
              <a:gsLst>
                <a:gs pos="0">
                  <a:srgbClr val="FFFFFF">
                    <a:alpha val="11372"/>
                  </a:srgbClr>
                </a:gs>
                <a:gs pos="66000">
                  <a:srgbClr val="E354F7">
                    <a:alpha val="16078"/>
                  </a:srgbClr>
                </a:gs>
                <a:gs pos="100000">
                  <a:srgbClr val="10ECFF">
                    <a:alpha val="25490"/>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962;p39"/>
            <p:cNvSpPr/>
            <p:nvPr/>
          </p:nvSpPr>
          <p:spPr>
            <a:xfrm>
              <a:off x="4577275" y="4776800"/>
              <a:ext cx="148850" cy="238475"/>
            </a:xfrm>
            <a:custGeom>
              <a:avLst/>
              <a:gdLst/>
              <a:ahLst/>
              <a:cxnLst/>
              <a:rect l="l" t="t" r="r" b="b"/>
              <a:pathLst>
                <a:path w="5954" h="9539" extrusionOk="0">
                  <a:moveTo>
                    <a:pt x="5467" y="914"/>
                  </a:moveTo>
                  <a:cubicBezTo>
                    <a:pt x="5506" y="725"/>
                    <a:pt x="5430" y="482"/>
                    <a:pt x="5212" y="435"/>
                  </a:cubicBezTo>
                  <a:cubicBezTo>
                    <a:pt x="4896" y="365"/>
                    <a:pt x="4575" y="333"/>
                    <a:pt x="4260" y="314"/>
                  </a:cubicBezTo>
                  <a:cubicBezTo>
                    <a:pt x="4240" y="287"/>
                    <a:pt x="4228" y="260"/>
                    <a:pt x="4209" y="232"/>
                  </a:cubicBezTo>
                  <a:cubicBezTo>
                    <a:pt x="4046" y="1"/>
                    <a:pt x="3663" y="82"/>
                    <a:pt x="3528" y="295"/>
                  </a:cubicBezTo>
                  <a:cubicBezTo>
                    <a:pt x="2491" y="305"/>
                    <a:pt x="1456" y="432"/>
                    <a:pt x="415" y="318"/>
                  </a:cubicBezTo>
                  <a:cubicBezTo>
                    <a:pt x="202" y="292"/>
                    <a:pt x="1" y="533"/>
                    <a:pt x="63" y="739"/>
                  </a:cubicBezTo>
                  <a:cubicBezTo>
                    <a:pt x="740" y="3003"/>
                    <a:pt x="494" y="5087"/>
                    <a:pt x="182" y="7383"/>
                  </a:cubicBezTo>
                  <a:cubicBezTo>
                    <a:pt x="164" y="7507"/>
                    <a:pt x="262" y="7588"/>
                    <a:pt x="365" y="7602"/>
                  </a:cubicBezTo>
                  <a:cubicBezTo>
                    <a:pt x="383" y="7679"/>
                    <a:pt x="407" y="7754"/>
                    <a:pt x="434" y="7828"/>
                  </a:cubicBezTo>
                  <a:cubicBezTo>
                    <a:pt x="559" y="8146"/>
                    <a:pt x="751" y="8433"/>
                    <a:pt x="1000" y="8666"/>
                  </a:cubicBezTo>
                  <a:cubicBezTo>
                    <a:pt x="1256" y="9116"/>
                    <a:pt x="1644" y="9408"/>
                    <a:pt x="2173" y="9306"/>
                  </a:cubicBezTo>
                  <a:cubicBezTo>
                    <a:pt x="2614" y="9434"/>
                    <a:pt x="3088" y="9494"/>
                    <a:pt x="3549" y="9510"/>
                  </a:cubicBezTo>
                  <a:cubicBezTo>
                    <a:pt x="4465" y="9538"/>
                    <a:pt x="5791" y="9127"/>
                    <a:pt x="5842" y="8020"/>
                  </a:cubicBezTo>
                  <a:cubicBezTo>
                    <a:pt x="5953" y="5620"/>
                    <a:pt x="4946" y="3373"/>
                    <a:pt x="5467" y="914"/>
                  </a:cubicBezTo>
                  <a:close/>
                </a:path>
              </a:pathLst>
            </a:custGeom>
            <a:solidFill>
              <a:srgbClr val="5F20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963;p39"/>
            <p:cNvSpPr/>
            <p:nvPr/>
          </p:nvSpPr>
          <p:spPr>
            <a:xfrm>
              <a:off x="4348150" y="4883800"/>
              <a:ext cx="406550" cy="233550"/>
            </a:xfrm>
            <a:custGeom>
              <a:avLst/>
              <a:gdLst/>
              <a:ahLst/>
              <a:cxnLst/>
              <a:rect l="l" t="t" r="r" b="b"/>
              <a:pathLst>
                <a:path w="16262" h="9342" extrusionOk="0">
                  <a:moveTo>
                    <a:pt x="15855" y="8144"/>
                  </a:moveTo>
                  <a:cubicBezTo>
                    <a:pt x="16261" y="6895"/>
                    <a:pt x="15195" y="4651"/>
                    <a:pt x="15268" y="3289"/>
                  </a:cubicBezTo>
                  <a:cubicBezTo>
                    <a:pt x="15198" y="3266"/>
                    <a:pt x="15122" y="3255"/>
                    <a:pt x="15050" y="3289"/>
                  </a:cubicBezTo>
                  <a:cubicBezTo>
                    <a:pt x="13599" y="5271"/>
                    <a:pt x="9504" y="5388"/>
                    <a:pt x="9505" y="2336"/>
                  </a:cubicBezTo>
                  <a:cubicBezTo>
                    <a:pt x="9271" y="2085"/>
                    <a:pt x="9006" y="1889"/>
                    <a:pt x="8616" y="1723"/>
                  </a:cubicBezTo>
                  <a:cubicBezTo>
                    <a:pt x="7309" y="1168"/>
                    <a:pt x="5680" y="810"/>
                    <a:pt x="4305" y="432"/>
                  </a:cubicBezTo>
                  <a:cubicBezTo>
                    <a:pt x="2742" y="1"/>
                    <a:pt x="1" y="522"/>
                    <a:pt x="103" y="1966"/>
                  </a:cubicBezTo>
                  <a:cubicBezTo>
                    <a:pt x="83" y="2509"/>
                    <a:pt x="291" y="3130"/>
                    <a:pt x="723" y="3620"/>
                  </a:cubicBezTo>
                  <a:cubicBezTo>
                    <a:pt x="2439" y="5577"/>
                    <a:pt x="4464" y="6672"/>
                    <a:pt x="6947" y="7374"/>
                  </a:cubicBezTo>
                  <a:cubicBezTo>
                    <a:pt x="9126" y="7994"/>
                    <a:pt x="12697" y="9341"/>
                    <a:pt x="14375" y="8971"/>
                  </a:cubicBezTo>
                  <a:cubicBezTo>
                    <a:pt x="14411" y="8964"/>
                    <a:pt x="15822" y="8167"/>
                    <a:pt x="15855" y="8144"/>
                  </a:cubicBezTo>
                  <a:close/>
                </a:path>
              </a:pathLst>
            </a:custGeom>
            <a:solidFill>
              <a:srgbClr val="7F07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964;p39"/>
            <p:cNvSpPr/>
            <p:nvPr/>
          </p:nvSpPr>
          <p:spPr>
            <a:xfrm>
              <a:off x="4349025" y="4892200"/>
              <a:ext cx="59050" cy="102975"/>
            </a:xfrm>
            <a:custGeom>
              <a:avLst/>
              <a:gdLst/>
              <a:ahLst/>
              <a:cxnLst/>
              <a:rect l="l" t="t" r="r" b="b"/>
              <a:pathLst>
                <a:path w="2362" h="4119" extrusionOk="0">
                  <a:moveTo>
                    <a:pt x="2362" y="1"/>
                  </a:moveTo>
                  <a:lnTo>
                    <a:pt x="2362" y="1"/>
                  </a:lnTo>
                  <a:cubicBezTo>
                    <a:pt x="1132" y="150"/>
                    <a:pt x="1" y="698"/>
                    <a:pt x="68" y="1635"/>
                  </a:cubicBezTo>
                  <a:cubicBezTo>
                    <a:pt x="48" y="2176"/>
                    <a:pt x="256" y="2798"/>
                    <a:pt x="688" y="3287"/>
                  </a:cubicBezTo>
                  <a:cubicBezTo>
                    <a:pt x="951" y="3586"/>
                    <a:pt x="1221" y="3859"/>
                    <a:pt x="1498" y="4119"/>
                  </a:cubicBezTo>
                  <a:cubicBezTo>
                    <a:pt x="1118" y="3447"/>
                    <a:pt x="938" y="2713"/>
                    <a:pt x="961" y="2047"/>
                  </a:cubicBezTo>
                  <a:cubicBezTo>
                    <a:pt x="897" y="1154"/>
                    <a:pt x="1476" y="474"/>
                    <a:pt x="2362" y="1"/>
                  </a:cubicBezTo>
                  <a:close/>
                </a:path>
              </a:pathLst>
            </a:custGeom>
            <a:solidFill>
              <a:srgbClr val="F860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965;p39"/>
            <p:cNvSpPr/>
            <p:nvPr/>
          </p:nvSpPr>
          <p:spPr>
            <a:xfrm>
              <a:off x="5011400" y="4670025"/>
              <a:ext cx="191525" cy="242575"/>
            </a:xfrm>
            <a:custGeom>
              <a:avLst/>
              <a:gdLst/>
              <a:ahLst/>
              <a:cxnLst/>
              <a:rect l="l" t="t" r="r" b="b"/>
              <a:pathLst>
                <a:path w="7661" h="9703" extrusionOk="0">
                  <a:moveTo>
                    <a:pt x="5399" y="550"/>
                  </a:moveTo>
                  <a:cubicBezTo>
                    <a:pt x="5392" y="354"/>
                    <a:pt x="5261" y="137"/>
                    <a:pt x="5039" y="143"/>
                  </a:cubicBezTo>
                  <a:cubicBezTo>
                    <a:pt x="4713" y="153"/>
                    <a:pt x="4395" y="200"/>
                    <a:pt x="4084" y="252"/>
                  </a:cubicBezTo>
                  <a:cubicBezTo>
                    <a:pt x="4060" y="235"/>
                    <a:pt x="4041" y="203"/>
                    <a:pt x="4018" y="184"/>
                  </a:cubicBezTo>
                  <a:cubicBezTo>
                    <a:pt x="3801" y="1"/>
                    <a:pt x="3447" y="172"/>
                    <a:pt x="3368" y="410"/>
                  </a:cubicBezTo>
                  <a:cubicBezTo>
                    <a:pt x="2368" y="667"/>
                    <a:pt x="1390" y="1034"/>
                    <a:pt x="352" y="1173"/>
                  </a:cubicBezTo>
                  <a:cubicBezTo>
                    <a:pt x="137" y="1196"/>
                    <a:pt x="0" y="1477"/>
                    <a:pt x="111" y="1667"/>
                  </a:cubicBezTo>
                  <a:cubicBezTo>
                    <a:pt x="1303" y="3705"/>
                    <a:pt x="1556" y="5781"/>
                    <a:pt x="1797" y="8092"/>
                  </a:cubicBezTo>
                  <a:cubicBezTo>
                    <a:pt x="1810" y="8215"/>
                    <a:pt x="1922" y="8271"/>
                    <a:pt x="2027" y="8259"/>
                  </a:cubicBezTo>
                  <a:cubicBezTo>
                    <a:pt x="2063" y="8330"/>
                    <a:pt x="2105" y="8398"/>
                    <a:pt x="2151" y="8463"/>
                  </a:cubicBezTo>
                  <a:cubicBezTo>
                    <a:pt x="2344" y="8744"/>
                    <a:pt x="2599" y="8975"/>
                    <a:pt x="2898" y="9140"/>
                  </a:cubicBezTo>
                  <a:cubicBezTo>
                    <a:pt x="3249" y="9515"/>
                    <a:pt x="3698" y="9703"/>
                    <a:pt x="4188" y="9485"/>
                  </a:cubicBezTo>
                  <a:cubicBezTo>
                    <a:pt x="4647" y="9504"/>
                    <a:pt x="5122" y="9450"/>
                    <a:pt x="5571" y="9354"/>
                  </a:cubicBezTo>
                  <a:cubicBezTo>
                    <a:pt x="6469" y="9165"/>
                    <a:pt x="7660" y="8450"/>
                    <a:pt x="7446" y="7362"/>
                  </a:cubicBezTo>
                  <a:cubicBezTo>
                    <a:pt x="6986" y="5005"/>
                    <a:pt x="5478" y="3061"/>
                    <a:pt x="5399" y="550"/>
                  </a:cubicBezTo>
                  <a:close/>
                </a:path>
              </a:pathLst>
            </a:custGeom>
            <a:solidFill>
              <a:srgbClr val="5F20A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966;p39"/>
            <p:cNvSpPr/>
            <p:nvPr/>
          </p:nvSpPr>
          <p:spPr>
            <a:xfrm>
              <a:off x="4803250" y="4834850"/>
              <a:ext cx="309325" cy="161375"/>
            </a:xfrm>
            <a:custGeom>
              <a:avLst/>
              <a:gdLst/>
              <a:ahLst/>
              <a:cxnLst/>
              <a:rect l="l" t="t" r="r" b="b"/>
              <a:pathLst>
                <a:path w="12373" h="6455" extrusionOk="0">
                  <a:moveTo>
                    <a:pt x="3371" y="0"/>
                  </a:moveTo>
                  <a:cubicBezTo>
                    <a:pt x="1825" y="0"/>
                    <a:pt x="1" y="261"/>
                    <a:pt x="248" y="2500"/>
                  </a:cubicBezTo>
                  <a:cubicBezTo>
                    <a:pt x="363" y="3034"/>
                    <a:pt x="2178" y="3991"/>
                    <a:pt x="2768" y="4264"/>
                  </a:cubicBezTo>
                  <a:cubicBezTo>
                    <a:pt x="5628" y="5586"/>
                    <a:pt x="9293" y="6455"/>
                    <a:pt x="11916" y="6455"/>
                  </a:cubicBezTo>
                  <a:cubicBezTo>
                    <a:pt x="12072" y="6455"/>
                    <a:pt x="12224" y="6452"/>
                    <a:pt x="12372" y="6445"/>
                  </a:cubicBezTo>
                  <a:cubicBezTo>
                    <a:pt x="9788" y="6357"/>
                    <a:pt x="6367" y="5513"/>
                    <a:pt x="3662" y="4264"/>
                  </a:cubicBezTo>
                  <a:cubicBezTo>
                    <a:pt x="3072" y="3992"/>
                    <a:pt x="1254" y="3036"/>
                    <a:pt x="1142" y="2500"/>
                  </a:cubicBezTo>
                  <a:cubicBezTo>
                    <a:pt x="916" y="454"/>
                    <a:pt x="2422" y="59"/>
                    <a:pt x="3863" y="7"/>
                  </a:cubicBezTo>
                  <a:cubicBezTo>
                    <a:pt x="3705" y="3"/>
                    <a:pt x="3540" y="0"/>
                    <a:pt x="3371" y="0"/>
                  </a:cubicBezTo>
                  <a:close/>
                </a:path>
              </a:pathLst>
            </a:custGeom>
            <a:solidFill>
              <a:srgbClr val="F860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967;p39"/>
            <p:cNvSpPr/>
            <p:nvPr/>
          </p:nvSpPr>
          <p:spPr>
            <a:xfrm>
              <a:off x="4820250" y="4830700"/>
              <a:ext cx="399400" cy="175175"/>
            </a:xfrm>
            <a:custGeom>
              <a:avLst/>
              <a:gdLst/>
              <a:ahLst/>
              <a:cxnLst/>
              <a:rect l="l" t="t" r="r" b="b"/>
              <a:pathLst>
                <a:path w="15976" h="7007" extrusionOk="0">
                  <a:moveTo>
                    <a:pt x="15875" y="4257"/>
                  </a:moveTo>
                  <a:cubicBezTo>
                    <a:pt x="15975" y="2948"/>
                    <a:pt x="15578" y="1706"/>
                    <a:pt x="15328" y="361"/>
                  </a:cubicBezTo>
                  <a:cubicBezTo>
                    <a:pt x="15258" y="356"/>
                    <a:pt x="15178" y="364"/>
                    <a:pt x="15115" y="415"/>
                  </a:cubicBezTo>
                  <a:cubicBezTo>
                    <a:pt x="14172" y="2689"/>
                    <a:pt x="10093" y="3156"/>
                    <a:pt x="9370" y="190"/>
                  </a:cubicBezTo>
                  <a:cubicBezTo>
                    <a:pt x="9086" y="1"/>
                    <a:pt x="8912" y="493"/>
                    <a:pt x="8497" y="421"/>
                  </a:cubicBezTo>
                  <a:cubicBezTo>
                    <a:pt x="7092" y="197"/>
                    <a:pt x="5427" y="236"/>
                    <a:pt x="4001" y="195"/>
                  </a:cubicBezTo>
                  <a:cubicBezTo>
                    <a:pt x="2380" y="150"/>
                    <a:pt x="1" y="147"/>
                    <a:pt x="282" y="2684"/>
                  </a:cubicBezTo>
                  <a:cubicBezTo>
                    <a:pt x="393" y="3219"/>
                    <a:pt x="2209" y="4174"/>
                    <a:pt x="2799" y="4448"/>
                  </a:cubicBezTo>
                  <a:cubicBezTo>
                    <a:pt x="6294" y="6063"/>
                    <a:pt x="10992" y="7006"/>
                    <a:pt x="13522" y="6508"/>
                  </a:cubicBezTo>
                  <a:cubicBezTo>
                    <a:pt x="15059" y="6205"/>
                    <a:pt x="15890" y="5119"/>
                    <a:pt x="15797" y="4351"/>
                  </a:cubicBezTo>
                  <a:cubicBezTo>
                    <a:pt x="15794" y="4311"/>
                    <a:pt x="15847" y="4292"/>
                    <a:pt x="15875" y="4257"/>
                  </a:cubicBezTo>
                  <a:close/>
                </a:path>
              </a:pathLst>
            </a:custGeom>
            <a:solidFill>
              <a:srgbClr val="7F07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968;p39"/>
            <p:cNvSpPr/>
            <p:nvPr/>
          </p:nvSpPr>
          <p:spPr>
            <a:xfrm>
              <a:off x="4667175" y="2893575"/>
              <a:ext cx="534275" cy="1901300"/>
            </a:xfrm>
            <a:custGeom>
              <a:avLst/>
              <a:gdLst/>
              <a:ahLst/>
              <a:cxnLst/>
              <a:rect l="l" t="t" r="r" b="b"/>
              <a:pathLst>
                <a:path w="21371" h="76052" extrusionOk="0">
                  <a:moveTo>
                    <a:pt x="14583" y="75764"/>
                  </a:moveTo>
                  <a:cubicBezTo>
                    <a:pt x="16564" y="75975"/>
                    <a:pt x="18542" y="76051"/>
                    <a:pt x="20425" y="75372"/>
                  </a:cubicBezTo>
                  <a:cubicBezTo>
                    <a:pt x="20649" y="75288"/>
                    <a:pt x="20873" y="75203"/>
                    <a:pt x="21096" y="75117"/>
                  </a:cubicBezTo>
                  <a:cubicBezTo>
                    <a:pt x="21057" y="70134"/>
                    <a:pt x="19967" y="65237"/>
                    <a:pt x="19409" y="60279"/>
                  </a:cubicBezTo>
                  <a:cubicBezTo>
                    <a:pt x="18597" y="53058"/>
                    <a:pt x="16070" y="45480"/>
                    <a:pt x="16809" y="38236"/>
                  </a:cubicBezTo>
                  <a:cubicBezTo>
                    <a:pt x="17480" y="31626"/>
                    <a:pt x="20120" y="25379"/>
                    <a:pt x="20762" y="18723"/>
                  </a:cubicBezTo>
                  <a:cubicBezTo>
                    <a:pt x="21370" y="12383"/>
                    <a:pt x="19545" y="7182"/>
                    <a:pt x="18671" y="1043"/>
                  </a:cubicBezTo>
                  <a:cubicBezTo>
                    <a:pt x="18556" y="216"/>
                    <a:pt x="17625" y="0"/>
                    <a:pt x="16971" y="259"/>
                  </a:cubicBezTo>
                  <a:cubicBezTo>
                    <a:pt x="13717" y="1547"/>
                    <a:pt x="2712" y="1062"/>
                    <a:pt x="2830" y="6188"/>
                  </a:cubicBezTo>
                  <a:cubicBezTo>
                    <a:pt x="1800" y="20435"/>
                    <a:pt x="0" y="35098"/>
                    <a:pt x="4660" y="48883"/>
                  </a:cubicBezTo>
                  <a:cubicBezTo>
                    <a:pt x="6987" y="55766"/>
                    <a:pt x="8528" y="62889"/>
                    <a:pt x="11186" y="69653"/>
                  </a:cubicBezTo>
                  <a:cubicBezTo>
                    <a:pt x="12252" y="72356"/>
                    <a:pt x="13170" y="74306"/>
                    <a:pt x="14583" y="75764"/>
                  </a:cubicBezTo>
                  <a:close/>
                </a:path>
              </a:pathLst>
            </a:custGeom>
            <a:gradFill>
              <a:gsLst>
                <a:gs pos="0">
                  <a:srgbClr val="401EBB"/>
                </a:gs>
                <a:gs pos="100000">
                  <a:srgbClr val="02BCFD"/>
                </a:gs>
              </a:gsLst>
              <a:lin ang="189007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969;p39"/>
            <p:cNvSpPr/>
            <p:nvPr/>
          </p:nvSpPr>
          <p:spPr>
            <a:xfrm>
              <a:off x="4667200" y="2900100"/>
              <a:ext cx="451275" cy="1893900"/>
            </a:xfrm>
            <a:custGeom>
              <a:avLst/>
              <a:gdLst/>
              <a:ahLst/>
              <a:cxnLst/>
              <a:rect l="l" t="t" r="r" b="b"/>
              <a:pathLst>
                <a:path w="18051" h="75756" extrusionOk="0">
                  <a:moveTo>
                    <a:pt x="17524" y="0"/>
                  </a:moveTo>
                  <a:cubicBezTo>
                    <a:pt x="17335" y="0"/>
                    <a:pt x="17145" y="36"/>
                    <a:pt x="16973" y="105"/>
                  </a:cubicBezTo>
                  <a:cubicBezTo>
                    <a:pt x="13719" y="1390"/>
                    <a:pt x="2713" y="907"/>
                    <a:pt x="2830" y="6028"/>
                  </a:cubicBezTo>
                  <a:cubicBezTo>
                    <a:pt x="1802" y="20277"/>
                    <a:pt x="0" y="34943"/>
                    <a:pt x="4661" y="48727"/>
                  </a:cubicBezTo>
                  <a:cubicBezTo>
                    <a:pt x="6988" y="55611"/>
                    <a:pt x="8529" y="62732"/>
                    <a:pt x="11188" y="69498"/>
                  </a:cubicBezTo>
                  <a:cubicBezTo>
                    <a:pt x="12251" y="72200"/>
                    <a:pt x="13169" y="74149"/>
                    <a:pt x="14582" y="75608"/>
                  </a:cubicBezTo>
                  <a:cubicBezTo>
                    <a:pt x="15382" y="75694"/>
                    <a:pt x="16181" y="75756"/>
                    <a:pt x="16974" y="75756"/>
                  </a:cubicBezTo>
                  <a:cubicBezTo>
                    <a:pt x="17167" y="75756"/>
                    <a:pt x="17359" y="75752"/>
                    <a:pt x="17551" y="75744"/>
                  </a:cubicBezTo>
                  <a:cubicBezTo>
                    <a:pt x="16920" y="75726"/>
                    <a:pt x="16287" y="75676"/>
                    <a:pt x="15654" y="75608"/>
                  </a:cubicBezTo>
                  <a:cubicBezTo>
                    <a:pt x="14240" y="74149"/>
                    <a:pt x="13321" y="72200"/>
                    <a:pt x="12258" y="69498"/>
                  </a:cubicBezTo>
                  <a:cubicBezTo>
                    <a:pt x="9599" y="62732"/>
                    <a:pt x="8059" y="55611"/>
                    <a:pt x="5732" y="48727"/>
                  </a:cubicBezTo>
                  <a:cubicBezTo>
                    <a:pt x="1072" y="34943"/>
                    <a:pt x="2872" y="20277"/>
                    <a:pt x="3903" y="6028"/>
                  </a:cubicBezTo>
                  <a:cubicBezTo>
                    <a:pt x="3784" y="907"/>
                    <a:pt x="14790" y="1390"/>
                    <a:pt x="18043" y="105"/>
                  </a:cubicBezTo>
                  <a:cubicBezTo>
                    <a:pt x="18046" y="104"/>
                    <a:pt x="18048" y="102"/>
                    <a:pt x="18051" y="101"/>
                  </a:cubicBezTo>
                  <a:cubicBezTo>
                    <a:pt x="17887" y="33"/>
                    <a:pt x="17706" y="0"/>
                    <a:pt x="1752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970;p39"/>
            <p:cNvSpPr/>
            <p:nvPr/>
          </p:nvSpPr>
          <p:spPr>
            <a:xfrm>
              <a:off x="4416325" y="2921575"/>
              <a:ext cx="593325" cy="2001075"/>
            </a:xfrm>
            <a:custGeom>
              <a:avLst/>
              <a:gdLst/>
              <a:ahLst/>
              <a:cxnLst/>
              <a:rect l="l" t="t" r="r" b="b"/>
              <a:pathLst>
                <a:path w="23733" h="80043" extrusionOk="0">
                  <a:moveTo>
                    <a:pt x="22490" y="993"/>
                  </a:moveTo>
                  <a:cubicBezTo>
                    <a:pt x="22396" y="512"/>
                    <a:pt x="21884" y="6"/>
                    <a:pt x="21364" y="49"/>
                  </a:cubicBezTo>
                  <a:cubicBezTo>
                    <a:pt x="18010" y="317"/>
                    <a:pt x="14607" y="89"/>
                    <a:pt x="11245" y="183"/>
                  </a:cubicBezTo>
                  <a:cubicBezTo>
                    <a:pt x="9727" y="228"/>
                    <a:pt x="6878" y="1"/>
                    <a:pt x="5579" y="1238"/>
                  </a:cubicBezTo>
                  <a:cubicBezTo>
                    <a:pt x="4607" y="5725"/>
                    <a:pt x="3780" y="10239"/>
                    <a:pt x="3048" y="14775"/>
                  </a:cubicBezTo>
                  <a:cubicBezTo>
                    <a:pt x="3026" y="14983"/>
                    <a:pt x="3001" y="15196"/>
                    <a:pt x="2978" y="15406"/>
                  </a:cubicBezTo>
                  <a:cubicBezTo>
                    <a:pt x="2643" y="18146"/>
                    <a:pt x="2217" y="20871"/>
                    <a:pt x="1755" y="23591"/>
                  </a:cubicBezTo>
                  <a:cubicBezTo>
                    <a:pt x="1449" y="25905"/>
                    <a:pt x="1163" y="28223"/>
                    <a:pt x="894" y="30547"/>
                  </a:cubicBezTo>
                  <a:cubicBezTo>
                    <a:pt x="567" y="36268"/>
                    <a:pt x="123" y="41975"/>
                    <a:pt x="79" y="47704"/>
                  </a:cubicBezTo>
                  <a:cubicBezTo>
                    <a:pt x="0" y="56353"/>
                    <a:pt x="1673" y="64726"/>
                    <a:pt x="4279" y="72941"/>
                  </a:cubicBezTo>
                  <a:cubicBezTo>
                    <a:pt x="4849" y="74739"/>
                    <a:pt x="5335" y="77596"/>
                    <a:pt x="6466" y="79463"/>
                  </a:cubicBezTo>
                  <a:cubicBezTo>
                    <a:pt x="9062" y="80042"/>
                    <a:pt x="11607" y="79719"/>
                    <a:pt x="14091" y="78934"/>
                  </a:cubicBezTo>
                  <a:cubicBezTo>
                    <a:pt x="14619" y="72545"/>
                    <a:pt x="14518" y="66157"/>
                    <a:pt x="14181" y="59747"/>
                  </a:cubicBezTo>
                  <a:cubicBezTo>
                    <a:pt x="13779" y="52083"/>
                    <a:pt x="12550" y="44714"/>
                    <a:pt x="14578" y="37181"/>
                  </a:cubicBezTo>
                  <a:cubicBezTo>
                    <a:pt x="16227" y="31059"/>
                    <a:pt x="19180" y="25344"/>
                    <a:pt x="21293" y="19378"/>
                  </a:cubicBezTo>
                  <a:cubicBezTo>
                    <a:pt x="23420" y="13377"/>
                    <a:pt x="23733" y="7215"/>
                    <a:pt x="22490" y="993"/>
                  </a:cubicBezTo>
                  <a:close/>
                </a:path>
              </a:pathLst>
            </a:custGeom>
            <a:gradFill>
              <a:gsLst>
                <a:gs pos="0">
                  <a:srgbClr val="401EBB"/>
                </a:gs>
                <a:gs pos="100000">
                  <a:srgbClr val="02BCFD"/>
                </a:gs>
              </a:gsLst>
              <a:lin ang="189007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971;p39"/>
            <p:cNvSpPr/>
            <p:nvPr/>
          </p:nvSpPr>
          <p:spPr>
            <a:xfrm>
              <a:off x="4399525" y="2928925"/>
              <a:ext cx="246375" cy="1980450"/>
            </a:xfrm>
            <a:custGeom>
              <a:avLst/>
              <a:gdLst/>
              <a:ahLst/>
              <a:cxnLst/>
              <a:rect l="l" t="t" r="r" b="b"/>
              <a:pathLst>
                <a:path w="9855" h="79218" extrusionOk="0">
                  <a:moveTo>
                    <a:pt x="7662" y="1"/>
                  </a:moveTo>
                  <a:lnTo>
                    <a:pt x="7662" y="1"/>
                  </a:lnTo>
                  <a:cubicBezTo>
                    <a:pt x="6845" y="141"/>
                    <a:pt x="6090" y="399"/>
                    <a:pt x="5578" y="888"/>
                  </a:cubicBezTo>
                  <a:cubicBezTo>
                    <a:pt x="4607" y="5373"/>
                    <a:pt x="3779" y="9886"/>
                    <a:pt x="3049" y="14423"/>
                  </a:cubicBezTo>
                  <a:cubicBezTo>
                    <a:pt x="3024" y="14631"/>
                    <a:pt x="2999" y="14845"/>
                    <a:pt x="2977" y="15054"/>
                  </a:cubicBezTo>
                  <a:cubicBezTo>
                    <a:pt x="2642" y="17794"/>
                    <a:pt x="2217" y="20518"/>
                    <a:pt x="1755" y="23240"/>
                  </a:cubicBezTo>
                  <a:cubicBezTo>
                    <a:pt x="1451" y="25553"/>
                    <a:pt x="1163" y="27872"/>
                    <a:pt x="894" y="30197"/>
                  </a:cubicBezTo>
                  <a:cubicBezTo>
                    <a:pt x="566" y="35915"/>
                    <a:pt x="122" y="41625"/>
                    <a:pt x="76" y="47351"/>
                  </a:cubicBezTo>
                  <a:cubicBezTo>
                    <a:pt x="1" y="56001"/>
                    <a:pt x="1670" y="64375"/>
                    <a:pt x="4278" y="72592"/>
                  </a:cubicBezTo>
                  <a:cubicBezTo>
                    <a:pt x="4849" y="74389"/>
                    <a:pt x="5016" y="76663"/>
                    <a:pt x="6149" y="78532"/>
                  </a:cubicBezTo>
                  <a:cubicBezTo>
                    <a:pt x="6344" y="78572"/>
                    <a:pt x="6849" y="79182"/>
                    <a:pt x="7040" y="79218"/>
                  </a:cubicBezTo>
                  <a:cubicBezTo>
                    <a:pt x="6746" y="78000"/>
                    <a:pt x="6507" y="76807"/>
                    <a:pt x="6246" y="75874"/>
                  </a:cubicBezTo>
                  <a:cubicBezTo>
                    <a:pt x="3726" y="66789"/>
                    <a:pt x="2141" y="57543"/>
                    <a:pt x="2307" y="48008"/>
                  </a:cubicBezTo>
                  <a:cubicBezTo>
                    <a:pt x="2339" y="46043"/>
                    <a:pt x="1885" y="39515"/>
                    <a:pt x="2665" y="26757"/>
                  </a:cubicBezTo>
                  <a:cubicBezTo>
                    <a:pt x="2957" y="24200"/>
                    <a:pt x="3503" y="20936"/>
                    <a:pt x="3868" y="17920"/>
                  </a:cubicBezTo>
                  <a:cubicBezTo>
                    <a:pt x="3893" y="17687"/>
                    <a:pt x="9854" y="772"/>
                    <a:pt x="766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972;p39"/>
            <p:cNvSpPr/>
            <p:nvPr/>
          </p:nvSpPr>
          <p:spPr>
            <a:xfrm>
              <a:off x="4011250" y="1071500"/>
              <a:ext cx="589200" cy="1163800"/>
            </a:xfrm>
            <a:custGeom>
              <a:avLst/>
              <a:gdLst/>
              <a:ahLst/>
              <a:cxnLst/>
              <a:rect l="l" t="t" r="r" b="b"/>
              <a:pathLst>
                <a:path w="23568" h="46552" extrusionOk="0">
                  <a:moveTo>
                    <a:pt x="20465" y="38458"/>
                  </a:moveTo>
                  <a:cubicBezTo>
                    <a:pt x="18509" y="36704"/>
                    <a:pt x="16638" y="35221"/>
                    <a:pt x="14953" y="33147"/>
                  </a:cubicBezTo>
                  <a:cubicBezTo>
                    <a:pt x="14861" y="33034"/>
                    <a:pt x="14777" y="32911"/>
                    <a:pt x="14688" y="32796"/>
                  </a:cubicBezTo>
                  <a:cubicBezTo>
                    <a:pt x="13163" y="30464"/>
                    <a:pt x="11719" y="28075"/>
                    <a:pt x="10568" y="25453"/>
                  </a:cubicBezTo>
                  <a:cubicBezTo>
                    <a:pt x="8494" y="20740"/>
                    <a:pt x="4395" y="8724"/>
                    <a:pt x="4731" y="5693"/>
                  </a:cubicBezTo>
                  <a:cubicBezTo>
                    <a:pt x="4689" y="4655"/>
                    <a:pt x="4950" y="3790"/>
                    <a:pt x="5046" y="2669"/>
                  </a:cubicBezTo>
                  <a:cubicBezTo>
                    <a:pt x="5131" y="1708"/>
                    <a:pt x="5069" y="0"/>
                    <a:pt x="4425" y="580"/>
                  </a:cubicBezTo>
                  <a:cubicBezTo>
                    <a:pt x="4074" y="896"/>
                    <a:pt x="3678" y="3436"/>
                    <a:pt x="3056" y="4159"/>
                  </a:cubicBezTo>
                  <a:cubicBezTo>
                    <a:pt x="2625" y="4659"/>
                    <a:pt x="2582" y="4627"/>
                    <a:pt x="1926" y="4753"/>
                  </a:cubicBezTo>
                  <a:cubicBezTo>
                    <a:pt x="1439" y="4847"/>
                    <a:pt x="949" y="5052"/>
                    <a:pt x="623" y="5250"/>
                  </a:cubicBezTo>
                  <a:cubicBezTo>
                    <a:pt x="571" y="5357"/>
                    <a:pt x="216" y="6185"/>
                    <a:pt x="212" y="6313"/>
                  </a:cubicBezTo>
                  <a:cubicBezTo>
                    <a:pt x="153" y="8170"/>
                    <a:pt x="0" y="8694"/>
                    <a:pt x="1416" y="10014"/>
                  </a:cubicBezTo>
                  <a:cubicBezTo>
                    <a:pt x="2310" y="10848"/>
                    <a:pt x="2166" y="10218"/>
                    <a:pt x="2510" y="12646"/>
                  </a:cubicBezTo>
                  <a:cubicBezTo>
                    <a:pt x="3223" y="17693"/>
                    <a:pt x="4189" y="28180"/>
                    <a:pt x="6927" y="32552"/>
                  </a:cubicBezTo>
                  <a:cubicBezTo>
                    <a:pt x="8389" y="34884"/>
                    <a:pt x="11941" y="40487"/>
                    <a:pt x="14275" y="42431"/>
                  </a:cubicBezTo>
                  <a:cubicBezTo>
                    <a:pt x="14868" y="43125"/>
                    <a:pt x="15197" y="43271"/>
                    <a:pt x="15854" y="43819"/>
                  </a:cubicBezTo>
                  <a:cubicBezTo>
                    <a:pt x="16668" y="44865"/>
                    <a:pt x="17485" y="45063"/>
                    <a:pt x="18416" y="46036"/>
                  </a:cubicBezTo>
                  <a:cubicBezTo>
                    <a:pt x="18913" y="46552"/>
                    <a:pt x="19899" y="46528"/>
                    <a:pt x="20259" y="45848"/>
                  </a:cubicBezTo>
                  <a:cubicBezTo>
                    <a:pt x="21957" y="42635"/>
                    <a:pt x="23568" y="41242"/>
                    <a:pt x="20465" y="38458"/>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973;p39"/>
            <p:cNvSpPr/>
            <p:nvPr/>
          </p:nvSpPr>
          <p:spPr>
            <a:xfrm>
              <a:off x="4011200" y="1083100"/>
              <a:ext cx="494600" cy="1148200"/>
            </a:xfrm>
            <a:custGeom>
              <a:avLst/>
              <a:gdLst/>
              <a:ahLst/>
              <a:cxnLst/>
              <a:rect l="l" t="t" r="r" b="b"/>
              <a:pathLst>
                <a:path w="19784" h="45928" extrusionOk="0">
                  <a:moveTo>
                    <a:pt x="4663" y="1"/>
                  </a:moveTo>
                  <a:cubicBezTo>
                    <a:pt x="4595" y="1"/>
                    <a:pt x="4517" y="37"/>
                    <a:pt x="4427" y="118"/>
                  </a:cubicBezTo>
                  <a:cubicBezTo>
                    <a:pt x="4076" y="434"/>
                    <a:pt x="3680" y="2974"/>
                    <a:pt x="3057" y="3696"/>
                  </a:cubicBezTo>
                  <a:cubicBezTo>
                    <a:pt x="2627" y="4198"/>
                    <a:pt x="2584" y="4165"/>
                    <a:pt x="1927" y="4292"/>
                  </a:cubicBezTo>
                  <a:cubicBezTo>
                    <a:pt x="1441" y="4386"/>
                    <a:pt x="949" y="4590"/>
                    <a:pt x="624" y="4788"/>
                  </a:cubicBezTo>
                  <a:cubicBezTo>
                    <a:pt x="572" y="4895"/>
                    <a:pt x="218" y="5722"/>
                    <a:pt x="214" y="5852"/>
                  </a:cubicBezTo>
                  <a:cubicBezTo>
                    <a:pt x="155" y="7708"/>
                    <a:pt x="1" y="8232"/>
                    <a:pt x="1418" y="9553"/>
                  </a:cubicBezTo>
                  <a:cubicBezTo>
                    <a:pt x="2312" y="10385"/>
                    <a:pt x="2168" y="9757"/>
                    <a:pt x="2511" y="12184"/>
                  </a:cubicBezTo>
                  <a:cubicBezTo>
                    <a:pt x="3225" y="17231"/>
                    <a:pt x="4189" y="27717"/>
                    <a:pt x="6929" y="32090"/>
                  </a:cubicBezTo>
                  <a:cubicBezTo>
                    <a:pt x="8390" y="34422"/>
                    <a:pt x="11942" y="40024"/>
                    <a:pt x="14277" y="41970"/>
                  </a:cubicBezTo>
                  <a:cubicBezTo>
                    <a:pt x="14869" y="42665"/>
                    <a:pt x="15199" y="42811"/>
                    <a:pt x="15856" y="43357"/>
                  </a:cubicBezTo>
                  <a:cubicBezTo>
                    <a:pt x="16669" y="44404"/>
                    <a:pt x="17486" y="44602"/>
                    <a:pt x="18418" y="45574"/>
                  </a:cubicBezTo>
                  <a:cubicBezTo>
                    <a:pt x="18643" y="45807"/>
                    <a:pt x="18965" y="45928"/>
                    <a:pt x="19286" y="45928"/>
                  </a:cubicBezTo>
                  <a:cubicBezTo>
                    <a:pt x="19457" y="45928"/>
                    <a:pt x="19629" y="45893"/>
                    <a:pt x="19784" y="45823"/>
                  </a:cubicBezTo>
                  <a:cubicBezTo>
                    <a:pt x="19645" y="45761"/>
                    <a:pt x="19516" y="45683"/>
                    <a:pt x="19411" y="45574"/>
                  </a:cubicBezTo>
                  <a:cubicBezTo>
                    <a:pt x="18480" y="44602"/>
                    <a:pt x="17663" y="44404"/>
                    <a:pt x="16848" y="43357"/>
                  </a:cubicBezTo>
                  <a:cubicBezTo>
                    <a:pt x="16193" y="42811"/>
                    <a:pt x="15862" y="42666"/>
                    <a:pt x="15270" y="41970"/>
                  </a:cubicBezTo>
                  <a:cubicBezTo>
                    <a:pt x="12934" y="40024"/>
                    <a:pt x="9383" y="34422"/>
                    <a:pt x="7922" y="32090"/>
                  </a:cubicBezTo>
                  <a:cubicBezTo>
                    <a:pt x="5182" y="27719"/>
                    <a:pt x="4219" y="17231"/>
                    <a:pt x="3504" y="12184"/>
                  </a:cubicBezTo>
                  <a:cubicBezTo>
                    <a:pt x="3163" y="9757"/>
                    <a:pt x="3304" y="10385"/>
                    <a:pt x="2413" y="9553"/>
                  </a:cubicBezTo>
                  <a:cubicBezTo>
                    <a:pt x="994" y="8232"/>
                    <a:pt x="1148" y="7708"/>
                    <a:pt x="1207" y="5852"/>
                  </a:cubicBezTo>
                  <a:cubicBezTo>
                    <a:pt x="1212" y="5722"/>
                    <a:pt x="1565" y="4895"/>
                    <a:pt x="1617" y="4788"/>
                  </a:cubicBezTo>
                  <a:cubicBezTo>
                    <a:pt x="1944" y="4590"/>
                    <a:pt x="2434" y="4386"/>
                    <a:pt x="2918" y="4292"/>
                  </a:cubicBezTo>
                  <a:cubicBezTo>
                    <a:pt x="3577" y="4164"/>
                    <a:pt x="3620" y="4198"/>
                    <a:pt x="4051" y="3696"/>
                  </a:cubicBezTo>
                  <a:cubicBezTo>
                    <a:pt x="4472" y="3209"/>
                    <a:pt x="4789" y="1889"/>
                    <a:pt x="5060" y="988"/>
                  </a:cubicBezTo>
                  <a:cubicBezTo>
                    <a:pt x="5017" y="449"/>
                    <a:pt x="4903" y="1"/>
                    <a:pt x="4663" y="1"/>
                  </a:cubicBezTo>
                  <a:close/>
                </a:path>
              </a:pathLst>
            </a:custGeom>
            <a:solidFill>
              <a:srgbClr val="2611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974;p39"/>
            <p:cNvSpPr/>
            <p:nvPr/>
          </p:nvSpPr>
          <p:spPr>
            <a:xfrm>
              <a:off x="4590125" y="1470550"/>
              <a:ext cx="364650" cy="597725"/>
            </a:xfrm>
            <a:custGeom>
              <a:avLst/>
              <a:gdLst/>
              <a:ahLst/>
              <a:cxnLst/>
              <a:rect l="l" t="t" r="r" b="b"/>
              <a:pathLst>
                <a:path w="14586" h="23909" extrusionOk="0">
                  <a:moveTo>
                    <a:pt x="11610" y="14112"/>
                  </a:moveTo>
                  <a:cubicBezTo>
                    <a:pt x="12940" y="11058"/>
                    <a:pt x="14586" y="7472"/>
                    <a:pt x="14191" y="4808"/>
                  </a:cubicBezTo>
                  <a:cubicBezTo>
                    <a:pt x="14203" y="4570"/>
                    <a:pt x="14208" y="4328"/>
                    <a:pt x="14181" y="4075"/>
                  </a:cubicBezTo>
                  <a:cubicBezTo>
                    <a:pt x="13995" y="1923"/>
                    <a:pt x="12003" y="318"/>
                    <a:pt x="10063" y="320"/>
                  </a:cubicBezTo>
                  <a:cubicBezTo>
                    <a:pt x="9041" y="1"/>
                    <a:pt x="7942" y="215"/>
                    <a:pt x="6874" y="738"/>
                  </a:cubicBezTo>
                  <a:cubicBezTo>
                    <a:pt x="6710" y="925"/>
                    <a:pt x="4498" y="675"/>
                    <a:pt x="4322" y="854"/>
                  </a:cubicBezTo>
                  <a:cubicBezTo>
                    <a:pt x="3124" y="2972"/>
                    <a:pt x="2532" y="4021"/>
                    <a:pt x="1246" y="6097"/>
                  </a:cubicBezTo>
                  <a:cubicBezTo>
                    <a:pt x="519" y="7400"/>
                    <a:pt x="0" y="10083"/>
                    <a:pt x="55" y="11130"/>
                  </a:cubicBezTo>
                  <a:cubicBezTo>
                    <a:pt x="82" y="11633"/>
                    <a:pt x="593" y="12644"/>
                    <a:pt x="898" y="13015"/>
                  </a:cubicBezTo>
                  <a:cubicBezTo>
                    <a:pt x="1819" y="14139"/>
                    <a:pt x="2441" y="14357"/>
                    <a:pt x="3883" y="14142"/>
                  </a:cubicBezTo>
                  <a:cubicBezTo>
                    <a:pt x="4323" y="14076"/>
                    <a:pt x="3610" y="20862"/>
                    <a:pt x="3916" y="21751"/>
                  </a:cubicBezTo>
                  <a:cubicBezTo>
                    <a:pt x="4656" y="23909"/>
                    <a:pt x="8939" y="23093"/>
                    <a:pt x="10673" y="22772"/>
                  </a:cubicBezTo>
                  <a:cubicBezTo>
                    <a:pt x="10789" y="22751"/>
                    <a:pt x="10901" y="22709"/>
                    <a:pt x="11006" y="22650"/>
                  </a:cubicBezTo>
                  <a:cubicBezTo>
                    <a:pt x="11096" y="22650"/>
                    <a:pt x="11182" y="22661"/>
                    <a:pt x="11276" y="22654"/>
                  </a:cubicBezTo>
                  <a:cubicBezTo>
                    <a:pt x="11921" y="22631"/>
                    <a:pt x="12597" y="22053"/>
                    <a:pt x="12375" y="21337"/>
                  </a:cubicBezTo>
                  <a:cubicBezTo>
                    <a:pt x="11697" y="19140"/>
                    <a:pt x="11543" y="16536"/>
                    <a:pt x="11610" y="1411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975;p39"/>
            <p:cNvSpPr/>
            <p:nvPr/>
          </p:nvSpPr>
          <p:spPr>
            <a:xfrm>
              <a:off x="4589750" y="1490150"/>
              <a:ext cx="308200" cy="560225"/>
            </a:xfrm>
            <a:custGeom>
              <a:avLst/>
              <a:gdLst/>
              <a:ahLst/>
              <a:cxnLst/>
              <a:rect l="l" t="t" r="r" b="b"/>
              <a:pathLst>
                <a:path w="12328" h="22409" extrusionOk="0">
                  <a:moveTo>
                    <a:pt x="4939" y="1"/>
                  </a:moveTo>
                  <a:cubicBezTo>
                    <a:pt x="4622" y="1"/>
                    <a:pt x="4379" y="15"/>
                    <a:pt x="4324" y="70"/>
                  </a:cubicBezTo>
                  <a:cubicBezTo>
                    <a:pt x="3126" y="2188"/>
                    <a:pt x="2535" y="3236"/>
                    <a:pt x="1247" y="5312"/>
                  </a:cubicBezTo>
                  <a:cubicBezTo>
                    <a:pt x="521" y="6616"/>
                    <a:pt x="1" y="9299"/>
                    <a:pt x="56" y="10346"/>
                  </a:cubicBezTo>
                  <a:cubicBezTo>
                    <a:pt x="82" y="10849"/>
                    <a:pt x="594" y="11860"/>
                    <a:pt x="900" y="12231"/>
                  </a:cubicBezTo>
                  <a:cubicBezTo>
                    <a:pt x="1616" y="13106"/>
                    <a:pt x="2152" y="13432"/>
                    <a:pt x="3035" y="13432"/>
                  </a:cubicBezTo>
                  <a:cubicBezTo>
                    <a:pt x="3286" y="13432"/>
                    <a:pt x="3565" y="13406"/>
                    <a:pt x="3884" y="13358"/>
                  </a:cubicBezTo>
                  <a:cubicBezTo>
                    <a:pt x="3886" y="13358"/>
                    <a:pt x="3888" y="13358"/>
                    <a:pt x="3890" y="13358"/>
                  </a:cubicBezTo>
                  <a:cubicBezTo>
                    <a:pt x="4316" y="13358"/>
                    <a:pt x="3612" y="20082"/>
                    <a:pt x="3916" y="20967"/>
                  </a:cubicBezTo>
                  <a:cubicBezTo>
                    <a:pt x="4302" y="22092"/>
                    <a:pt x="5651" y="22409"/>
                    <a:pt x="7100" y="22409"/>
                  </a:cubicBezTo>
                  <a:cubicBezTo>
                    <a:pt x="8430" y="22409"/>
                    <a:pt x="9844" y="22142"/>
                    <a:pt x="10673" y="21988"/>
                  </a:cubicBezTo>
                  <a:cubicBezTo>
                    <a:pt x="10791" y="21966"/>
                    <a:pt x="10903" y="21925"/>
                    <a:pt x="11007" y="21866"/>
                  </a:cubicBezTo>
                  <a:cubicBezTo>
                    <a:pt x="11077" y="21866"/>
                    <a:pt x="11145" y="21872"/>
                    <a:pt x="11216" y="21872"/>
                  </a:cubicBezTo>
                  <a:cubicBezTo>
                    <a:pt x="11236" y="21872"/>
                    <a:pt x="11256" y="21871"/>
                    <a:pt x="11277" y="21870"/>
                  </a:cubicBezTo>
                  <a:cubicBezTo>
                    <a:pt x="11708" y="21855"/>
                    <a:pt x="12147" y="21587"/>
                    <a:pt x="12327" y="21200"/>
                  </a:cubicBezTo>
                  <a:lnTo>
                    <a:pt x="12327" y="21200"/>
                  </a:lnTo>
                  <a:cubicBezTo>
                    <a:pt x="12308" y="21203"/>
                    <a:pt x="12290" y="21209"/>
                    <a:pt x="12270" y="21209"/>
                  </a:cubicBezTo>
                  <a:cubicBezTo>
                    <a:pt x="12249" y="21210"/>
                    <a:pt x="12229" y="21211"/>
                    <a:pt x="12208" y="21211"/>
                  </a:cubicBezTo>
                  <a:cubicBezTo>
                    <a:pt x="12137" y="21211"/>
                    <a:pt x="12070" y="21205"/>
                    <a:pt x="12000" y="21205"/>
                  </a:cubicBezTo>
                  <a:cubicBezTo>
                    <a:pt x="11895" y="21264"/>
                    <a:pt x="11783" y="21306"/>
                    <a:pt x="11665" y="21327"/>
                  </a:cubicBezTo>
                  <a:cubicBezTo>
                    <a:pt x="10836" y="21481"/>
                    <a:pt x="9421" y="21748"/>
                    <a:pt x="8091" y="21748"/>
                  </a:cubicBezTo>
                  <a:cubicBezTo>
                    <a:pt x="6643" y="21748"/>
                    <a:pt x="5295" y="21431"/>
                    <a:pt x="4909" y="20306"/>
                  </a:cubicBezTo>
                  <a:cubicBezTo>
                    <a:pt x="4604" y="19421"/>
                    <a:pt x="5309" y="12696"/>
                    <a:pt x="4883" y="12696"/>
                  </a:cubicBezTo>
                  <a:cubicBezTo>
                    <a:pt x="4881" y="12696"/>
                    <a:pt x="4879" y="12696"/>
                    <a:pt x="4877" y="12696"/>
                  </a:cubicBezTo>
                  <a:cubicBezTo>
                    <a:pt x="4557" y="12744"/>
                    <a:pt x="4277" y="12770"/>
                    <a:pt x="4026" y="12770"/>
                  </a:cubicBezTo>
                  <a:cubicBezTo>
                    <a:pt x="3144" y="12770"/>
                    <a:pt x="2608" y="12444"/>
                    <a:pt x="1893" y="11569"/>
                  </a:cubicBezTo>
                  <a:cubicBezTo>
                    <a:pt x="1587" y="11198"/>
                    <a:pt x="1076" y="10188"/>
                    <a:pt x="1049" y="9683"/>
                  </a:cubicBezTo>
                  <a:cubicBezTo>
                    <a:pt x="992" y="8638"/>
                    <a:pt x="1512" y="5955"/>
                    <a:pt x="2240" y="4651"/>
                  </a:cubicBezTo>
                  <a:cubicBezTo>
                    <a:pt x="3400" y="2780"/>
                    <a:pt x="4000" y="1736"/>
                    <a:pt x="4982" y="1"/>
                  </a:cubicBezTo>
                  <a:cubicBezTo>
                    <a:pt x="4968" y="1"/>
                    <a:pt x="4953" y="1"/>
                    <a:pt x="4939" y="1"/>
                  </a:cubicBezTo>
                  <a:close/>
                </a:path>
              </a:pathLst>
            </a:custGeom>
            <a:solidFill>
              <a:srgbClr val="26118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976;p39"/>
            <p:cNvSpPr/>
            <p:nvPr/>
          </p:nvSpPr>
          <p:spPr>
            <a:xfrm>
              <a:off x="4668400" y="1406450"/>
              <a:ext cx="404725" cy="425150"/>
            </a:xfrm>
            <a:custGeom>
              <a:avLst/>
              <a:gdLst/>
              <a:ahLst/>
              <a:cxnLst/>
              <a:rect l="l" t="t" r="r" b="b"/>
              <a:pathLst>
                <a:path w="16189" h="17006" extrusionOk="0">
                  <a:moveTo>
                    <a:pt x="15594" y="6876"/>
                  </a:moveTo>
                  <a:cubicBezTo>
                    <a:pt x="15300" y="4829"/>
                    <a:pt x="14112" y="2647"/>
                    <a:pt x="12052" y="1912"/>
                  </a:cubicBezTo>
                  <a:cubicBezTo>
                    <a:pt x="10724" y="1437"/>
                    <a:pt x="9413" y="1358"/>
                    <a:pt x="8013" y="1291"/>
                  </a:cubicBezTo>
                  <a:cubicBezTo>
                    <a:pt x="5824" y="1189"/>
                    <a:pt x="3254" y="0"/>
                    <a:pt x="2137" y="1035"/>
                  </a:cubicBezTo>
                  <a:cubicBezTo>
                    <a:pt x="971" y="2113"/>
                    <a:pt x="1" y="3789"/>
                    <a:pt x="1399" y="4670"/>
                  </a:cubicBezTo>
                  <a:cubicBezTo>
                    <a:pt x="2210" y="5182"/>
                    <a:pt x="3032" y="5346"/>
                    <a:pt x="3575" y="5277"/>
                  </a:cubicBezTo>
                  <a:cubicBezTo>
                    <a:pt x="5523" y="5025"/>
                    <a:pt x="7125" y="5297"/>
                    <a:pt x="7981" y="7095"/>
                  </a:cubicBezTo>
                  <a:cubicBezTo>
                    <a:pt x="8322" y="7808"/>
                    <a:pt x="8123" y="8635"/>
                    <a:pt x="7868" y="9398"/>
                  </a:cubicBezTo>
                  <a:cubicBezTo>
                    <a:pt x="7269" y="10026"/>
                    <a:pt x="6599" y="10667"/>
                    <a:pt x="6418" y="11541"/>
                  </a:cubicBezTo>
                  <a:cubicBezTo>
                    <a:pt x="6451" y="11531"/>
                    <a:pt x="6480" y="11516"/>
                    <a:pt x="6518" y="11513"/>
                  </a:cubicBezTo>
                  <a:cubicBezTo>
                    <a:pt x="7168" y="11466"/>
                    <a:pt x="7786" y="10993"/>
                    <a:pt x="8483" y="11042"/>
                  </a:cubicBezTo>
                  <a:cubicBezTo>
                    <a:pt x="9119" y="11086"/>
                    <a:pt x="9662" y="11592"/>
                    <a:pt x="9434" y="12284"/>
                  </a:cubicBezTo>
                  <a:cubicBezTo>
                    <a:pt x="9188" y="13026"/>
                    <a:pt x="8480" y="13355"/>
                    <a:pt x="7774" y="13691"/>
                  </a:cubicBezTo>
                  <a:cubicBezTo>
                    <a:pt x="7755" y="13741"/>
                    <a:pt x="7735" y="13794"/>
                    <a:pt x="7721" y="13840"/>
                  </a:cubicBezTo>
                  <a:cubicBezTo>
                    <a:pt x="7469" y="14570"/>
                    <a:pt x="7882" y="17006"/>
                    <a:pt x="8479" y="16675"/>
                  </a:cubicBezTo>
                  <a:cubicBezTo>
                    <a:pt x="13492" y="13898"/>
                    <a:pt x="16188" y="11004"/>
                    <a:pt x="15594" y="687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977;p39"/>
            <p:cNvSpPr/>
            <p:nvPr/>
          </p:nvSpPr>
          <p:spPr>
            <a:xfrm>
              <a:off x="4331750" y="1928400"/>
              <a:ext cx="821850" cy="1134575"/>
            </a:xfrm>
            <a:custGeom>
              <a:avLst/>
              <a:gdLst/>
              <a:ahLst/>
              <a:cxnLst/>
              <a:rect l="l" t="t" r="r" b="b"/>
              <a:pathLst>
                <a:path w="32874" h="45383" extrusionOk="0">
                  <a:moveTo>
                    <a:pt x="32718" y="40187"/>
                  </a:moveTo>
                  <a:cubicBezTo>
                    <a:pt x="30134" y="32221"/>
                    <a:pt x="30929" y="23959"/>
                    <a:pt x="31213" y="15745"/>
                  </a:cubicBezTo>
                  <a:cubicBezTo>
                    <a:pt x="31380" y="10980"/>
                    <a:pt x="29253" y="4208"/>
                    <a:pt x="24507" y="2215"/>
                  </a:cubicBezTo>
                  <a:cubicBezTo>
                    <a:pt x="24262" y="2114"/>
                    <a:pt x="24045" y="2102"/>
                    <a:pt x="23860" y="2155"/>
                  </a:cubicBezTo>
                  <a:cubicBezTo>
                    <a:pt x="22913" y="1926"/>
                    <a:pt x="20264" y="3505"/>
                    <a:pt x="19594" y="3673"/>
                  </a:cubicBezTo>
                  <a:cubicBezTo>
                    <a:pt x="18793" y="3874"/>
                    <a:pt x="17269" y="3929"/>
                    <a:pt x="16247" y="3636"/>
                  </a:cubicBezTo>
                  <a:cubicBezTo>
                    <a:pt x="15522" y="3428"/>
                    <a:pt x="14690" y="2349"/>
                    <a:pt x="14214" y="2066"/>
                  </a:cubicBezTo>
                  <a:cubicBezTo>
                    <a:pt x="12162" y="848"/>
                    <a:pt x="8452" y="2294"/>
                    <a:pt x="6567" y="536"/>
                  </a:cubicBezTo>
                  <a:cubicBezTo>
                    <a:pt x="5988" y="0"/>
                    <a:pt x="5173" y="212"/>
                    <a:pt x="4886" y="933"/>
                  </a:cubicBezTo>
                  <a:cubicBezTo>
                    <a:pt x="3965" y="3208"/>
                    <a:pt x="1058" y="6768"/>
                    <a:pt x="312" y="8108"/>
                  </a:cubicBezTo>
                  <a:cubicBezTo>
                    <a:pt x="1" y="8467"/>
                    <a:pt x="1174" y="8829"/>
                    <a:pt x="1592" y="9187"/>
                  </a:cubicBezTo>
                  <a:cubicBezTo>
                    <a:pt x="6235" y="13145"/>
                    <a:pt x="7946" y="18115"/>
                    <a:pt x="7976" y="24117"/>
                  </a:cubicBezTo>
                  <a:cubicBezTo>
                    <a:pt x="8006" y="30164"/>
                    <a:pt x="8462" y="36197"/>
                    <a:pt x="8324" y="42250"/>
                  </a:cubicBezTo>
                  <a:cubicBezTo>
                    <a:pt x="8313" y="42716"/>
                    <a:pt x="8607" y="43167"/>
                    <a:pt x="9068" y="43299"/>
                  </a:cubicBezTo>
                  <a:cubicBezTo>
                    <a:pt x="16344" y="45383"/>
                    <a:pt x="25484" y="45313"/>
                    <a:pt x="32160" y="41406"/>
                  </a:cubicBezTo>
                  <a:cubicBezTo>
                    <a:pt x="32553" y="41174"/>
                    <a:pt x="32873" y="40662"/>
                    <a:pt x="32718" y="40187"/>
                  </a:cubicBezTo>
                  <a:close/>
                </a:path>
              </a:pathLst>
            </a:custGeom>
            <a:gradFill>
              <a:gsLst>
                <a:gs pos="0">
                  <a:srgbClr val="401EBB"/>
                </a:gs>
                <a:gs pos="100000">
                  <a:srgbClr val="02BCFD"/>
                </a:gs>
              </a:gsLst>
              <a:lin ang="189007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978;p39"/>
            <p:cNvSpPr/>
            <p:nvPr/>
          </p:nvSpPr>
          <p:spPr>
            <a:xfrm>
              <a:off x="4331750" y="2085925"/>
              <a:ext cx="335800" cy="946325"/>
            </a:xfrm>
            <a:custGeom>
              <a:avLst/>
              <a:gdLst/>
              <a:ahLst/>
              <a:cxnLst/>
              <a:rect l="l" t="t" r="r" b="b"/>
              <a:pathLst>
                <a:path w="13432" h="37853" extrusionOk="0">
                  <a:moveTo>
                    <a:pt x="1520" y="0"/>
                  </a:moveTo>
                  <a:cubicBezTo>
                    <a:pt x="458" y="1563"/>
                    <a:pt x="736" y="1060"/>
                    <a:pt x="312" y="1826"/>
                  </a:cubicBezTo>
                  <a:cubicBezTo>
                    <a:pt x="1" y="2185"/>
                    <a:pt x="1174" y="2547"/>
                    <a:pt x="1592" y="2906"/>
                  </a:cubicBezTo>
                  <a:cubicBezTo>
                    <a:pt x="6235" y="6862"/>
                    <a:pt x="7946" y="11833"/>
                    <a:pt x="7976" y="17835"/>
                  </a:cubicBezTo>
                  <a:cubicBezTo>
                    <a:pt x="8004" y="23884"/>
                    <a:pt x="8460" y="29916"/>
                    <a:pt x="8323" y="35968"/>
                  </a:cubicBezTo>
                  <a:cubicBezTo>
                    <a:pt x="8311" y="36435"/>
                    <a:pt x="8605" y="36885"/>
                    <a:pt x="9066" y="37019"/>
                  </a:cubicBezTo>
                  <a:cubicBezTo>
                    <a:pt x="9560" y="37160"/>
                    <a:pt x="12326" y="37728"/>
                    <a:pt x="12837" y="37852"/>
                  </a:cubicBezTo>
                  <a:cubicBezTo>
                    <a:pt x="13431" y="34311"/>
                    <a:pt x="9496" y="26231"/>
                    <a:pt x="9404" y="22851"/>
                  </a:cubicBezTo>
                  <a:cubicBezTo>
                    <a:pt x="9311" y="19471"/>
                    <a:pt x="11730" y="18705"/>
                    <a:pt x="11730" y="17787"/>
                  </a:cubicBezTo>
                  <a:cubicBezTo>
                    <a:pt x="11730" y="17787"/>
                    <a:pt x="8758" y="14523"/>
                    <a:pt x="8277" y="12227"/>
                  </a:cubicBezTo>
                  <a:cubicBezTo>
                    <a:pt x="7393" y="7996"/>
                    <a:pt x="7205" y="5570"/>
                    <a:pt x="4195" y="2399"/>
                  </a:cubicBezTo>
                  <a:cubicBezTo>
                    <a:pt x="3989" y="2181"/>
                    <a:pt x="1825" y="219"/>
                    <a:pt x="152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501793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61"/>
        <p:cNvGrpSpPr/>
        <p:nvPr/>
      </p:nvGrpSpPr>
      <p:grpSpPr>
        <a:xfrm>
          <a:off x="0" y="0"/>
          <a:ext cx="0" cy="0"/>
          <a:chOff x="0" y="0"/>
          <a:chExt cx="0" cy="0"/>
        </a:xfrm>
      </p:grpSpPr>
      <p:sp>
        <p:nvSpPr>
          <p:cNvPr id="123" name="Google Shape;779;p34"/>
          <p:cNvSpPr/>
          <p:nvPr/>
        </p:nvSpPr>
        <p:spPr>
          <a:xfrm rot="5400000">
            <a:off x="-977909" y="84328"/>
            <a:ext cx="3700010" cy="425670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5" name="Picture 124"/>
          <p:cNvPicPr>
            <a:picLocks noChangeAspect="1"/>
          </p:cNvPicPr>
          <p:nvPr/>
        </p:nvPicPr>
        <p:blipFill>
          <a:blip r:embed="rId3"/>
          <a:stretch>
            <a:fillRect/>
          </a:stretch>
        </p:blipFill>
        <p:spPr>
          <a:xfrm>
            <a:off x="2949927" y="0"/>
            <a:ext cx="6194073" cy="4639458"/>
          </a:xfrm>
          <a:prstGeom prst="rect">
            <a:avLst/>
          </a:prstGeom>
        </p:spPr>
      </p:pic>
      <p:sp>
        <p:nvSpPr>
          <p:cNvPr id="126" name="Rectangle 125"/>
          <p:cNvSpPr/>
          <p:nvPr/>
        </p:nvSpPr>
        <p:spPr>
          <a:xfrm>
            <a:off x="2768300" y="4704360"/>
            <a:ext cx="6469218" cy="307777"/>
          </a:xfrm>
          <a:prstGeom prst="rect">
            <a:avLst/>
          </a:prstGeom>
        </p:spPr>
        <p:txBody>
          <a:bodyPr wrap="square">
            <a:spAutoFit/>
          </a:bodyPr>
          <a:lstStyle/>
          <a:p>
            <a:r>
              <a:rPr lang="vi-VN" dirty="0"/>
              <a:t>Công nghệ 3D quét lấy số đo cơ thể bằng 1,5 triệu điểm. (Nguồn: JapanToday)</a:t>
            </a:r>
          </a:p>
        </p:txBody>
      </p:sp>
      <p:sp>
        <p:nvSpPr>
          <p:cNvPr id="127" name="TextBox 126"/>
          <p:cNvSpPr txBox="1"/>
          <p:nvPr/>
        </p:nvSpPr>
        <p:spPr>
          <a:xfrm>
            <a:off x="56170" y="865154"/>
            <a:ext cx="3000446" cy="3262432"/>
          </a:xfrm>
          <a:prstGeom prst="rect">
            <a:avLst/>
          </a:prstGeom>
          <a:noFill/>
        </p:spPr>
        <p:txBody>
          <a:bodyPr wrap="square" rtlCol="0">
            <a:spAutoFit/>
          </a:bodyPr>
          <a:lstStyle/>
          <a:p>
            <a:r>
              <a:rPr lang="en-US" sz="2500" b="1" i="1" dirty="0" err="1" smtClean="0">
                <a:latin typeface="Times New Roman" panose="02020603050405020304" pitchFamily="18" charset="0"/>
                <a:cs typeface="Times New Roman" panose="02020603050405020304" pitchFamily="18" charset="0"/>
              </a:rPr>
              <a:t>Công</a:t>
            </a:r>
            <a:r>
              <a:rPr lang="en-US" sz="2500" b="1" i="1" dirty="0" smtClean="0">
                <a:latin typeface="Times New Roman" panose="02020603050405020304" pitchFamily="18" charset="0"/>
                <a:cs typeface="Times New Roman" panose="02020603050405020304" pitchFamily="18" charset="0"/>
              </a:rPr>
              <a:t> </a:t>
            </a:r>
            <a:r>
              <a:rPr lang="en-US" sz="2500" b="1" i="1" dirty="0" err="1" smtClean="0">
                <a:latin typeface="Times New Roman" panose="02020603050405020304" pitchFamily="18" charset="0"/>
                <a:cs typeface="Times New Roman" panose="02020603050405020304" pitchFamily="18" charset="0"/>
              </a:rPr>
              <a:t>nghê</a:t>
            </a:r>
            <a:r>
              <a:rPr lang="en-US" sz="2500" b="1" i="1" dirty="0" smtClean="0">
                <a:latin typeface="Times New Roman" panose="02020603050405020304" pitchFamily="18" charset="0"/>
                <a:cs typeface="Times New Roman" panose="02020603050405020304" pitchFamily="18" charset="0"/>
              </a:rPr>
              <a:t>̣ </a:t>
            </a:r>
            <a:r>
              <a:rPr lang="en-US" sz="2500" b="1" i="1" dirty="0" err="1" smtClean="0">
                <a:latin typeface="Times New Roman" panose="02020603050405020304" pitchFamily="18" charset="0"/>
                <a:cs typeface="Times New Roman" panose="02020603050405020304" pitchFamily="18" charset="0"/>
              </a:rPr>
              <a:t>quét</a:t>
            </a:r>
            <a:r>
              <a:rPr lang="en-US" sz="2500" b="1" i="1" dirty="0">
                <a:latin typeface="Times New Roman" panose="02020603050405020304" pitchFamily="18" charset="0"/>
                <a:cs typeface="Times New Roman" panose="02020603050405020304" pitchFamily="18" charset="0"/>
              </a:rPr>
              <a:t> </a:t>
            </a:r>
            <a:r>
              <a:rPr lang="en-US" sz="2500" b="1" i="1" dirty="0" smtClean="0">
                <a:latin typeface="Times New Roman" panose="02020603050405020304" pitchFamily="18" charset="0"/>
                <a:cs typeface="Times New Roman" panose="02020603050405020304" pitchFamily="18" charset="0"/>
              </a:rPr>
              <a:t>3D: </a:t>
            </a:r>
          </a:p>
          <a:p>
            <a:r>
              <a:rPr lang="en-US" sz="2500" dirty="0" smtClean="0">
                <a:solidFill>
                  <a:schemeClr val="bg1"/>
                </a:solidFill>
                <a:latin typeface="Times New Roman" panose="02020603050405020304" pitchFamily="18" charset="0"/>
                <a:cs typeface="Times New Roman" panose="02020603050405020304" pitchFamily="18" charset="0"/>
              </a:rPr>
              <a:t>Đ</a:t>
            </a:r>
            <a:r>
              <a:rPr lang="vi-VN" sz="2500" dirty="0" smtClean="0">
                <a:solidFill>
                  <a:schemeClr val="bg1"/>
                </a:solidFill>
                <a:latin typeface="Times New Roman" panose="02020603050405020304" pitchFamily="18" charset="0"/>
                <a:cs typeface="Times New Roman" panose="02020603050405020304" pitchFamily="18" charset="0"/>
              </a:rPr>
              <a:t>o cơ thể người </a:t>
            </a:r>
            <a:r>
              <a:rPr lang="en-US" sz="2500" dirty="0" smtClean="0">
                <a:solidFill>
                  <a:schemeClr val="bg1"/>
                </a:solidFill>
                <a:latin typeface="Times New Roman" panose="02020603050405020304" pitchFamily="18" charset="0"/>
                <a:cs typeface="Times New Roman" panose="02020603050405020304" pitchFamily="18" charset="0"/>
              </a:rPr>
              <a:t>chi </a:t>
            </a:r>
            <a:r>
              <a:rPr lang="en-US" sz="2500" dirty="0" err="1" smtClean="0">
                <a:solidFill>
                  <a:schemeClr val="bg1"/>
                </a:solidFill>
                <a:latin typeface="Times New Roman" panose="02020603050405020304" pitchFamily="18" charset="0"/>
                <a:cs typeface="Times New Roman" panose="02020603050405020304" pitchFamily="18" charset="0"/>
              </a:rPr>
              <a:t>tiết</a:t>
            </a:r>
            <a:r>
              <a:rPr lang="en-US" sz="2500" dirty="0" smtClean="0">
                <a:solidFill>
                  <a:schemeClr val="bg1"/>
                </a:solidFill>
                <a:latin typeface="Times New Roman" panose="02020603050405020304" pitchFamily="18" charset="0"/>
                <a:cs typeface="Times New Roman" panose="02020603050405020304" pitchFamily="18" charset="0"/>
              </a:rPr>
              <a:t> </a:t>
            </a:r>
            <a:r>
              <a:rPr lang="en-US" sz="2500" dirty="0" err="1" smtClean="0">
                <a:solidFill>
                  <a:schemeClr val="bg1"/>
                </a:solidFill>
                <a:latin typeface="Times New Roman" panose="02020603050405020304" pitchFamily="18" charset="0"/>
                <a:cs typeface="Times New Roman" panose="02020603050405020304" pitchFamily="18" charset="0"/>
              </a:rPr>
              <a:t>hơn</a:t>
            </a:r>
            <a:r>
              <a:rPr lang="en-US" sz="2500" dirty="0" smtClean="0">
                <a:solidFill>
                  <a:schemeClr val="bg1"/>
                </a:solidFill>
                <a:latin typeface="Times New Roman" panose="02020603050405020304" pitchFamily="18" charset="0"/>
                <a:cs typeface="Times New Roman" panose="02020603050405020304" pitchFamily="18" charset="0"/>
              </a:rPr>
              <a:t> </a:t>
            </a:r>
            <a:r>
              <a:rPr lang="vi-VN" sz="2500" dirty="0" smtClean="0">
                <a:solidFill>
                  <a:schemeClr val="bg1"/>
                </a:solidFill>
                <a:latin typeface="Times New Roman" panose="02020603050405020304" pitchFamily="18" charset="0"/>
                <a:cs typeface="Times New Roman" panose="02020603050405020304" pitchFamily="18" charset="0"/>
              </a:rPr>
              <a:t>từ tất cả các thị trường khác nhau trên thế giới mà không cần tiếp xúc trực tiếp</a:t>
            </a:r>
            <a:r>
              <a:rPr lang="en-US" sz="2500" dirty="0" smtClean="0">
                <a:solidFill>
                  <a:schemeClr val="bg1"/>
                </a:solidFill>
                <a:latin typeface="Times New Roman" panose="02020603050405020304" pitchFamily="18" charset="0"/>
                <a:cs typeface="Times New Roman" panose="02020603050405020304" pitchFamily="18" charset="0"/>
              </a:rPr>
              <a:t>.</a:t>
            </a:r>
          </a:p>
          <a:p>
            <a:endParaRPr lang="en-US" sz="2400" dirty="0"/>
          </a:p>
        </p:txBody>
      </p:sp>
      <p:sp>
        <p:nvSpPr>
          <p:cNvPr id="7" name="Title 6"/>
          <p:cNvSpPr>
            <a:spLocks noGrp="1"/>
          </p:cNvSpPr>
          <p:nvPr>
            <p:ph type="title"/>
          </p:nvPr>
        </p:nvSpPr>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3"/>
                                        </p:tgtEl>
                                        <p:attrNameLst>
                                          <p:attrName>style.visibility</p:attrName>
                                        </p:attrNameLst>
                                      </p:cBhvr>
                                      <p:to>
                                        <p:strVal val="visible"/>
                                      </p:to>
                                    </p:set>
                                    <p:animEffect transition="in" filter="fade">
                                      <p:cBhvr>
                                        <p:cTn id="7" dur="1000"/>
                                        <p:tgtEl>
                                          <p:spTgt spid="123"/>
                                        </p:tgtEl>
                                      </p:cBhvr>
                                    </p:animEffect>
                                    <p:anim calcmode="lin" valueType="num">
                                      <p:cBhvr>
                                        <p:cTn id="8" dur="1000" fill="hold"/>
                                        <p:tgtEl>
                                          <p:spTgt spid="123"/>
                                        </p:tgtEl>
                                        <p:attrNameLst>
                                          <p:attrName>ppt_x</p:attrName>
                                        </p:attrNameLst>
                                      </p:cBhvr>
                                      <p:tavLst>
                                        <p:tav tm="0">
                                          <p:val>
                                            <p:strVal val="#ppt_x"/>
                                          </p:val>
                                        </p:tav>
                                        <p:tav tm="100000">
                                          <p:val>
                                            <p:strVal val="#ppt_x"/>
                                          </p:val>
                                        </p:tav>
                                      </p:tavLst>
                                    </p:anim>
                                    <p:anim calcmode="lin" valueType="num">
                                      <p:cBhvr>
                                        <p:cTn id="9" dur="1000" fill="hold"/>
                                        <p:tgtEl>
                                          <p:spTgt spid="12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7"/>
                                        </p:tgtEl>
                                        <p:attrNameLst>
                                          <p:attrName>style.visibility</p:attrName>
                                        </p:attrNameLst>
                                      </p:cBhvr>
                                      <p:to>
                                        <p:strVal val="visible"/>
                                      </p:to>
                                    </p:set>
                                    <p:animEffect transition="in" filter="fade">
                                      <p:cBhvr>
                                        <p:cTn id="12" dur="1000"/>
                                        <p:tgtEl>
                                          <p:spTgt spid="127"/>
                                        </p:tgtEl>
                                      </p:cBhvr>
                                    </p:animEffect>
                                    <p:anim calcmode="lin" valueType="num">
                                      <p:cBhvr>
                                        <p:cTn id="13" dur="1000" fill="hold"/>
                                        <p:tgtEl>
                                          <p:spTgt spid="127"/>
                                        </p:tgtEl>
                                        <p:attrNameLst>
                                          <p:attrName>ppt_x</p:attrName>
                                        </p:attrNameLst>
                                      </p:cBhvr>
                                      <p:tavLst>
                                        <p:tav tm="0">
                                          <p:val>
                                            <p:strVal val="#ppt_x"/>
                                          </p:val>
                                        </p:tav>
                                        <p:tav tm="100000">
                                          <p:val>
                                            <p:strVal val="#ppt_x"/>
                                          </p:val>
                                        </p:tav>
                                      </p:tavLst>
                                    </p:anim>
                                    <p:anim calcmode="lin" valueType="num">
                                      <p:cBhvr>
                                        <p:cTn id="14" dur="1000" fill="hold"/>
                                        <p:tgtEl>
                                          <p:spTgt spid="12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25"/>
                                        </p:tgtEl>
                                        <p:attrNameLst>
                                          <p:attrName>style.visibility</p:attrName>
                                        </p:attrNameLst>
                                      </p:cBhvr>
                                      <p:to>
                                        <p:strVal val="visible"/>
                                      </p:to>
                                    </p:set>
                                    <p:animEffect transition="in" filter="fade">
                                      <p:cBhvr>
                                        <p:cTn id="19" dur="1000"/>
                                        <p:tgtEl>
                                          <p:spTgt spid="125"/>
                                        </p:tgtEl>
                                      </p:cBhvr>
                                    </p:animEffect>
                                    <p:anim calcmode="lin" valueType="num">
                                      <p:cBhvr>
                                        <p:cTn id="20" dur="1000" fill="hold"/>
                                        <p:tgtEl>
                                          <p:spTgt spid="125"/>
                                        </p:tgtEl>
                                        <p:attrNameLst>
                                          <p:attrName>ppt_x</p:attrName>
                                        </p:attrNameLst>
                                      </p:cBhvr>
                                      <p:tavLst>
                                        <p:tav tm="0">
                                          <p:val>
                                            <p:strVal val="#ppt_x"/>
                                          </p:val>
                                        </p:tav>
                                        <p:tav tm="100000">
                                          <p:val>
                                            <p:strVal val="#ppt_x"/>
                                          </p:val>
                                        </p:tav>
                                      </p:tavLst>
                                    </p:anim>
                                    <p:anim calcmode="lin" valueType="num">
                                      <p:cBhvr>
                                        <p:cTn id="21" dur="1000" fill="hold"/>
                                        <p:tgtEl>
                                          <p:spTgt spid="12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26"/>
                                        </p:tgtEl>
                                        <p:attrNameLst>
                                          <p:attrName>style.visibility</p:attrName>
                                        </p:attrNameLst>
                                      </p:cBhvr>
                                      <p:to>
                                        <p:strVal val="visible"/>
                                      </p:to>
                                    </p:set>
                                    <p:animEffect transition="in" filter="fade">
                                      <p:cBhvr>
                                        <p:cTn id="26" dur="1000"/>
                                        <p:tgtEl>
                                          <p:spTgt spid="126"/>
                                        </p:tgtEl>
                                      </p:cBhvr>
                                    </p:animEffect>
                                    <p:anim calcmode="lin" valueType="num">
                                      <p:cBhvr>
                                        <p:cTn id="27" dur="1000" fill="hold"/>
                                        <p:tgtEl>
                                          <p:spTgt spid="126"/>
                                        </p:tgtEl>
                                        <p:attrNameLst>
                                          <p:attrName>ppt_x</p:attrName>
                                        </p:attrNameLst>
                                      </p:cBhvr>
                                      <p:tavLst>
                                        <p:tav tm="0">
                                          <p:val>
                                            <p:strVal val="#ppt_x"/>
                                          </p:val>
                                        </p:tav>
                                        <p:tav tm="100000">
                                          <p:val>
                                            <p:strVal val="#ppt_x"/>
                                          </p:val>
                                        </p:tav>
                                      </p:tavLst>
                                    </p:anim>
                                    <p:anim calcmode="lin" valueType="num">
                                      <p:cBhvr>
                                        <p:cTn id="28" dur="1000" fill="hold"/>
                                        <p:tgtEl>
                                          <p:spTgt spid="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animBg="1"/>
      <p:bldP spid="126" grpId="0"/>
      <p:bldP spid="1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81"/>
        <p:cNvGrpSpPr/>
        <p:nvPr/>
      </p:nvGrpSpPr>
      <p:grpSpPr>
        <a:xfrm>
          <a:off x="0" y="0"/>
          <a:ext cx="0" cy="0"/>
          <a:chOff x="0" y="0"/>
          <a:chExt cx="0" cy="0"/>
        </a:xfrm>
      </p:grpSpPr>
      <p:sp>
        <p:nvSpPr>
          <p:cNvPr id="29" name="Google Shape;779;p34"/>
          <p:cNvSpPr/>
          <p:nvPr/>
        </p:nvSpPr>
        <p:spPr>
          <a:xfrm rot="5400000">
            <a:off x="-662046" y="487502"/>
            <a:ext cx="4464627" cy="4256700"/>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1" name="Picture 30"/>
          <p:cNvPicPr>
            <a:picLocks noChangeAspect="1"/>
          </p:cNvPicPr>
          <p:nvPr/>
        </p:nvPicPr>
        <p:blipFill>
          <a:blip r:embed="rId3"/>
          <a:stretch>
            <a:fillRect/>
          </a:stretch>
        </p:blipFill>
        <p:spPr>
          <a:xfrm>
            <a:off x="3698618" y="835167"/>
            <a:ext cx="6194073" cy="3308154"/>
          </a:xfrm>
          <a:prstGeom prst="rect">
            <a:avLst/>
          </a:prstGeom>
        </p:spPr>
      </p:pic>
      <p:sp>
        <p:nvSpPr>
          <p:cNvPr id="32" name="TextBox 31"/>
          <p:cNvSpPr txBox="1"/>
          <p:nvPr/>
        </p:nvSpPr>
        <p:spPr>
          <a:xfrm>
            <a:off x="0" y="693182"/>
            <a:ext cx="3698618" cy="4154984"/>
          </a:xfrm>
          <a:prstGeom prst="rect">
            <a:avLst/>
          </a:prstGeom>
          <a:noFill/>
        </p:spPr>
        <p:txBody>
          <a:bodyPr wrap="square" rtlCol="0">
            <a:spAutoFit/>
          </a:bodyPr>
          <a:lstStyle/>
          <a:p>
            <a:r>
              <a:rPr lang="en-US" sz="2400" b="1" i="1" dirty="0" err="1" smtClean="0">
                <a:latin typeface="Times New Roman" panose="02020603050405020304" pitchFamily="18" charset="0"/>
                <a:cs typeface="Times New Roman" panose="02020603050405020304" pitchFamily="18" charset="0"/>
              </a:rPr>
              <a:t>Công</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nghê</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quét</a:t>
            </a:r>
            <a:r>
              <a:rPr lang="en-US" sz="2400" b="1" i="1" dirty="0" smtClean="0">
                <a:latin typeface="Times New Roman" panose="02020603050405020304" pitchFamily="18" charset="0"/>
                <a:cs typeface="Times New Roman" panose="02020603050405020304" pitchFamily="18" charset="0"/>
              </a:rPr>
              <a:t> 3D </a:t>
            </a:r>
            <a:r>
              <a:rPr lang="en-US" sz="2400" dirty="0" smtClean="0">
                <a:latin typeface="Times New Roman" panose="02020603050405020304" pitchFamily="18" charset="0"/>
                <a:cs typeface="Times New Roman" panose="02020603050405020304" pitchFamily="18" charset="0"/>
              </a:rPr>
              <a:t>k</a:t>
            </a:r>
            <a:r>
              <a:rPr lang="vi-VN" sz="2400" dirty="0" smtClean="0">
                <a:latin typeface="Times New Roman" panose="02020603050405020304" pitchFamily="18" charset="0"/>
                <a:cs typeface="Times New Roman" panose="02020603050405020304" pitchFamily="18" charset="0"/>
              </a:rPr>
              <a:t>ết hợp với phần mềm về thiết kế như phần </a:t>
            </a:r>
            <a:r>
              <a:rPr lang="vi-VN" sz="2400" b="1" i="1" dirty="0" smtClean="0">
                <a:latin typeface="Times New Roman" panose="02020603050405020304" pitchFamily="18" charset="0"/>
                <a:cs typeface="Times New Roman" panose="02020603050405020304" pitchFamily="18" charset="0"/>
              </a:rPr>
              <a:t>mềm </a:t>
            </a:r>
            <a:r>
              <a:rPr lang="en-US" sz="2400" b="1" i="1" dirty="0" err="1" smtClean="0">
                <a:latin typeface="Times New Roman" panose="02020603050405020304" pitchFamily="18" charset="0"/>
                <a:cs typeface="Times New Roman" panose="02020603050405020304" pitchFamily="18" charset="0"/>
              </a:rPr>
              <a:t>Vstitcher</a:t>
            </a:r>
            <a:r>
              <a:rPr lang="vi-VN" sz="2400" b="1" i="1" dirty="0" smtClean="0">
                <a:latin typeface="Times New Roman" panose="02020603050405020304" pitchFamily="18" charset="0"/>
                <a:cs typeface="Times New Roman" panose="02020603050405020304" pitchFamily="18" charset="0"/>
              </a:rPr>
              <a:t>, 3D Marvelous Designer, Fashion CAD</a:t>
            </a:r>
            <a:r>
              <a:rPr lang="vi-VN" sz="2400" dirty="0" smtClean="0">
                <a:latin typeface="Times New Roman" panose="02020603050405020304" pitchFamily="18" charset="0"/>
                <a:cs typeface="Times New Roman" panose="02020603050405020304" pitchFamily="18" charset="0"/>
              </a:rPr>
              <a:t>…tạo ra một quy trình thiết kế bằng các số đo ảo, phần mềm ảo, người ảo nhưng cuối cùng sẽ tạo ra sản phẩm thực và đặc biệt là được cá nhân hoá đến từng người dùng.</a:t>
            </a:r>
            <a:endParaRPr lang="en-US" sz="2400"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1000" fill="hold"/>
                                        <p:tgtEl>
                                          <p:spTgt spid="2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1000"/>
                                        <p:tgtEl>
                                          <p:spTgt spid="32"/>
                                        </p:tgtEl>
                                      </p:cBhvr>
                                    </p:animEffect>
                                    <p:anim calcmode="lin" valueType="num">
                                      <p:cBhvr>
                                        <p:cTn id="13" dur="1000" fill="hold"/>
                                        <p:tgtEl>
                                          <p:spTgt spid="32"/>
                                        </p:tgtEl>
                                        <p:attrNameLst>
                                          <p:attrName>ppt_x</p:attrName>
                                        </p:attrNameLst>
                                      </p:cBhvr>
                                      <p:tavLst>
                                        <p:tav tm="0">
                                          <p:val>
                                            <p:strVal val="#ppt_x"/>
                                          </p:val>
                                        </p:tav>
                                        <p:tav tm="100000">
                                          <p:val>
                                            <p:strVal val="#ppt_x"/>
                                          </p:val>
                                        </p:tav>
                                      </p:tavLst>
                                    </p:anim>
                                    <p:anim calcmode="lin" valueType="num">
                                      <p:cBhvr>
                                        <p:cTn id="14"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anim calcmode="lin" valueType="num">
                                      <p:cBhvr>
                                        <p:cTn id="20" dur="1000" fill="hold"/>
                                        <p:tgtEl>
                                          <p:spTgt spid="31"/>
                                        </p:tgtEl>
                                        <p:attrNameLst>
                                          <p:attrName>ppt_x</p:attrName>
                                        </p:attrNameLst>
                                      </p:cBhvr>
                                      <p:tavLst>
                                        <p:tav tm="0">
                                          <p:val>
                                            <p:strVal val="#ppt_x"/>
                                          </p:val>
                                        </p:tav>
                                        <p:tav tm="100000">
                                          <p:val>
                                            <p:strVal val="#ppt_x"/>
                                          </p:val>
                                        </p:tav>
                                      </p:tavLst>
                                    </p:anim>
                                    <p:anim calcmode="lin" valueType="num">
                                      <p:cBhvr>
                                        <p:cTn id="2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46053" y="250151"/>
            <a:ext cx="5653557" cy="3416320"/>
          </a:xfrm>
          <a:prstGeom prst="rect">
            <a:avLst/>
          </a:prstGeom>
        </p:spPr>
        <p:txBody>
          <a:bodyPr wrap="square">
            <a:spAutoFit/>
          </a:bodyPr>
          <a:lstStyle/>
          <a:p>
            <a:pPr indent="180340"/>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đào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khoa</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May-</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trang</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cập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nhật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kiến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môn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tích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nhiệt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dạy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viên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đắn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gắn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liền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rèn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luyện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nhằm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trang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nền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tri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trang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5" name="Google Shape;779;p34"/>
          <p:cNvSpPr/>
          <p:nvPr/>
        </p:nvSpPr>
        <p:spPr>
          <a:xfrm rot="5400000">
            <a:off x="2232409" y="-1404917"/>
            <a:ext cx="4680843" cy="5950637"/>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2"/>
          <a:stretch>
            <a:fillRect/>
          </a:stretch>
        </p:blipFill>
        <p:spPr>
          <a:xfrm>
            <a:off x="7136674" y="2560442"/>
            <a:ext cx="2298391" cy="2700762"/>
          </a:xfrm>
          <a:prstGeom prst="rect">
            <a:avLst/>
          </a:prstGeom>
        </p:spPr>
      </p:pic>
      <p:pic>
        <p:nvPicPr>
          <p:cNvPr id="6" name="Picture 5"/>
          <p:cNvPicPr>
            <a:picLocks noChangeAspect="1"/>
          </p:cNvPicPr>
          <p:nvPr/>
        </p:nvPicPr>
        <p:blipFill>
          <a:blip r:embed="rId3"/>
          <a:stretch>
            <a:fillRect/>
          </a:stretch>
        </p:blipFill>
        <p:spPr>
          <a:xfrm>
            <a:off x="-479647" y="2820390"/>
            <a:ext cx="3231160" cy="2822693"/>
          </a:xfrm>
          <a:prstGeom prst="rect">
            <a:avLst/>
          </a:prstGeom>
        </p:spPr>
      </p:pic>
    </p:spTree>
    <p:extLst>
      <p:ext uri="{BB962C8B-B14F-4D97-AF65-F5344CB8AC3E}">
        <p14:creationId xmlns:p14="http://schemas.microsoft.com/office/powerpoint/2010/main" val="1005383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779;p34"/>
          <p:cNvSpPr/>
          <p:nvPr/>
        </p:nvSpPr>
        <p:spPr>
          <a:xfrm>
            <a:off x="1069145" y="520505"/>
            <a:ext cx="7230793" cy="3699803"/>
          </a:xfrm>
          <a:prstGeom prst="roundRect">
            <a:avLst>
              <a:gd name="adj" fmla="val 16667"/>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lvl="0" algn="ctr"/>
            <a:r>
              <a:rPr lang="en" sz="5200" dirty="0">
                <a:solidFill>
                  <a:srgbClr val="FFFFFF"/>
                </a:solidFill>
                <a:latin typeface="Fjalla One"/>
                <a:sym typeface="Fjalla One"/>
              </a:rPr>
              <a:t>CHÂN THÀNH</a:t>
            </a:r>
            <a:br>
              <a:rPr lang="en" sz="5200" dirty="0">
                <a:solidFill>
                  <a:srgbClr val="FFFFFF"/>
                </a:solidFill>
                <a:latin typeface="Fjalla One"/>
                <a:sym typeface="Fjalla One"/>
              </a:rPr>
            </a:br>
            <a:r>
              <a:rPr lang="en" sz="5200" dirty="0">
                <a:solidFill>
                  <a:srgbClr val="FFFFFF"/>
                </a:solidFill>
                <a:latin typeface="Fjalla One"/>
                <a:sym typeface="Fjalla One"/>
              </a:rPr>
              <a:t> CẢM ƠN QUÍ </a:t>
            </a:r>
            <a:r>
              <a:rPr lang="en" sz="5200" dirty="0" smtClean="0">
                <a:solidFill>
                  <a:srgbClr val="FFFFFF"/>
                </a:solidFill>
                <a:latin typeface="Fjalla One"/>
                <a:sym typeface="Fjalla One"/>
              </a:rPr>
              <a:t>THẦY CÔ. </a:t>
            </a:r>
            <a:r>
              <a:rPr lang="en" sz="5200" dirty="0">
                <a:solidFill>
                  <a:srgbClr val="FFFFFF"/>
                </a:solidFill>
                <a:latin typeface="Fjalla One"/>
                <a:sym typeface="Fjalla One"/>
              </a:rPr>
              <a:t/>
            </a:r>
            <a:br>
              <a:rPr lang="en" sz="5200" dirty="0">
                <a:solidFill>
                  <a:srgbClr val="FFFFFF"/>
                </a:solidFill>
                <a:latin typeface="Fjalla One"/>
                <a:sym typeface="Fjalla One"/>
              </a:rPr>
            </a:br>
            <a:endParaRPr dirty="0"/>
          </a:p>
        </p:txBody>
      </p:sp>
    </p:spTree>
    <p:extLst>
      <p:ext uri="{BB962C8B-B14F-4D97-AF65-F5344CB8AC3E}">
        <p14:creationId xmlns:p14="http://schemas.microsoft.com/office/powerpoint/2010/main" val="1659031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30"/>
        <p:cNvGrpSpPr/>
        <p:nvPr/>
      </p:nvGrpSpPr>
      <p:grpSpPr>
        <a:xfrm>
          <a:off x="0" y="0"/>
          <a:ext cx="0" cy="0"/>
          <a:chOff x="0" y="0"/>
          <a:chExt cx="0" cy="0"/>
        </a:xfrm>
      </p:grpSpPr>
      <p:sp>
        <p:nvSpPr>
          <p:cNvPr id="1431" name="Google Shape;1431;p50"/>
          <p:cNvSpPr/>
          <p:nvPr/>
        </p:nvSpPr>
        <p:spPr>
          <a:xfrm rot="5400000">
            <a:off x="7876375" y="2606563"/>
            <a:ext cx="651300" cy="3483000"/>
          </a:xfrm>
          <a:prstGeom prst="roundRect">
            <a:avLst>
              <a:gd name="adj" fmla="val 30866"/>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432;p50"/>
          <p:cNvSpPr txBox="1">
            <a:spLocks noGrp="1"/>
          </p:cNvSpPr>
          <p:nvPr>
            <p:ph type="ctrTitle"/>
          </p:nvPr>
        </p:nvSpPr>
        <p:spPr>
          <a:xfrm>
            <a:off x="-215081" y="784275"/>
            <a:ext cx="4421321" cy="205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smtClean="0"/>
              <a:t>.</a:t>
            </a:r>
            <a:endParaRPr dirty="0"/>
          </a:p>
        </p:txBody>
      </p:sp>
      <p:sp>
        <p:nvSpPr>
          <p:cNvPr id="1434" name="Google Shape;1434;p50"/>
          <p:cNvSpPr txBox="1"/>
          <p:nvPr/>
        </p:nvSpPr>
        <p:spPr>
          <a:xfrm>
            <a:off x="882207" y="4231310"/>
            <a:ext cx="3000000" cy="352200"/>
          </a:xfrm>
          <a:prstGeom prst="rect">
            <a:avLst/>
          </a:prstGeom>
          <a:noFill/>
          <a:ln>
            <a:noFill/>
          </a:ln>
        </p:spPr>
        <p:txBody>
          <a:bodyPr spcFirstLastPara="1" wrap="square" lIns="91425" tIns="91425" rIns="91425" bIns="91425" anchor="t" anchorCtr="0">
            <a:noAutofit/>
          </a:bodyPr>
          <a:lstStyle/>
          <a:p>
            <a:pPr marL="0" lvl="0" indent="0" algn="l" rtl="0">
              <a:spcBef>
                <a:spcPts val="300"/>
              </a:spcBef>
              <a:spcAft>
                <a:spcPts val="0"/>
              </a:spcAft>
              <a:buNone/>
            </a:pPr>
            <a:r>
              <a:rPr lang="en" sz="1200" dirty="0">
                <a:solidFill>
                  <a:schemeClr val="lt1"/>
                </a:solidFill>
                <a:latin typeface="Fjalla One"/>
                <a:ea typeface="Fjalla One"/>
                <a:cs typeface="Fjalla One"/>
                <a:sym typeface="Fjalla One"/>
              </a:rPr>
              <a:t>Please keep this slide for attribution.</a:t>
            </a:r>
            <a:endParaRPr sz="1200" dirty="0">
              <a:solidFill>
                <a:schemeClr val="lt1"/>
              </a:solidFill>
              <a:latin typeface="Fjalla One"/>
              <a:ea typeface="Fjalla One"/>
              <a:cs typeface="Fjalla One"/>
              <a:sym typeface="Fjalla One"/>
            </a:endParaRPr>
          </a:p>
        </p:txBody>
      </p:sp>
      <p:sp>
        <p:nvSpPr>
          <p:cNvPr id="1435" name="Google Shape;1435;p50"/>
          <p:cNvSpPr/>
          <p:nvPr/>
        </p:nvSpPr>
        <p:spPr>
          <a:xfrm>
            <a:off x="6798951" y="4189397"/>
            <a:ext cx="317464" cy="317414"/>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36" name="Google Shape;1436;p50"/>
          <p:cNvGrpSpPr/>
          <p:nvPr/>
        </p:nvGrpSpPr>
        <p:grpSpPr>
          <a:xfrm>
            <a:off x="7204620" y="4189385"/>
            <a:ext cx="317512" cy="317439"/>
            <a:chOff x="812101" y="2571761"/>
            <a:chExt cx="417066" cy="417024"/>
          </a:xfrm>
        </p:grpSpPr>
        <p:sp>
          <p:nvSpPr>
            <p:cNvPr id="1437" name="Google Shape;1437;p50"/>
            <p:cNvSpPr/>
            <p:nvPr/>
          </p:nvSpPr>
          <p:spPr>
            <a:xfrm>
              <a:off x="935084" y="2694744"/>
              <a:ext cx="171071" cy="171071"/>
            </a:xfrm>
            <a:custGeom>
              <a:avLst/>
              <a:gdLst/>
              <a:ahLst/>
              <a:cxnLst/>
              <a:rect l="l" t="t" r="r" b="b"/>
              <a:pathLst>
                <a:path w="8197" h="8197" extrusionOk="0">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8" name="Google Shape;1438;p50"/>
            <p:cNvSpPr/>
            <p:nvPr/>
          </p:nvSpPr>
          <p:spPr>
            <a:xfrm>
              <a:off x="860977" y="2620616"/>
              <a:ext cx="319311" cy="319290"/>
            </a:xfrm>
            <a:custGeom>
              <a:avLst/>
              <a:gdLst/>
              <a:ahLst/>
              <a:cxnLst/>
              <a:rect l="l" t="t" r="r" b="b"/>
              <a:pathLst>
                <a:path w="15300" h="15299" extrusionOk="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9" name="Google Shape;1439;p50"/>
            <p:cNvSpPr/>
            <p:nvPr/>
          </p:nvSpPr>
          <p:spPr>
            <a:xfrm>
              <a:off x="812101" y="2571761"/>
              <a:ext cx="417066" cy="417024"/>
            </a:xfrm>
            <a:custGeom>
              <a:avLst/>
              <a:gdLst/>
              <a:ahLst/>
              <a:cxnLst/>
              <a:rect l="l" t="t" r="r" b="b"/>
              <a:pathLst>
                <a:path w="19984" h="19982" extrusionOk="0">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0" name="Google Shape;1440;p50"/>
            <p:cNvSpPr/>
            <p:nvPr/>
          </p:nvSpPr>
          <p:spPr>
            <a:xfrm>
              <a:off x="1081712" y="2670306"/>
              <a:ext cx="48878" cy="48898"/>
            </a:xfrm>
            <a:custGeom>
              <a:avLst/>
              <a:gdLst/>
              <a:ahLst/>
              <a:cxnLst/>
              <a:rect l="l" t="t" r="r" b="b"/>
              <a:pathLst>
                <a:path w="2342" h="2343" extrusionOk="0">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1" name="Google Shape;1441;p50"/>
          <p:cNvGrpSpPr/>
          <p:nvPr/>
        </p:nvGrpSpPr>
        <p:grpSpPr>
          <a:xfrm>
            <a:off x="7610319" y="4189385"/>
            <a:ext cx="317481" cy="317439"/>
            <a:chOff x="1323129" y="2571761"/>
            <a:chExt cx="417024" cy="417024"/>
          </a:xfrm>
        </p:grpSpPr>
        <p:sp>
          <p:nvSpPr>
            <p:cNvPr id="1442" name="Google Shape;1442;p50"/>
            <p:cNvSpPr/>
            <p:nvPr/>
          </p:nvSpPr>
          <p:spPr>
            <a:xfrm>
              <a:off x="1385007" y="2719183"/>
              <a:ext cx="73337" cy="219907"/>
            </a:xfrm>
            <a:custGeom>
              <a:avLst/>
              <a:gdLst/>
              <a:ahLst/>
              <a:cxnLst/>
              <a:rect l="l" t="t" r="r" b="b"/>
              <a:pathLst>
                <a:path w="3514" h="10537" extrusionOk="0">
                  <a:moveTo>
                    <a:pt x="2342" y="1171"/>
                  </a:moveTo>
                  <a:lnTo>
                    <a:pt x="2342" y="9367"/>
                  </a:lnTo>
                  <a:lnTo>
                    <a:pt x="1171" y="9367"/>
                  </a:lnTo>
                  <a:lnTo>
                    <a:pt x="1171" y="1171"/>
                  </a:lnTo>
                  <a:close/>
                  <a:moveTo>
                    <a:pt x="586" y="0"/>
                  </a:moveTo>
                  <a:cubicBezTo>
                    <a:pt x="264" y="0"/>
                    <a:pt x="0" y="262"/>
                    <a:pt x="0" y="586"/>
                  </a:cubicBezTo>
                  <a:lnTo>
                    <a:pt x="0" y="9951"/>
                  </a:lnTo>
                  <a:cubicBezTo>
                    <a:pt x="0" y="10275"/>
                    <a:pt x="264" y="10537"/>
                    <a:pt x="586" y="10537"/>
                  </a:cubicBezTo>
                  <a:lnTo>
                    <a:pt x="2928" y="10537"/>
                  </a:lnTo>
                  <a:cubicBezTo>
                    <a:pt x="3252" y="10537"/>
                    <a:pt x="3514" y="10275"/>
                    <a:pt x="3514" y="9951"/>
                  </a:cubicBezTo>
                  <a:lnTo>
                    <a:pt x="3514" y="586"/>
                  </a:lnTo>
                  <a:cubicBezTo>
                    <a:pt x="3514" y="262"/>
                    <a:pt x="3252" y="0"/>
                    <a:pt x="292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443;p50"/>
            <p:cNvSpPr/>
            <p:nvPr/>
          </p:nvSpPr>
          <p:spPr>
            <a:xfrm>
              <a:off x="1385007" y="2621430"/>
              <a:ext cx="73337" cy="73337"/>
            </a:xfrm>
            <a:custGeom>
              <a:avLst/>
              <a:gdLst/>
              <a:ahLst/>
              <a:cxnLst/>
              <a:rect l="l" t="t" r="r" b="b"/>
              <a:pathLst>
                <a:path w="3514" h="3514" extrusionOk="0">
                  <a:moveTo>
                    <a:pt x="1757" y="1171"/>
                  </a:moveTo>
                  <a:cubicBezTo>
                    <a:pt x="2081" y="1171"/>
                    <a:pt x="2342" y="1435"/>
                    <a:pt x="2342" y="1757"/>
                  </a:cubicBezTo>
                  <a:cubicBezTo>
                    <a:pt x="2342" y="2080"/>
                    <a:pt x="2081" y="2342"/>
                    <a:pt x="1757" y="2342"/>
                  </a:cubicBezTo>
                  <a:cubicBezTo>
                    <a:pt x="1435" y="2342"/>
                    <a:pt x="1171" y="2080"/>
                    <a:pt x="1171" y="1757"/>
                  </a:cubicBezTo>
                  <a:cubicBezTo>
                    <a:pt x="1171" y="1435"/>
                    <a:pt x="1435" y="1171"/>
                    <a:pt x="1757" y="1171"/>
                  </a:cubicBezTo>
                  <a:close/>
                  <a:moveTo>
                    <a:pt x="1757" y="0"/>
                  </a:moveTo>
                  <a:cubicBezTo>
                    <a:pt x="789" y="0"/>
                    <a:pt x="0" y="789"/>
                    <a:pt x="0" y="1757"/>
                  </a:cubicBezTo>
                  <a:cubicBezTo>
                    <a:pt x="0" y="2726"/>
                    <a:pt x="789" y="3513"/>
                    <a:pt x="1757" y="3513"/>
                  </a:cubicBezTo>
                  <a:cubicBezTo>
                    <a:pt x="2726" y="3513"/>
                    <a:pt x="3514" y="2726"/>
                    <a:pt x="3514" y="1757"/>
                  </a:cubicBezTo>
                  <a:cubicBezTo>
                    <a:pt x="3514" y="789"/>
                    <a:pt x="2726" y="0"/>
                    <a:pt x="175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4" name="Google Shape;1444;p50"/>
            <p:cNvSpPr/>
            <p:nvPr/>
          </p:nvSpPr>
          <p:spPr>
            <a:xfrm>
              <a:off x="1482759" y="2718786"/>
              <a:ext cx="195510" cy="220304"/>
            </a:xfrm>
            <a:custGeom>
              <a:avLst/>
              <a:gdLst/>
              <a:ahLst/>
              <a:cxnLst/>
              <a:rect l="l" t="t" r="r" b="b"/>
              <a:pathLst>
                <a:path w="9368" h="10556" extrusionOk="0">
                  <a:moveTo>
                    <a:pt x="5559" y="1173"/>
                  </a:moveTo>
                  <a:cubicBezTo>
                    <a:pt x="5720" y="1173"/>
                    <a:pt x="5883" y="1186"/>
                    <a:pt x="6044" y="1212"/>
                  </a:cubicBezTo>
                  <a:cubicBezTo>
                    <a:pt x="7422" y="1435"/>
                    <a:pt x="8196" y="2535"/>
                    <a:pt x="8196" y="3669"/>
                  </a:cubicBezTo>
                  <a:lnTo>
                    <a:pt x="8196" y="9386"/>
                  </a:lnTo>
                  <a:lnTo>
                    <a:pt x="7025" y="9386"/>
                  </a:lnTo>
                  <a:lnTo>
                    <a:pt x="7025" y="4702"/>
                  </a:lnTo>
                  <a:cubicBezTo>
                    <a:pt x="7025" y="3411"/>
                    <a:pt x="5975" y="2360"/>
                    <a:pt x="4683" y="2360"/>
                  </a:cubicBezTo>
                  <a:cubicBezTo>
                    <a:pt x="3392" y="2360"/>
                    <a:pt x="2341" y="3411"/>
                    <a:pt x="2341" y="4702"/>
                  </a:cubicBezTo>
                  <a:lnTo>
                    <a:pt x="2341" y="9386"/>
                  </a:lnTo>
                  <a:lnTo>
                    <a:pt x="1170" y="9386"/>
                  </a:lnTo>
                  <a:lnTo>
                    <a:pt x="1170" y="1190"/>
                  </a:lnTo>
                  <a:lnTo>
                    <a:pt x="2341" y="1190"/>
                  </a:lnTo>
                  <a:lnTo>
                    <a:pt x="2341" y="1776"/>
                  </a:lnTo>
                  <a:cubicBezTo>
                    <a:pt x="2341" y="2011"/>
                    <a:pt x="2484" y="2225"/>
                    <a:pt x="2704" y="2316"/>
                  </a:cubicBezTo>
                  <a:cubicBezTo>
                    <a:pt x="2776" y="2346"/>
                    <a:pt x="2852" y="2361"/>
                    <a:pt x="2928" y="2361"/>
                  </a:cubicBezTo>
                  <a:cubicBezTo>
                    <a:pt x="3080" y="2361"/>
                    <a:pt x="3229" y="2301"/>
                    <a:pt x="3341" y="2190"/>
                  </a:cubicBezTo>
                  <a:lnTo>
                    <a:pt x="3615" y="1916"/>
                  </a:lnTo>
                  <a:cubicBezTo>
                    <a:pt x="4086" y="1443"/>
                    <a:pt x="4813" y="1173"/>
                    <a:pt x="5559" y="1173"/>
                  </a:cubicBezTo>
                  <a:close/>
                  <a:moveTo>
                    <a:pt x="5553" y="0"/>
                  </a:moveTo>
                  <a:cubicBezTo>
                    <a:pt x="4823" y="0"/>
                    <a:pt x="4110" y="189"/>
                    <a:pt x="3509" y="536"/>
                  </a:cubicBezTo>
                  <a:cubicBezTo>
                    <a:pt x="3475" y="246"/>
                    <a:pt x="3227" y="19"/>
                    <a:pt x="2927" y="19"/>
                  </a:cubicBezTo>
                  <a:lnTo>
                    <a:pt x="586" y="19"/>
                  </a:lnTo>
                  <a:cubicBezTo>
                    <a:pt x="262" y="19"/>
                    <a:pt x="1" y="281"/>
                    <a:pt x="1" y="605"/>
                  </a:cubicBezTo>
                  <a:lnTo>
                    <a:pt x="1" y="9970"/>
                  </a:lnTo>
                  <a:cubicBezTo>
                    <a:pt x="1" y="10294"/>
                    <a:pt x="262" y="10556"/>
                    <a:pt x="586" y="10556"/>
                  </a:cubicBezTo>
                  <a:lnTo>
                    <a:pt x="2927" y="10556"/>
                  </a:lnTo>
                  <a:cubicBezTo>
                    <a:pt x="3250" y="10556"/>
                    <a:pt x="3512" y="10294"/>
                    <a:pt x="3512" y="9970"/>
                  </a:cubicBezTo>
                  <a:lnTo>
                    <a:pt x="3512" y="4702"/>
                  </a:lnTo>
                  <a:cubicBezTo>
                    <a:pt x="3512" y="4056"/>
                    <a:pt x="4038" y="3531"/>
                    <a:pt x="4683" y="3531"/>
                  </a:cubicBezTo>
                  <a:cubicBezTo>
                    <a:pt x="5329" y="3531"/>
                    <a:pt x="5854" y="4056"/>
                    <a:pt x="5854" y="4702"/>
                  </a:cubicBezTo>
                  <a:lnTo>
                    <a:pt x="5854" y="9970"/>
                  </a:lnTo>
                  <a:cubicBezTo>
                    <a:pt x="5854" y="10294"/>
                    <a:pt x="6116" y="10556"/>
                    <a:pt x="6440" y="10556"/>
                  </a:cubicBezTo>
                  <a:lnTo>
                    <a:pt x="8782" y="10556"/>
                  </a:lnTo>
                  <a:cubicBezTo>
                    <a:pt x="9104" y="10556"/>
                    <a:pt x="9368" y="10294"/>
                    <a:pt x="9368" y="9970"/>
                  </a:cubicBezTo>
                  <a:lnTo>
                    <a:pt x="9368" y="3669"/>
                  </a:lnTo>
                  <a:cubicBezTo>
                    <a:pt x="9368" y="1921"/>
                    <a:pt x="8131" y="364"/>
                    <a:pt x="6231" y="55"/>
                  </a:cubicBezTo>
                  <a:cubicBezTo>
                    <a:pt x="6005" y="18"/>
                    <a:pt x="5779" y="0"/>
                    <a:pt x="555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445;p50"/>
            <p:cNvSpPr/>
            <p:nvPr/>
          </p:nvSpPr>
          <p:spPr>
            <a:xfrm>
              <a:off x="1323129" y="2571761"/>
              <a:ext cx="417024" cy="417024"/>
            </a:xfrm>
            <a:custGeom>
              <a:avLst/>
              <a:gdLst/>
              <a:ahLst/>
              <a:cxnLst/>
              <a:rect l="l" t="t" r="r" b="b"/>
              <a:pathLst>
                <a:path w="19982" h="19982" extrusionOk="0">
                  <a:moveTo>
                    <a:pt x="17015" y="1170"/>
                  </a:moveTo>
                  <a:cubicBezTo>
                    <a:pt x="17989" y="1170"/>
                    <a:pt x="18810" y="1993"/>
                    <a:pt x="18810" y="2966"/>
                  </a:cubicBezTo>
                  <a:lnTo>
                    <a:pt x="18810" y="17015"/>
                  </a:lnTo>
                  <a:cubicBezTo>
                    <a:pt x="18810" y="17990"/>
                    <a:pt x="17989" y="18811"/>
                    <a:pt x="17015" y="18811"/>
                  </a:cubicBezTo>
                  <a:lnTo>
                    <a:pt x="2965" y="18811"/>
                  </a:lnTo>
                  <a:cubicBezTo>
                    <a:pt x="1992" y="18811"/>
                    <a:pt x="1170" y="17990"/>
                    <a:pt x="1170" y="17015"/>
                  </a:cubicBezTo>
                  <a:lnTo>
                    <a:pt x="1170" y="2966"/>
                  </a:lnTo>
                  <a:cubicBezTo>
                    <a:pt x="1170" y="1993"/>
                    <a:pt x="1992" y="1170"/>
                    <a:pt x="2965" y="1170"/>
                  </a:cubicBezTo>
                  <a:close/>
                  <a:moveTo>
                    <a:pt x="2965" y="1"/>
                  </a:moveTo>
                  <a:cubicBezTo>
                    <a:pt x="1347" y="1"/>
                    <a:pt x="0" y="1349"/>
                    <a:pt x="0" y="2966"/>
                  </a:cubicBezTo>
                  <a:lnTo>
                    <a:pt x="0" y="17015"/>
                  </a:lnTo>
                  <a:cubicBezTo>
                    <a:pt x="0" y="18635"/>
                    <a:pt x="1348" y="19982"/>
                    <a:pt x="2965" y="19982"/>
                  </a:cubicBezTo>
                  <a:lnTo>
                    <a:pt x="17017" y="19982"/>
                  </a:lnTo>
                  <a:cubicBezTo>
                    <a:pt x="18635" y="19982"/>
                    <a:pt x="19981" y="18634"/>
                    <a:pt x="19981" y="17015"/>
                  </a:cubicBezTo>
                  <a:lnTo>
                    <a:pt x="19981" y="2966"/>
                  </a:lnTo>
                  <a:cubicBezTo>
                    <a:pt x="19981" y="1347"/>
                    <a:pt x="18633" y="1"/>
                    <a:pt x="1701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317"/>
        <p:cNvGrpSpPr/>
        <p:nvPr/>
      </p:nvGrpSpPr>
      <p:grpSpPr>
        <a:xfrm>
          <a:off x="0" y="0"/>
          <a:ext cx="0" cy="0"/>
          <a:chOff x="0" y="0"/>
          <a:chExt cx="0" cy="0"/>
        </a:xfrm>
      </p:grpSpPr>
      <p:sp>
        <p:nvSpPr>
          <p:cNvPr id="1318" name="Google Shape;1318;p45"/>
          <p:cNvSpPr txBox="1">
            <a:spLocks noGrp="1"/>
          </p:cNvSpPr>
          <p:nvPr>
            <p:ph type="title"/>
          </p:nvPr>
        </p:nvSpPr>
        <p:spPr>
          <a:xfrm>
            <a:off x="639950" y="550275"/>
            <a:ext cx="2862600" cy="2443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 PICTURE IS WORTH A THOUSAND WORDS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22"/>
        <p:cNvGrpSpPr/>
        <p:nvPr/>
      </p:nvGrpSpPr>
      <p:grpSpPr>
        <a:xfrm>
          <a:off x="0" y="0"/>
          <a:ext cx="0" cy="0"/>
          <a:chOff x="0" y="0"/>
          <a:chExt cx="0" cy="0"/>
        </a:xfrm>
      </p:grpSpPr>
      <p:sp>
        <p:nvSpPr>
          <p:cNvPr id="1323" name="Google Shape;1323;p46"/>
          <p:cNvSpPr/>
          <p:nvPr/>
        </p:nvSpPr>
        <p:spPr>
          <a:xfrm>
            <a:off x="1371500" y="1672955"/>
            <a:ext cx="1606500" cy="774000"/>
          </a:xfrm>
          <a:prstGeom prst="roundRect">
            <a:avLst>
              <a:gd name="adj" fmla="val 30151"/>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324;p46"/>
          <p:cNvSpPr/>
          <p:nvPr/>
        </p:nvSpPr>
        <p:spPr>
          <a:xfrm>
            <a:off x="3768750" y="1672955"/>
            <a:ext cx="1606500" cy="774000"/>
          </a:xfrm>
          <a:prstGeom prst="roundRect">
            <a:avLst>
              <a:gd name="adj" fmla="val 30151"/>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325;p46"/>
          <p:cNvSpPr/>
          <p:nvPr/>
        </p:nvSpPr>
        <p:spPr>
          <a:xfrm>
            <a:off x="6166000" y="1672955"/>
            <a:ext cx="1606500" cy="774000"/>
          </a:xfrm>
          <a:prstGeom prst="roundRect">
            <a:avLst>
              <a:gd name="adj" fmla="val 30151"/>
            </a:avLst>
          </a:prstGeom>
          <a:gradFill>
            <a:gsLst>
              <a:gs pos="0">
                <a:srgbClr val="FFFFFF">
                  <a:alpha val="11372"/>
                  <a:alpha val="11380"/>
                </a:srgbClr>
              </a:gs>
              <a:gs pos="66000">
                <a:srgbClr val="E354F7">
                  <a:alpha val="16078"/>
                  <a:alpha val="11380"/>
                </a:srgbClr>
              </a:gs>
              <a:gs pos="100000">
                <a:srgbClr val="10ECFF">
                  <a:alpha val="25490"/>
                  <a:alpha val="11380"/>
                </a:srgbClr>
              </a:gs>
            </a:gsLst>
            <a:lin ang="5400012" scaled="0"/>
          </a:grad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6" name="Google Shape;1326;p46"/>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AWARDS</a:t>
            </a:r>
            <a:endParaRPr/>
          </a:p>
        </p:txBody>
      </p:sp>
      <p:sp>
        <p:nvSpPr>
          <p:cNvPr id="1327" name="Google Shape;1327;p46"/>
          <p:cNvSpPr txBox="1">
            <a:spLocks noGrp="1"/>
          </p:cNvSpPr>
          <p:nvPr>
            <p:ph type="title" idx="2"/>
          </p:nvPr>
        </p:nvSpPr>
        <p:spPr>
          <a:xfrm>
            <a:off x="1239050" y="1875025"/>
            <a:ext cx="1871400" cy="427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MERCURY</a:t>
            </a:r>
            <a:endParaRPr/>
          </a:p>
        </p:txBody>
      </p:sp>
      <p:sp>
        <p:nvSpPr>
          <p:cNvPr id="1328" name="Google Shape;1328;p46"/>
          <p:cNvSpPr txBox="1">
            <a:spLocks noGrp="1"/>
          </p:cNvSpPr>
          <p:nvPr>
            <p:ph type="subTitle" idx="1"/>
          </p:nvPr>
        </p:nvSpPr>
        <p:spPr>
          <a:xfrm>
            <a:off x="1239050" y="3826675"/>
            <a:ext cx="1871400" cy="58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Here you could talk about this achievement</a:t>
            </a:r>
            <a:endParaRPr/>
          </a:p>
        </p:txBody>
      </p:sp>
      <p:sp>
        <p:nvSpPr>
          <p:cNvPr id="1329" name="Google Shape;1329;p46"/>
          <p:cNvSpPr txBox="1">
            <a:spLocks noGrp="1"/>
          </p:cNvSpPr>
          <p:nvPr>
            <p:ph type="title" idx="3"/>
          </p:nvPr>
        </p:nvSpPr>
        <p:spPr>
          <a:xfrm>
            <a:off x="3636300" y="1875025"/>
            <a:ext cx="1871400" cy="427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VENUS</a:t>
            </a:r>
            <a:endParaRPr/>
          </a:p>
        </p:txBody>
      </p:sp>
      <p:sp>
        <p:nvSpPr>
          <p:cNvPr id="1330" name="Google Shape;1330;p46"/>
          <p:cNvSpPr txBox="1">
            <a:spLocks noGrp="1"/>
          </p:cNvSpPr>
          <p:nvPr>
            <p:ph type="subTitle" idx="4"/>
          </p:nvPr>
        </p:nvSpPr>
        <p:spPr>
          <a:xfrm>
            <a:off x="3636300" y="3826675"/>
            <a:ext cx="1871400" cy="58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a:t>Here you could talk about this achievement</a:t>
            </a:r>
            <a:endParaRPr/>
          </a:p>
        </p:txBody>
      </p:sp>
      <p:sp>
        <p:nvSpPr>
          <p:cNvPr id="1331" name="Google Shape;1331;p46"/>
          <p:cNvSpPr txBox="1">
            <a:spLocks noGrp="1"/>
          </p:cNvSpPr>
          <p:nvPr>
            <p:ph type="title" idx="5"/>
          </p:nvPr>
        </p:nvSpPr>
        <p:spPr>
          <a:xfrm>
            <a:off x="6033550" y="1875025"/>
            <a:ext cx="1871400" cy="427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MARS</a:t>
            </a:r>
            <a:endParaRPr/>
          </a:p>
        </p:txBody>
      </p:sp>
      <p:sp>
        <p:nvSpPr>
          <p:cNvPr id="1332" name="Google Shape;1332;p46"/>
          <p:cNvSpPr txBox="1">
            <a:spLocks noGrp="1"/>
          </p:cNvSpPr>
          <p:nvPr>
            <p:ph type="subTitle" idx="6"/>
          </p:nvPr>
        </p:nvSpPr>
        <p:spPr>
          <a:xfrm>
            <a:off x="6033550" y="3826675"/>
            <a:ext cx="1871400" cy="588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a:t>Here you could talk about this achievement</a:t>
            </a:r>
            <a:endParaRPr/>
          </a:p>
        </p:txBody>
      </p:sp>
      <p:cxnSp>
        <p:nvCxnSpPr>
          <p:cNvPr id="1333" name="Google Shape;1333;p46"/>
          <p:cNvCxnSpPr>
            <a:stCxn id="1323" idx="2"/>
            <a:endCxn id="1328" idx="0"/>
          </p:cNvCxnSpPr>
          <p:nvPr/>
        </p:nvCxnSpPr>
        <p:spPr>
          <a:xfrm>
            <a:off x="2174750" y="2446955"/>
            <a:ext cx="0" cy="1379700"/>
          </a:xfrm>
          <a:prstGeom prst="straightConnector1">
            <a:avLst/>
          </a:prstGeom>
          <a:noFill/>
          <a:ln w="9525" cap="flat" cmpd="sng">
            <a:solidFill>
              <a:schemeClr val="lt1"/>
            </a:solidFill>
            <a:prstDash val="solid"/>
            <a:round/>
            <a:headEnd type="none" w="med" len="med"/>
            <a:tailEnd type="none" w="med" len="med"/>
          </a:ln>
        </p:spPr>
      </p:cxnSp>
      <p:cxnSp>
        <p:nvCxnSpPr>
          <p:cNvPr id="1334" name="Google Shape;1334;p46"/>
          <p:cNvCxnSpPr>
            <a:stCxn id="1324" idx="2"/>
            <a:endCxn id="1330" idx="0"/>
          </p:cNvCxnSpPr>
          <p:nvPr/>
        </p:nvCxnSpPr>
        <p:spPr>
          <a:xfrm>
            <a:off x="4572000" y="2446955"/>
            <a:ext cx="0" cy="1379700"/>
          </a:xfrm>
          <a:prstGeom prst="straightConnector1">
            <a:avLst/>
          </a:prstGeom>
          <a:noFill/>
          <a:ln w="9525" cap="flat" cmpd="sng">
            <a:solidFill>
              <a:schemeClr val="lt1"/>
            </a:solidFill>
            <a:prstDash val="solid"/>
            <a:round/>
            <a:headEnd type="none" w="med" len="med"/>
            <a:tailEnd type="none" w="med" len="med"/>
          </a:ln>
        </p:spPr>
      </p:cxnSp>
      <p:cxnSp>
        <p:nvCxnSpPr>
          <p:cNvPr id="1335" name="Google Shape;1335;p46"/>
          <p:cNvCxnSpPr>
            <a:stCxn id="1325" idx="2"/>
            <a:endCxn id="1332" idx="0"/>
          </p:cNvCxnSpPr>
          <p:nvPr/>
        </p:nvCxnSpPr>
        <p:spPr>
          <a:xfrm>
            <a:off x="6969250" y="2446955"/>
            <a:ext cx="0" cy="1379700"/>
          </a:xfrm>
          <a:prstGeom prst="straightConnector1">
            <a:avLst/>
          </a:prstGeom>
          <a:noFill/>
          <a:ln w="9525" cap="flat" cmpd="sng">
            <a:solidFill>
              <a:schemeClr val="lt1"/>
            </a:solidFill>
            <a:prstDash val="solid"/>
            <a:round/>
            <a:headEnd type="none" w="med" len="med"/>
            <a:tailEnd type="none" w="med" len="med"/>
          </a:ln>
        </p:spPr>
      </p:cxnSp>
      <p:grpSp>
        <p:nvGrpSpPr>
          <p:cNvPr id="1336" name="Google Shape;1336;p46"/>
          <p:cNvGrpSpPr/>
          <p:nvPr/>
        </p:nvGrpSpPr>
        <p:grpSpPr>
          <a:xfrm>
            <a:off x="3709550" y="911570"/>
            <a:ext cx="3164226" cy="4450469"/>
            <a:chOff x="3656468" y="2596314"/>
            <a:chExt cx="1320518" cy="1857303"/>
          </a:xfrm>
        </p:grpSpPr>
        <p:sp>
          <p:nvSpPr>
            <p:cNvPr id="1337" name="Google Shape;1337;p46"/>
            <p:cNvSpPr/>
            <p:nvPr/>
          </p:nvSpPr>
          <p:spPr>
            <a:xfrm>
              <a:off x="3912490" y="4285895"/>
              <a:ext cx="1064496" cy="167722"/>
            </a:xfrm>
            <a:custGeom>
              <a:avLst/>
              <a:gdLst/>
              <a:ahLst/>
              <a:cxnLst/>
              <a:rect l="l" t="t" r="r" b="b"/>
              <a:pathLst>
                <a:path w="45467" h="7163" extrusionOk="0">
                  <a:moveTo>
                    <a:pt x="22733" y="1"/>
                  </a:moveTo>
                  <a:cubicBezTo>
                    <a:pt x="10179" y="1"/>
                    <a:pt x="1" y="1605"/>
                    <a:pt x="1" y="3582"/>
                  </a:cubicBezTo>
                  <a:cubicBezTo>
                    <a:pt x="1" y="5560"/>
                    <a:pt x="10178" y="7162"/>
                    <a:pt x="22733" y="7162"/>
                  </a:cubicBezTo>
                  <a:cubicBezTo>
                    <a:pt x="35288" y="7162"/>
                    <a:pt x="45466" y="5560"/>
                    <a:pt x="45466" y="3582"/>
                  </a:cubicBezTo>
                  <a:cubicBezTo>
                    <a:pt x="45466" y="1605"/>
                    <a:pt x="35287" y="1"/>
                    <a:pt x="22733" y="1"/>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338;p46"/>
            <p:cNvSpPr/>
            <p:nvPr/>
          </p:nvSpPr>
          <p:spPr>
            <a:xfrm>
              <a:off x="4424012" y="2706866"/>
              <a:ext cx="151010" cy="201336"/>
            </a:xfrm>
            <a:custGeom>
              <a:avLst/>
              <a:gdLst/>
              <a:ahLst/>
              <a:cxnLst/>
              <a:rect l="l" t="t" r="r" b="b"/>
              <a:pathLst>
                <a:path w="9029" h="12038" extrusionOk="0">
                  <a:moveTo>
                    <a:pt x="3268" y="1"/>
                  </a:moveTo>
                  <a:cubicBezTo>
                    <a:pt x="2131" y="422"/>
                    <a:pt x="1609" y="1709"/>
                    <a:pt x="1253" y="2869"/>
                  </a:cubicBezTo>
                  <a:cubicBezTo>
                    <a:pt x="545" y="5190"/>
                    <a:pt x="0" y="7711"/>
                    <a:pt x="767" y="10015"/>
                  </a:cubicBezTo>
                  <a:cubicBezTo>
                    <a:pt x="1042" y="10838"/>
                    <a:pt x="1550" y="11669"/>
                    <a:pt x="2374" y="11944"/>
                  </a:cubicBezTo>
                  <a:cubicBezTo>
                    <a:pt x="2564" y="12008"/>
                    <a:pt x="2762" y="12037"/>
                    <a:pt x="2961" y="12037"/>
                  </a:cubicBezTo>
                  <a:cubicBezTo>
                    <a:pt x="3433" y="12037"/>
                    <a:pt x="3911" y="11871"/>
                    <a:pt x="4305" y="11603"/>
                  </a:cubicBezTo>
                  <a:cubicBezTo>
                    <a:pt x="4698" y="11333"/>
                    <a:pt x="5110" y="10945"/>
                    <a:pt x="5557" y="10945"/>
                  </a:cubicBezTo>
                  <a:cubicBezTo>
                    <a:pt x="5627" y="10945"/>
                    <a:pt x="5698" y="10954"/>
                    <a:pt x="5770" y="10975"/>
                  </a:cubicBezTo>
                  <a:cubicBezTo>
                    <a:pt x="5917" y="11018"/>
                    <a:pt x="6047" y="11109"/>
                    <a:pt x="6183" y="11181"/>
                  </a:cubicBezTo>
                  <a:cubicBezTo>
                    <a:pt x="6447" y="11321"/>
                    <a:pt x="6745" y="11389"/>
                    <a:pt x="7044" y="11389"/>
                  </a:cubicBezTo>
                  <a:cubicBezTo>
                    <a:pt x="7458" y="11389"/>
                    <a:pt x="7872" y="11258"/>
                    <a:pt x="8198" y="11002"/>
                  </a:cubicBezTo>
                  <a:cubicBezTo>
                    <a:pt x="8760" y="10561"/>
                    <a:pt x="9028" y="9779"/>
                    <a:pt x="8856" y="9087"/>
                  </a:cubicBezTo>
                  <a:cubicBezTo>
                    <a:pt x="8649" y="8264"/>
                    <a:pt x="7922" y="7689"/>
                    <a:pt x="7493" y="6956"/>
                  </a:cubicBezTo>
                  <a:cubicBezTo>
                    <a:pt x="6421" y="5128"/>
                    <a:pt x="7339" y="2619"/>
                    <a:pt x="6275" y="784"/>
                  </a:cubicBezTo>
                  <a:lnTo>
                    <a:pt x="326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46"/>
            <p:cNvSpPr/>
            <p:nvPr/>
          </p:nvSpPr>
          <p:spPr>
            <a:xfrm>
              <a:off x="4494190" y="2916464"/>
              <a:ext cx="459653" cy="296551"/>
            </a:xfrm>
            <a:custGeom>
              <a:avLst/>
              <a:gdLst/>
              <a:ahLst/>
              <a:cxnLst/>
              <a:rect l="l" t="t" r="r" b="b"/>
              <a:pathLst>
                <a:path w="27483" h="17731" extrusionOk="0">
                  <a:moveTo>
                    <a:pt x="1808" y="0"/>
                  </a:moveTo>
                  <a:cubicBezTo>
                    <a:pt x="188" y="875"/>
                    <a:pt x="0" y="2907"/>
                    <a:pt x="484" y="4636"/>
                  </a:cubicBezTo>
                  <a:cubicBezTo>
                    <a:pt x="2506" y="11878"/>
                    <a:pt x="8691" y="17731"/>
                    <a:pt x="9599" y="17731"/>
                  </a:cubicBezTo>
                  <a:cubicBezTo>
                    <a:pt x="10507" y="17731"/>
                    <a:pt x="22293" y="10918"/>
                    <a:pt x="22386" y="10885"/>
                  </a:cubicBezTo>
                  <a:cubicBezTo>
                    <a:pt x="22764" y="11019"/>
                    <a:pt x="23132" y="11079"/>
                    <a:pt x="23483" y="11079"/>
                  </a:cubicBezTo>
                  <a:cubicBezTo>
                    <a:pt x="25131" y="11079"/>
                    <a:pt x="26436" y="9777"/>
                    <a:pt x="26911" y="8790"/>
                  </a:cubicBezTo>
                  <a:cubicBezTo>
                    <a:pt x="27171" y="8252"/>
                    <a:pt x="26782" y="8034"/>
                    <a:pt x="26764" y="7778"/>
                  </a:cubicBezTo>
                  <a:cubicBezTo>
                    <a:pt x="26754" y="7644"/>
                    <a:pt x="26940" y="6866"/>
                    <a:pt x="26913" y="6766"/>
                  </a:cubicBezTo>
                  <a:cubicBezTo>
                    <a:pt x="26843" y="6476"/>
                    <a:pt x="26454" y="6412"/>
                    <a:pt x="26034" y="6412"/>
                  </a:cubicBezTo>
                  <a:cubicBezTo>
                    <a:pt x="25698" y="6412"/>
                    <a:pt x="25343" y="6453"/>
                    <a:pt x="25116" y="6453"/>
                  </a:cubicBezTo>
                  <a:cubicBezTo>
                    <a:pt x="24945" y="6453"/>
                    <a:pt x="24848" y="6429"/>
                    <a:pt x="24891" y="6345"/>
                  </a:cubicBezTo>
                  <a:cubicBezTo>
                    <a:pt x="24989" y="6091"/>
                    <a:pt x="25226" y="5495"/>
                    <a:pt x="25733" y="5174"/>
                  </a:cubicBezTo>
                  <a:cubicBezTo>
                    <a:pt x="26723" y="4546"/>
                    <a:pt x="27482" y="3849"/>
                    <a:pt x="27482" y="3585"/>
                  </a:cubicBezTo>
                  <a:cubicBezTo>
                    <a:pt x="27482" y="3522"/>
                    <a:pt x="27432" y="3494"/>
                    <a:pt x="27345" y="3494"/>
                  </a:cubicBezTo>
                  <a:cubicBezTo>
                    <a:pt x="26807" y="3494"/>
                    <a:pt x="24862" y="4549"/>
                    <a:pt x="24661" y="4755"/>
                  </a:cubicBezTo>
                  <a:cubicBezTo>
                    <a:pt x="23979" y="5455"/>
                    <a:pt x="23174" y="6946"/>
                    <a:pt x="22846" y="7587"/>
                  </a:cubicBezTo>
                  <a:cubicBezTo>
                    <a:pt x="22499" y="8219"/>
                    <a:pt x="22125" y="8577"/>
                    <a:pt x="21152" y="9003"/>
                  </a:cubicBezTo>
                  <a:cubicBezTo>
                    <a:pt x="16780" y="10859"/>
                    <a:pt x="11383" y="12463"/>
                    <a:pt x="10275" y="13201"/>
                  </a:cubicBezTo>
                  <a:cubicBezTo>
                    <a:pt x="9385" y="12884"/>
                    <a:pt x="5373" y="4510"/>
                    <a:pt x="4033" y="1981"/>
                  </a:cubicBezTo>
                  <a:cubicBezTo>
                    <a:pt x="3157" y="327"/>
                    <a:pt x="1808" y="0"/>
                    <a:pt x="180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340;p46"/>
            <p:cNvSpPr/>
            <p:nvPr/>
          </p:nvSpPr>
          <p:spPr>
            <a:xfrm>
              <a:off x="4490510" y="2912885"/>
              <a:ext cx="128348" cy="170194"/>
            </a:xfrm>
            <a:custGeom>
              <a:avLst/>
              <a:gdLst/>
              <a:ahLst/>
              <a:cxnLst/>
              <a:rect l="l" t="t" r="r" b="b"/>
              <a:pathLst>
                <a:path w="7674" h="10176" extrusionOk="0">
                  <a:moveTo>
                    <a:pt x="1556" y="0"/>
                  </a:moveTo>
                  <a:lnTo>
                    <a:pt x="249" y="6419"/>
                  </a:lnTo>
                  <a:cubicBezTo>
                    <a:pt x="124" y="6878"/>
                    <a:pt x="0" y="7364"/>
                    <a:pt x="124" y="7824"/>
                  </a:cubicBezTo>
                  <a:cubicBezTo>
                    <a:pt x="216" y="8162"/>
                    <a:pt x="433" y="8450"/>
                    <a:pt x="651" y="8726"/>
                  </a:cubicBezTo>
                  <a:cubicBezTo>
                    <a:pt x="905" y="9045"/>
                    <a:pt x="1168" y="9361"/>
                    <a:pt x="1436" y="9669"/>
                  </a:cubicBezTo>
                  <a:cubicBezTo>
                    <a:pt x="1567" y="9819"/>
                    <a:pt x="1706" y="9973"/>
                    <a:pt x="1888" y="10057"/>
                  </a:cubicBezTo>
                  <a:cubicBezTo>
                    <a:pt x="2023" y="10119"/>
                    <a:pt x="2174" y="10139"/>
                    <a:pt x="2322" y="10153"/>
                  </a:cubicBezTo>
                  <a:cubicBezTo>
                    <a:pt x="2495" y="10168"/>
                    <a:pt x="2669" y="10176"/>
                    <a:pt x="2842" y="10176"/>
                  </a:cubicBezTo>
                  <a:cubicBezTo>
                    <a:pt x="3544" y="10176"/>
                    <a:pt x="4242" y="10051"/>
                    <a:pt x="4902" y="9806"/>
                  </a:cubicBezTo>
                  <a:cubicBezTo>
                    <a:pt x="5777" y="9481"/>
                    <a:pt x="6816" y="9162"/>
                    <a:pt x="7674" y="8470"/>
                  </a:cubicBezTo>
                  <a:cubicBezTo>
                    <a:pt x="7046" y="6873"/>
                    <a:pt x="6183" y="5428"/>
                    <a:pt x="5555" y="3831"/>
                  </a:cubicBezTo>
                  <a:cubicBezTo>
                    <a:pt x="5409" y="3458"/>
                    <a:pt x="5262" y="3084"/>
                    <a:pt x="5075" y="2730"/>
                  </a:cubicBezTo>
                  <a:cubicBezTo>
                    <a:pt x="4344" y="1340"/>
                    <a:pt x="3086" y="357"/>
                    <a:pt x="155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1" name="Google Shape;1341;p46"/>
            <p:cNvSpPr/>
            <p:nvPr/>
          </p:nvSpPr>
          <p:spPr>
            <a:xfrm>
              <a:off x="4530349" y="2982661"/>
              <a:ext cx="61431" cy="100333"/>
            </a:xfrm>
            <a:custGeom>
              <a:avLst/>
              <a:gdLst/>
              <a:ahLst/>
              <a:cxnLst/>
              <a:rect l="l" t="t" r="r" b="b"/>
              <a:pathLst>
                <a:path w="3673" h="5999" extrusionOk="0">
                  <a:moveTo>
                    <a:pt x="417" y="0"/>
                  </a:moveTo>
                  <a:cubicBezTo>
                    <a:pt x="287" y="0"/>
                    <a:pt x="156" y="89"/>
                    <a:pt x="90" y="207"/>
                  </a:cubicBezTo>
                  <a:cubicBezTo>
                    <a:pt x="6" y="354"/>
                    <a:pt x="0" y="531"/>
                    <a:pt x="2" y="699"/>
                  </a:cubicBezTo>
                  <a:cubicBezTo>
                    <a:pt x="9" y="1347"/>
                    <a:pt x="110" y="1992"/>
                    <a:pt x="303" y="2611"/>
                  </a:cubicBezTo>
                  <a:lnTo>
                    <a:pt x="101" y="5979"/>
                  </a:lnTo>
                  <a:cubicBezTo>
                    <a:pt x="103" y="5982"/>
                    <a:pt x="104" y="5984"/>
                    <a:pt x="106" y="5987"/>
                  </a:cubicBezTo>
                  <a:cubicBezTo>
                    <a:pt x="229" y="5994"/>
                    <a:pt x="353" y="5998"/>
                    <a:pt x="476" y="5998"/>
                  </a:cubicBezTo>
                  <a:cubicBezTo>
                    <a:pt x="1173" y="5998"/>
                    <a:pt x="1864" y="5875"/>
                    <a:pt x="2519" y="5634"/>
                  </a:cubicBezTo>
                  <a:cubicBezTo>
                    <a:pt x="2883" y="5498"/>
                    <a:pt x="3277" y="5359"/>
                    <a:pt x="3672" y="5199"/>
                  </a:cubicBezTo>
                  <a:cubicBezTo>
                    <a:pt x="3268" y="3301"/>
                    <a:pt x="1975" y="1692"/>
                    <a:pt x="715" y="191"/>
                  </a:cubicBezTo>
                  <a:cubicBezTo>
                    <a:pt x="658" y="122"/>
                    <a:pt x="597" y="51"/>
                    <a:pt x="514" y="18"/>
                  </a:cubicBezTo>
                  <a:cubicBezTo>
                    <a:pt x="482" y="6"/>
                    <a:pt x="449" y="0"/>
                    <a:pt x="41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342;p46"/>
            <p:cNvSpPr/>
            <p:nvPr/>
          </p:nvSpPr>
          <p:spPr>
            <a:xfrm>
              <a:off x="4318477" y="2846670"/>
              <a:ext cx="164290" cy="127930"/>
            </a:xfrm>
            <a:custGeom>
              <a:avLst/>
              <a:gdLst/>
              <a:ahLst/>
              <a:cxnLst/>
              <a:rect l="l" t="t" r="r" b="b"/>
              <a:pathLst>
                <a:path w="9823" h="7649" extrusionOk="0">
                  <a:moveTo>
                    <a:pt x="3970" y="0"/>
                  </a:moveTo>
                  <a:cubicBezTo>
                    <a:pt x="3970" y="0"/>
                    <a:pt x="4235" y="2334"/>
                    <a:pt x="4198" y="2749"/>
                  </a:cubicBezTo>
                  <a:cubicBezTo>
                    <a:pt x="4161" y="3164"/>
                    <a:pt x="1" y="4543"/>
                    <a:pt x="1" y="4543"/>
                  </a:cubicBezTo>
                  <a:lnTo>
                    <a:pt x="4004" y="6771"/>
                  </a:lnTo>
                  <a:lnTo>
                    <a:pt x="9822" y="7648"/>
                  </a:lnTo>
                  <a:lnTo>
                    <a:pt x="9822" y="7648"/>
                  </a:lnTo>
                  <a:lnTo>
                    <a:pt x="9802" y="3284"/>
                  </a:lnTo>
                  <a:cubicBezTo>
                    <a:pt x="9802" y="3284"/>
                    <a:pt x="9082" y="3136"/>
                    <a:pt x="8440" y="2862"/>
                  </a:cubicBezTo>
                  <a:cubicBezTo>
                    <a:pt x="8116" y="2725"/>
                    <a:pt x="8160" y="615"/>
                    <a:pt x="8160" y="615"/>
                  </a:cubicBezTo>
                  <a:lnTo>
                    <a:pt x="397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3" name="Google Shape;1343;p46"/>
            <p:cNvSpPr/>
            <p:nvPr/>
          </p:nvSpPr>
          <p:spPr>
            <a:xfrm>
              <a:off x="4278738" y="3774557"/>
              <a:ext cx="144069" cy="538411"/>
            </a:xfrm>
            <a:custGeom>
              <a:avLst/>
              <a:gdLst/>
              <a:ahLst/>
              <a:cxnLst/>
              <a:rect l="l" t="t" r="r" b="b"/>
              <a:pathLst>
                <a:path w="8614" h="32192" extrusionOk="0">
                  <a:moveTo>
                    <a:pt x="6688" y="0"/>
                  </a:moveTo>
                  <a:cubicBezTo>
                    <a:pt x="5760" y="0"/>
                    <a:pt x="4659" y="672"/>
                    <a:pt x="3848" y="1990"/>
                  </a:cubicBezTo>
                  <a:cubicBezTo>
                    <a:pt x="3544" y="2484"/>
                    <a:pt x="3277" y="2999"/>
                    <a:pt x="3048" y="3530"/>
                  </a:cubicBezTo>
                  <a:cubicBezTo>
                    <a:pt x="2948" y="3756"/>
                    <a:pt x="2856" y="3984"/>
                    <a:pt x="2762" y="4228"/>
                  </a:cubicBezTo>
                  <a:lnTo>
                    <a:pt x="2759" y="4235"/>
                  </a:lnTo>
                  <a:cubicBezTo>
                    <a:pt x="2457" y="5023"/>
                    <a:pt x="2200" y="5828"/>
                    <a:pt x="1987" y="6644"/>
                  </a:cubicBezTo>
                  <a:lnTo>
                    <a:pt x="1970" y="6733"/>
                  </a:lnTo>
                  <a:cubicBezTo>
                    <a:pt x="1897" y="6974"/>
                    <a:pt x="1838" y="7219"/>
                    <a:pt x="1779" y="7464"/>
                  </a:cubicBezTo>
                  <a:lnTo>
                    <a:pt x="1768" y="7519"/>
                  </a:lnTo>
                  <a:cubicBezTo>
                    <a:pt x="1706" y="7773"/>
                    <a:pt x="1652" y="8029"/>
                    <a:pt x="1596" y="8291"/>
                  </a:cubicBezTo>
                  <a:cubicBezTo>
                    <a:pt x="1595" y="8300"/>
                    <a:pt x="1595" y="8300"/>
                    <a:pt x="1593" y="8307"/>
                  </a:cubicBezTo>
                  <a:cubicBezTo>
                    <a:pt x="1" y="15855"/>
                    <a:pt x="760" y="26225"/>
                    <a:pt x="405" y="31907"/>
                  </a:cubicBezTo>
                  <a:cubicBezTo>
                    <a:pt x="487" y="31932"/>
                    <a:pt x="2568" y="32191"/>
                    <a:pt x="2568" y="32191"/>
                  </a:cubicBezTo>
                  <a:cubicBezTo>
                    <a:pt x="2568" y="32191"/>
                    <a:pt x="7492" y="8240"/>
                    <a:pt x="8385" y="3653"/>
                  </a:cubicBezTo>
                  <a:cubicBezTo>
                    <a:pt x="8445" y="3332"/>
                    <a:pt x="8486" y="3032"/>
                    <a:pt x="8498" y="2765"/>
                  </a:cubicBezTo>
                  <a:cubicBezTo>
                    <a:pt x="8613" y="909"/>
                    <a:pt x="7767" y="0"/>
                    <a:pt x="668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4" name="Google Shape;1344;p46"/>
            <p:cNvSpPr/>
            <p:nvPr/>
          </p:nvSpPr>
          <p:spPr>
            <a:xfrm>
              <a:off x="4307104" y="3379445"/>
              <a:ext cx="155927" cy="495779"/>
            </a:xfrm>
            <a:custGeom>
              <a:avLst/>
              <a:gdLst/>
              <a:ahLst/>
              <a:cxnLst/>
              <a:rect l="l" t="t" r="r" b="b"/>
              <a:pathLst>
                <a:path w="9323" h="29643" extrusionOk="0">
                  <a:moveTo>
                    <a:pt x="6718" y="1"/>
                  </a:moveTo>
                  <a:cubicBezTo>
                    <a:pt x="3613" y="1"/>
                    <a:pt x="0" y="3341"/>
                    <a:pt x="22" y="8096"/>
                  </a:cubicBezTo>
                  <a:cubicBezTo>
                    <a:pt x="30" y="8196"/>
                    <a:pt x="30" y="8296"/>
                    <a:pt x="37" y="8403"/>
                  </a:cubicBezTo>
                  <a:cubicBezTo>
                    <a:pt x="63" y="10277"/>
                    <a:pt x="163" y="13599"/>
                    <a:pt x="321" y="17047"/>
                  </a:cubicBezTo>
                  <a:cubicBezTo>
                    <a:pt x="454" y="19853"/>
                    <a:pt x="604" y="22735"/>
                    <a:pt x="779" y="24974"/>
                  </a:cubicBezTo>
                  <a:lnTo>
                    <a:pt x="787" y="24998"/>
                  </a:lnTo>
                  <a:cubicBezTo>
                    <a:pt x="787" y="25007"/>
                    <a:pt x="787" y="25007"/>
                    <a:pt x="795" y="25015"/>
                  </a:cubicBezTo>
                  <a:lnTo>
                    <a:pt x="795" y="25032"/>
                  </a:lnTo>
                  <a:cubicBezTo>
                    <a:pt x="879" y="26181"/>
                    <a:pt x="971" y="27147"/>
                    <a:pt x="1062" y="27855"/>
                  </a:cubicBezTo>
                  <a:lnTo>
                    <a:pt x="1062" y="27862"/>
                  </a:lnTo>
                  <a:cubicBezTo>
                    <a:pt x="1121" y="28212"/>
                    <a:pt x="1345" y="28579"/>
                    <a:pt x="1679" y="28878"/>
                  </a:cubicBezTo>
                  <a:cubicBezTo>
                    <a:pt x="1837" y="29011"/>
                    <a:pt x="2028" y="29154"/>
                    <a:pt x="2228" y="29254"/>
                  </a:cubicBezTo>
                  <a:cubicBezTo>
                    <a:pt x="2661" y="29493"/>
                    <a:pt x="3178" y="29642"/>
                    <a:pt x="3710" y="29642"/>
                  </a:cubicBezTo>
                  <a:cubicBezTo>
                    <a:pt x="4956" y="29642"/>
                    <a:pt x="6283" y="28821"/>
                    <a:pt x="6808" y="26405"/>
                  </a:cubicBezTo>
                  <a:lnTo>
                    <a:pt x="6808" y="26389"/>
                  </a:lnTo>
                  <a:cubicBezTo>
                    <a:pt x="6893" y="25968"/>
                    <a:pt x="6952" y="25543"/>
                    <a:pt x="6982" y="25115"/>
                  </a:cubicBezTo>
                  <a:cubicBezTo>
                    <a:pt x="7049" y="24374"/>
                    <a:pt x="7207" y="22800"/>
                    <a:pt x="7423" y="20826"/>
                  </a:cubicBezTo>
                  <a:cubicBezTo>
                    <a:pt x="7715" y="18196"/>
                    <a:pt x="8089" y="14874"/>
                    <a:pt x="8430" y="11925"/>
                  </a:cubicBezTo>
                  <a:cubicBezTo>
                    <a:pt x="8830" y="8420"/>
                    <a:pt x="9164" y="5448"/>
                    <a:pt x="9222" y="4824"/>
                  </a:cubicBezTo>
                  <a:cubicBezTo>
                    <a:pt x="9272" y="4175"/>
                    <a:pt x="9322" y="3393"/>
                    <a:pt x="9305" y="2675"/>
                  </a:cubicBezTo>
                  <a:cubicBezTo>
                    <a:pt x="9297" y="1693"/>
                    <a:pt x="9172" y="835"/>
                    <a:pt x="8797" y="585"/>
                  </a:cubicBezTo>
                  <a:cubicBezTo>
                    <a:pt x="8754" y="563"/>
                    <a:pt x="8713" y="538"/>
                    <a:pt x="8673" y="511"/>
                  </a:cubicBezTo>
                  <a:cubicBezTo>
                    <a:pt x="8636" y="488"/>
                    <a:pt x="8596" y="468"/>
                    <a:pt x="8556" y="453"/>
                  </a:cubicBezTo>
                  <a:cubicBezTo>
                    <a:pt x="7990" y="145"/>
                    <a:pt x="7365" y="1"/>
                    <a:pt x="671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345;p46"/>
            <p:cNvSpPr/>
            <p:nvPr/>
          </p:nvSpPr>
          <p:spPr>
            <a:xfrm>
              <a:off x="4305364" y="3797503"/>
              <a:ext cx="30941" cy="117660"/>
            </a:xfrm>
            <a:custGeom>
              <a:avLst/>
              <a:gdLst/>
              <a:ahLst/>
              <a:cxnLst/>
              <a:rect l="l" t="t" r="r" b="b"/>
              <a:pathLst>
                <a:path w="1850" h="7035" extrusionOk="0">
                  <a:moveTo>
                    <a:pt x="891" y="1"/>
                  </a:moveTo>
                  <a:cubicBezTo>
                    <a:pt x="889" y="9"/>
                    <a:pt x="889" y="9"/>
                    <a:pt x="895" y="19"/>
                  </a:cubicBezTo>
                  <a:cubicBezTo>
                    <a:pt x="903" y="359"/>
                    <a:pt x="942" y="2783"/>
                    <a:pt x="395" y="5272"/>
                  </a:cubicBezTo>
                  <a:lnTo>
                    <a:pt x="377" y="5361"/>
                  </a:lnTo>
                  <a:cubicBezTo>
                    <a:pt x="320" y="5598"/>
                    <a:pt x="258" y="5850"/>
                    <a:pt x="186" y="6092"/>
                  </a:cubicBezTo>
                  <a:lnTo>
                    <a:pt x="174" y="6147"/>
                  </a:lnTo>
                  <a:cubicBezTo>
                    <a:pt x="61" y="6547"/>
                    <a:pt x="9" y="6794"/>
                    <a:pt x="4" y="6919"/>
                  </a:cubicBezTo>
                  <a:cubicBezTo>
                    <a:pt x="3" y="6926"/>
                    <a:pt x="3" y="6926"/>
                    <a:pt x="1" y="6935"/>
                  </a:cubicBezTo>
                  <a:cubicBezTo>
                    <a:pt x="1" y="7003"/>
                    <a:pt x="15" y="7034"/>
                    <a:pt x="41" y="7034"/>
                  </a:cubicBezTo>
                  <a:cubicBezTo>
                    <a:pt x="275" y="7034"/>
                    <a:pt x="1483" y="4517"/>
                    <a:pt x="1783" y="3879"/>
                  </a:cubicBezTo>
                  <a:cubicBezTo>
                    <a:pt x="1824" y="3790"/>
                    <a:pt x="1850" y="3737"/>
                    <a:pt x="1850" y="3737"/>
                  </a:cubicBezTo>
                  <a:lnTo>
                    <a:pt x="1456" y="2158"/>
                  </a:lnTo>
                  <a:lnTo>
                    <a:pt x="1293" y="1506"/>
                  </a:lnTo>
                  <a:lnTo>
                    <a:pt x="89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46"/>
            <p:cNvSpPr/>
            <p:nvPr/>
          </p:nvSpPr>
          <p:spPr>
            <a:xfrm>
              <a:off x="4514661" y="3777333"/>
              <a:ext cx="91502" cy="543897"/>
            </a:xfrm>
            <a:custGeom>
              <a:avLst/>
              <a:gdLst/>
              <a:ahLst/>
              <a:cxnLst/>
              <a:rect l="l" t="t" r="r" b="b"/>
              <a:pathLst>
                <a:path w="5471" h="32520" extrusionOk="0">
                  <a:moveTo>
                    <a:pt x="3720" y="0"/>
                  </a:moveTo>
                  <a:cubicBezTo>
                    <a:pt x="2780" y="0"/>
                    <a:pt x="1695" y="986"/>
                    <a:pt x="1109" y="2741"/>
                  </a:cubicBezTo>
                  <a:cubicBezTo>
                    <a:pt x="920" y="3307"/>
                    <a:pt x="765" y="3885"/>
                    <a:pt x="650" y="4470"/>
                  </a:cubicBezTo>
                  <a:cubicBezTo>
                    <a:pt x="599" y="4720"/>
                    <a:pt x="554" y="4968"/>
                    <a:pt x="510" y="5234"/>
                  </a:cubicBezTo>
                  <a:lnTo>
                    <a:pt x="510" y="5242"/>
                  </a:lnTo>
                  <a:cubicBezTo>
                    <a:pt x="376" y="6057"/>
                    <a:pt x="282" y="6922"/>
                    <a:pt x="225" y="7831"/>
                  </a:cubicBezTo>
                  <a:lnTo>
                    <a:pt x="223" y="7923"/>
                  </a:lnTo>
                  <a:cubicBezTo>
                    <a:pt x="197" y="8181"/>
                    <a:pt x="187" y="8441"/>
                    <a:pt x="175" y="8698"/>
                  </a:cubicBezTo>
                  <a:lnTo>
                    <a:pt x="175" y="8756"/>
                  </a:lnTo>
                  <a:cubicBezTo>
                    <a:pt x="162" y="9024"/>
                    <a:pt x="158" y="9291"/>
                    <a:pt x="152" y="9567"/>
                  </a:cubicBezTo>
                  <a:lnTo>
                    <a:pt x="152" y="9584"/>
                  </a:lnTo>
                  <a:cubicBezTo>
                    <a:pt x="1" y="17486"/>
                    <a:pt x="2441" y="26781"/>
                    <a:pt x="3087" y="32519"/>
                  </a:cubicBezTo>
                  <a:cubicBezTo>
                    <a:pt x="3088" y="32519"/>
                    <a:pt x="3088" y="32519"/>
                    <a:pt x="3089" y="32519"/>
                  </a:cubicBezTo>
                  <a:cubicBezTo>
                    <a:pt x="3187" y="32519"/>
                    <a:pt x="5081" y="32265"/>
                    <a:pt x="5081" y="32265"/>
                  </a:cubicBezTo>
                  <a:cubicBezTo>
                    <a:pt x="5081" y="32265"/>
                    <a:pt x="5446" y="8051"/>
                    <a:pt x="5471" y="3267"/>
                  </a:cubicBezTo>
                  <a:cubicBezTo>
                    <a:pt x="5471" y="2933"/>
                    <a:pt x="5456" y="2624"/>
                    <a:pt x="5422" y="2355"/>
                  </a:cubicBezTo>
                  <a:cubicBezTo>
                    <a:pt x="5240" y="738"/>
                    <a:pt x="4534" y="0"/>
                    <a:pt x="372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347;p46"/>
            <p:cNvSpPr/>
            <p:nvPr/>
          </p:nvSpPr>
          <p:spPr>
            <a:xfrm>
              <a:off x="4431956" y="3375264"/>
              <a:ext cx="173539" cy="509962"/>
            </a:xfrm>
            <a:custGeom>
              <a:avLst/>
              <a:gdLst/>
              <a:ahLst/>
              <a:cxnLst/>
              <a:rect l="l" t="t" r="r" b="b"/>
              <a:pathLst>
                <a:path w="10376" h="30491" extrusionOk="0">
                  <a:moveTo>
                    <a:pt x="6468" y="1"/>
                  </a:moveTo>
                  <a:cubicBezTo>
                    <a:pt x="3406" y="1"/>
                    <a:pt x="1" y="3529"/>
                    <a:pt x="895" y="8626"/>
                  </a:cubicBezTo>
                  <a:cubicBezTo>
                    <a:pt x="915" y="8726"/>
                    <a:pt x="1206" y="10082"/>
                    <a:pt x="1234" y="10183"/>
                  </a:cubicBezTo>
                  <a:cubicBezTo>
                    <a:pt x="1572" y="12046"/>
                    <a:pt x="2230" y="15328"/>
                    <a:pt x="2955" y="18716"/>
                  </a:cubicBezTo>
                  <a:cubicBezTo>
                    <a:pt x="3544" y="21469"/>
                    <a:pt x="4176" y="24297"/>
                    <a:pt x="4711" y="26477"/>
                  </a:cubicBezTo>
                  <a:lnTo>
                    <a:pt x="4723" y="26505"/>
                  </a:lnTo>
                  <a:cubicBezTo>
                    <a:pt x="4721" y="26514"/>
                    <a:pt x="4721" y="26514"/>
                    <a:pt x="4727" y="26524"/>
                  </a:cubicBezTo>
                  <a:cubicBezTo>
                    <a:pt x="5003" y="27646"/>
                    <a:pt x="5250" y="28596"/>
                    <a:pt x="5456" y="29277"/>
                  </a:cubicBezTo>
                  <a:lnTo>
                    <a:pt x="5456" y="29285"/>
                  </a:lnTo>
                  <a:cubicBezTo>
                    <a:pt x="5561" y="29626"/>
                    <a:pt x="5826" y="29926"/>
                    <a:pt x="6183" y="30142"/>
                  </a:cubicBezTo>
                  <a:cubicBezTo>
                    <a:pt x="6356" y="30249"/>
                    <a:pt x="6542" y="30330"/>
                    <a:pt x="6739" y="30384"/>
                  </a:cubicBezTo>
                  <a:cubicBezTo>
                    <a:pt x="6969" y="30453"/>
                    <a:pt x="7216" y="30490"/>
                    <a:pt x="7469" y="30490"/>
                  </a:cubicBezTo>
                  <a:cubicBezTo>
                    <a:pt x="8802" y="30490"/>
                    <a:pt x="10304" y="29444"/>
                    <a:pt x="10370" y="26398"/>
                  </a:cubicBezTo>
                  <a:cubicBezTo>
                    <a:pt x="10376" y="25959"/>
                    <a:pt x="10356" y="25521"/>
                    <a:pt x="10312" y="25084"/>
                  </a:cubicBezTo>
                  <a:cubicBezTo>
                    <a:pt x="10035" y="22153"/>
                    <a:pt x="8923" y="5942"/>
                    <a:pt x="8775" y="4378"/>
                  </a:cubicBezTo>
                  <a:cubicBezTo>
                    <a:pt x="8626" y="2813"/>
                    <a:pt x="8443" y="500"/>
                    <a:pt x="7786" y="235"/>
                  </a:cubicBezTo>
                  <a:cubicBezTo>
                    <a:pt x="7746" y="220"/>
                    <a:pt x="7706" y="206"/>
                    <a:pt x="7659" y="192"/>
                  </a:cubicBezTo>
                  <a:cubicBezTo>
                    <a:pt x="7275" y="63"/>
                    <a:pt x="6874" y="1"/>
                    <a:pt x="646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46"/>
            <p:cNvSpPr/>
            <p:nvPr/>
          </p:nvSpPr>
          <p:spPr>
            <a:xfrm>
              <a:off x="4510898" y="3818560"/>
              <a:ext cx="25021" cy="120571"/>
            </a:xfrm>
            <a:custGeom>
              <a:avLst/>
              <a:gdLst/>
              <a:ahLst/>
              <a:cxnLst/>
              <a:rect l="l" t="t" r="r" b="b"/>
              <a:pathLst>
                <a:path w="1496" h="7209" extrusionOk="0">
                  <a:moveTo>
                    <a:pt x="0" y="0"/>
                  </a:moveTo>
                  <a:cubicBezTo>
                    <a:pt x="0" y="9"/>
                    <a:pt x="0" y="9"/>
                    <a:pt x="7" y="19"/>
                  </a:cubicBezTo>
                  <a:cubicBezTo>
                    <a:pt x="73" y="354"/>
                    <a:pt x="518" y="2756"/>
                    <a:pt x="450" y="5368"/>
                  </a:cubicBezTo>
                  <a:lnTo>
                    <a:pt x="447" y="5459"/>
                  </a:lnTo>
                  <a:cubicBezTo>
                    <a:pt x="435" y="5709"/>
                    <a:pt x="424" y="5977"/>
                    <a:pt x="400" y="6235"/>
                  </a:cubicBezTo>
                  <a:lnTo>
                    <a:pt x="398" y="6292"/>
                  </a:lnTo>
                  <a:cubicBezTo>
                    <a:pt x="364" y="6718"/>
                    <a:pt x="360" y="6978"/>
                    <a:pt x="377" y="7103"/>
                  </a:cubicBezTo>
                  <a:lnTo>
                    <a:pt x="377" y="7119"/>
                  </a:lnTo>
                  <a:cubicBezTo>
                    <a:pt x="387" y="7181"/>
                    <a:pt x="403" y="7209"/>
                    <a:pt x="423" y="7209"/>
                  </a:cubicBezTo>
                  <a:cubicBezTo>
                    <a:pt x="627" y="7209"/>
                    <a:pt x="1298" y="4354"/>
                    <a:pt x="1460" y="3637"/>
                  </a:cubicBezTo>
                  <a:cubicBezTo>
                    <a:pt x="1481" y="3538"/>
                    <a:pt x="1496" y="3480"/>
                    <a:pt x="1496" y="3480"/>
                  </a:cubicBezTo>
                  <a:lnTo>
                    <a:pt x="875" y="2007"/>
                  </a:lnTo>
                  <a:lnTo>
                    <a:pt x="617" y="1397"/>
                  </a:lnTo>
                  <a:lnTo>
                    <a:pt x="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46"/>
            <p:cNvSpPr/>
            <p:nvPr/>
          </p:nvSpPr>
          <p:spPr>
            <a:xfrm>
              <a:off x="4282535" y="3263608"/>
              <a:ext cx="324398" cy="401835"/>
            </a:xfrm>
            <a:custGeom>
              <a:avLst/>
              <a:gdLst/>
              <a:ahLst/>
              <a:cxnLst/>
              <a:rect l="l" t="t" r="r" b="b"/>
              <a:pathLst>
                <a:path w="19396" h="24026" extrusionOk="0">
                  <a:moveTo>
                    <a:pt x="14839" y="0"/>
                  </a:moveTo>
                  <a:cubicBezTo>
                    <a:pt x="10614" y="597"/>
                    <a:pt x="6624" y="666"/>
                    <a:pt x="5002" y="666"/>
                  </a:cubicBezTo>
                  <a:cubicBezTo>
                    <a:pt x="4513" y="666"/>
                    <a:pt x="4239" y="660"/>
                    <a:pt x="4239" y="660"/>
                  </a:cubicBezTo>
                  <a:cubicBezTo>
                    <a:pt x="4239" y="660"/>
                    <a:pt x="1" y="6043"/>
                    <a:pt x="436" y="11452"/>
                  </a:cubicBezTo>
                  <a:cubicBezTo>
                    <a:pt x="617" y="13704"/>
                    <a:pt x="896" y="15687"/>
                    <a:pt x="1152" y="17952"/>
                  </a:cubicBezTo>
                  <a:cubicBezTo>
                    <a:pt x="1189" y="18279"/>
                    <a:pt x="1698" y="23036"/>
                    <a:pt x="1553" y="23041"/>
                  </a:cubicBezTo>
                  <a:cubicBezTo>
                    <a:pt x="1553" y="23041"/>
                    <a:pt x="4741" y="24026"/>
                    <a:pt x="9124" y="24026"/>
                  </a:cubicBezTo>
                  <a:cubicBezTo>
                    <a:pt x="11996" y="24026"/>
                    <a:pt x="15382" y="23603"/>
                    <a:pt x="18722" y="22204"/>
                  </a:cubicBezTo>
                  <a:cubicBezTo>
                    <a:pt x="18722" y="21627"/>
                    <a:pt x="19395" y="10557"/>
                    <a:pt x="14839" y="0"/>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46"/>
            <p:cNvSpPr/>
            <p:nvPr/>
          </p:nvSpPr>
          <p:spPr>
            <a:xfrm>
              <a:off x="4289108" y="2899220"/>
              <a:ext cx="286968" cy="393272"/>
            </a:xfrm>
            <a:custGeom>
              <a:avLst/>
              <a:gdLst/>
              <a:ahLst/>
              <a:cxnLst/>
              <a:rect l="l" t="t" r="r" b="b"/>
              <a:pathLst>
                <a:path w="17158" h="23514" extrusionOk="0">
                  <a:moveTo>
                    <a:pt x="5372" y="1"/>
                  </a:moveTo>
                  <a:cubicBezTo>
                    <a:pt x="5372" y="1"/>
                    <a:pt x="3208" y="759"/>
                    <a:pt x="1746" y="1201"/>
                  </a:cubicBezTo>
                  <a:cubicBezTo>
                    <a:pt x="1410" y="1301"/>
                    <a:pt x="1120" y="1378"/>
                    <a:pt x="935" y="1437"/>
                  </a:cubicBezTo>
                  <a:cubicBezTo>
                    <a:pt x="0" y="1733"/>
                    <a:pt x="1263" y="8515"/>
                    <a:pt x="1962" y="10629"/>
                  </a:cubicBezTo>
                  <a:cubicBezTo>
                    <a:pt x="2057" y="10908"/>
                    <a:pt x="2159" y="11271"/>
                    <a:pt x="2276" y="11699"/>
                  </a:cubicBezTo>
                  <a:cubicBezTo>
                    <a:pt x="3027" y="14483"/>
                    <a:pt x="4140" y="19959"/>
                    <a:pt x="3848" y="22445"/>
                  </a:cubicBezTo>
                  <a:cubicBezTo>
                    <a:pt x="4910" y="23211"/>
                    <a:pt x="6449" y="23513"/>
                    <a:pt x="8042" y="23513"/>
                  </a:cubicBezTo>
                  <a:cubicBezTo>
                    <a:pt x="10646" y="23513"/>
                    <a:pt x="13395" y="22705"/>
                    <a:pt x="14446" y="21787"/>
                  </a:cubicBezTo>
                  <a:cubicBezTo>
                    <a:pt x="14889" y="21690"/>
                    <a:pt x="14381" y="20943"/>
                    <a:pt x="14446" y="19754"/>
                  </a:cubicBezTo>
                  <a:cubicBezTo>
                    <a:pt x="14571" y="17469"/>
                    <a:pt x="14936" y="14031"/>
                    <a:pt x="15085" y="13800"/>
                  </a:cubicBezTo>
                  <a:cubicBezTo>
                    <a:pt x="16262" y="12498"/>
                    <a:pt x="17083" y="11561"/>
                    <a:pt x="17116" y="10018"/>
                  </a:cubicBezTo>
                  <a:cubicBezTo>
                    <a:pt x="17157" y="8140"/>
                    <a:pt x="15333" y="6149"/>
                    <a:pt x="15128" y="5578"/>
                  </a:cubicBezTo>
                  <a:cubicBezTo>
                    <a:pt x="14301" y="3283"/>
                    <a:pt x="14742" y="1743"/>
                    <a:pt x="14231" y="1007"/>
                  </a:cubicBezTo>
                  <a:cubicBezTo>
                    <a:pt x="12406" y="466"/>
                    <a:pt x="12146" y="305"/>
                    <a:pt x="11558" y="142"/>
                  </a:cubicBezTo>
                  <a:lnTo>
                    <a:pt x="11558" y="142"/>
                  </a:lnTo>
                  <a:cubicBezTo>
                    <a:pt x="11580" y="1188"/>
                    <a:pt x="11738" y="3466"/>
                    <a:pt x="9939" y="4207"/>
                  </a:cubicBezTo>
                  <a:cubicBezTo>
                    <a:pt x="6639" y="3754"/>
                    <a:pt x="5372" y="1"/>
                    <a:pt x="537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46"/>
            <p:cNvSpPr/>
            <p:nvPr/>
          </p:nvSpPr>
          <p:spPr>
            <a:xfrm>
              <a:off x="4349736" y="2699942"/>
              <a:ext cx="181249" cy="167718"/>
            </a:xfrm>
            <a:custGeom>
              <a:avLst/>
              <a:gdLst/>
              <a:ahLst/>
              <a:cxnLst/>
              <a:rect l="l" t="t" r="r" b="b"/>
              <a:pathLst>
                <a:path w="10837" h="10028" extrusionOk="0">
                  <a:moveTo>
                    <a:pt x="7206" y="1"/>
                  </a:moveTo>
                  <a:cubicBezTo>
                    <a:pt x="7206" y="1"/>
                    <a:pt x="51" y="2777"/>
                    <a:pt x="26" y="3096"/>
                  </a:cubicBezTo>
                  <a:cubicBezTo>
                    <a:pt x="0" y="3416"/>
                    <a:pt x="873" y="10028"/>
                    <a:pt x="5741" y="10028"/>
                  </a:cubicBezTo>
                  <a:cubicBezTo>
                    <a:pt x="5753" y="10028"/>
                    <a:pt x="5765" y="10028"/>
                    <a:pt x="5777" y="10028"/>
                  </a:cubicBezTo>
                  <a:cubicBezTo>
                    <a:pt x="7538" y="10028"/>
                    <a:pt x="9628" y="8560"/>
                    <a:pt x="10140" y="6988"/>
                  </a:cubicBezTo>
                  <a:cubicBezTo>
                    <a:pt x="10836" y="4852"/>
                    <a:pt x="10502" y="774"/>
                    <a:pt x="10502" y="774"/>
                  </a:cubicBezTo>
                  <a:lnTo>
                    <a:pt x="7206"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46"/>
            <p:cNvSpPr/>
            <p:nvPr/>
          </p:nvSpPr>
          <p:spPr>
            <a:xfrm>
              <a:off x="4550135" y="4311998"/>
              <a:ext cx="146611" cy="50928"/>
            </a:xfrm>
            <a:custGeom>
              <a:avLst/>
              <a:gdLst/>
              <a:ahLst/>
              <a:cxnLst/>
              <a:rect l="l" t="t" r="r" b="b"/>
              <a:pathLst>
                <a:path w="8766" h="3045" extrusionOk="0">
                  <a:moveTo>
                    <a:pt x="3293" y="0"/>
                  </a:moveTo>
                  <a:cubicBezTo>
                    <a:pt x="2742" y="162"/>
                    <a:pt x="2258" y="213"/>
                    <a:pt x="1866" y="213"/>
                  </a:cubicBezTo>
                  <a:cubicBezTo>
                    <a:pt x="1619" y="213"/>
                    <a:pt x="1408" y="193"/>
                    <a:pt x="1240" y="167"/>
                  </a:cubicBezTo>
                  <a:cubicBezTo>
                    <a:pt x="952" y="120"/>
                    <a:pt x="791" y="59"/>
                    <a:pt x="791" y="59"/>
                  </a:cubicBezTo>
                  <a:cubicBezTo>
                    <a:pt x="97" y="314"/>
                    <a:pt x="0" y="2227"/>
                    <a:pt x="604" y="2769"/>
                  </a:cubicBezTo>
                  <a:cubicBezTo>
                    <a:pt x="834" y="2975"/>
                    <a:pt x="1210" y="3044"/>
                    <a:pt x="1622" y="3044"/>
                  </a:cubicBezTo>
                  <a:cubicBezTo>
                    <a:pt x="2292" y="3044"/>
                    <a:pt x="3057" y="2862"/>
                    <a:pt x="3445" y="2796"/>
                  </a:cubicBezTo>
                  <a:cubicBezTo>
                    <a:pt x="3539" y="2780"/>
                    <a:pt x="3650" y="2773"/>
                    <a:pt x="3775" y="2773"/>
                  </a:cubicBezTo>
                  <a:cubicBezTo>
                    <a:pt x="4408" y="2773"/>
                    <a:pt x="5409" y="2946"/>
                    <a:pt x="6482" y="2946"/>
                  </a:cubicBezTo>
                  <a:cubicBezTo>
                    <a:pt x="6913" y="2946"/>
                    <a:pt x="7355" y="2918"/>
                    <a:pt x="7790" y="2840"/>
                  </a:cubicBezTo>
                  <a:cubicBezTo>
                    <a:pt x="8766" y="2665"/>
                    <a:pt x="8714" y="1957"/>
                    <a:pt x="8068" y="1662"/>
                  </a:cubicBezTo>
                  <a:cubicBezTo>
                    <a:pt x="7570" y="1432"/>
                    <a:pt x="6812" y="1215"/>
                    <a:pt x="6158" y="1082"/>
                  </a:cubicBezTo>
                  <a:cubicBezTo>
                    <a:pt x="4660" y="780"/>
                    <a:pt x="4611" y="543"/>
                    <a:pt x="329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46"/>
            <p:cNvSpPr/>
            <p:nvPr/>
          </p:nvSpPr>
          <p:spPr>
            <a:xfrm>
              <a:off x="4265743" y="4289653"/>
              <a:ext cx="133399" cy="83056"/>
            </a:xfrm>
            <a:custGeom>
              <a:avLst/>
              <a:gdLst/>
              <a:ahLst/>
              <a:cxnLst/>
              <a:rect l="l" t="t" r="r" b="b"/>
              <a:pathLst>
                <a:path w="7976" h="4966" extrusionOk="0">
                  <a:moveTo>
                    <a:pt x="1216" y="1"/>
                  </a:moveTo>
                  <a:cubicBezTo>
                    <a:pt x="477" y="6"/>
                    <a:pt x="0" y="2006"/>
                    <a:pt x="123" y="2488"/>
                  </a:cubicBezTo>
                  <a:cubicBezTo>
                    <a:pt x="288" y="3135"/>
                    <a:pt x="1868" y="3443"/>
                    <a:pt x="2495" y="3554"/>
                  </a:cubicBezTo>
                  <a:cubicBezTo>
                    <a:pt x="3252" y="3685"/>
                    <a:pt x="4353" y="4646"/>
                    <a:pt x="6088" y="4938"/>
                  </a:cubicBezTo>
                  <a:cubicBezTo>
                    <a:pt x="6196" y="4957"/>
                    <a:pt x="6303" y="4965"/>
                    <a:pt x="6408" y="4965"/>
                  </a:cubicBezTo>
                  <a:cubicBezTo>
                    <a:pt x="7261" y="4965"/>
                    <a:pt x="7976" y="4409"/>
                    <a:pt x="7522" y="3967"/>
                  </a:cubicBezTo>
                  <a:cubicBezTo>
                    <a:pt x="7130" y="3583"/>
                    <a:pt x="6491" y="3122"/>
                    <a:pt x="5921" y="2776"/>
                  </a:cubicBezTo>
                  <a:cubicBezTo>
                    <a:pt x="4612" y="1984"/>
                    <a:pt x="4647" y="1746"/>
                    <a:pt x="3589" y="790"/>
                  </a:cubicBezTo>
                  <a:cubicBezTo>
                    <a:pt x="2654" y="736"/>
                    <a:pt x="1987" y="462"/>
                    <a:pt x="1603" y="255"/>
                  </a:cubicBezTo>
                  <a:cubicBezTo>
                    <a:pt x="1346" y="112"/>
                    <a:pt x="1216" y="1"/>
                    <a:pt x="121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46"/>
            <p:cNvSpPr/>
            <p:nvPr/>
          </p:nvSpPr>
          <p:spPr>
            <a:xfrm>
              <a:off x="3944405" y="2919708"/>
              <a:ext cx="379540" cy="300047"/>
            </a:xfrm>
            <a:custGeom>
              <a:avLst/>
              <a:gdLst/>
              <a:ahLst/>
              <a:cxnLst/>
              <a:rect l="l" t="t" r="r" b="b"/>
              <a:pathLst>
                <a:path w="22693" h="17940" extrusionOk="0">
                  <a:moveTo>
                    <a:pt x="22209" y="0"/>
                  </a:moveTo>
                  <a:cubicBezTo>
                    <a:pt x="20109" y="364"/>
                    <a:pt x="18813" y="2220"/>
                    <a:pt x="17378" y="4390"/>
                  </a:cubicBezTo>
                  <a:cubicBezTo>
                    <a:pt x="16070" y="6364"/>
                    <a:pt x="11322" y="12685"/>
                    <a:pt x="11322" y="12685"/>
                  </a:cubicBezTo>
                  <a:lnTo>
                    <a:pt x="1595" y="3988"/>
                  </a:lnTo>
                  <a:lnTo>
                    <a:pt x="1" y="5884"/>
                  </a:lnTo>
                  <a:cubicBezTo>
                    <a:pt x="1" y="5884"/>
                    <a:pt x="8927" y="17940"/>
                    <a:pt x="11220" y="17940"/>
                  </a:cubicBezTo>
                  <a:cubicBezTo>
                    <a:pt x="11259" y="17940"/>
                    <a:pt x="11296" y="17936"/>
                    <a:pt x="11331" y="17929"/>
                  </a:cubicBezTo>
                  <a:cubicBezTo>
                    <a:pt x="13148" y="17561"/>
                    <a:pt x="18859" y="10478"/>
                    <a:pt x="21793" y="8283"/>
                  </a:cubicBezTo>
                  <a:cubicBezTo>
                    <a:pt x="22046" y="8095"/>
                    <a:pt x="22692" y="299"/>
                    <a:pt x="22209"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46"/>
            <p:cNvSpPr/>
            <p:nvPr/>
          </p:nvSpPr>
          <p:spPr>
            <a:xfrm>
              <a:off x="4196016" y="2913922"/>
              <a:ext cx="196151" cy="191100"/>
            </a:xfrm>
            <a:custGeom>
              <a:avLst/>
              <a:gdLst/>
              <a:ahLst/>
              <a:cxnLst/>
              <a:rect l="l" t="t" r="r" b="b"/>
              <a:pathLst>
                <a:path w="11728" h="11426" extrusionOk="0">
                  <a:moveTo>
                    <a:pt x="7884" y="1"/>
                  </a:moveTo>
                  <a:cubicBezTo>
                    <a:pt x="7884" y="1"/>
                    <a:pt x="5896" y="27"/>
                    <a:pt x="5042" y="730"/>
                  </a:cubicBezTo>
                  <a:cubicBezTo>
                    <a:pt x="4188" y="1434"/>
                    <a:pt x="105" y="7904"/>
                    <a:pt x="105" y="7904"/>
                  </a:cubicBezTo>
                  <a:cubicBezTo>
                    <a:pt x="105" y="7904"/>
                    <a:pt x="0" y="9127"/>
                    <a:pt x="1179" y="10152"/>
                  </a:cubicBezTo>
                  <a:cubicBezTo>
                    <a:pt x="2439" y="11248"/>
                    <a:pt x="4119" y="11425"/>
                    <a:pt x="4119" y="11425"/>
                  </a:cubicBezTo>
                  <a:cubicBezTo>
                    <a:pt x="4119" y="11425"/>
                    <a:pt x="6168" y="9386"/>
                    <a:pt x="7323" y="8458"/>
                  </a:cubicBezTo>
                  <a:cubicBezTo>
                    <a:pt x="7444" y="8361"/>
                    <a:pt x="7547" y="8320"/>
                    <a:pt x="7634" y="8320"/>
                  </a:cubicBezTo>
                  <a:cubicBezTo>
                    <a:pt x="8066" y="8320"/>
                    <a:pt x="8115" y="9310"/>
                    <a:pt x="8115" y="9310"/>
                  </a:cubicBezTo>
                  <a:lnTo>
                    <a:pt x="11727" y="5784"/>
                  </a:lnTo>
                  <a:lnTo>
                    <a:pt x="788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46"/>
            <p:cNvSpPr/>
            <p:nvPr/>
          </p:nvSpPr>
          <p:spPr>
            <a:xfrm>
              <a:off x="4272282" y="2622020"/>
              <a:ext cx="284459" cy="297688"/>
            </a:xfrm>
            <a:custGeom>
              <a:avLst/>
              <a:gdLst/>
              <a:ahLst/>
              <a:cxnLst/>
              <a:rect l="l" t="t" r="r" b="b"/>
              <a:pathLst>
                <a:path w="17008" h="17799" extrusionOk="0">
                  <a:moveTo>
                    <a:pt x="9728" y="0"/>
                  </a:moveTo>
                  <a:cubicBezTo>
                    <a:pt x="7920" y="0"/>
                    <a:pt x="5978" y="750"/>
                    <a:pt x="4781" y="1751"/>
                  </a:cubicBezTo>
                  <a:cubicBezTo>
                    <a:pt x="3571" y="2763"/>
                    <a:pt x="3123" y="4259"/>
                    <a:pt x="2786" y="5830"/>
                  </a:cubicBezTo>
                  <a:cubicBezTo>
                    <a:pt x="2589" y="6749"/>
                    <a:pt x="2643" y="7700"/>
                    <a:pt x="2596" y="8639"/>
                  </a:cubicBezTo>
                  <a:cubicBezTo>
                    <a:pt x="2547" y="9578"/>
                    <a:pt x="2379" y="10554"/>
                    <a:pt x="1808" y="11300"/>
                  </a:cubicBezTo>
                  <a:cubicBezTo>
                    <a:pt x="1396" y="11841"/>
                    <a:pt x="794" y="12234"/>
                    <a:pt x="472" y="12833"/>
                  </a:cubicBezTo>
                  <a:cubicBezTo>
                    <a:pt x="0" y="13719"/>
                    <a:pt x="161" y="15121"/>
                    <a:pt x="500" y="16034"/>
                  </a:cubicBezTo>
                  <a:cubicBezTo>
                    <a:pt x="735" y="16668"/>
                    <a:pt x="1247" y="17019"/>
                    <a:pt x="1805" y="17351"/>
                  </a:cubicBezTo>
                  <a:cubicBezTo>
                    <a:pt x="1910" y="17413"/>
                    <a:pt x="2015" y="17475"/>
                    <a:pt x="2124" y="17532"/>
                  </a:cubicBezTo>
                  <a:cubicBezTo>
                    <a:pt x="2402" y="17681"/>
                    <a:pt x="2696" y="17799"/>
                    <a:pt x="2998" y="17799"/>
                  </a:cubicBezTo>
                  <a:cubicBezTo>
                    <a:pt x="3059" y="17799"/>
                    <a:pt x="3120" y="17794"/>
                    <a:pt x="3181" y="17784"/>
                  </a:cubicBezTo>
                  <a:cubicBezTo>
                    <a:pt x="3574" y="17718"/>
                    <a:pt x="3893" y="17441"/>
                    <a:pt x="4263" y="17297"/>
                  </a:cubicBezTo>
                  <a:cubicBezTo>
                    <a:pt x="4490" y="17209"/>
                    <a:pt x="4729" y="17173"/>
                    <a:pt x="4970" y="17173"/>
                  </a:cubicBezTo>
                  <a:cubicBezTo>
                    <a:pt x="5378" y="17173"/>
                    <a:pt x="5795" y="17274"/>
                    <a:pt x="6189" y="17391"/>
                  </a:cubicBezTo>
                  <a:cubicBezTo>
                    <a:pt x="6729" y="17552"/>
                    <a:pt x="7279" y="17743"/>
                    <a:pt x="7836" y="17743"/>
                  </a:cubicBezTo>
                  <a:cubicBezTo>
                    <a:pt x="7927" y="17743"/>
                    <a:pt x="8019" y="17738"/>
                    <a:pt x="8110" y="17727"/>
                  </a:cubicBezTo>
                  <a:cubicBezTo>
                    <a:pt x="8761" y="17647"/>
                    <a:pt x="9416" y="17134"/>
                    <a:pt x="9393" y="16481"/>
                  </a:cubicBezTo>
                  <a:cubicBezTo>
                    <a:pt x="9371" y="15764"/>
                    <a:pt x="8744" y="15975"/>
                    <a:pt x="8349" y="15697"/>
                  </a:cubicBezTo>
                  <a:cubicBezTo>
                    <a:pt x="7919" y="15396"/>
                    <a:pt x="7911" y="14484"/>
                    <a:pt x="7921" y="14025"/>
                  </a:cubicBezTo>
                  <a:cubicBezTo>
                    <a:pt x="7933" y="13445"/>
                    <a:pt x="8314" y="12589"/>
                    <a:pt x="7966" y="12077"/>
                  </a:cubicBezTo>
                  <a:lnTo>
                    <a:pt x="7966" y="12077"/>
                  </a:lnTo>
                  <a:cubicBezTo>
                    <a:pt x="7852" y="12186"/>
                    <a:pt x="7730" y="12234"/>
                    <a:pt x="7610" y="12234"/>
                  </a:cubicBezTo>
                  <a:cubicBezTo>
                    <a:pt x="7224" y="12234"/>
                    <a:pt x="6841" y="11746"/>
                    <a:pt x="6679" y="11217"/>
                  </a:cubicBezTo>
                  <a:cubicBezTo>
                    <a:pt x="6558" y="10816"/>
                    <a:pt x="6418" y="10395"/>
                    <a:pt x="6499" y="9997"/>
                  </a:cubicBezTo>
                  <a:cubicBezTo>
                    <a:pt x="6566" y="9666"/>
                    <a:pt x="6689" y="9329"/>
                    <a:pt x="6944" y="9108"/>
                  </a:cubicBezTo>
                  <a:cubicBezTo>
                    <a:pt x="7090" y="8983"/>
                    <a:pt x="7287" y="8910"/>
                    <a:pt x="7477" y="8910"/>
                  </a:cubicBezTo>
                  <a:cubicBezTo>
                    <a:pt x="7622" y="8910"/>
                    <a:pt x="7762" y="8953"/>
                    <a:pt x="7872" y="9048"/>
                  </a:cubicBezTo>
                  <a:cubicBezTo>
                    <a:pt x="8138" y="9278"/>
                    <a:pt x="8170" y="9735"/>
                    <a:pt x="8491" y="9876"/>
                  </a:cubicBezTo>
                  <a:lnTo>
                    <a:pt x="8529" y="8854"/>
                  </a:lnTo>
                  <a:cubicBezTo>
                    <a:pt x="8534" y="8736"/>
                    <a:pt x="8539" y="8613"/>
                    <a:pt x="8600" y="8509"/>
                  </a:cubicBezTo>
                  <a:cubicBezTo>
                    <a:pt x="8663" y="8403"/>
                    <a:pt x="8771" y="8336"/>
                    <a:pt x="8878" y="8279"/>
                  </a:cubicBezTo>
                  <a:cubicBezTo>
                    <a:pt x="9526" y="7928"/>
                    <a:pt x="10371" y="7974"/>
                    <a:pt x="10918" y="7434"/>
                  </a:cubicBezTo>
                  <a:cubicBezTo>
                    <a:pt x="11257" y="7097"/>
                    <a:pt x="11219" y="6596"/>
                    <a:pt x="11510" y="6237"/>
                  </a:cubicBezTo>
                  <a:cubicBezTo>
                    <a:pt x="11758" y="5928"/>
                    <a:pt x="12129" y="5716"/>
                    <a:pt x="12525" y="5673"/>
                  </a:cubicBezTo>
                  <a:cubicBezTo>
                    <a:pt x="12585" y="5666"/>
                    <a:pt x="12645" y="5663"/>
                    <a:pt x="12705" y="5663"/>
                  </a:cubicBezTo>
                  <a:cubicBezTo>
                    <a:pt x="13425" y="5663"/>
                    <a:pt x="14059" y="6107"/>
                    <a:pt x="14805" y="6107"/>
                  </a:cubicBezTo>
                  <a:cubicBezTo>
                    <a:pt x="14817" y="6107"/>
                    <a:pt x="14829" y="6107"/>
                    <a:pt x="14841" y="6107"/>
                  </a:cubicBezTo>
                  <a:cubicBezTo>
                    <a:pt x="15098" y="6101"/>
                    <a:pt x="15362" y="6064"/>
                    <a:pt x="15587" y="5938"/>
                  </a:cubicBezTo>
                  <a:cubicBezTo>
                    <a:pt x="16127" y="5643"/>
                    <a:pt x="16843" y="4645"/>
                    <a:pt x="16910" y="4015"/>
                  </a:cubicBezTo>
                  <a:cubicBezTo>
                    <a:pt x="17007" y="3104"/>
                    <a:pt x="16167" y="2539"/>
                    <a:pt x="15473" y="2138"/>
                  </a:cubicBezTo>
                  <a:cubicBezTo>
                    <a:pt x="14846" y="1777"/>
                    <a:pt x="14394" y="1687"/>
                    <a:pt x="13699" y="1620"/>
                  </a:cubicBezTo>
                  <a:cubicBezTo>
                    <a:pt x="13180" y="1570"/>
                    <a:pt x="13104" y="1306"/>
                    <a:pt x="12720" y="978"/>
                  </a:cubicBezTo>
                  <a:cubicBezTo>
                    <a:pt x="11912" y="287"/>
                    <a:pt x="10846" y="0"/>
                    <a:pt x="97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46"/>
            <p:cNvSpPr/>
            <p:nvPr/>
          </p:nvSpPr>
          <p:spPr>
            <a:xfrm>
              <a:off x="3867872" y="2926532"/>
              <a:ext cx="144320" cy="121708"/>
            </a:xfrm>
            <a:custGeom>
              <a:avLst/>
              <a:gdLst/>
              <a:ahLst/>
              <a:cxnLst/>
              <a:rect l="l" t="t" r="r" b="b"/>
              <a:pathLst>
                <a:path w="8629" h="7277" extrusionOk="0">
                  <a:moveTo>
                    <a:pt x="3598" y="0"/>
                  </a:moveTo>
                  <a:cubicBezTo>
                    <a:pt x="3532" y="0"/>
                    <a:pt x="3443" y="12"/>
                    <a:pt x="3315" y="36"/>
                  </a:cubicBezTo>
                  <a:cubicBezTo>
                    <a:pt x="2388" y="215"/>
                    <a:pt x="1950" y="1124"/>
                    <a:pt x="1579" y="1833"/>
                  </a:cubicBezTo>
                  <a:cubicBezTo>
                    <a:pt x="0" y="4858"/>
                    <a:pt x="4324" y="5432"/>
                    <a:pt x="4477" y="5438"/>
                  </a:cubicBezTo>
                  <a:cubicBezTo>
                    <a:pt x="4792" y="5451"/>
                    <a:pt x="6401" y="7276"/>
                    <a:pt x="6401" y="7276"/>
                  </a:cubicBezTo>
                  <a:lnTo>
                    <a:pt x="8629" y="5789"/>
                  </a:lnTo>
                  <a:cubicBezTo>
                    <a:pt x="8629" y="5789"/>
                    <a:pt x="6342" y="3957"/>
                    <a:pt x="6185" y="3454"/>
                  </a:cubicBezTo>
                  <a:cubicBezTo>
                    <a:pt x="6030" y="2953"/>
                    <a:pt x="5997" y="2417"/>
                    <a:pt x="5807" y="1926"/>
                  </a:cubicBezTo>
                  <a:cubicBezTo>
                    <a:pt x="5533" y="1209"/>
                    <a:pt x="4931" y="638"/>
                    <a:pt x="4222" y="347"/>
                  </a:cubicBezTo>
                  <a:cubicBezTo>
                    <a:pt x="3767" y="161"/>
                    <a:pt x="3849" y="0"/>
                    <a:pt x="359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46"/>
            <p:cNvSpPr/>
            <p:nvPr/>
          </p:nvSpPr>
          <p:spPr>
            <a:xfrm>
              <a:off x="3887172" y="2898484"/>
              <a:ext cx="98142" cy="119149"/>
            </a:xfrm>
            <a:custGeom>
              <a:avLst/>
              <a:gdLst/>
              <a:ahLst/>
              <a:cxnLst/>
              <a:rect l="l" t="t" r="r" b="b"/>
              <a:pathLst>
                <a:path w="5868" h="7124" extrusionOk="0">
                  <a:moveTo>
                    <a:pt x="3828" y="1"/>
                  </a:moveTo>
                  <a:lnTo>
                    <a:pt x="136" y="5404"/>
                  </a:lnTo>
                  <a:cubicBezTo>
                    <a:pt x="1" y="5602"/>
                    <a:pt x="54" y="5873"/>
                    <a:pt x="253" y="6006"/>
                  </a:cubicBezTo>
                  <a:lnTo>
                    <a:pt x="1819" y="7051"/>
                  </a:lnTo>
                  <a:cubicBezTo>
                    <a:pt x="1893" y="7100"/>
                    <a:pt x="1976" y="7123"/>
                    <a:pt x="2058" y="7123"/>
                  </a:cubicBezTo>
                  <a:cubicBezTo>
                    <a:pt x="2205" y="7123"/>
                    <a:pt x="2348" y="7049"/>
                    <a:pt x="2428" y="6914"/>
                  </a:cubicBezTo>
                  <a:lnTo>
                    <a:pt x="5868" y="1149"/>
                  </a:lnTo>
                  <a:lnTo>
                    <a:pt x="382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46"/>
            <p:cNvSpPr/>
            <p:nvPr/>
          </p:nvSpPr>
          <p:spPr>
            <a:xfrm>
              <a:off x="3782775" y="2736887"/>
              <a:ext cx="60544" cy="63639"/>
            </a:xfrm>
            <a:custGeom>
              <a:avLst/>
              <a:gdLst/>
              <a:ahLst/>
              <a:cxnLst/>
              <a:rect l="l" t="t" r="r" b="b"/>
              <a:pathLst>
                <a:path w="3620" h="3805" extrusionOk="0">
                  <a:moveTo>
                    <a:pt x="2219" y="0"/>
                  </a:moveTo>
                  <a:cubicBezTo>
                    <a:pt x="1622" y="0"/>
                    <a:pt x="1001" y="323"/>
                    <a:pt x="603" y="903"/>
                  </a:cubicBezTo>
                  <a:cubicBezTo>
                    <a:pt x="0" y="1781"/>
                    <a:pt x="135" y="2914"/>
                    <a:pt x="901" y="3436"/>
                  </a:cubicBezTo>
                  <a:lnTo>
                    <a:pt x="1440" y="3804"/>
                  </a:lnTo>
                  <a:lnTo>
                    <a:pt x="3620" y="629"/>
                  </a:lnTo>
                  <a:lnTo>
                    <a:pt x="3080" y="261"/>
                  </a:lnTo>
                  <a:cubicBezTo>
                    <a:pt x="2821" y="84"/>
                    <a:pt x="2523" y="0"/>
                    <a:pt x="2219" y="0"/>
                  </a:cubicBezTo>
                  <a:close/>
                </a:path>
              </a:pathLst>
            </a:custGeom>
            <a:gradFill>
              <a:gsLst>
                <a:gs pos="0">
                  <a:schemeClr val="accent4"/>
                </a:gs>
                <a:gs pos="100000">
                  <a:schemeClr val="accent5"/>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46"/>
            <p:cNvSpPr/>
            <p:nvPr/>
          </p:nvSpPr>
          <p:spPr>
            <a:xfrm>
              <a:off x="3764511" y="2682280"/>
              <a:ext cx="205952" cy="202289"/>
            </a:xfrm>
            <a:custGeom>
              <a:avLst/>
              <a:gdLst/>
              <a:ahLst/>
              <a:cxnLst/>
              <a:rect l="l" t="t" r="r" b="b"/>
              <a:pathLst>
                <a:path w="12314" h="12095" extrusionOk="0">
                  <a:moveTo>
                    <a:pt x="7255" y="1"/>
                  </a:moveTo>
                  <a:lnTo>
                    <a:pt x="1" y="10573"/>
                  </a:lnTo>
                  <a:lnTo>
                    <a:pt x="10023" y="12094"/>
                  </a:lnTo>
                  <a:lnTo>
                    <a:pt x="12314" y="8758"/>
                  </a:lnTo>
                  <a:lnTo>
                    <a:pt x="7255" y="1"/>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46"/>
            <p:cNvSpPr/>
            <p:nvPr/>
          </p:nvSpPr>
          <p:spPr>
            <a:xfrm>
              <a:off x="3990583" y="2875002"/>
              <a:ext cx="53353" cy="53185"/>
            </a:xfrm>
            <a:custGeom>
              <a:avLst/>
              <a:gdLst/>
              <a:ahLst/>
              <a:cxnLst/>
              <a:rect l="l" t="t" r="r" b="b"/>
              <a:pathLst>
                <a:path w="3190" h="3180" extrusionOk="0">
                  <a:moveTo>
                    <a:pt x="1958" y="1"/>
                  </a:moveTo>
                  <a:cubicBezTo>
                    <a:pt x="1541" y="1"/>
                    <a:pt x="1107" y="226"/>
                    <a:pt x="828" y="633"/>
                  </a:cubicBezTo>
                  <a:lnTo>
                    <a:pt x="421" y="1225"/>
                  </a:lnTo>
                  <a:cubicBezTo>
                    <a:pt x="0" y="1838"/>
                    <a:pt x="93" y="2632"/>
                    <a:pt x="629" y="2997"/>
                  </a:cubicBezTo>
                  <a:cubicBezTo>
                    <a:pt x="811" y="3121"/>
                    <a:pt x="1020" y="3180"/>
                    <a:pt x="1233" y="3180"/>
                  </a:cubicBezTo>
                  <a:cubicBezTo>
                    <a:pt x="1650" y="3180"/>
                    <a:pt x="2083" y="2954"/>
                    <a:pt x="2362" y="2549"/>
                  </a:cubicBezTo>
                  <a:lnTo>
                    <a:pt x="2769" y="1955"/>
                  </a:lnTo>
                  <a:cubicBezTo>
                    <a:pt x="3190" y="1342"/>
                    <a:pt x="3097" y="550"/>
                    <a:pt x="2560" y="183"/>
                  </a:cubicBezTo>
                  <a:cubicBezTo>
                    <a:pt x="2379" y="60"/>
                    <a:pt x="2171" y="1"/>
                    <a:pt x="1958" y="1"/>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46"/>
            <p:cNvSpPr/>
            <p:nvPr/>
          </p:nvSpPr>
          <p:spPr>
            <a:xfrm>
              <a:off x="3990583" y="2883449"/>
              <a:ext cx="47716" cy="44739"/>
            </a:xfrm>
            <a:custGeom>
              <a:avLst/>
              <a:gdLst/>
              <a:ahLst/>
              <a:cxnLst/>
              <a:rect l="l" t="t" r="r" b="b"/>
              <a:pathLst>
                <a:path w="2853" h="2675" extrusionOk="0">
                  <a:moveTo>
                    <a:pt x="928" y="1"/>
                  </a:moveTo>
                  <a:cubicBezTo>
                    <a:pt x="892" y="40"/>
                    <a:pt x="858" y="83"/>
                    <a:pt x="828" y="128"/>
                  </a:cubicBezTo>
                  <a:lnTo>
                    <a:pt x="421" y="720"/>
                  </a:lnTo>
                  <a:cubicBezTo>
                    <a:pt x="0" y="1335"/>
                    <a:pt x="94" y="2127"/>
                    <a:pt x="631" y="2492"/>
                  </a:cubicBezTo>
                  <a:cubicBezTo>
                    <a:pt x="812" y="2616"/>
                    <a:pt x="1021" y="2675"/>
                    <a:pt x="1234" y="2675"/>
                  </a:cubicBezTo>
                  <a:cubicBezTo>
                    <a:pt x="1650" y="2675"/>
                    <a:pt x="2084" y="2450"/>
                    <a:pt x="2363" y="2043"/>
                  </a:cubicBezTo>
                  <a:lnTo>
                    <a:pt x="2770" y="1452"/>
                  </a:lnTo>
                  <a:cubicBezTo>
                    <a:pt x="2800" y="1406"/>
                    <a:pt x="2827" y="1361"/>
                    <a:pt x="2853" y="1312"/>
                  </a:cubicBezTo>
                  <a:lnTo>
                    <a:pt x="2853" y="1312"/>
                  </a:lnTo>
                  <a:cubicBezTo>
                    <a:pt x="2578" y="1636"/>
                    <a:pt x="2195" y="1814"/>
                    <a:pt x="1825" y="1814"/>
                  </a:cubicBezTo>
                  <a:cubicBezTo>
                    <a:pt x="1612" y="1814"/>
                    <a:pt x="1403" y="1755"/>
                    <a:pt x="1222" y="1632"/>
                  </a:cubicBezTo>
                  <a:cubicBezTo>
                    <a:pt x="725" y="1292"/>
                    <a:pt x="608" y="587"/>
                    <a:pt x="928" y="1"/>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363;p46"/>
            <p:cNvSpPr/>
            <p:nvPr/>
          </p:nvSpPr>
          <p:spPr>
            <a:xfrm>
              <a:off x="3752871" y="2673433"/>
              <a:ext cx="142346" cy="192973"/>
            </a:xfrm>
            <a:custGeom>
              <a:avLst/>
              <a:gdLst/>
              <a:ahLst/>
              <a:cxnLst/>
              <a:rect l="l" t="t" r="r" b="b"/>
              <a:pathLst>
                <a:path w="8511" h="11538" extrusionOk="0">
                  <a:moveTo>
                    <a:pt x="7786" y="0"/>
                  </a:moveTo>
                  <a:cubicBezTo>
                    <a:pt x="7541" y="0"/>
                    <a:pt x="7286" y="132"/>
                    <a:pt x="7123" y="370"/>
                  </a:cubicBezTo>
                  <a:lnTo>
                    <a:pt x="247" y="10391"/>
                  </a:lnTo>
                  <a:cubicBezTo>
                    <a:pt x="0" y="10751"/>
                    <a:pt x="56" y="11216"/>
                    <a:pt x="370" y="11430"/>
                  </a:cubicBezTo>
                  <a:cubicBezTo>
                    <a:pt x="477" y="11503"/>
                    <a:pt x="600" y="11537"/>
                    <a:pt x="725" y="11537"/>
                  </a:cubicBezTo>
                  <a:cubicBezTo>
                    <a:pt x="970" y="11537"/>
                    <a:pt x="1224" y="11405"/>
                    <a:pt x="1387" y="11168"/>
                  </a:cubicBezTo>
                  <a:lnTo>
                    <a:pt x="8262" y="1148"/>
                  </a:lnTo>
                  <a:cubicBezTo>
                    <a:pt x="8510" y="788"/>
                    <a:pt x="8455" y="321"/>
                    <a:pt x="8141" y="107"/>
                  </a:cubicBezTo>
                  <a:cubicBezTo>
                    <a:pt x="8034" y="35"/>
                    <a:pt x="7911" y="0"/>
                    <a:pt x="778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364;p46"/>
            <p:cNvSpPr/>
            <p:nvPr/>
          </p:nvSpPr>
          <p:spPr>
            <a:xfrm>
              <a:off x="3752871" y="2678417"/>
              <a:ext cx="141527" cy="188006"/>
            </a:xfrm>
            <a:custGeom>
              <a:avLst/>
              <a:gdLst/>
              <a:ahLst/>
              <a:cxnLst/>
              <a:rect l="l" t="t" r="r" b="b"/>
              <a:pathLst>
                <a:path w="8462" h="11241" extrusionOk="0">
                  <a:moveTo>
                    <a:pt x="8316" y="0"/>
                  </a:moveTo>
                  <a:lnTo>
                    <a:pt x="2591" y="8345"/>
                  </a:lnTo>
                  <a:cubicBezTo>
                    <a:pt x="2427" y="8583"/>
                    <a:pt x="2173" y="8715"/>
                    <a:pt x="1928" y="8715"/>
                  </a:cubicBezTo>
                  <a:cubicBezTo>
                    <a:pt x="1803" y="8715"/>
                    <a:pt x="1680" y="8680"/>
                    <a:pt x="1573" y="8608"/>
                  </a:cubicBezTo>
                  <a:cubicBezTo>
                    <a:pt x="1502" y="8558"/>
                    <a:pt x="1442" y="8492"/>
                    <a:pt x="1397" y="8416"/>
                  </a:cubicBezTo>
                  <a:lnTo>
                    <a:pt x="247" y="10093"/>
                  </a:lnTo>
                  <a:cubicBezTo>
                    <a:pt x="0" y="10453"/>
                    <a:pt x="56" y="10918"/>
                    <a:pt x="370" y="11134"/>
                  </a:cubicBezTo>
                  <a:cubicBezTo>
                    <a:pt x="476" y="11206"/>
                    <a:pt x="599" y="11240"/>
                    <a:pt x="724" y="11240"/>
                  </a:cubicBezTo>
                  <a:cubicBezTo>
                    <a:pt x="969" y="11240"/>
                    <a:pt x="1224" y="11108"/>
                    <a:pt x="1387" y="10870"/>
                  </a:cubicBezTo>
                  <a:lnTo>
                    <a:pt x="8262" y="850"/>
                  </a:lnTo>
                  <a:cubicBezTo>
                    <a:pt x="8452" y="574"/>
                    <a:pt x="8462" y="239"/>
                    <a:pt x="831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365;p46"/>
            <p:cNvSpPr/>
            <p:nvPr/>
          </p:nvSpPr>
          <p:spPr>
            <a:xfrm>
              <a:off x="3928165" y="2826416"/>
              <a:ext cx="104749" cy="100333"/>
            </a:xfrm>
            <a:custGeom>
              <a:avLst/>
              <a:gdLst/>
              <a:ahLst/>
              <a:cxnLst/>
              <a:rect l="l" t="t" r="r" b="b"/>
              <a:pathLst>
                <a:path w="6263" h="5999" extrusionOk="0">
                  <a:moveTo>
                    <a:pt x="3412" y="1"/>
                  </a:moveTo>
                  <a:cubicBezTo>
                    <a:pt x="2667" y="1"/>
                    <a:pt x="1893" y="403"/>
                    <a:pt x="1396" y="1127"/>
                  </a:cubicBezTo>
                  <a:lnTo>
                    <a:pt x="751" y="2066"/>
                  </a:lnTo>
                  <a:cubicBezTo>
                    <a:pt x="0" y="3161"/>
                    <a:pt x="167" y="4578"/>
                    <a:pt x="1125" y="5230"/>
                  </a:cubicBezTo>
                  <a:lnTo>
                    <a:pt x="1773" y="5673"/>
                  </a:lnTo>
                  <a:cubicBezTo>
                    <a:pt x="2097" y="5893"/>
                    <a:pt x="2469" y="5998"/>
                    <a:pt x="2850" y="5998"/>
                  </a:cubicBezTo>
                  <a:cubicBezTo>
                    <a:pt x="3595" y="5998"/>
                    <a:pt x="4370" y="5596"/>
                    <a:pt x="4867" y="4872"/>
                  </a:cubicBezTo>
                  <a:lnTo>
                    <a:pt x="5512" y="3933"/>
                  </a:lnTo>
                  <a:cubicBezTo>
                    <a:pt x="6262" y="2838"/>
                    <a:pt x="6095" y="1421"/>
                    <a:pt x="5138" y="769"/>
                  </a:cubicBezTo>
                  <a:lnTo>
                    <a:pt x="4490" y="327"/>
                  </a:lnTo>
                  <a:cubicBezTo>
                    <a:pt x="4166" y="106"/>
                    <a:pt x="3793" y="1"/>
                    <a:pt x="341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6" name="Google Shape;1366;p46"/>
            <p:cNvSpPr/>
            <p:nvPr/>
          </p:nvSpPr>
          <p:spPr>
            <a:xfrm>
              <a:off x="3921208" y="2860100"/>
              <a:ext cx="88960" cy="76417"/>
            </a:xfrm>
            <a:custGeom>
              <a:avLst/>
              <a:gdLst/>
              <a:ahLst/>
              <a:cxnLst/>
              <a:rect l="l" t="t" r="r" b="b"/>
              <a:pathLst>
                <a:path w="5319" h="4569" extrusionOk="0">
                  <a:moveTo>
                    <a:pt x="5318" y="2807"/>
                  </a:moveTo>
                  <a:lnTo>
                    <a:pt x="5318" y="2807"/>
                  </a:lnTo>
                  <a:lnTo>
                    <a:pt x="5318" y="2807"/>
                  </a:lnTo>
                  <a:cubicBezTo>
                    <a:pt x="5318" y="2807"/>
                    <a:pt x="5318" y="2807"/>
                    <a:pt x="5318" y="2807"/>
                  </a:cubicBezTo>
                  <a:close/>
                  <a:moveTo>
                    <a:pt x="1202" y="1"/>
                  </a:moveTo>
                  <a:lnTo>
                    <a:pt x="238" y="1408"/>
                  </a:lnTo>
                  <a:cubicBezTo>
                    <a:pt x="1" y="1753"/>
                    <a:pt x="52" y="2203"/>
                    <a:pt x="356" y="2410"/>
                  </a:cubicBezTo>
                  <a:lnTo>
                    <a:pt x="3373" y="4466"/>
                  </a:lnTo>
                  <a:cubicBezTo>
                    <a:pt x="3476" y="4536"/>
                    <a:pt x="3594" y="4569"/>
                    <a:pt x="3714" y="4569"/>
                  </a:cubicBezTo>
                  <a:cubicBezTo>
                    <a:pt x="3950" y="4569"/>
                    <a:pt x="4196" y="4442"/>
                    <a:pt x="4354" y="4212"/>
                  </a:cubicBezTo>
                  <a:lnTo>
                    <a:pt x="5318" y="2807"/>
                  </a:lnTo>
                  <a:lnTo>
                    <a:pt x="5318" y="2807"/>
                  </a:lnTo>
                  <a:cubicBezTo>
                    <a:pt x="5161" y="3035"/>
                    <a:pt x="4916" y="3162"/>
                    <a:pt x="4680" y="3162"/>
                  </a:cubicBezTo>
                  <a:cubicBezTo>
                    <a:pt x="4560" y="3162"/>
                    <a:pt x="4442" y="3129"/>
                    <a:pt x="4339" y="3059"/>
                  </a:cubicBezTo>
                  <a:lnTo>
                    <a:pt x="1321" y="1003"/>
                  </a:lnTo>
                  <a:cubicBezTo>
                    <a:pt x="1017" y="796"/>
                    <a:pt x="966" y="348"/>
                    <a:pt x="120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7" name="Google Shape;1367;p46"/>
            <p:cNvSpPr/>
            <p:nvPr/>
          </p:nvSpPr>
          <p:spPr>
            <a:xfrm>
              <a:off x="3894916" y="2921180"/>
              <a:ext cx="51446" cy="68054"/>
            </a:xfrm>
            <a:custGeom>
              <a:avLst/>
              <a:gdLst/>
              <a:ahLst/>
              <a:cxnLst/>
              <a:rect l="l" t="t" r="r" b="b"/>
              <a:pathLst>
                <a:path w="3076" h="4069" extrusionOk="0">
                  <a:moveTo>
                    <a:pt x="1720" y="1"/>
                  </a:moveTo>
                  <a:cubicBezTo>
                    <a:pt x="1671" y="1"/>
                    <a:pt x="1623" y="6"/>
                    <a:pt x="1577" y="18"/>
                  </a:cubicBezTo>
                  <a:cubicBezTo>
                    <a:pt x="1436" y="55"/>
                    <a:pt x="1334" y="149"/>
                    <a:pt x="1237" y="242"/>
                  </a:cubicBezTo>
                  <a:cubicBezTo>
                    <a:pt x="1038" y="433"/>
                    <a:pt x="841" y="627"/>
                    <a:pt x="677" y="847"/>
                  </a:cubicBezTo>
                  <a:cubicBezTo>
                    <a:pt x="197" y="1484"/>
                    <a:pt x="0" y="2323"/>
                    <a:pt x="126" y="3203"/>
                  </a:cubicBezTo>
                  <a:lnTo>
                    <a:pt x="805" y="3808"/>
                  </a:lnTo>
                  <a:cubicBezTo>
                    <a:pt x="972" y="3913"/>
                    <a:pt x="1152" y="3993"/>
                    <a:pt x="1340" y="4047"/>
                  </a:cubicBezTo>
                  <a:cubicBezTo>
                    <a:pt x="1381" y="4058"/>
                    <a:pt x="1424" y="4069"/>
                    <a:pt x="1464" y="4069"/>
                  </a:cubicBezTo>
                  <a:cubicBezTo>
                    <a:pt x="1474" y="4069"/>
                    <a:pt x="1483" y="4068"/>
                    <a:pt x="1493" y="4067"/>
                  </a:cubicBezTo>
                  <a:cubicBezTo>
                    <a:pt x="1556" y="4060"/>
                    <a:pt x="1601" y="4018"/>
                    <a:pt x="1637" y="3975"/>
                  </a:cubicBezTo>
                  <a:cubicBezTo>
                    <a:pt x="1787" y="3804"/>
                    <a:pt x="1851" y="3567"/>
                    <a:pt x="1820" y="3316"/>
                  </a:cubicBezTo>
                  <a:cubicBezTo>
                    <a:pt x="1815" y="3280"/>
                    <a:pt x="1808" y="3243"/>
                    <a:pt x="1821" y="3213"/>
                  </a:cubicBezTo>
                  <a:cubicBezTo>
                    <a:pt x="1839" y="3173"/>
                    <a:pt x="1881" y="3160"/>
                    <a:pt x="1932" y="3160"/>
                  </a:cubicBezTo>
                  <a:cubicBezTo>
                    <a:pt x="1995" y="3160"/>
                    <a:pt x="2072" y="3179"/>
                    <a:pt x="2137" y="3189"/>
                  </a:cubicBezTo>
                  <a:cubicBezTo>
                    <a:pt x="2165" y="3193"/>
                    <a:pt x="2192" y="3196"/>
                    <a:pt x="2218" y="3196"/>
                  </a:cubicBezTo>
                  <a:cubicBezTo>
                    <a:pt x="2468" y="3196"/>
                    <a:pt x="2647" y="3010"/>
                    <a:pt x="2675" y="2787"/>
                  </a:cubicBezTo>
                  <a:cubicBezTo>
                    <a:pt x="2706" y="2538"/>
                    <a:pt x="2589" y="2260"/>
                    <a:pt x="2443" y="2005"/>
                  </a:cubicBezTo>
                  <a:cubicBezTo>
                    <a:pt x="2408" y="1942"/>
                    <a:pt x="2369" y="1873"/>
                    <a:pt x="2388" y="1818"/>
                  </a:cubicBezTo>
                  <a:cubicBezTo>
                    <a:pt x="2399" y="1780"/>
                    <a:pt x="2435" y="1759"/>
                    <a:pt x="2468" y="1738"/>
                  </a:cubicBezTo>
                  <a:cubicBezTo>
                    <a:pt x="2792" y="1534"/>
                    <a:pt x="3076" y="1191"/>
                    <a:pt x="2909" y="780"/>
                  </a:cubicBezTo>
                  <a:cubicBezTo>
                    <a:pt x="2809" y="535"/>
                    <a:pt x="2563" y="326"/>
                    <a:pt x="2308" y="184"/>
                  </a:cubicBezTo>
                  <a:cubicBezTo>
                    <a:pt x="2121" y="80"/>
                    <a:pt x="1909" y="1"/>
                    <a:pt x="172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8" name="Google Shape;1368;p46"/>
            <p:cNvSpPr/>
            <p:nvPr/>
          </p:nvSpPr>
          <p:spPr>
            <a:xfrm>
              <a:off x="3939070" y="2926298"/>
              <a:ext cx="32028" cy="71382"/>
            </a:xfrm>
            <a:custGeom>
              <a:avLst/>
              <a:gdLst/>
              <a:ahLst/>
              <a:cxnLst/>
              <a:rect l="l" t="t" r="r" b="b"/>
              <a:pathLst>
                <a:path w="1915" h="4268" extrusionOk="0">
                  <a:moveTo>
                    <a:pt x="222" y="0"/>
                  </a:moveTo>
                  <a:cubicBezTo>
                    <a:pt x="211" y="0"/>
                    <a:pt x="201" y="1"/>
                    <a:pt x="190" y="3"/>
                  </a:cubicBezTo>
                  <a:cubicBezTo>
                    <a:pt x="94" y="19"/>
                    <a:pt x="30" y="113"/>
                    <a:pt x="15" y="209"/>
                  </a:cubicBezTo>
                  <a:cubicBezTo>
                    <a:pt x="0" y="304"/>
                    <a:pt x="27" y="400"/>
                    <a:pt x="57" y="493"/>
                  </a:cubicBezTo>
                  <a:cubicBezTo>
                    <a:pt x="150" y="782"/>
                    <a:pt x="563" y="1329"/>
                    <a:pt x="434" y="1629"/>
                  </a:cubicBezTo>
                  <a:cubicBezTo>
                    <a:pt x="244" y="2075"/>
                    <a:pt x="92" y="2562"/>
                    <a:pt x="109" y="3054"/>
                  </a:cubicBezTo>
                  <a:cubicBezTo>
                    <a:pt x="123" y="3488"/>
                    <a:pt x="326" y="4196"/>
                    <a:pt x="841" y="4267"/>
                  </a:cubicBezTo>
                  <a:lnTo>
                    <a:pt x="1914" y="3594"/>
                  </a:lnTo>
                  <a:cubicBezTo>
                    <a:pt x="1858" y="3257"/>
                    <a:pt x="1740" y="2705"/>
                    <a:pt x="1727" y="2364"/>
                  </a:cubicBezTo>
                  <a:cubicBezTo>
                    <a:pt x="1693" y="1442"/>
                    <a:pt x="1203" y="527"/>
                    <a:pt x="404" y="64"/>
                  </a:cubicBezTo>
                  <a:cubicBezTo>
                    <a:pt x="348" y="31"/>
                    <a:pt x="285" y="0"/>
                    <a:pt x="222"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369;p46"/>
            <p:cNvSpPr/>
            <p:nvPr/>
          </p:nvSpPr>
          <p:spPr>
            <a:xfrm>
              <a:off x="3771134" y="2596314"/>
              <a:ext cx="45258" cy="89378"/>
            </a:xfrm>
            <a:custGeom>
              <a:avLst/>
              <a:gdLst/>
              <a:ahLst/>
              <a:cxnLst/>
              <a:rect l="l" t="t" r="r" b="b"/>
              <a:pathLst>
                <a:path w="2706" h="5344" extrusionOk="0">
                  <a:moveTo>
                    <a:pt x="335" y="1"/>
                  </a:moveTo>
                  <a:cubicBezTo>
                    <a:pt x="297" y="1"/>
                    <a:pt x="258" y="8"/>
                    <a:pt x="220" y="24"/>
                  </a:cubicBezTo>
                  <a:cubicBezTo>
                    <a:pt x="71" y="87"/>
                    <a:pt x="0" y="257"/>
                    <a:pt x="60" y="407"/>
                  </a:cubicBezTo>
                  <a:lnTo>
                    <a:pt x="2075" y="5162"/>
                  </a:lnTo>
                  <a:cubicBezTo>
                    <a:pt x="2121" y="5272"/>
                    <a:pt x="2229" y="5343"/>
                    <a:pt x="2348" y="5343"/>
                  </a:cubicBezTo>
                  <a:lnTo>
                    <a:pt x="2349" y="5343"/>
                  </a:lnTo>
                  <a:cubicBezTo>
                    <a:pt x="2562" y="5343"/>
                    <a:pt x="2706" y="5126"/>
                    <a:pt x="2622" y="4931"/>
                  </a:cubicBezTo>
                  <a:lnTo>
                    <a:pt x="607" y="176"/>
                  </a:lnTo>
                  <a:cubicBezTo>
                    <a:pt x="557" y="66"/>
                    <a:pt x="449" y="1"/>
                    <a:pt x="335" y="1"/>
                  </a:cubicBezTo>
                  <a:close/>
                </a:path>
              </a:pathLst>
            </a:custGeom>
            <a:gradFill>
              <a:gsLst>
                <a:gs pos="0">
                  <a:schemeClr val="accent4"/>
                </a:gs>
                <a:gs pos="100000">
                  <a:schemeClr val="accent5"/>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0" name="Google Shape;1370;p46"/>
            <p:cNvSpPr/>
            <p:nvPr/>
          </p:nvSpPr>
          <p:spPr>
            <a:xfrm>
              <a:off x="3700622" y="2666927"/>
              <a:ext cx="81568" cy="61782"/>
            </a:xfrm>
            <a:custGeom>
              <a:avLst/>
              <a:gdLst/>
              <a:ahLst/>
              <a:cxnLst/>
              <a:rect l="l" t="t" r="r" b="b"/>
              <a:pathLst>
                <a:path w="4877" h="3694" extrusionOk="0">
                  <a:moveTo>
                    <a:pt x="337" y="1"/>
                  </a:moveTo>
                  <a:cubicBezTo>
                    <a:pt x="246" y="1"/>
                    <a:pt x="157" y="42"/>
                    <a:pt x="99" y="119"/>
                  </a:cubicBezTo>
                  <a:cubicBezTo>
                    <a:pt x="0" y="251"/>
                    <a:pt x="27" y="438"/>
                    <a:pt x="159" y="536"/>
                  </a:cubicBezTo>
                  <a:lnTo>
                    <a:pt x="4290" y="3633"/>
                  </a:lnTo>
                  <a:cubicBezTo>
                    <a:pt x="4342" y="3672"/>
                    <a:pt x="4404" y="3693"/>
                    <a:pt x="4469" y="3693"/>
                  </a:cubicBezTo>
                  <a:lnTo>
                    <a:pt x="4470" y="3693"/>
                  </a:lnTo>
                  <a:cubicBezTo>
                    <a:pt x="4755" y="3693"/>
                    <a:pt x="4877" y="3329"/>
                    <a:pt x="4648" y="3158"/>
                  </a:cubicBezTo>
                  <a:lnTo>
                    <a:pt x="515" y="61"/>
                  </a:lnTo>
                  <a:cubicBezTo>
                    <a:pt x="462" y="20"/>
                    <a:pt x="399" y="1"/>
                    <a:pt x="337" y="1"/>
                  </a:cubicBezTo>
                  <a:close/>
                </a:path>
              </a:pathLst>
            </a:custGeom>
            <a:gradFill>
              <a:gsLst>
                <a:gs pos="0">
                  <a:schemeClr val="accent4"/>
                </a:gs>
                <a:gs pos="100000">
                  <a:schemeClr val="accent5"/>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371;p46"/>
            <p:cNvSpPr/>
            <p:nvPr/>
          </p:nvSpPr>
          <p:spPr>
            <a:xfrm>
              <a:off x="3656468" y="2763279"/>
              <a:ext cx="96252" cy="18381"/>
            </a:xfrm>
            <a:custGeom>
              <a:avLst/>
              <a:gdLst/>
              <a:ahLst/>
              <a:cxnLst/>
              <a:rect l="l" t="t" r="r" b="b"/>
              <a:pathLst>
                <a:path w="5755" h="1099" extrusionOk="0">
                  <a:moveTo>
                    <a:pt x="315" y="0"/>
                  </a:moveTo>
                  <a:cubicBezTo>
                    <a:pt x="163" y="0"/>
                    <a:pt x="33" y="114"/>
                    <a:pt x="16" y="268"/>
                  </a:cubicBezTo>
                  <a:cubicBezTo>
                    <a:pt x="0" y="431"/>
                    <a:pt x="120" y="576"/>
                    <a:pt x="283" y="592"/>
                  </a:cubicBezTo>
                  <a:lnTo>
                    <a:pt x="5423" y="1097"/>
                  </a:lnTo>
                  <a:cubicBezTo>
                    <a:pt x="5433" y="1099"/>
                    <a:pt x="5443" y="1099"/>
                    <a:pt x="5453" y="1099"/>
                  </a:cubicBezTo>
                  <a:cubicBezTo>
                    <a:pt x="5610" y="1097"/>
                    <a:pt x="5740" y="973"/>
                    <a:pt x="5747" y="816"/>
                  </a:cubicBezTo>
                  <a:cubicBezTo>
                    <a:pt x="5754" y="659"/>
                    <a:pt x="5639" y="522"/>
                    <a:pt x="5482" y="507"/>
                  </a:cubicBezTo>
                  <a:lnTo>
                    <a:pt x="341" y="1"/>
                  </a:lnTo>
                  <a:cubicBezTo>
                    <a:pt x="332" y="1"/>
                    <a:pt x="323" y="0"/>
                    <a:pt x="315" y="0"/>
                  </a:cubicBezTo>
                  <a:close/>
                </a:path>
              </a:pathLst>
            </a:custGeom>
            <a:gradFill>
              <a:gsLst>
                <a:gs pos="0">
                  <a:schemeClr val="accent4"/>
                </a:gs>
                <a:gs pos="100000">
                  <a:schemeClr val="accent5"/>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75"/>
        <p:cNvGrpSpPr/>
        <p:nvPr/>
      </p:nvGrpSpPr>
      <p:grpSpPr>
        <a:xfrm>
          <a:off x="0" y="0"/>
          <a:ext cx="0" cy="0"/>
          <a:chOff x="0" y="0"/>
          <a:chExt cx="0" cy="0"/>
        </a:xfrm>
      </p:grpSpPr>
      <p:sp>
        <p:nvSpPr>
          <p:cNvPr id="1376" name="Google Shape;1376;p47"/>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WHERE CAN YOU FIND US?</a:t>
            </a:r>
            <a:endParaRPr/>
          </a:p>
        </p:txBody>
      </p:sp>
      <p:grpSp>
        <p:nvGrpSpPr>
          <p:cNvPr id="1377" name="Google Shape;1377;p47"/>
          <p:cNvGrpSpPr/>
          <p:nvPr/>
        </p:nvGrpSpPr>
        <p:grpSpPr>
          <a:xfrm>
            <a:off x="3233029" y="1102347"/>
            <a:ext cx="5353169" cy="3520102"/>
            <a:chOff x="235800" y="830650"/>
            <a:chExt cx="6978450" cy="4588844"/>
          </a:xfrm>
        </p:grpSpPr>
        <p:sp>
          <p:nvSpPr>
            <p:cNvPr id="1378" name="Google Shape;1378;p47"/>
            <p:cNvSpPr/>
            <p:nvPr/>
          </p:nvSpPr>
          <p:spPr>
            <a:xfrm>
              <a:off x="235800" y="1224769"/>
              <a:ext cx="2592225" cy="4194725"/>
            </a:xfrm>
            <a:custGeom>
              <a:avLst/>
              <a:gdLst/>
              <a:ahLst/>
              <a:cxnLst/>
              <a:rect l="l" t="t" r="r" b="b"/>
              <a:pathLst>
                <a:path w="103689" h="167789" extrusionOk="0">
                  <a:moveTo>
                    <a:pt x="13807" y="0"/>
                  </a:moveTo>
                  <a:cubicBezTo>
                    <a:pt x="11526" y="0"/>
                    <a:pt x="9194" y="921"/>
                    <a:pt x="7431" y="2357"/>
                  </a:cubicBezTo>
                  <a:cubicBezTo>
                    <a:pt x="6418" y="3183"/>
                    <a:pt x="7559" y="5231"/>
                    <a:pt x="8433" y="6203"/>
                  </a:cubicBezTo>
                  <a:cubicBezTo>
                    <a:pt x="9308" y="7175"/>
                    <a:pt x="10393" y="8259"/>
                    <a:pt x="10189" y="9549"/>
                  </a:cubicBezTo>
                  <a:cubicBezTo>
                    <a:pt x="9355" y="9975"/>
                    <a:pt x="8287" y="10084"/>
                    <a:pt x="7292" y="10084"/>
                  </a:cubicBezTo>
                  <a:cubicBezTo>
                    <a:pt x="7024" y="10084"/>
                    <a:pt x="6762" y="10076"/>
                    <a:pt x="6511" y="10065"/>
                  </a:cubicBezTo>
                  <a:cubicBezTo>
                    <a:pt x="6102" y="10046"/>
                    <a:pt x="5686" y="9992"/>
                    <a:pt x="5277" y="9992"/>
                  </a:cubicBezTo>
                  <a:cubicBezTo>
                    <a:pt x="4990" y="9992"/>
                    <a:pt x="4705" y="10019"/>
                    <a:pt x="4430" y="10104"/>
                  </a:cubicBezTo>
                  <a:cubicBezTo>
                    <a:pt x="3763" y="10310"/>
                    <a:pt x="3182" y="11034"/>
                    <a:pt x="3440" y="11683"/>
                  </a:cubicBezTo>
                  <a:cubicBezTo>
                    <a:pt x="2981" y="12481"/>
                    <a:pt x="2431" y="12899"/>
                    <a:pt x="2962" y="13650"/>
                  </a:cubicBezTo>
                  <a:cubicBezTo>
                    <a:pt x="3377" y="14235"/>
                    <a:pt x="4081" y="14716"/>
                    <a:pt x="4076" y="15434"/>
                  </a:cubicBezTo>
                  <a:cubicBezTo>
                    <a:pt x="4071" y="16003"/>
                    <a:pt x="3591" y="16462"/>
                    <a:pt x="3082" y="16719"/>
                  </a:cubicBezTo>
                  <a:cubicBezTo>
                    <a:pt x="2572" y="16973"/>
                    <a:pt x="2000" y="17102"/>
                    <a:pt x="1518" y="17408"/>
                  </a:cubicBezTo>
                  <a:cubicBezTo>
                    <a:pt x="13" y="18366"/>
                    <a:pt x="0" y="20519"/>
                    <a:pt x="159" y="22295"/>
                  </a:cubicBezTo>
                  <a:cubicBezTo>
                    <a:pt x="1133" y="23491"/>
                    <a:pt x="1285" y="25550"/>
                    <a:pt x="817" y="27017"/>
                  </a:cubicBezTo>
                  <a:cubicBezTo>
                    <a:pt x="639" y="27577"/>
                    <a:pt x="351" y="28172"/>
                    <a:pt x="552" y="28724"/>
                  </a:cubicBezTo>
                  <a:cubicBezTo>
                    <a:pt x="782" y="29356"/>
                    <a:pt x="1526" y="29605"/>
                    <a:pt x="2177" y="29773"/>
                  </a:cubicBezTo>
                  <a:cubicBezTo>
                    <a:pt x="2891" y="29958"/>
                    <a:pt x="3669" y="30130"/>
                    <a:pt x="4408" y="30130"/>
                  </a:cubicBezTo>
                  <a:cubicBezTo>
                    <a:pt x="5109" y="30130"/>
                    <a:pt x="5775" y="29975"/>
                    <a:pt x="6314" y="29528"/>
                  </a:cubicBezTo>
                  <a:cubicBezTo>
                    <a:pt x="7583" y="28478"/>
                    <a:pt x="9157" y="28121"/>
                    <a:pt x="10834" y="28121"/>
                  </a:cubicBezTo>
                  <a:cubicBezTo>
                    <a:pt x="13016" y="28121"/>
                    <a:pt x="15374" y="28725"/>
                    <a:pt x="17464" y="29196"/>
                  </a:cubicBezTo>
                  <a:cubicBezTo>
                    <a:pt x="18740" y="29482"/>
                    <a:pt x="20083" y="29952"/>
                    <a:pt x="20830" y="31028"/>
                  </a:cubicBezTo>
                  <a:cubicBezTo>
                    <a:pt x="21824" y="32461"/>
                    <a:pt x="21400" y="34451"/>
                    <a:pt x="20580" y="35993"/>
                  </a:cubicBezTo>
                  <a:cubicBezTo>
                    <a:pt x="19762" y="37533"/>
                    <a:pt x="18587" y="38903"/>
                    <a:pt x="18068" y="40567"/>
                  </a:cubicBezTo>
                  <a:cubicBezTo>
                    <a:pt x="17582" y="42129"/>
                    <a:pt x="17717" y="43806"/>
                    <a:pt x="17859" y="45436"/>
                  </a:cubicBezTo>
                  <a:cubicBezTo>
                    <a:pt x="18032" y="47441"/>
                    <a:pt x="18242" y="49554"/>
                    <a:pt x="19405" y="51198"/>
                  </a:cubicBezTo>
                  <a:cubicBezTo>
                    <a:pt x="20624" y="52922"/>
                    <a:pt x="21392" y="55494"/>
                    <a:pt x="21294" y="57601"/>
                  </a:cubicBezTo>
                  <a:cubicBezTo>
                    <a:pt x="21216" y="59294"/>
                    <a:pt x="20619" y="60958"/>
                    <a:pt x="20775" y="62645"/>
                  </a:cubicBezTo>
                  <a:cubicBezTo>
                    <a:pt x="21057" y="65704"/>
                    <a:pt x="23699" y="67999"/>
                    <a:pt x="26397" y="69471"/>
                  </a:cubicBezTo>
                  <a:cubicBezTo>
                    <a:pt x="29219" y="71013"/>
                    <a:pt x="31651" y="73637"/>
                    <a:pt x="32623" y="76701"/>
                  </a:cubicBezTo>
                  <a:cubicBezTo>
                    <a:pt x="33112" y="78241"/>
                    <a:pt x="33257" y="79868"/>
                    <a:pt x="33688" y="81425"/>
                  </a:cubicBezTo>
                  <a:cubicBezTo>
                    <a:pt x="34432" y="84119"/>
                    <a:pt x="36051" y="86565"/>
                    <a:pt x="38239" y="88307"/>
                  </a:cubicBezTo>
                  <a:cubicBezTo>
                    <a:pt x="39834" y="89575"/>
                    <a:pt x="42451" y="90023"/>
                    <a:pt x="44455" y="90388"/>
                  </a:cubicBezTo>
                  <a:cubicBezTo>
                    <a:pt x="45495" y="90578"/>
                    <a:pt x="46617" y="90728"/>
                    <a:pt x="47400" y="91437"/>
                  </a:cubicBezTo>
                  <a:cubicBezTo>
                    <a:pt x="47762" y="91764"/>
                    <a:pt x="48023" y="92187"/>
                    <a:pt x="48369" y="92530"/>
                  </a:cubicBezTo>
                  <a:cubicBezTo>
                    <a:pt x="50044" y="94188"/>
                    <a:pt x="53127" y="93507"/>
                    <a:pt x="54821" y="95145"/>
                  </a:cubicBezTo>
                  <a:cubicBezTo>
                    <a:pt x="55259" y="95566"/>
                    <a:pt x="55558" y="96107"/>
                    <a:pt x="55941" y="96579"/>
                  </a:cubicBezTo>
                  <a:cubicBezTo>
                    <a:pt x="56887" y="97736"/>
                    <a:pt x="58370" y="98428"/>
                    <a:pt x="59861" y="98428"/>
                  </a:cubicBezTo>
                  <a:cubicBezTo>
                    <a:pt x="60003" y="98428"/>
                    <a:pt x="60145" y="98421"/>
                    <a:pt x="60286" y="98409"/>
                  </a:cubicBezTo>
                  <a:lnTo>
                    <a:pt x="60286" y="98409"/>
                  </a:lnTo>
                  <a:cubicBezTo>
                    <a:pt x="59905" y="99653"/>
                    <a:pt x="61397" y="101114"/>
                    <a:pt x="60936" y="102330"/>
                  </a:cubicBezTo>
                  <a:cubicBezTo>
                    <a:pt x="60565" y="103312"/>
                    <a:pt x="59445" y="103741"/>
                    <a:pt x="58674" y="104452"/>
                  </a:cubicBezTo>
                  <a:cubicBezTo>
                    <a:pt x="57337" y="105685"/>
                    <a:pt x="57129" y="107795"/>
                    <a:pt x="57705" y="109521"/>
                  </a:cubicBezTo>
                  <a:cubicBezTo>
                    <a:pt x="58282" y="111246"/>
                    <a:pt x="59498" y="112671"/>
                    <a:pt x="60717" y="114022"/>
                  </a:cubicBezTo>
                  <a:cubicBezTo>
                    <a:pt x="62978" y="116530"/>
                    <a:pt x="65696" y="117746"/>
                    <a:pt x="68148" y="120066"/>
                  </a:cubicBezTo>
                  <a:cubicBezTo>
                    <a:pt x="70420" y="122216"/>
                    <a:pt x="70937" y="125696"/>
                    <a:pt x="70438" y="128784"/>
                  </a:cubicBezTo>
                  <a:cubicBezTo>
                    <a:pt x="69938" y="131872"/>
                    <a:pt x="68585" y="134744"/>
                    <a:pt x="67620" y="137718"/>
                  </a:cubicBezTo>
                  <a:cubicBezTo>
                    <a:pt x="65814" y="143276"/>
                    <a:pt x="65376" y="149382"/>
                    <a:pt x="67102" y="154963"/>
                  </a:cubicBezTo>
                  <a:cubicBezTo>
                    <a:pt x="68828" y="160546"/>
                    <a:pt x="72869" y="165522"/>
                    <a:pt x="78283" y="167717"/>
                  </a:cubicBezTo>
                  <a:cubicBezTo>
                    <a:pt x="78404" y="167766"/>
                    <a:pt x="78530" y="167788"/>
                    <a:pt x="78658" y="167788"/>
                  </a:cubicBezTo>
                  <a:cubicBezTo>
                    <a:pt x="79167" y="167788"/>
                    <a:pt x="79705" y="167444"/>
                    <a:pt x="80056" y="167066"/>
                  </a:cubicBezTo>
                  <a:cubicBezTo>
                    <a:pt x="80495" y="166591"/>
                    <a:pt x="80589" y="165833"/>
                    <a:pt x="80281" y="165265"/>
                  </a:cubicBezTo>
                  <a:cubicBezTo>
                    <a:pt x="79304" y="163467"/>
                    <a:pt x="77566" y="161932"/>
                    <a:pt x="76298" y="160326"/>
                  </a:cubicBezTo>
                  <a:cubicBezTo>
                    <a:pt x="75898" y="159821"/>
                    <a:pt x="75478" y="159248"/>
                    <a:pt x="75530" y="158607"/>
                  </a:cubicBezTo>
                  <a:cubicBezTo>
                    <a:pt x="75589" y="157886"/>
                    <a:pt x="76208" y="157367"/>
                    <a:pt x="76666" y="156807"/>
                  </a:cubicBezTo>
                  <a:cubicBezTo>
                    <a:pt x="77361" y="155947"/>
                    <a:pt x="77729" y="154867"/>
                    <a:pt x="77704" y="153762"/>
                  </a:cubicBezTo>
                  <a:cubicBezTo>
                    <a:pt x="77674" y="152733"/>
                    <a:pt x="77075" y="151726"/>
                    <a:pt x="77111" y="150697"/>
                  </a:cubicBezTo>
                  <a:cubicBezTo>
                    <a:pt x="77146" y="149667"/>
                    <a:pt x="77701" y="148583"/>
                    <a:pt x="78676" y="148251"/>
                  </a:cubicBezTo>
                  <a:cubicBezTo>
                    <a:pt x="79120" y="148100"/>
                    <a:pt x="79614" y="148115"/>
                    <a:pt x="80042" y="147926"/>
                  </a:cubicBezTo>
                  <a:cubicBezTo>
                    <a:pt x="81453" y="147303"/>
                    <a:pt x="81228" y="145153"/>
                    <a:pt x="82249" y="143996"/>
                  </a:cubicBezTo>
                  <a:cubicBezTo>
                    <a:pt x="82722" y="143460"/>
                    <a:pt x="83419" y="143193"/>
                    <a:pt x="84064" y="142883"/>
                  </a:cubicBezTo>
                  <a:cubicBezTo>
                    <a:pt x="86792" y="141571"/>
                    <a:pt x="89035" y="138972"/>
                    <a:pt x="89283" y="135957"/>
                  </a:cubicBezTo>
                  <a:cubicBezTo>
                    <a:pt x="89483" y="133544"/>
                    <a:pt x="88605" y="130615"/>
                    <a:pt x="90438" y="129034"/>
                  </a:cubicBezTo>
                  <a:cubicBezTo>
                    <a:pt x="91238" y="128344"/>
                    <a:pt x="92244" y="128199"/>
                    <a:pt x="93314" y="128199"/>
                  </a:cubicBezTo>
                  <a:cubicBezTo>
                    <a:pt x="94087" y="128199"/>
                    <a:pt x="94894" y="128275"/>
                    <a:pt x="95682" y="128275"/>
                  </a:cubicBezTo>
                  <a:cubicBezTo>
                    <a:pt x="96098" y="128275"/>
                    <a:pt x="96509" y="128254"/>
                    <a:pt x="96908" y="128189"/>
                  </a:cubicBezTo>
                  <a:cubicBezTo>
                    <a:pt x="97800" y="128044"/>
                    <a:pt x="98396" y="127214"/>
                    <a:pt x="98814" y="126412"/>
                  </a:cubicBezTo>
                  <a:cubicBezTo>
                    <a:pt x="99231" y="125609"/>
                    <a:pt x="99280" y="124658"/>
                    <a:pt x="99129" y="123766"/>
                  </a:cubicBezTo>
                  <a:cubicBezTo>
                    <a:pt x="98945" y="122668"/>
                    <a:pt x="98473" y="121597"/>
                    <a:pt x="98577" y="120489"/>
                  </a:cubicBezTo>
                  <a:cubicBezTo>
                    <a:pt x="98723" y="118930"/>
                    <a:pt x="99942" y="117730"/>
                    <a:pt x="100886" y="116480"/>
                  </a:cubicBezTo>
                  <a:cubicBezTo>
                    <a:pt x="102003" y="114998"/>
                    <a:pt x="102797" y="113297"/>
                    <a:pt x="103214" y="111488"/>
                  </a:cubicBezTo>
                  <a:cubicBezTo>
                    <a:pt x="103689" y="109429"/>
                    <a:pt x="102371" y="106997"/>
                    <a:pt x="100524" y="105970"/>
                  </a:cubicBezTo>
                  <a:cubicBezTo>
                    <a:pt x="98677" y="104943"/>
                    <a:pt x="96462" y="104915"/>
                    <a:pt x="94350" y="104853"/>
                  </a:cubicBezTo>
                  <a:cubicBezTo>
                    <a:pt x="92237" y="104794"/>
                    <a:pt x="89999" y="104633"/>
                    <a:pt x="88273" y="103414"/>
                  </a:cubicBezTo>
                  <a:cubicBezTo>
                    <a:pt x="86692" y="102296"/>
                    <a:pt x="85799" y="100469"/>
                    <a:pt x="84550" y="98991"/>
                  </a:cubicBezTo>
                  <a:cubicBezTo>
                    <a:pt x="82441" y="96497"/>
                    <a:pt x="79375" y="95057"/>
                    <a:pt x="76410" y="93690"/>
                  </a:cubicBezTo>
                  <a:cubicBezTo>
                    <a:pt x="75559" y="93298"/>
                    <a:pt x="74630" y="92901"/>
                    <a:pt x="73720" y="92901"/>
                  </a:cubicBezTo>
                  <a:cubicBezTo>
                    <a:pt x="73431" y="92901"/>
                    <a:pt x="73144" y="92941"/>
                    <a:pt x="72862" y="93034"/>
                  </a:cubicBezTo>
                  <a:cubicBezTo>
                    <a:pt x="72400" y="93185"/>
                    <a:pt x="71985" y="93473"/>
                    <a:pt x="71508" y="93564"/>
                  </a:cubicBezTo>
                  <a:cubicBezTo>
                    <a:pt x="71390" y="93586"/>
                    <a:pt x="71274" y="93597"/>
                    <a:pt x="71159" y="93597"/>
                  </a:cubicBezTo>
                  <a:cubicBezTo>
                    <a:pt x="70006" y="93597"/>
                    <a:pt x="69033" y="92520"/>
                    <a:pt x="67966" y="91944"/>
                  </a:cubicBezTo>
                  <a:cubicBezTo>
                    <a:pt x="67424" y="91651"/>
                    <a:pt x="66830" y="91518"/>
                    <a:pt x="66231" y="91518"/>
                  </a:cubicBezTo>
                  <a:cubicBezTo>
                    <a:pt x="64138" y="91518"/>
                    <a:pt x="61986" y="93147"/>
                    <a:pt x="61817" y="95293"/>
                  </a:cubicBezTo>
                  <a:cubicBezTo>
                    <a:pt x="61476" y="95410"/>
                    <a:pt x="61056" y="95468"/>
                    <a:pt x="60611" y="95468"/>
                  </a:cubicBezTo>
                  <a:cubicBezTo>
                    <a:pt x="59413" y="95468"/>
                    <a:pt x="58031" y="95047"/>
                    <a:pt x="57510" y="94228"/>
                  </a:cubicBezTo>
                  <a:cubicBezTo>
                    <a:pt x="56995" y="93419"/>
                    <a:pt x="56789" y="92287"/>
                    <a:pt x="55904" y="91918"/>
                  </a:cubicBezTo>
                  <a:cubicBezTo>
                    <a:pt x="55432" y="91722"/>
                    <a:pt x="54840" y="91796"/>
                    <a:pt x="54455" y="91458"/>
                  </a:cubicBezTo>
                  <a:cubicBezTo>
                    <a:pt x="53818" y="90898"/>
                    <a:pt x="54313" y="89881"/>
                    <a:pt x="54428" y="89040"/>
                  </a:cubicBezTo>
                  <a:cubicBezTo>
                    <a:pt x="54609" y="87696"/>
                    <a:pt x="53607" y="86419"/>
                    <a:pt x="52383" y="85834"/>
                  </a:cubicBezTo>
                  <a:cubicBezTo>
                    <a:pt x="51161" y="85249"/>
                    <a:pt x="49761" y="85202"/>
                    <a:pt x="48407" y="85159"/>
                  </a:cubicBezTo>
                  <a:cubicBezTo>
                    <a:pt x="47051" y="85115"/>
                    <a:pt x="45649" y="85054"/>
                    <a:pt x="44436" y="84447"/>
                  </a:cubicBezTo>
                  <a:cubicBezTo>
                    <a:pt x="42077" y="83264"/>
                    <a:pt x="41111" y="80063"/>
                    <a:pt x="42146" y="77635"/>
                  </a:cubicBezTo>
                  <a:cubicBezTo>
                    <a:pt x="43156" y="75267"/>
                    <a:pt x="45760" y="73783"/>
                    <a:pt x="48337" y="73783"/>
                  </a:cubicBezTo>
                  <a:cubicBezTo>
                    <a:pt x="48401" y="73783"/>
                    <a:pt x="48464" y="73784"/>
                    <a:pt x="48528" y="73786"/>
                  </a:cubicBezTo>
                  <a:cubicBezTo>
                    <a:pt x="51112" y="73862"/>
                    <a:pt x="53842" y="75749"/>
                    <a:pt x="53870" y="78335"/>
                  </a:cubicBezTo>
                  <a:cubicBezTo>
                    <a:pt x="53875" y="78746"/>
                    <a:pt x="54287" y="78928"/>
                    <a:pt x="54735" y="78928"/>
                  </a:cubicBezTo>
                  <a:cubicBezTo>
                    <a:pt x="55004" y="78928"/>
                    <a:pt x="55285" y="78863"/>
                    <a:pt x="55498" y="78741"/>
                  </a:cubicBezTo>
                  <a:cubicBezTo>
                    <a:pt x="56067" y="78416"/>
                    <a:pt x="56365" y="77760"/>
                    <a:pt x="56505" y="77119"/>
                  </a:cubicBezTo>
                  <a:cubicBezTo>
                    <a:pt x="56645" y="76478"/>
                    <a:pt x="56664" y="75812"/>
                    <a:pt x="56860" y="75186"/>
                  </a:cubicBezTo>
                  <a:cubicBezTo>
                    <a:pt x="57310" y="73749"/>
                    <a:pt x="58757" y="72690"/>
                    <a:pt x="60261" y="72690"/>
                  </a:cubicBezTo>
                  <a:cubicBezTo>
                    <a:pt x="60273" y="72690"/>
                    <a:pt x="60285" y="72690"/>
                    <a:pt x="60297" y="72690"/>
                  </a:cubicBezTo>
                  <a:cubicBezTo>
                    <a:pt x="60306" y="72690"/>
                    <a:pt x="60314" y="72690"/>
                    <a:pt x="60323" y="72690"/>
                  </a:cubicBezTo>
                  <a:cubicBezTo>
                    <a:pt x="61893" y="72690"/>
                    <a:pt x="62998" y="71122"/>
                    <a:pt x="64116" y="70013"/>
                  </a:cubicBezTo>
                  <a:cubicBezTo>
                    <a:pt x="65241" y="68896"/>
                    <a:pt x="65913" y="67214"/>
                    <a:pt x="65469" y="65693"/>
                  </a:cubicBezTo>
                  <a:cubicBezTo>
                    <a:pt x="65229" y="64873"/>
                    <a:pt x="64683" y="64046"/>
                    <a:pt x="64956" y="63238"/>
                  </a:cubicBezTo>
                  <a:cubicBezTo>
                    <a:pt x="65170" y="62604"/>
                    <a:pt x="65822" y="62237"/>
                    <a:pt x="66438" y="61978"/>
                  </a:cubicBezTo>
                  <a:cubicBezTo>
                    <a:pt x="67992" y="61328"/>
                    <a:pt x="69657" y="60995"/>
                    <a:pt x="71338" y="60995"/>
                  </a:cubicBezTo>
                  <a:cubicBezTo>
                    <a:pt x="71514" y="60995"/>
                    <a:pt x="71689" y="60998"/>
                    <a:pt x="71865" y="61005"/>
                  </a:cubicBezTo>
                  <a:cubicBezTo>
                    <a:pt x="71916" y="61008"/>
                    <a:pt x="71966" y="61009"/>
                    <a:pt x="72016" y="61009"/>
                  </a:cubicBezTo>
                  <a:cubicBezTo>
                    <a:pt x="73530" y="61009"/>
                    <a:pt x="74333" y="60016"/>
                    <a:pt x="75129" y="58671"/>
                  </a:cubicBezTo>
                  <a:cubicBezTo>
                    <a:pt x="75724" y="57667"/>
                    <a:pt x="75988" y="56400"/>
                    <a:pt x="76935" y="55719"/>
                  </a:cubicBezTo>
                  <a:cubicBezTo>
                    <a:pt x="77461" y="55341"/>
                    <a:pt x="78061" y="55227"/>
                    <a:pt x="78697" y="55227"/>
                  </a:cubicBezTo>
                  <a:cubicBezTo>
                    <a:pt x="79669" y="55227"/>
                    <a:pt x="80723" y="55493"/>
                    <a:pt x="81724" y="55493"/>
                  </a:cubicBezTo>
                  <a:cubicBezTo>
                    <a:pt x="81835" y="55493"/>
                    <a:pt x="81945" y="55490"/>
                    <a:pt x="82055" y="55483"/>
                  </a:cubicBezTo>
                  <a:cubicBezTo>
                    <a:pt x="84597" y="55311"/>
                    <a:pt x="86582" y="52458"/>
                    <a:pt x="85860" y="50015"/>
                  </a:cubicBezTo>
                  <a:cubicBezTo>
                    <a:pt x="85517" y="48852"/>
                    <a:pt x="84704" y="47901"/>
                    <a:pt x="84043" y="46884"/>
                  </a:cubicBezTo>
                  <a:cubicBezTo>
                    <a:pt x="83131" y="45481"/>
                    <a:pt x="82492" y="43918"/>
                    <a:pt x="82159" y="42277"/>
                  </a:cubicBezTo>
                  <a:cubicBezTo>
                    <a:pt x="81854" y="40773"/>
                    <a:pt x="81767" y="39118"/>
                    <a:pt x="80776" y="37947"/>
                  </a:cubicBezTo>
                  <a:cubicBezTo>
                    <a:pt x="79227" y="38020"/>
                    <a:pt x="77350" y="37975"/>
                    <a:pt x="75971" y="38686"/>
                  </a:cubicBezTo>
                  <a:cubicBezTo>
                    <a:pt x="75699" y="37108"/>
                    <a:pt x="75398" y="35461"/>
                    <a:pt x="74423" y="34192"/>
                  </a:cubicBezTo>
                  <a:cubicBezTo>
                    <a:pt x="73732" y="33291"/>
                    <a:pt x="72587" y="32657"/>
                    <a:pt x="71488" y="32657"/>
                  </a:cubicBezTo>
                  <a:cubicBezTo>
                    <a:pt x="71039" y="32657"/>
                    <a:pt x="70597" y="32763"/>
                    <a:pt x="70198" y="32999"/>
                  </a:cubicBezTo>
                  <a:cubicBezTo>
                    <a:pt x="68851" y="33794"/>
                    <a:pt x="68559" y="35642"/>
                    <a:pt x="68807" y="37187"/>
                  </a:cubicBezTo>
                  <a:cubicBezTo>
                    <a:pt x="69057" y="38731"/>
                    <a:pt x="69698" y="40227"/>
                    <a:pt x="69655" y="41791"/>
                  </a:cubicBezTo>
                  <a:cubicBezTo>
                    <a:pt x="69615" y="43336"/>
                    <a:pt x="68552" y="45042"/>
                    <a:pt x="67017" y="45042"/>
                  </a:cubicBezTo>
                  <a:cubicBezTo>
                    <a:pt x="66998" y="45042"/>
                    <a:pt x="66979" y="45041"/>
                    <a:pt x="66960" y="45041"/>
                  </a:cubicBezTo>
                  <a:cubicBezTo>
                    <a:pt x="66146" y="45019"/>
                    <a:pt x="65416" y="44522"/>
                    <a:pt x="64843" y="43941"/>
                  </a:cubicBezTo>
                  <a:cubicBezTo>
                    <a:pt x="64022" y="43112"/>
                    <a:pt x="63372" y="42052"/>
                    <a:pt x="62317" y="41553"/>
                  </a:cubicBezTo>
                  <a:cubicBezTo>
                    <a:pt x="61507" y="41171"/>
                    <a:pt x="60577" y="41179"/>
                    <a:pt x="59704" y="40982"/>
                  </a:cubicBezTo>
                  <a:cubicBezTo>
                    <a:pt x="56728" y="40316"/>
                    <a:pt x="54688" y="36902"/>
                    <a:pt x="55510" y="33965"/>
                  </a:cubicBezTo>
                  <a:cubicBezTo>
                    <a:pt x="56182" y="31564"/>
                    <a:pt x="58657" y="29882"/>
                    <a:pt x="61117" y="29882"/>
                  </a:cubicBezTo>
                  <a:cubicBezTo>
                    <a:pt x="61664" y="29882"/>
                    <a:pt x="62211" y="29966"/>
                    <a:pt x="62737" y="30143"/>
                  </a:cubicBezTo>
                  <a:cubicBezTo>
                    <a:pt x="66237" y="28861"/>
                    <a:pt x="67660" y="24447"/>
                    <a:pt x="66265" y="20991"/>
                  </a:cubicBezTo>
                  <a:cubicBezTo>
                    <a:pt x="64868" y="17535"/>
                    <a:pt x="61115" y="15389"/>
                    <a:pt x="57392" y="15226"/>
                  </a:cubicBezTo>
                  <a:cubicBezTo>
                    <a:pt x="56302" y="15179"/>
                    <a:pt x="55191" y="15275"/>
                    <a:pt x="54134" y="15007"/>
                  </a:cubicBezTo>
                  <a:cubicBezTo>
                    <a:pt x="51145" y="14251"/>
                    <a:pt x="49582" y="10965"/>
                    <a:pt x="46980" y="9310"/>
                  </a:cubicBezTo>
                  <a:cubicBezTo>
                    <a:pt x="46287" y="8869"/>
                    <a:pt x="45224" y="8778"/>
                    <a:pt x="44079" y="8778"/>
                  </a:cubicBezTo>
                  <a:cubicBezTo>
                    <a:pt x="43277" y="8778"/>
                    <a:pt x="42435" y="8823"/>
                    <a:pt x="41651" y="8823"/>
                  </a:cubicBezTo>
                  <a:cubicBezTo>
                    <a:pt x="40795" y="8823"/>
                    <a:pt x="40007" y="8769"/>
                    <a:pt x="39418" y="8547"/>
                  </a:cubicBezTo>
                  <a:cubicBezTo>
                    <a:pt x="38499" y="8200"/>
                    <a:pt x="37525" y="8023"/>
                    <a:pt x="36546" y="8023"/>
                  </a:cubicBezTo>
                  <a:cubicBezTo>
                    <a:pt x="36275" y="8023"/>
                    <a:pt x="36003" y="8037"/>
                    <a:pt x="35731" y="8064"/>
                  </a:cubicBezTo>
                  <a:cubicBezTo>
                    <a:pt x="34635" y="9104"/>
                    <a:pt x="32585" y="9398"/>
                    <a:pt x="31077" y="9499"/>
                  </a:cubicBezTo>
                  <a:cubicBezTo>
                    <a:pt x="29526" y="7990"/>
                    <a:pt x="27655" y="6585"/>
                    <a:pt x="25725" y="5605"/>
                  </a:cubicBezTo>
                  <a:cubicBezTo>
                    <a:pt x="24435" y="4951"/>
                    <a:pt x="22930" y="4260"/>
                    <a:pt x="22532" y="2870"/>
                  </a:cubicBezTo>
                  <a:cubicBezTo>
                    <a:pt x="22012" y="1053"/>
                    <a:pt x="19376" y="125"/>
                    <a:pt x="17200" y="125"/>
                  </a:cubicBezTo>
                  <a:cubicBezTo>
                    <a:pt x="16716" y="125"/>
                    <a:pt x="16254" y="171"/>
                    <a:pt x="15844" y="263"/>
                  </a:cubicBezTo>
                  <a:cubicBezTo>
                    <a:pt x="15181" y="84"/>
                    <a:pt x="14496" y="0"/>
                    <a:pt x="13807" y="0"/>
                  </a:cubicBezTo>
                  <a:close/>
                </a:path>
              </a:pathLst>
            </a:custGeom>
            <a:solidFill>
              <a:srgbClr val="FFFFFF">
                <a:alpha val="410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47"/>
            <p:cNvSpPr/>
            <p:nvPr/>
          </p:nvSpPr>
          <p:spPr>
            <a:xfrm>
              <a:off x="2370225" y="830650"/>
              <a:ext cx="1016975" cy="1158500"/>
            </a:xfrm>
            <a:custGeom>
              <a:avLst/>
              <a:gdLst/>
              <a:ahLst/>
              <a:cxnLst/>
              <a:rect l="l" t="t" r="r" b="b"/>
              <a:pathLst>
                <a:path w="40679" h="46340" extrusionOk="0">
                  <a:moveTo>
                    <a:pt x="15780" y="0"/>
                  </a:moveTo>
                  <a:cubicBezTo>
                    <a:pt x="14989" y="0"/>
                    <a:pt x="14213" y="109"/>
                    <a:pt x="13470" y="421"/>
                  </a:cubicBezTo>
                  <a:cubicBezTo>
                    <a:pt x="9879" y="1928"/>
                    <a:pt x="10933" y="5468"/>
                    <a:pt x="8580" y="7572"/>
                  </a:cubicBezTo>
                  <a:cubicBezTo>
                    <a:pt x="6546" y="9390"/>
                    <a:pt x="2788" y="7963"/>
                    <a:pt x="1150" y="10460"/>
                  </a:cubicBezTo>
                  <a:cubicBezTo>
                    <a:pt x="0" y="12215"/>
                    <a:pt x="1289" y="14606"/>
                    <a:pt x="2962" y="15871"/>
                  </a:cubicBezTo>
                  <a:cubicBezTo>
                    <a:pt x="4636" y="17135"/>
                    <a:pt x="6731" y="17894"/>
                    <a:pt x="8056" y="19522"/>
                  </a:cubicBezTo>
                  <a:cubicBezTo>
                    <a:pt x="10183" y="22136"/>
                    <a:pt x="9577" y="26004"/>
                    <a:pt x="8413" y="29169"/>
                  </a:cubicBezTo>
                  <a:cubicBezTo>
                    <a:pt x="7247" y="32332"/>
                    <a:pt x="5603" y="35532"/>
                    <a:pt x="6005" y="38881"/>
                  </a:cubicBezTo>
                  <a:cubicBezTo>
                    <a:pt x="6193" y="40459"/>
                    <a:pt x="6837" y="41956"/>
                    <a:pt x="7675" y="43307"/>
                  </a:cubicBezTo>
                  <a:cubicBezTo>
                    <a:pt x="8488" y="44615"/>
                    <a:pt x="9597" y="45873"/>
                    <a:pt x="11095" y="46235"/>
                  </a:cubicBezTo>
                  <a:cubicBezTo>
                    <a:pt x="11391" y="46306"/>
                    <a:pt x="11688" y="46339"/>
                    <a:pt x="11983" y="46339"/>
                  </a:cubicBezTo>
                  <a:cubicBezTo>
                    <a:pt x="13586" y="46339"/>
                    <a:pt x="15150" y="45367"/>
                    <a:pt x="16368" y="44250"/>
                  </a:cubicBezTo>
                  <a:cubicBezTo>
                    <a:pt x="17812" y="42927"/>
                    <a:pt x="19065" y="41325"/>
                    <a:pt x="20822" y="40465"/>
                  </a:cubicBezTo>
                  <a:cubicBezTo>
                    <a:pt x="23353" y="39224"/>
                    <a:pt x="26610" y="39686"/>
                    <a:pt x="28815" y="37929"/>
                  </a:cubicBezTo>
                  <a:cubicBezTo>
                    <a:pt x="31544" y="35754"/>
                    <a:pt x="31140" y="31606"/>
                    <a:pt x="31890" y="28199"/>
                  </a:cubicBezTo>
                  <a:cubicBezTo>
                    <a:pt x="33150" y="22476"/>
                    <a:pt x="38102" y="18249"/>
                    <a:pt x="40038" y="12718"/>
                  </a:cubicBezTo>
                  <a:cubicBezTo>
                    <a:pt x="40418" y="11636"/>
                    <a:pt x="40679" y="10499"/>
                    <a:pt x="40652" y="9352"/>
                  </a:cubicBezTo>
                  <a:cubicBezTo>
                    <a:pt x="40569" y="5649"/>
                    <a:pt x="37449" y="2571"/>
                    <a:pt x="33956" y="1339"/>
                  </a:cubicBezTo>
                  <a:cubicBezTo>
                    <a:pt x="31938" y="627"/>
                    <a:pt x="29911" y="457"/>
                    <a:pt x="27871" y="457"/>
                  </a:cubicBezTo>
                  <a:cubicBezTo>
                    <a:pt x="26007" y="457"/>
                    <a:pt x="24132" y="599"/>
                    <a:pt x="22245" y="599"/>
                  </a:cubicBezTo>
                  <a:cubicBezTo>
                    <a:pt x="21785" y="599"/>
                    <a:pt x="21325" y="591"/>
                    <a:pt x="20863" y="570"/>
                  </a:cubicBezTo>
                  <a:cubicBezTo>
                    <a:pt x="19225" y="496"/>
                    <a:pt x="17470" y="0"/>
                    <a:pt x="15780" y="0"/>
                  </a:cubicBezTo>
                  <a:close/>
                </a:path>
              </a:pathLst>
            </a:custGeom>
            <a:solidFill>
              <a:srgbClr val="FFFFFF">
                <a:alpha val="410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380;p47"/>
            <p:cNvSpPr/>
            <p:nvPr/>
          </p:nvSpPr>
          <p:spPr>
            <a:xfrm>
              <a:off x="3143325" y="1089650"/>
              <a:ext cx="4064350" cy="3503975"/>
            </a:xfrm>
            <a:custGeom>
              <a:avLst/>
              <a:gdLst/>
              <a:ahLst/>
              <a:cxnLst/>
              <a:rect l="l" t="t" r="r" b="b"/>
              <a:pathLst>
                <a:path w="162574" h="140159" extrusionOk="0">
                  <a:moveTo>
                    <a:pt x="149391" y="0"/>
                  </a:moveTo>
                  <a:cubicBezTo>
                    <a:pt x="148360" y="0"/>
                    <a:pt x="147330" y="156"/>
                    <a:pt x="146349" y="477"/>
                  </a:cubicBezTo>
                  <a:cubicBezTo>
                    <a:pt x="145329" y="812"/>
                    <a:pt x="144363" y="1309"/>
                    <a:pt x="143326" y="1583"/>
                  </a:cubicBezTo>
                  <a:cubicBezTo>
                    <a:pt x="142494" y="1801"/>
                    <a:pt x="141638" y="1870"/>
                    <a:pt x="140776" y="1870"/>
                  </a:cubicBezTo>
                  <a:cubicBezTo>
                    <a:pt x="140050" y="1870"/>
                    <a:pt x="139319" y="1821"/>
                    <a:pt x="138596" y="1772"/>
                  </a:cubicBezTo>
                  <a:lnTo>
                    <a:pt x="130106" y="1191"/>
                  </a:lnTo>
                  <a:cubicBezTo>
                    <a:pt x="129237" y="1132"/>
                    <a:pt x="128350" y="1076"/>
                    <a:pt x="127469" y="1076"/>
                  </a:cubicBezTo>
                  <a:cubicBezTo>
                    <a:pt x="125783" y="1076"/>
                    <a:pt x="124119" y="1281"/>
                    <a:pt x="122644" y="2056"/>
                  </a:cubicBezTo>
                  <a:cubicBezTo>
                    <a:pt x="119360" y="3782"/>
                    <a:pt x="117499" y="8084"/>
                    <a:pt x="113816" y="8529"/>
                  </a:cubicBezTo>
                  <a:cubicBezTo>
                    <a:pt x="113611" y="8554"/>
                    <a:pt x="113408" y="8566"/>
                    <a:pt x="113207" y="8566"/>
                  </a:cubicBezTo>
                  <a:cubicBezTo>
                    <a:pt x="110853" y="8566"/>
                    <a:pt x="108715" y="6973"/>
                    <a:pt x="106473" y="6087"/>
                  </a:cubicBezTo>
                  <a:cubicBezTo>
                    <a:pt x="105100" y="5543"/>
                    <a:pt x="103627" y="5279"/>
                    <a:pt x="102152" y="5279"/>
                  </a:cubicBezTo>
                  <a:cubicBezTo>
                    <a:pt x="99404" y="5279"/>
                    <a:pt x="96647" y="6196"/>
                    <a:pt x="94512" y="7933"/>
                  </a:cubicBezTo>
                  <a:cubicBezTo>
                    <a:pt x="93279" y="7304"/>
                    <a:pt x="93660" y="5468"/>
                    <a:pt x="93225" y="4153"/>
                  </a:cubicBezTo>
                  <a:cubicBezTo>
                    <a:pt x="92771" y="2782"/>
                    <a:pt x="91297" y="1954"/>
                    <a:pt x="89858" y="1828"/>
                  </a:cubicBezTo>
                  <a:cubicBezTo>
                    <a:pt x="89687" y="1813"/>
                    <a:pt x="89517" y="1806"/>
                    <a:pt x="89348" y="1806"/>
                  </a:cubicBezTo>
                  <a:cubicBezTo>
                    <a:pt x="88082" y="1806"/>
                    <a:pt x="86834" y="2194"/>
                    <a:pt x="85623" y="2590"/>
                  </a:cubicBezTo>
                  <a:cubicBezTo>
                    <a:pt x="82664" y="3556"/>
                    <a:pt x="79224" y="5204"/>
                    <a:pt x="78950" y="8303"/>
                  </a:cubicBezTo>
                  <a:cubicBezTo>
                    <a:pt x="78873" y="9176"/>
                    <a:pt x="79068" y="10104"/>
                    <a:pt x="78702" y="10900"/>
                  </a:cubicBezTo>
                  <a:cubicBezTo>
                    <a:pt x="78178" y="12033"/>
                    <a:pt x="76762" y="12408"/>
                    <a:pt x="75881" y="13291"/>
                  </a:cubicBezTo>
                  <a:cubicBezTo>
                    <a:pt x="74831" y="14345"/>
                    <a:pt x="74664" y="15971"/>
                    <a:pt x="74621" y="17458"/>
                  </a:cubicBezTo>
                  <a:cubicBezTo>
                    <a:pt x="74577" y="18944"/>
                    <a:pt x="74563" y="20541"/>
                    <a:pt x="73703" y="21754"/>
                  </a:cubicBezTo>
                  <a:cubicBezTo>
                    <a:pt x="73148" y="22537"/>
                    <a:pt x="71069" y="23068"/>
                    <a:pt x="69376" y="23068"/>
                  </a:cubicBezTo>
                  <a:cubicBezTo>
                    <a:pt x="68445" y="23068"/>
                    <a:pt x="67630" y="22907"/>
                    <a:pt x="67252" y="22539"/>
                  </a:cubicBezTo>
                  <a:cubicBezTo>
                    <a:pt x="66636" y="21940"/>
                    <a:pt x="65905" y="21693"/>
                    <a:pt x="65124" y="21693"/>
                  </a:cubicBezTo>
                  <a:cubicBezTo>
                    <a:pt x="63293" y="21693"/>
                    <a:pt x="61194" y="23048"/>
                    <a:pt x="59696" y="24392"/>
                  </a:cubicBezTo>
                  <a:lnTo>
                    <a:pt x="53326" y="30110"/>
                  </a:lnTo>
                  <a:cubicBezTo>
                    <a:pt x="51731" y="31541"/>
                    <a:pt x="50013" y="33034"/>
                    <a:pt x="47899" y="33389"/>
                  </a:cubicBezTo>
                  <a:cubicBezTo>
                    <a:pt x="47672" y="33427"/>
                    <a:pt x="47440" y="33446"/>
                    <a:pt x="47206" y="33446"/>
                  </a:cubicBezTo>
                  <a:cubicBezTo>
                    <a:pt x="45267" y="33446"/>
                    <a:pt x="43232" y="32171"/>
                    <a:pt x="43155" y="30259"/>
                  </a:cubicBezTo>
                  <a:cubicBezTo>
                    <a:pt x="43563" y="29875"/>
                    <a:pt x="44085" y="29761"/>
                    <a:pt x="44655" y="29761"/>
                  </a:cubicBezTo>
                  <a:cubicBezTo>
                    <a:pt x="45498" y="29761"/>
                    <a:pt x="46445" y="30012"/>
                    <a:pt x="47276" y="30012"/>
                  </a:cubicBezTo>
                  <a:cubicBezTo>
                    <a:pt x="47872" y="30012"/>
                    <a:pt x="48409" y="29883"/>
                    <a:pt x="48805" y="29438"/>
                  </a:cubicBezTo>
                  <a:cubicBezTo>
                    <a:pt x="49977" y="28121"/>
                    <a:pt x="48243" y="26238"/>
                    <a:pt x="46718" y="25356"/>
                  </a:cubicBezTo>
                  <a:cubicBezTo>
                    <a:pt x="43929" y="23744"/>
                    <a:pt x="41047" y="22101"/>
                    <a:pt x="37854" y="21667"/>
                  </a:cubicBezTo>
                  <a:cubicBezTo>
                    <a:pt x="37395" y="21605"/>
                    <a:pt x="36928" y="21573"/>
                    <a:pt x="36459" y="21573"/>
                  </a:cubicBezTo>
                  <a:cubicBezTo>
                    <a:pt x="33662" y="21573"/>
                    <a:pt x="30804" y="22696"/>
                    <a:pt x="29384" y="25062"/>
                  </a:cubicBezTo>
                  <a:cubicBezTo>
                    <a:pt x="27966" y="27426"/>
                    <a:pt x="28225" y="30512"/>
                    <a:pt x="26820" y="32884"/>
                  </a:cubicBezTo>
                  <a:cubicBezTo>
                    <a:pt x="25941" y="34369"/>
                    <a:pt x="24491" y="35431"/>
                    <a:pt x="23493" y="36839"/>
                  </a:cubicBezTo>
                  <a:cubicBezTo>
                    <a:pt x="22495" y="38247"/>
                    <a:pt x="22067" y="40372"/>
                    <a:pt x="23291" y="41591"/>
                  </a:cubicBezTo>
                  <a:cubicBezTo>
                    <a:pt x="24277" y="42574"/>
                    <a:pt x="25957" y="42576"/>
                    <a:pt x="26934" y="43568"/>
                  </a:cubicBezTo>
                  <a:cubicBezTo>
                    <a:pt x="27686" y="44334"/>
                    <a:pt x="27942" y="45612"/>
                    <a:pt x="28928" y="46032"/>
                  </a:cubicBezTo>
                  <a:cubicBezTo>
                    <a:pt x="29116" y="46112"/>
                    <a:pt x="29308" y="46149"/>
                    <a:pt x="29499" y="46149"/>
                  </a:cubicBezTo>
                  <a:cubicBezTo>
                    <a:pt x="30453" y="46149"/>
                    <a:pt x="31375" y="45228"/>
                    <a:pt x="31599" y="44232"/>
                  </a:cubicBezTo>
                  <a:cubicBezTo>
                    <a:pt x="31870" y="43035"/>
                    <a:pt x="31491" y="41803"/>
                    <a:pt x="31294" y="40594"/>
                  </a:cubicBezTo>
                  <a:cubicBezTo>
                    <a:pt x="30707" y="36976"/>
                    <a:pt x="32524" y="32527"/>
                    <a:pt x="36153" y="32010"/>
                  </a:cubicBezTo>
                  <a:cubicBezTo>
                    <a:pt x="36979" y="32041"/>
                    <a:pt x="37253" y="33221"/>
                    <a:pt x="36881" y="33960"/>
                  </a:cubicBezTo>
                  <a:cubicBezTo>
                    <a:pt x="36512" y="34700"/>
                    <a:pt x="35790" y="35213"/>
                    <a:pt x="35400" y="35941"/>
                  </a:cubicBezTo>
                  <a:cubicBezTo>
                    <a:pt x="34663" y="37314"/>
                    <a:pt x="35518" y="39272"/>
                    <a:pt x="37026" y="39667"/>
                  </a:cubicBezTo>
                  <a:cubicBezTo>
                    <a:pt x="38598" y="40078"/>
                    <a:pt x="41223" y="39748"/>
                    <a:pt x="41017" y="41358"/>
                  </a:cubicBezTo>
                  <a:cubicBezTo>
                    <a:pt x="40797" y="43068"/>
                    <a:pt x="37630" y="41948"/>
                    <a:pt x="36606" y="43336"/>
                  </a:cubicBezTo>
                  <a:cubicBezTo>
                    <a:pt x="36002" y="44155"/>
                    <a:pt x="36537" y="45296"/>
                    <a:pt x="36521" y="46313"/>
                  </a:cubicBezTo>
                  <a:cubicBezTo>
                    <a:pt x="36494" y="48303"/>
                    <a:pt x="34299" y="49599"/>
                    <a:pt x="32313" y="49739"/>
                  </a:cubicBezTo>
                  <a:cubicBezTo>
                    <a:pt x="32097" y="49755"/>
                    <a:pt x="31880" y="49762"/>
                    <a:pt x="31663" y="49762"/>
                  </a:cubicBezTo>
                  <a:cubicBezTo>
                    <a:pt x="30164" y="49762"/>
                    <a:pt x="28664" y="49439"/>
                    <a:pt x="27166" y="49439"/>
                  </a:cubicBezTo>
                  <a:cubicBezTo>
                    <a:pt x="26898" y="49439"/>
                    <a:pt x="26629" y="49449"/>
                    <a:pt x="26361" y="49474"/>
                  </a:cubicBezTo>
                  <a:cubicBezTo>
                    <a:pt x="24379" y="49654"/>
                    <a:pt x="22222" y="51058"/>
                    <a:pt x="22312" y="53044"/>
                  </a:cubicBezTo>
                  <a:cubicBezTo>
                    <a:pt x="19567" y="54331"/>
                    <a:pt x="16715" y="55374"/>
                    <a:pt x="13788" y="56164"/>
                  </a:cubicBezTo>
                  <a:cubicBezTo>
                    <a:pt x="13912" y="58317"/>
                    <a:pt x="17975" y="58517"/>
                    <a:pt x="17960" y="60675"/>
                  </a:cubicBezTo>
                  <a:cubicBezTo>
                    <a:pt x="17949" y="61887"/>
                    <a:pt x="16542" y="62556"/>
                    <a:pt x="15302" y="62556"/>
                  </a:cubicBezTo>
                  <a:cubicBezTo>
                    <a:pt x="15219" y="62556"/>
                    <a:pt x="15137" y="62553"/>
                    <a:pt x="15056" y="62547"/>
                  </a:cubicBezTo>
                  <a:cubicBezTo>
                    <a:pt x="14072" y="62475"/>
                    <a:pt x="13082" y="62160"/>
                    <a:pt x="12113" y="62160"/>
                  </a:cubicBezTo>
                  <a:cubicBezTo>
                    <a:pt x="11810" y="62160"/>
                    <a:pt x="11508" y="62191"/>
                    <a:pt x="11210" y="62270"/>
                  </a:cubicBezTo>
                  <a:cubicBezTo>
                    <a:pt x="9047" y="62839"/>
                    <a:pt x="8290" y="65880"/>
                    <a:pt x="9487" y="67769"/>
                  </a:cubicBezTo>
                  <a:cubicBezTo>
                    <a:pt x="10572" y="69481"/>
                    <a:pt x="12694" y="70258"/>
                    <a:pt x="14741" y="70258"/>
                  </a:cubicBezTo>
                  <a:cubicBezTo>
                    <a:pt x="14954" y="70258"/>
                    <a:pt x="15165" y="70249"/>
                    <a:pt x="15375" y="70233"/>
                  </a:cubicBezTo>
                  <a:cubicBezTo>
                    <a:pt x="16269" y="70162"/>
                    <a:pt x="17225" y="69924"/>
                    <a:pt x="17785" y="69223"/>
                  </a:cubicBezTo>
                  <a:cubicBezTo>
                    <a:pt x="18318" y="68554"/>
                    <a:pt x="18362" y="67634"/>
                    <a:pt x="18586" y="66808"/>
                  </a:cubicBezTo>
                  <a:cubicBezTo>
                    <a:pt x="19089" y="64960"/>
                    <a:pt x="20667" y="63445"/>
                    <a:pt x="22534" y="63019"/>
                  </a:cubicBezTo>
                  <a:cubicBezTo>
                    <a:pt x="23588" y="62778"/>
                    <a:pt x="24878" y="62758"/>
                    <a:pt x="25444" y="61839"/>
                  </a:cubicBezTo>
                  <a:cubicBezTo>
                    <a:pt x="27854" y="63143"/>
                    <a:pt x="29550" y="65685"/>
                    <a:pt x="29826" y="68413"/>
                  </a:cubicBezTo>
                  <a:cubicBezTo>
                    <a:pt x="30020" y="68663"/>
                    <a:pt x="30274" y="68770"/>
                    <a:pt x="30543" y="68770"/>
                  </a:cubicBezTo>
                  <a:cubicBezTo>
                    <a:pt x="31347" y="68770"/>
                    <a:pt x="32287" y="67809"/>
                    <a:pt x="32159" y="66868"/>
                  </a:cubicBezTo>
                  <a:cubicBezTo>
                    <a:pt x="31991" y="65614"/>
                    <a:pt x="30882" y="64743"/>
                    <a:pt x="30003" y="63834"/>
                  </a:cubicBezTo>
                  <a:cubicBezTo>
                    <a:pt x="29122" y="62923"/>
                    <a:pt x="28387" y="61510"/>
                    <a:pt x="29078" y="60448"/>
                  </a:cubicBezTo>
                  <a:lnTo>
                    <a:pt x="29078" y="60448"/>
                  </a:lnTo>
                  <a:cubicBezTo>
                    <a:pt x="33197" y="61658"/>
                    <a:pt x="36527" y="65238"/>
                    <a:pt x="37435" y="69435"/>
                  </a:cubicBezTo>
                  <a:cubicBezTo>
                    <a:pt x="38871" y="69149"/>
                    <a:pt x="39664" y="67205"/>
                    <a:pt x="38838" y="65997"/>
                  </a:cubicBezTo>
                  <a:cubicBezTo>
                    <a:pt x="39003" y="65628"/>
                    <a:pt x="39328" y="65472"/>
                    <a:pt x="39697" y="65472"/>
                  </a:cubicBezTo>
                  <a:cubicBezTo>
                    <a:pt x="40331" y="65472"/>
                    <a:pt x="41094" y="65932"/>
                    <a:pt x="41391" y="66558"/>
                  </a:cubicBezTo>
                  <a:cubicBezTo>
                    <a:pt x="41862" y="67549"/>
                    <a:pt x="41819" y="68770"/>
                    <a:pt x="42492" y="69636"/>
                  </a:cubicBezTo>
                  <a:cubicBezTo>
                    <a:pt x="43175" y="70517"/>
                    <a:pt x="44261" y="70711"/>
                    <a:pt x="45451" y="70711"/>
                  </a:cubicBezTo>
                  <a:cubicBezTo>
                    <a:pt x="46388" y="70711"/>
                    <a:pt x="47390" y="70590"/>
                    <a:pt x="48312" y="70590"/>
                  </a:cubicBezTo>
                  <a:cubicBezTo>
                    <a:pt x="49551" y="70590"/>
                    <a:pt x="50643" y="70808"/>
                    <a:pt x="51235" y="71828"/>
                  </a:cubicBezTo>
                  <a:cubicBezTo>
                    <a:pt x="52336" y="73723"/>
                    <a:pt x="49909" y="75927"/>
                    <a:pt x="47711" y="75927"/>
                  </a:cubicBezTo>
                  <a:cubicBezTo>
                    <a:pt x="47678" y="75927"/>
                    <a:pt x="47645" y="75926"/>
                    <a:pt x="47613" y="75925"/>
                  </a:cubicBezTo>
                  <a:cubicBezTo>
                    <a:pt x="45391" y="75856"/>
                    <a:pt x="43361" y="74585"/>
                    <a:pt x="41147" y="74365"/>
                  </a:cubicBezTo>
                  <a:cubicBezTo>
                    <a:pt x="40897" y="74340"/>
                    <a:pt x="40647" y="74329"/>
                    <a:pt x="40397" y="74329"/>
                  </a:cubicBezTo>
                  <a:cubicBezTo>
                    <a:pt x="38218" y="74329"/>
                    <a:pt x="36082" y="75200"/>
                    <a:pt x="33896" y="75455"/>
                  </a:cubicBezTo>
                  <a:cubicBezTo>
                    <a:pt x="33619" y="75487"/>
                    <a:pt x="33335" y="75503"/>
                    <a:pt x="33048" y="75503"/>
                  </a:cubicBezTo>
                  <a:cubicBezTo>
                    <a:pt x="30807" y="75503"/>
                    <a:pt x="28395" y="74514"/>
                    <a:pt x="27939" y="72388"/>
                  </a:cubicBezTo>
                  <a:cubicBezTo>
                    <a:pt x="27802" y="71741"/>
                    <a:pt x="27855" y="71030"/>
                    <a:pt x="27514" y="70464"/>
                  </a:cubicBezTo>
                  <a:cubicBezTo>
                    <a:pt x="27109" y="69793"/>
                    <a:pt x="26279" y="69553"/>
                    <a:pt x="25473" y="69553"/>
                  </a:cubicBezTo>
                  <a:cubicBezTo>
                    <a:pt x="25313" y="69553"/>
                    <a:pt x="25154" y="69562"/>
                    <a:pt x="24999" y="69580"/>
                  </a:cubicBezTo>
                  <a:cubicBezTo>
                    <a:pt x="21817" y="69942"/>
                    <a:pt x="18598" y="72595"/>
                    <a:pt x="15740" y="72595"/>
                  </a:cubicBezTo>
                  <a:cubicBezTo>
                    <a:pt x="14956" y="72595"/>
                    <a:pt x="14199" y="72395"/>
                    <a:pt x="13478" y="71894"/>
                  </a:cubicBezTo>
                  <a:cubicBezTo>
                    <a:pt x="11337" y="76062"/>
                    <a:pt x="6101" y="77629"/>
                    <a:pt x="3179" y="81294"/>
                  </a:cubicBezTo>
                  <a:cubicBezTo>
                    <a:pt x="0" y="85282"/>
                    <a:pt x="268" y="91440"/>
                    <a:pt x="3354" y="95500"/>
                  </a:cubicBezTo>
                  <a:cubicBezTo>
                    <a:pt x="6050" y="99045"/>
                    <a:pt x="10552" y="100957"/>
                    <a:pt x="15019" y="100957"/>
                  </a:cubicBezTo>
                  <a:cubicBezTo>
                    <a:pt x="15667" y="100957"/>
                    <a:pt x="16314" y="100917"/>
                    <a:pt x="16954" y="100836"/>
                  </a:cubicBezTo>
                  <a:cubicBezTo>
                    <a:pt x="17630" y="100750"/>
                    <a:pt x="18327" y="100626"/>
                    <a:pt x="19005" y="100626"/>
                  </a:cubicBezTo>
                  <a:cubicBezTo>
                    <a:pt x="19489" y="100626"/>
                    <a:pt x="19963" y="100690"/>
                    <a:pt x="20413" y="100875"/>
                  </a:cubicBezTo>
                  <a:cubicBezTo>
                    <a:pt x="21482" y="101317"/>
                    <a:pt x="22166" y="102352"/>
                    <a:pt x="23058" y="103088"/>
                  </a:cubicBezTo>
                  <a:cubicBezTo>
                    <a:pt x="23580" y="103519"/>
                    <a:pt x="24303" y="103823"/>
                    <a:pt x="24961" y="103823"/>
                  </a:cubicBezTo>
                  <a:cubicBezTo>
                    <a:pt x="25427" y="103823"/>
                    <a:pt x="25861" y="103670"/>
                    <a:pt x="26168" y="103301"/>
                  </a:cubicBezTo>
                  <a:lnTo>
                    <a:pt x="26168" y="103301"/>
                  </a:lnTo>
                  <a:cubicBezTo>
                    <a:pt x="25321" y="105399"/>
                    <a:pt x="25557" y="107902"/>
                    <a:pt x="26779" y="109805"/>
                  </a:cubicBezTo>
                  <a:cubicBezTo>
                    <a:pt x="28099" y="111859"/>
                    <a:pt x="30559" y="113484"/>
                    <a:pt x="30509" y="115926"/>
                  </a:cubicBezTo>
                  <a:cubicBezTo>
                    <a:pt x="30482" y="117190"/>
                    <a:pt x="29748" y="118318"/>
                    <a:pt x="29403" y="119536"/>
                  </a:cubicBezTo>
                  <a:cubicBezTo>
                    <a:pt x="27829" y="125109"/>
                    <a:pt x="34415" y="129657"/>
                    <a:pt x="35455" y="135354"/>
                  </a:cubicBezTo>
                  <a:cubicBezTo>
                    <a:pt x="35736" y="136888"/>
                    <a:pt x="35735" y="138735"/>
                    <a:pt x="37029" y="139601"/>
                  </a:cubicBezTo>
                  <a:cubicBezTo>
                    <a:pt x="37625" y="139999"/>
                    <a:pt x="38374" y="140081"/>
                    <a:pt x="39090" y="140127"/>
                  </a:cubicBezTo>
                  <a:cubicBezTo>
                    <a:pt x="39409" y="140148"/>
                    <a:pt x="39736" y="140158"/>
                    <a:pt x="40067" y="140158"/>
                  </a:cubicBezTo>
                  <a:cubicBezTo>
                    <a:pt x="43538" y="140158"/>
                    <a:pt x="47454" y="138962"/>
                    <a:pt x="48151" y="135675"/>
                  </a:cubicBezTo>
                  <a:cubicBezTo>
                    <a:pt x="48366" y="134657"/>
                    <a:pt x="48212" y="133602"/>
                    <a:pt x="48243" y="132560"/>
                  </a:cubicBezTo>
                  <a:cubicBezTo>
                    <a:pt x="48336" y="129451"/>
                    <a:pt x="50239" y="126459"/>
                    <a:pt x="53017" y="125056"/>
                  </a:cubicBezTo>
                  <a:cubicBezTo>
                    <a:pt x="53771" y="124675"/>
                    <a:pt x="54600" y="124390"/>
                    <a:pt x="55202" y="123799"/>
                  </a:cubicBezTo>
                  <a:cubicBezTo>
                    <a:pt x="56528" y="122495"/>
                    <a:pt x="56234" y="120283"/>
                    <a:pt x="55553" y="118553"/>
                  </a:cubicBezTo>
                  <a:cubicBezTo>
                    <a:pt x="54872" y="116821"/>
                    <a:pt x="53881" y="115076"/>
                    <a:pt x="54120" y="113231"/>
                  </a:cubicBezTo>
                  <a:cubicBezTo>
                    <a:pt x="54502" y="110269"/>
                    <a:pt x="57681" y="108706"/>
                    <a:pt x="60090" y="106941"/>
                  </a:cubicBezTo>
                  <a:cubicBezTo>
                    <a:pt x="63716" y="104284"/>
                    <a:pt x="66206" y="100125"/>
                    <a:pt x="66835" y="95675"/>
                  </a:cubicBezTo>
                  <a:lnTo>
                    <a:pt x="66835" y="95675"/>
                  </a:lnTo>
                  <a:cubicBezTo>
                    <a:pt x="65061" y="96232"/>
                    <a:pt x="63075" y="96745"/>
                    <a:pt x="61220" y="96745"/>
                  </a:cubicBezTo>
                  <a:cubicBezTo>
                    <a:pt x="59581" y="96745"/>
                    <a:pt x="58045" y="96344"/>
                    <a:pt x="56849" y="95215"/>
                  </a:cubicBezTo>
                  <a:cubicBezTo>
                    <a:pt x="55965" y="94380"/>
                    <a:pt x="55421" y="93259"/>
                    <a:pt x="54897" y="92162"/>
                  </a:cubicBezTo>
                  <a:lnTo>
                    <a:pt x="50173" y="82291"/>
                  </a:lnTo>
                  <a:cubicBezTo>
                    <a:pt x="49966" y="81857"/>
                    <a:pt x="49755" y="81362"/>
                    <a:pt x="49925" y="80912"/>
                  </a:cubicBezTo>
                  <a:cubicBezTo>
                    <a:pt x="50074" y="80517"/>
                    <a:pt x="50366" y="80356"/>
                    <a:pt x="50717" y="80356"/>
                  </a:cubicBezTo>
                  <a:cubicBezTo>
                    <a:pt x="51453" y="80356"/>
                    <a:pt x="52449" y="81064"/>
                    <a:pt x="52928" y="81807"/>
                  </a:cubicBezTo>
                  <a:cubicBezTo>
                    <a:pt x="55452" y="85724"/>
                    <a:pt x="57718" y="89804"/>
                    <a:pt x="59707" y="94020"/>
                  </a:cubicBezTo>
                  <a:cubicBezTo>
                    <a:pt x="63791" y="93273"/>
                    <a:pt x="67648" y="91596"/>
                    <a:pt x="70980" y="89118"/>
                  </a:cubicBezTo>
                  <a:cubicBezTo>
                    <a:pt x="72037" y="88329"/>
                    <a:pt x="73088" y="87386"/>
                    <a:pt x="73445" y="86117"/>
                  </a:cubicBezTo>
                  <a:cubicBezTo>
                    <a:pt x="73802" y="84846"/>
                    <a:pt x="73146" y="83218"/>
                    <a:pt x="71846" y="82993"/>
                  </a:cubicBezTo>
                  <a:cubicBezTo>
                    <a:pt x="71723" y="82971"/>
                    <a:pt x="71600" y="82963"/>
                    <a:pt x="71476" y="82963"/>
                  </a:cubicBezTo>
                  <a:cubicBezTo>
                    <a:pt x="71093" y="82963"/>
                    <a:pt x="70708" y="83045"/>
                    <a:pt x="70324" y="83086"/>
                  </a:cubicBezTo>
                  <a:cubicBezTo>
                    <a:pt x="70133" y="83106"/>
                    <a:pt x="69943" y="83115"/>
                    <a:pt x="69755" y="83115"/>
                  </a:cubicBezTo>
                  <a:cubicBezTo>
                    <a:pt x="66927" y="83115"/>
                    <a:pt x="64468" y="80925"/>
                    <a:pt x="62588" y="78727"/>
                  </a:cubicBezTo>
                  <a:cubicBezTo>
                    <a:pt x="63132" y="78118"/>
                    <a:pt x="63852" y="77890"/>
                    <a:pt x="64640" y="77890"/>
                  </a:cubicBezTo>
                  <a:cubicBezTo>
                    <a:pt x="65842" y="77890"/>
                    <a:pt x="67201" y="78421"/>
                    <a:pt x="68334" y="78941"/>
                  </a:cubicBezTo>
                  <a:cubicBezTo>
                    <a:pt x="71699" y="80486"/>
                    <a:pt x="75249" y="81588"/>
                    <a:pt x="78895" y="82221"/>
                  </a:cubicBezTo>
                  <a:cubicBezTo>
                    <a:pt x="79803" y="82378"/>
                    <a:pt x="80736" y="82513"/>
                    <a:pt x="81554" y="82936"/>
                  </a:cubicBezTo>
                  <a:cubicBezTo>
                    <a:pt x="82126" y="83232"/>
                    <a:pt x="82622" y="83658"/>
                    <a:pt x="83095" y="84096"/>
                  </a:cubicBezTo>
                  <a:cubicBezTo>
                    <a:pt x="87298" y="87967"/>
                    <a:pt x="90407" y="93013"/>
                    <a:pt x="91975" y="98509"/>
                  </a:cubicBezTo>
                  <a:cubicBezTo>
                    <a:pt x="92104" y="98538"/>
                    <a:pt x="92231" y="98552"/>
                    <a:pt x="92354" y="98552"/>
                  </a:cubicBezTo>
                  <a:cubicBezTo>
                    <a:pt x="93754" y="98552"/>
                    <a:pt x="94717" y="96760"/>
                    <a:pt x="94833" y="95252"/>
                  </a:cubicBezTo>
                  <a:cubicBezTo>
                    <a:pt x="94960" y="93612"/>
                    <a:pt x="94769" y="91722"/>
                    <a:pt x="95948" y="90578"/>
                  </a:cubicBezTo>
                  <a:cubicBezTo>
                    <a:pt x="96875" y="89678"/>
                    <a:pt x="98399" y="89556"/>
                    <a:pt x="99214" y="88552"/>
                  </a:cubicBezTo>
                  <a:cubicBezTo>
                    <a:pt x="100238" y="87289"/>
                    <a:pt x="99703" y="85157"/>
                    <a:pt x="100900" y="84056"/>
                  </a:cubicBezTo>
                  <a:cubicBezTo>
                    <a:pt x="101284" y="83704"/>
                    <a:pt x="101728" y="83552"/>
                    <a:pt x="102190" y="83552"/>
                  </a:cubicBezTo>
                  <a:cubicBezTo>
                    <a:pt x="103537" y="83552"/>
                    <a:pt x="105034" y="84844"/>
                    <a:pt x="105630" y="86240"/>
                  </a:cubicBezTo>
                  <a:cubicBezTo>
                    <a:pt x="106431" y="88116"/>
                    <a:pt x="106723" y="90422"/>
                    <a:pt x="108410" y="91569"/>
                  </a:cubicBezTo>
                  <a:lnTo>
                    <a:pt x="111137" y="91176"/>
                  </a:lnTo>
                  <a:cubicBezTo>
                    <a:pt x="111152" y="95778"/>
                    <a:pt x="112750" y="100362"/>
                    <a:pt x="115602" y="103975"/>
                  </a:cubicBezTo>
                  <a:cubicBezTo>
                    <a:pt x="117157" y="103161"/>
                    <a:pt x="116453" y="100795"/>
                    <a:pt x="115480" y="99330"/>
                  </a:cubicBezTo>
                  <a:cubicBezTo>
                    <a:pt x="114508" y="97866"/>
                    <a:pt x="113554" y="95681"/>
                    <a:pt x="114936" y="94596"/>
                  </a:cubicBezTo>
                  <a:lnTo>
                    <a:pt x="114936" y="94596"/>
                  </a:lnTo>
                  <a:cubicBezTo>
                    <a:pt x="116854" y="94614"/>
                    <a:pt x="117747" y="97259"/>
                    <a:pt x="119611" y="97712"/>
                  </a:cubicBezTo>
                  <a:cubicBezTo>
                    <a:pt x="119777" y="97752"/>
                    <a:pt x="119940" y="97771"/>
                    <a:pt x="120101" y="97771"/>
                  </a:cubicBezTo>
                  <a:cubicBezTo>
                    <a:pt x="121744" y="97771"/>
                    <a:pt x="123089" y="95790"/>
                    <a:pt x="122784" y="94080"/>
                  </a:cubicBezTo>
                  <a:cubicBezTo>
                    <a:pt x="122451" y="92201"/>
                    <a:pt x="120835" y="90820"/>
                    <a:pt x="119169" y="89895"/>
                  </a:cubicBezTo>
                  <a:cubicBezTo>
                    <a:pt x="117675" y="88258"/>
                    <a:pt x="119833" y="85644"/>
                    <a:pt x="122018" y="85274"/>
                  </a:cubicBezTo>
                  <a:cubicBezTo>
                    <a:pt x="122730" y="85153"/>
                    <a:pt x="123464" y="85138"/>
                    <a:pt x="124199" y="85138"/>
                  </a:cubicBezTo>
                  <a:cubicBezTo>
                    <a:pt x="124443" y="85138"/>
                    <a:pt x="124686" y="85140"/>
                    <a:pt x="124930" y="85140"/>
                  </a:cubicBezTo>
                  <a:cubicBezTo>
                    <a:pt x="126201" y="85140"/>
                    <a:pt x="127452" y="85095"/>
                    <a:pt x="128573" y="84531"/>
                  </a:cubicBezTo>
                  <a:cubicBezTo>
                    <a:pt x="130946" y="83339"/>
                    <a:pt x="131739" y="80207"/>
                    <a:pt x="131200" y="77607"/>
                  </a:cubicBezTo>
                  <a:cubicBezTo>
                    <a:pt x="130659" y="75007"/>
                    <a:pt x="129117" y="72748"/>
                    <a:pt x="127857" y="70410"/>
                  </a:cubicBezTo>
                  <a:cubicBezTo>
                    <a:pt x="126781" y="68413"/>
                    <a:pt x="126249" y="65298"/>
                    <a:pt x="128341" y="64420"/>
                  </a:cubicBezTo>
                  <a:cubicBezTo>
                    <a:pt x="128900" y="64186"/>
                    <a:pt x="129528" y="64195"/>
                    <a:pt x="130135" y="64170"/>
                  </a:cubicBezTo>
                  <a:cubicBezTo>
                    <a:pt x="138047" y="63837"/>
                    <a:pt x="144592" y="55459"/>
                    <a:pt x="143005" y="47701"/>
                  </a:cubicBezTo>
                  <a:cubicBezTo>
                    <a:pt x="142706" y="46238"/>
                    <a:pt x="142140" y="44786"/>
                    <a:pt x="141097" y="43719"/>
                  </a:cubicBezTo>
                  <a:cubicBezTo>
                    <a:pt x="139216" y="41800"/>
                    <a:pt x="136024" y="41349"/>
                    <a:pt x="134619" y="39057"/>
                  </a:cubicBezTo>
                  <a:cubicBezTo>
                    <a:pt x="132900" y="36255"/>
                    <a:pt x="135025" y="32537"/>
                    <a:pt x="137778" y="30737"/>
                  </a:cubicBezTo>
                  <a:cubicBezTo>
                    <a:pt x="140529" y="28938"/>
                    <a:pt x="143891" y="28156"/>
                    <a:pt x="146461" y="26105"/>
                  </a:cubicBezTo>
                  <a:cubicBezTo>
                    <a:pt x="147145" y="26087"/>
                    <a:pt x="147512" y="25417"/>
                    <a:pt x="147638" y="24743"/>
                  </a:cubicBezTo>
                  <a:cubicBezTo>
                    <a:pt x="147716" y="24319"/>
                    <a:pt x="147611" y="23887"/>
                    <a:pt x="147608" y="23456"/>
                  </a:cubicBezTo>
                  <a:cubicBezTo>
                    <a:pt x="147598" y="22276"/>
                    <a:pt x="148442" y="21139"/>
                    <a:pt x="149574" y="20805"/>
                  </a:cubicBezTo>
                  <a:cubicBezTo>
                    <a:pt x="149811" y="20736"/>
                    <a:pt x="150056" y="20702"/>
                    <a:pt x="150302" y="20702"/>
                  </a:cubicBezTo>
                  <a:cubicBezTo>
                    <a:pt x="151231" y="20702"/>
                    <a:pt x="152165" y="21179"/>
                    <a:pt x="152664" y="21968"/>
                  </a:cubicBezTo>
                  <a:cubicBezTo>
                    <a:pt x="153442" y="23198"/>
                    <a:pt x="153129" y="24821"/>
                    <a:pt x="152563" y="26163"/>
                  </a:cubicBezTo>
                  <a:cubicBezTo>
                    <a:pt x="151998" y="27505"/>
                    <a:pt x="151199" y="28790"/>
                    <a:pt x="151051" y="30239"/>
                  </a:cubicBezTo>
                  <a:cubicBezTo>
                    <a:pt x="150905" y="31687"/>
                    <a:pt x="151726" y="33391"/>
                    <a:pt x="153173" y="33553"/>
                  </a:cubicBezTo>
                  <a:cubicBezTo>
                    <a:pt x="153252" y="33562"/>
                    <a:pt x="153330" y="33566"/>
                    <a:pt x="153406" y="33566"/>
                  </a:cubicBezTo>
                  <a:cubicBezTo>
                    <a:pt x="155043" y="33566"/>
                    <a:pt x="156090" y="31574"/>
                    <a:pt x="156201" y="29877"/>
                  </a:cubicBezTo>
                  <a:cubicBezTo>
                    <a:pt x="156318" y="28099"/>
                    <a:pt x="155972" y="26160"/>
                    <a:pt x="156925" y="24659"/>
                  </a:cubicBezTo>
                  <a:cubicBezTo>
                    <a:pt x="158377" y="22374"/>
                    <a:pt x="162385" y="21839"/>
                    <a:pt x="162490" y="19133"/>
                  </a:cubicBezTo>
                  <a:cubicBezTo>
                    <a:pt x="162574" y="16945"/>
                    <a:pt x="159821" y="15661"/>
                    <a:pt x="159327" y="13530"/>
                  </a:cubicBezTo>
                  <a:cubicBezTo>
                    <a:pt x="159129" y="12668"/>
                    <a:pt x="159325" y="11773"/>
                    <a:pt x="159405" y="10894"/>
                  </a:cubicBezTo>
                  <a:cubicBezTo>
                    <a:pt x="159709" y="7612"/>
                    <a:pt x="158263" y="4218"/>
                    <a:pt x="155688" y="2163"/>
                  </a:cubicBezTo>
                  <a:cubicBezTo>
                    <a:pt x="153919" y="751"/>
                    <a:pt x="151652" y="0"/>
                    <a:pt x="149391" y="0"/>
                  </a:cubicBezTo>
                  <a:close/>
                </a:path>
              </a:pathLst>
            </a:custGeom>
            <a:solidFill>
              <a:srgbClr val="FFFFFF">
                <a:alpha val="410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47"/>
            <p:cNvSpPr/>
            <p:nvPr/>
          </p:nvSpPr>
          <p:spPr>
            <a:xfrm>
              <a:off x="6146600" y="3671525"/>
              <a:ext cx="342925" cy="189500"/>
            </a:xfrm>
            <a:custGeom>
              <a:avLst/>
              <a:gdLst/>
              <a:ahLst/>
              <a:cxnLst/>
              <a:rect l="l" t="t" r="r" b="b"/>
              <a:pathLst>
                <a:path w="13717" h="7580" extrusionOk="0">
                  <a:moveTo>
                    <a:pt x="9951" y="0"/>
                  </a:moveTo>
                  <a:cubicBezTo>
                    <a:pt x="6355" y="0"/>
                    <a:pt x="1" y="1281"/>
                    <a:pt x="2486" y="4894"/>
                  </a:cubicBezTo>
                  <a:cubicBezTo>
                    <a:pt x="3169" y="5885"/>
                    <a:pt x="4297" y="6467"/>
                    <a:pt x="5404" y="6938"/>
                  </a:cubicBezTo>
                  <a:cubicBezTo>
                    <a:pt x="6217" y="7282"/>
                    <a:pt x="7136" y="7580"/>
                    <a:pt x="8003" y="7580"/>
                  </a:cubicBezTo>
                  <a:cubicBezTo>
                    <a:pt x="8565" y="7580"/>
                    <a:pt x="9106" y="7454"/>
                    <a:pt x="9581" y="7134"/>
                  </a:cubicBezTo>
                  <a:cubicBezTo>
                    <a:pt x="10406" y="6577"/>
                    <a:pt x="13156" y="2774"/>
                    <a:pt x="13348" y="1948"/>
                  </a:cubicBezTo>
                  <a:cubicBezTo>
                    <a:pt x="13716" y="358"/>
                    <a:pt x="13186" y="447"/>
                    <a:pt x="11597" y="126"/>
                  </a:cubicBezTo>
                  <a:cubicBezTo>
                    <a:pt x="11194" y="44"/>
                    <a:pt x="10620" y="0"/>
                    <a:pt x="9951" y="0"/>
                  </a:cubicBezTo>
                  <a:close/>
                </a:path>
              </a:pathLst>
            </a:custGeom>
            <a:solidFill>
              <a:srgbClr val="FFFFFF">
                <a:alpha val="410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47"/>
            <p:cNvSpPr/>
            <p:nvPr/>
          </p:nvSpPr>
          <p:spPr>
            <a:xfrm>
              <a:off x="5901600" y="3652500"/>
              <a:ext cx="558700" cy="402875"/>
            </a:xfrm>
            <a:custGeom>
              <a:avLst/>
              <a:gdLst/>
              <a:ahLst/>
              <a:cxnLst/>
              <a:rect l="l" t="t" r="r" b="b"/>
              <a:pathLst>
                <a:path w="22348" h="16115" extrusionOk="0">
                  <a:moveTo>
                    <a:pt x="946" y="1"/>
                  </a:moveTo>
                  <a:cubicBezTo>
                    <a:pt x="616" y="1"/>
                    <a:pt x="299" y="66"/>
                    <a:pt x="1" y="208"/>
                  </a:cubicBezTo>
                  <a:cubicBezTo>
                    <a:pt x="742" y="1762"/>
                    <a:pt x="2032" y="3475"/>
                    <a:pt x="2935" y="5119"/>
                  </a:cubicBezTo>
                  <a:cubicBezTo>
                    <a:pt x="6575" y="11745"/>
                    <a:pt x="13987" y="16115"/>
                    <a:pt x="21544" y="16115"/>
                  </a:cubicBezTo>
                  <a:cubicBezTo>
                    <a:pt x="21635" y="16115"/>
                    <a:pt x="21726" y="16114"/>
                    <a:pt x="21817" y="16113"/>
                  </a:cubicBezTo>
                  <a:cubicBezTo>
                    <a:pt x="22347" y="15571"/>
                    <a:pt x="21564" y="14744"/>
                    <a:pt x="20866" y="14448"/>
                  </a:cubicBezTo>
                  <a:cubicBezTo>
                    <a:pt x="18934" y="13634"/>
                    <a:pt x="16857" y="13226"/>
                    <a:pt x="14879" y="12532"/>
                  </a:cubicBezTo>
                  <a:cubicBezTo>
                    <a:pt x="12900" y="11839"/>
                    <a:pt x="10943" y="10790"/>
                    <a:pt x="9769" y="9051"/>
                  </a:cubicBezTo>
                  <a:cubicBezTo>
                    <a:pt x="9280" y="8326"/>
                    <a:pt x="8945" y="7508"/>
                    <a:pt x="8542" y="6731"/>
                  </a:cubicBezTo>
                  <a:cubicBezTo>
                    <a:pt x="7503" y="4729"/>
                    <a:pt x="3759" y="1"/>
                    <a:pt x="946" y="1"/>
                  </a:cubicBezTo>
                  <a:close/>
                </a:path>
              </a:pathLst>
            </a:custGeom>
            <a:solidFill>
              <a:srgbClr val="FFFFFF">
                <a:alpha val="410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3" name="Google Shape;1383;p47"/>
            <p:cNvSpPr/>
            <p:nvPr/>
          </p:nvSpPr>
          <p:spPr>
            <a:xfrm>
              <a:off x="6249675" y="4061675"/>
              <a:ext cx="964575" cy="811125"/>
            </a:xfrm>
            <a:custGeom>
              <a:avLst/>
              <a:gdLst/>
              <a:ahLst/>
              <a:cxnLst/>
              <a:rect l="l" t="t" r="r" b="b"/>
              <a:pathLst>
                <a:path w="38583" h="32445" extrusionOk="0">
                  <a:moveTo>
                    <a:pt x="17573" y="0"/>
                  </a:moveTo>
                  <a:cubicBezTo>
                    <a:pt x="14431" y="0"/>
                    <a:pt x="10968" y="2180"/>
                    <a:pt x="9011" y="4369"/>
                  </a:cubicBezTo>
                  <a:cubicBezTo>
                    <a:pt x="8028" y="5468"/>
                    <a:pt x="7111" y="6810"/>
                    <a:pt x="5676" y="7153"/>
                  </a:cubicBezTo>
                  <a:cubicBezTo>
                    <a:pt x="4830" y="7356"/>
                    <a:pt x="3925" y="7164"/>
                    <a:pt x="3076" y="7361"/>
                  </a:cubicBezTo>
                  <a:cubicBezTo>
                    <a:pt x="581" y="7938"/>
                    <a:pt x="1" y="11293"/>
                    <a:pt x="569" y="13791"/>
                  </a:cubicBezTo>
                  <a:cubicBezTo>
                    <a:pt x="1136" y="16289"/>
                    <a:pt x="2307" y="18910"/>
                    <a:pt x="1374" y="21296"/>
                  </a:cubicBezTo>
                  <a:cubicBezTo>
                    <a:pt x="1185" y="21776"/>
                    <a:pt x="913" y="22246"/>
                    <a:pt x="921" y="22762"/>
                  </a:cubicBezTo>
                  <a:cubicBezTo>
                    <a:pt x="932" y="23380"/>
                    <a:pt x="1355" y="23921"/>
                    <a:pt x="1849" y="24293"/>
                  </a:cubicBezTo>
                  <a:cubicBezTo>
                    <a:pt x="2646" y="24890"/>
                    <a:pt x="3559" y="25128"/>
                    <a:pt x="4517" y="25128"/>
                  </a:cubicBezTo>
                  <a:cubicBezTo>
                    <a:pt x="6301" y="25128"/>
                    <a:pt x="8239" y="24301"/>
                    <a:pt x="9868" y="23418"/>
                  </a:cubicBezTo>
                  <a:cubicBezTo>
                    <a:pt x="11665" y="22444"/>
                    <a:pt x="13735" y="21414"/>
                    <a:pt x="15685" y="21414"/>
                  </a:cubicBezTo>
                  <a:cubicBezTo>
                    <a:pt x="16453" y="21414"/>
                    <a:pt x="17203" y="21574"/>
                    <a:pt x="17910" y="21960"/>
                  </a:cubicBezTo>
                  <a:cubicBezTo>
                    <a:pt x="20585" y="23420"/>
                    <a:pt x="20837" y="27119"/>
                    <a:pt x="22486" y="29685"/>
                  </a:cubicBezTo>
                  <a:cubicBezTo>
                    <a:pt x="23522" y="31296"/>
                    <a:pt x="25450" y="32445"/>
                    <a:pt x="27291" y="32445"/>
                  </a:cubicBezTo>
                  <a:cubicBezTo>
                    <a:pt x="28027" y="32445"/>
                    <a:pt x="28749" y="32261"/>
                    <a:pt x="29394" y="31851"/>
                  </a:cubicBezTo>
                  <a:cubicBezTo>
                    <a:pt x="30163" y="31362"/>
                    <a:pt x="30731" y="30624"/>
                    <a:pt x="31285" y="29900"/>
                  </a:cubicBezTo>
                  <a:lnTo>
                    <a:pt x="34684" y="25460"/>
                  </a:lnTo>
                  <a:cubicBezTo>
                    <a:pt x="36183" y="23501"/>
                    <a:pt x="37736" y="21414"/>
                    <a:pt x="38025" y="18965"/>
                  </a:cubicBezTo>
                  <a:cubicBezTo>
                    <a:pt x="38582" y="14235"/>
                    <a:pt x="34390" y="10436"/>
                    <a:pt x="30609" y="7540"/>
                  </a:cubicBezTo>
                  <a:cubicBezTo>
                    <a:pt x="30407" y="6031"/>
                    <a:pt x="30190" y="4479"/>
                    <a:pt x="29421" y="3165"/>
                  </a:cubicBezTo>
                  <a:cubicBezTo>
                    <a:pt x="28683" y="1906"/>
                    <a:pt x="27576" y="1186"/>
                    <a:pt x="26718" y="1186"/>
                  </a:cubicBezTo>
                  <a:cubicBezTo>
                    <a:pt x="25783" y="1186"/>
                    <a:pt x="25141" y="2039"/>
                    <a:pt x="25589" y="3982"/>
                  </a:cubicBezTo>
                  <a:cubicBezTo>
                    <a:pt x="25561" y="3983"/>
                    <a:pt x="25533" y="3983"/>
                    <a:pt x="25505" y="3983"/>
                  </a:cubicBezTo>
                  <a:cubicBezTo>
                    <a:pt x="23077" y="3983"/>
                    <a:pt x="21095" y="399"/>
                    <a:pt x="18382" y="51"/>
                  </a:cubicBezTo>
                  <a:cubicBezTo>
                    <a:pt x="18115" y="17"/>
                    <a:pt x="17846" y="0"/>
                    <a:pt x="17573" y="0"/>
                  </a:cubicBezTo>
                  <a:close/>
                </a:path>
              </a:pathLst>
            </a:custGeom>
            <a:solidFill>
              <a:srgbClr val="FFFFFF">
                <a:alpha val="410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84" name="Google Shape;1384;p47"/>
          <p:cNvSpPr/>
          <p:nvPr/>
        </p:nvSpPr>
        <p:spPr>
          <a:xfrm>
            <a:off x="4283578" y="2427404"/>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47"/>
          <p:cNvSpPr/>
          <p:nvPr/>
        </p:nvSpPr>
        <p:spPr>
          <a:xfrm>
            <a:off x="3502553" y="2045604"/>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47"/>
          <p:cNvSpPr/>
          <p:nvPr/>
        </p:nvSpPr>
        <p:spPr>
          <a:xfrm>
            <a:off x="3891553" y="2636329"/>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7" name="Google Shape;1387;p47"/>
          <p:cNvSpPr/>
          <p:nvPr/>
        </p:nvSpPr>
        <p:spPr>
          <a:xfrm>
            <a:off x="3724953" y="2384179"/>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8" name="Google Shape;1388;p47"/>
          <p:cNvSpPr/>
          <p:nvPr/>
        </p:nvSpPr>
        <p:spPr>
          <a:xfrm>
            <a:off x="5573053" y="2268904"/>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389;p47"/>
          <p:cNvSpPr/>
          <p:nvPr/>
        </p:nvSpPr>
        <p:spPr>
          <a:xfrm>
            <a:off x="5940428" y="2268904"/>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390;p47"/>
          <p:cNvSpPr/>
          <p:nvPr/>
        </p:nvSpPr>
        <p:spPr>
          <a:xfrm>
            <a:off x="5882803" y="1782679"/>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391;p47"/>
          <p:cNvSpPr/>
          <p:nvPr/>
        </p:nvSpPr>
        <p:spPr>
          <a:xfrm>
            <a:off x="5421753" y="2718054"/>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47"/>
          <p:cNvSpPr/>
          <p:nvPr/>
        </p:nvSpPr>
        <p:spPr>
          <a:xfrm>
            <a:off x="4460803" y="3335079"/>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47"/>
          <p:cNvSpPr txBox="1">
            <a:spLocks noGrp="1"/>
          </p:cNvSpPr>
          <p:nvPr>
            <p:ph type="title" idx="4294967295"/>
          </p:nvPr>
        </p:nvSpPr>
        <p:spPr>
          <a:xfrm>
            <a:off x="639950" y="2672875"/>
            <a:ext cx="17652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sz="1600">
                <a:solidFill>
                  <a:schemeClr val="lt1"/>
                </a:solidFill>
              </a:rPr>
              <a:t>MERCURY</a:t>
            </a:r>
            <a:endParaRPr sz="1600">
              <a:solidFill>
                <a:schemeClr val="lt1"/>
              </a:solidFill>
            </a:endParaRPr>
          </a:p>
        </p:txBody>
      </p:sp>
      <p:sp>
        <p:nvSpPr>
          <p:cNvPr id="1394" name="Google Shape;1394;p47"/>
          <p:cNvSpPr txBox="1">
            <a:spLocks noGrp="1"/>
          </p:cNvSpPr>
          <p:nvPr>
            <p:ph type="subTitle" idx="4294967295"/>
          </p:nvPr>
        </p:nvSpPr>
        <p:spPr>
          <a:xfrm>
            <a:off x="639950" y="2980600"/>
            <a:ext cx="1765200" cy="595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Clr>
                <a:schemeClr val="dk1"/>
              </a:buClr>
              <a:buSzPts val="1100"/>
              <a:buFont typeface="Arial"/>
              <a:buNone/>
            </a:pPr>
            <a:r>
              <a:rPr lang="en" sz="1400">
                <a:solidFill>
                  <a:schemeClr val="lt1"/>
                </a:solidFill>
              </a:rPr>
              <a:t>Mercury is the closest planet to the Sun</a:t>
            </a:r>
            <a:endParaRPr sz="1400">
              <a:solidFill>
                <a:schemeClr val="lt1"/>
              </a:solidFill>
            </a:endParaRPr>
          </a:p>
          <a:p>
            <a:pPr marL="0" lvl="0" indent="0" algn="r" rtl="0">
              <a:spcBef>
                <a:spcPts val="1600"/>
              </a:spcBef>
              <a:spcAft>
                <a:spcPts val="1600"/>
              </a:spcAft>
              <a:buNone/>
            </a:pPr>
            <a:endParaRPr sz="1400">
              <a:solidFill>
                <a:schemeClr val="lt1"/>
              </a:solidFill>
            </a:endParaRPr>
          </a:p>
        </p:txBody>
      </p:sp>
      <p:sp>
        <p:nvSpPr>
          <p:cNvPr id="1395" name="Google Shape;1395;p47"/>
          <p:cNvSpPr txBox="1">
            <a:spLocks noGrp="1"/>
          </p:cNvSpPr>
          <p:nvPr>
            <p:ph type="title" idx="4294967295"/>
          </p:nvPr>
        </p:nvSpPr>
        <p:spPr>
          <a:xfrm>
            <a:off x="639950" y="3723425"/>
            <a:ext cx="17652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sz="1600">
                <a:solidFill>
                  <a:schemeClr val="lt1"/>
                </a:solidFill>
              </a:rPr>
              <a:t>VENUS</a:t>
            </a:r>
            <a:endParaRPr sz="1600">
              <a:solidFill>
                <a:schemeClr val="lt1"/>
              </a:solidFill>
            </a:endParaRPr>
          </a:p>
        </p:txBody>
      </p:sp>
      <p:sp>
        <p:nvSpPr>
          <p:cNvPr id="1396" name="Google Shape;1396;p47"/>
          <p:cNvSpPr txBox="1">
            <a:spLocks noGrp="1"/>
          </p:cNvSpPr>
          <p:nvPr>
            <p:ph type="subTitle" idx="4294967295"/>
          </p:nvPr>
        </p:nvSpPr>
        <p:spPr>
          <a:xfrm>
            <a:off x="639950" y="4031150"/>
            <a:ext cx="1765200" cy="595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Clr>
                <a:schemeClr val="dk1"/>
              </a:buClr>
              <a:buSzPts val="1100"/>
              <a:buFont typeface="Arial"/>
              <a:buNone/>
            </a:pPr>
            <a:r>
              <a:rPr lang="en" sz="1400">
                <a:solidFill>
                  <a:schemeClr val="lt1"/>
                </a:solidFill>
              </a:rPr>
              <a:t>Venus is the second planet from the Sun</a:t>
            </a:r>
            <a:endParaRPr sz="1400">
              <a:solidFill>
                <a:schemeClr val="lt1"/>
              </a:solidFill>
            </a:endParaRPr>
          </a:p>
          <a:p>
            <a:pPr marL="0" lvl="0" indent="0" algn="r" rtl="0">
              <a:spcBef>
                <a:spcPts val="1600"/>
              </a:spcBef>
              <a:spcAft>
                <a:spcPts val="1600"/>
              </a:spcAft>
              <a:buNone/>
            </a:pPr>
            <a:endParaRPr sz="1400">
              <a:solidFill>
                <a:schemeClr val="lt1"/>
              </a:solidFill>
            </a:endParaRPr>
          </a:p>
        </p:txBody>
      </p:sp>
      <p:sp>
        <p:nvSpPr>
          <p:cNvPr id="1397" name="Google Shape;1397;p47"/>
          <p:cNvSpPr/>
          <p:nvPr/>
        </p:nvSpPr>
        <p:spPr>
          <a:xfrm>
            <a:off x="2515603" y="2978929"/>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398;p47"/>
          <p:cNvSpPr/>
          <p:nvPr/>
        </p:nvSpPr>
        <p:spPr>
          <a:xfrm>
            <a:off x="2515603" y="4023479"/>
            <a:ext cx="222397" cy="288694"/>
          </a:xfrm>
          <a:custGeom>
            <a:avLst/>
            <a:gdLst/>
            <a:ahLst/>
            <a:cxnLst/>
            <a:rect l="l" t="t" r="r" b="b"/>
            <a:pathLst>
              <a:path w="2810" h="3648" extrusionOk="0">
                <a:moveTo>
                  <a:pt x="1365" y="241"/>
                </a:moveTo>
                <a:cubicBezTo>
                  <a:pt x="1630" y="241"/>
                  <a:pt x="1899" y="338"/>
                  <a:pt x="2120" y="555"/>
                </a:cubicBezTo>
                <a:cubicBezTo>
                  <a:pt x="2810" y="1245"/>
                  <a:pt x="2329" y="2416"/>
                  <a:pt x="1356" y="2416"/>
                </a:cubicBezTo>
                <a:cubicBezTo>
                  <a:pt x="764" y="2416"/>
                  <a:pt x="272" y="1935"/>
                  <a:pt x="272" y="1344"/>
                </a:cubicBezTo>
                <a:cubicBezTo>
                  <a:pt x="263" y="681"/>
                  <a:pt x="802" y="241"/>
                  <a:pt x="1365" y="241"/>
                </a:cubicBezTo>
                <a:close/>
                <a:moveTo>
                  <a:pt x="1356" y="1"/>
                </a:moveTo>
                <a:cubicBezTo>
                  <a:pt x="604" y="1"/>
                  <a:pt x="0" y="604"/>
                  <a:pt x="0" y="1356"/>
                </a:cubicBezTo>
                <a:cubicBezTo>
                  <a:pt x="0" y="2391"/>
                  <a:pt x="1183" y="3512"/>
                  <a:pt x="1331" y="3648"/>
                </a:cubicBezTo>
                <a:lnTo>
                  <a:pt x="1368" y="3648"/>
                </a:lnTo>
                <a:cubicBezTo>
                  <a:pt x="1528" y="3512"/>
                  <a:pt x="2711" y="2453"/>
                  <a:pt x="2711" y="1356"/>
                </a:cubicBezTo>
                <a:cubicBezTo>
                  <a:pt x="2711" y="604"/>
                  <a:pt x="2095" y="1"/>
                  <a:pt x="1356" y="1"/>
                </a:cubicBezTo>
                <a:close/>
              </a:path>
            </a:pathLst>
          </a:cu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402"/>
        <p:cNvGrpSpPr/>
        <p:nvPr/>
      </p:nvGrpSpPr>
      <p:grpSpPr>
        <a:xfrm>
          <a:off x="0" y="0"/>
          <a:ext cx="0" cy="0"/>
          <a:chOff x="0" y="0"/>
          <a:chExt cx="0" cy="0"/>
        </a:xfrm>
      </p:grpSpPr>
      <p:sp>
        <p:nvSpPr>
          <p:cNvPr id="1403" name="Google Shape;1403;p48"/>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MEET OUR TEAM</a:t>
            </a:r>
            <a:endParaRPr/>
          </a:p>
        </p:txBody>
      </p:sp>
      <p:sp>
        <p:nvSpPr>
          <p:cNvPr id="1404" name="Google Shape;1404;p48"/>
          <p:cNvSpPr txBox="1">
            <a:spLocks noGrp="1"/>
          </p:cNvSpPr>
          <p:nvPr>
            <p:ph type="title" idx="2"/>
          </p:nvPr>
        </p:nvSpPr>
        <p:spPr>
          <a:xfrm>
            <a:off x="1659199" y="3364525"/>
            <a:ext cx="2149500" cy="588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HELENA JAMES</a:t>
            </a:r>
            <a:endParaRPr/>
          </a:p>
        </p:txBody>
      </p:sp>
      <p:sp>
        <p:nvSpPr>
          <p:cNvPr id="1405" name="Google Shape;1405;p48"/>
          <p:cNvSpPr txBox="1">
            <a:spLocks noGrp="1"/>
          </p:cNvSpPr>
          <p:nvPr>
            <p:ph type="subTitle" idx="1"/>
          </p:nvPr>
        </p:nvSpPr>
        <p:spPr>
          <a:xfrm>
            <a:off x="1659199" y="3953275"/>
            <a:ext cx="2149500" cy="821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You can replace the image on the screen with your own</a:t>
            </a:r>
            <a:endParaRPr/>
          </a:p>
        </p:txBody>
      </p:sp>
      <p:sp>
        <p:nvSpPr>
          <p:cNvPr id="1406" name="Google Shape;1406;p48"/>
          <p:cNvSpPr txBox="1">
            <a:spLocks noGrp="1"/>
          </p:cNvSpPr>
          <p:nvPr>
            <p:ph type="title" idx="3"/>
          </p:nvPr>
        </p:nvSpPr>
        <p:spPr>
          <a:xfrm>
            <a:off x="5335301" y="3364525"/>
            <a:ext cx="2149500" cy="588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JAMES PATTERSON</a:t>
            </a:r>
            <a:endParaRPr/>
          </a:p>
        </p:txBody>
      </p:sp>
      <p:sp>
        <p:nvSpPr>
          <p:cNvPr id="1407" name="Google Shape;1407;p48"/>
          <p:cNvSpPr txBox="1">
            <a:spLocks noGrp="1"/>
          </p:cNvSpPr>
          <p:nvPr>
            <p:ph type="subTitle" idx="4"/>
          </p:nvPr>
        </p:nvSpPr>
        <p:spPr>
          <a:xfrm>
            <a:off x="5335301" y="3953275"/>
            <a:ext cx="2149500" cy="821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a:t>You can replace the image on the screen with your own</a:t>
            </a:r>
            <a:endParaRPr/>
          </a:p>
          <a:p>
            <a:pPr marL="0" lvl="0" indent="0" algn="ctr" rtl="0">
              <a:spcBef>
                <a:spcPts val="0"/>
              </a:spcBef>
              <a:spcAft>
                <a:spcPts val="0"/>
              </a:spcAft>
              <a:buNone/>
            </a:pPr>
            <a:endParaRPr/>
          </a:p>
        </p:txBody>
      </p:sp>
      <p:grpSp>
        <p:nvGrpSpPr>
          <p:cNvPr id="1408" name="Google Shape;1408;p48"/>
          <p:cNvGrpSpPr/>
          <p:nvPr/>
        </p:nvGrpSpPr>
        <p:grpSpPr>
          <a:xfrm>
            <a:off x="2024450" y="1643600"/>
            <a:ext cx="1419000" cy="1419000"/>
            <a:chOff x="2024450" y="1643600"/>
            <a:chExt cx="1419000" cy="1419000"/>
          </a:xfrm>
        </p:grpSpPr>
        <p:pic>
          <p:nvPicPr>
            <p:cNvPr id="1409" name="Google Shape;1409;p48"/>
            <p:cNvPicPr preferRelativeResize="0"/>
            <p:nvPr/>
          </p:nvPicPr>
          <p:blipFill rotWithShape="1">
            <a:blip r:embed="rId3">
              <a:alphaModFix/>
            </a:blip>
            <a:srcRect l="28399" t="3399" r="23790" b="48790"/>
            <a:stretch/>
          </p:blipFill>
          <p:spPr>
            <a:xfrm>
              <a:off x="2024450" y="1643600"/>
              <a:ext cx="1419000" cy="1419000"/>
            </a:xfrm>
            <a:prstGeom prst="ellipse">
              <a:avLst/>
            </a:prstGeom>
            <a:noFill/>
            <a:ln>
              <a:noFill/>
            </a:ln>
          </p:spPr>
        </p:pic>
        <p:sp>
          <p:nvSpPr>
            <p:cNvPr id="1410" name="Google Shape;1410;p48"/>
            <p:cNvSpPr/>
            <p:nvPr/>
          </p:nvSpPr>
          <p:spPr>
            <a:xfrm>
              <a:off x="2024450" y="1643600"/>
              <a:ext cx="1419000" cy="1419000"/>
            </a:xfrm>
            <a:prstGeom prst="ellipse">
              <a:avLst/>
            </a:pr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11" name="Google Shape;1411;p48"/>
          <p:cNvGrpSpPr/>
          <p:nvPr/>
        </p:nvGrpSpPr>
        <p:grpSpPr>
          <a:xfrm>
            <a:off x="5700548" y="1643600"/>
            <a:ext cx="1419002" cy="1419009"/>
            <a:chOff x="5700548" y="1643600"/>
            <a:chExt cx="1419002" cy="1419009"/>
          </a:xfrm>
        </p:grpSpPr>
        <p:pic>
          <p:nvPicPr>
            <p:cNvPr id="1412" name="Google Shape;1412;p48"/>
            <p:cNvPicPr preferRelativeResize="0"/>
            <p:nvPr/>
          </p:nvPicPr>
          <p:blipFill rotWithShape="1">
            <a:blip r:embed="rId4">
              <a:alphaModFix/>
            </a:blip>
            <a:srcRect l="50829" t="1578" r="13819" b="45449"/>
            <a:stretch/>
          </p:blipFill>
          <p:spPr>
            <a:xfrm>
              <a:off x="5700550" y="1643600"/>
              <a:ext cx="1419000" cy="1419000"/>
            </a:xfrm>
            <a:prstGeom prst="ellipse">
              <a:avLst/>
            </a:prstGeom>
            <a:noFill/>
            <a:ln>
              <a:noFill/>
            </a:ln>
          </p:spPr>
        </p:pic>
        <p:sp>
          <p:nvSpPr>
            <p:cNvPr id="1413" name="Google Shape;1413;p48"/>
            <p:cNvSpPr/>
            <p:nvPr/>
          </p:nvSpPr>
          <p:spPr>
            <a:xfrm rot="10800000">
              <a:off x="5700548" y="1643609"/>
              <a:ext cx="1419000" cy="1419000"/>
            </a:xfrm>
            <a:prstGeom prst="ellipse">
              <a:avLst/>
            </a:pr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417"/>
        <p:cNvGrpSpPr/>
        <p:nvPr/>
      </p:nvGrpSpPr>
      <p:grpSpPr>
        <a:xfrm>
          <a:off x="0" y="0"/>
          <a:ext cx="0" cy="0"/>
          <a:chOff x="0" y="0"/>
          <a:chExt cx="0" cy="0"/>
        </a:xfrm>
      </p:grpSpPr>
      <p:pic>
        <p:nvPicPr>
          <p:cNvPr id="1418" name="Google Shape;1418;p49"/>
          <p:cNvPicPr preferRelativeResize="0"/>
          <p:nvPr/>
        </p:nvPicPr>
        <p:blipFill rotWithShape="1">
          <a:blip r:embed="rId3">
            <a:alphaModFix/>
          </a:blip>
          <a:srcRect l="2600" r="2143"/>
          <a:stretch/>
        </p:blipFill>
        <p:spPr>
          <a:xfrm>
            <a:off x="793536" y="1760685"/>
            <a:ext cx="3976150" cy="2330453"/>
          </a:xfrm>
          <a:prstGeom prst="rect">
            <a:avLst/>
          </a:prstGeom>
          <a:noFill/>
          <a:ln>
            <a:noFill/>
          </a:ln>
        </p:spPr>
      </p:pic>
      <p:sp>
        <p:nvSpPr>
          <p:cNvPr id="1419" name="Google Shape;1419;p49"/>
          <p:cNvSpPr txBox="1">
            <a:spLocks noGrp="1"/>
          </p:cNvSpPr>
          <p:nvPr>
            <p:ph type="subTitle" idx="1"/>
          </p:nvPr>
        </p:nvSpPr>
        <p:spPr>
          <a:xfrm>
            <a:off x="5372275" y="2476725"/>
            <a:ext cx="2430600" cy="421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VISIT OUR WEBSITE!</a:t>
            </a:r>
            <a:endParaRPr/>
          </a:p>
        </p:txBody>
      </p:sp>
      <p:sp>
        <p:nvSpPr>
          <p:cNvPr id="1420" name="Google Shape;1420;p49"/>
          <p:cNvSpPr txBox="1">
            <a:spLocks noGrp="1"/>
          </p:cNvSpPr>
          <p:nvPr>
            <p:ph type="body" idx="2"/>
          </p:nvPr>
        </p:nvSpPr>
        <p:spPr>
          <a:xfrm>
            <a:off x="5372275" y="2974425"/>
            <a:ext cx="2579700" cy="13689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a:t>You can replace the image on the screen with your own work. Just delete this one, add yours and send it to the back</a:t>
            </a:r>
            <a:endParaRPr/>
          </a:p>
        </p:txBody>
      </p:sp>
      <p:sp>
        <p:nvSpPr>
          <p:cNvPr id="1421" name="Google Shape;1421;p49"/>
          <p:cNvSpPr txBox="1">
            <a:spLocks noGrp="1"/>
          </p:cNvSpPr>
          <p:nvPr>
            <p:ph type="title"/>
          </p:nvPr>
        </p:nvSpPr>
        <p:spPr>
          <a:xfrm>
            <a:off x="639950" y="550275"/>
            <a:ext cx="4116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VISIT US!</a:t>
            </a:r>
            <a:endParaRPr/>
          </a:p>
        </p:txBody>
      </p:sp>
      <p:grpSp>
        <p:nvGrpSpPr>
          <p:cNvPr id="1422" name="Google Shape;1422;p49"/>
          <p:cNvGrpSpPr/>
          <p:nvPr/>
        </p:nvGrpSpPr>
        <p:grpSpPr>
          <a:xfrm>
            <a:off x="565749" y="1667003"/>
            <a:ext cx="4435349" cy="2743852"/>
            <a:chOff x="1799375" y="2989800"/>
            <a:chExt cx="4020075" cy="2486950"/>
          </a:xfrm>
        </p:grpSpPr>
        <p:sp>
          <p:nvSpPr>
            <p:cNvPr id="1423" name="Google Shape;1423;p49"/>
            <p:cNvSpPr/>
            <p:nvPr/>
          </p:nvSpPr>
          <p:spPr>
            <a:xfrm>
              <a:off x="1799375" y="5262050"/>
              <a:ext cx="4020075" cy="214700"/>
            </a:xfrm>
            <a:custGeom>
              <a:avLst/>
              <a:gdLst/>
              <a:ahLst/>
              <a:cxnLst/>
              <a:rect l="l" t="t" r="r" b="b"/>
              <a:pathLst>
                <a:path w="160803" h="8588" extrusionOk="0">
                  <a:moveTo>
                    <a:pt x="0" y="0"/>
                  </a:moveTo>
                  <a:lnTo>
                    <a:pt x="0" y="8303"/>
                  </a:lnTo>
                  <a:cubicBezTo>
                    <a:pt x="0" y="8461"/>
                    <a:pt x="128" y="8588"/>
                    <a:pt x="286" y="8588"/>
                  </a:cubicBezTo>
                  <a:lnTo>
                    <a:pt x="160516" y="8588"/>
                  </a:lnTo>
                  <a:cubicBezTo>
                    <a:pt x="160674" y="8588"/>
                    <a:pt x="160803" y="8461"/>
                    <a:pt x="160803" y="8303"/>
                  </a:cubicBezTo>
                  <a:lnTo>
                    <a:pt x="16080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4" name="Google Shape;1424;p49"/>
            <p:cNvSpPr/>
            <p:nvPr/>
          </p:nvSpPr>
          <p:spPr>
            <a:xfrm>
              <a:off x="1954525" y="2989800"/>
              <a:ext cx="3710525" cy="2453750"/>
            </a:xfrm>
            <a:custGeom>
              <a:avLst/>
              <a:gdLst/>
              <a:ahLst/>
              <a:cxnLst/>
              <a:rect l="l" t="t" r="r" b="b"/>
              <a:pathLst>
                <a:path w="148421" h="98150" extrusionOk="0">
                  <a:moveTo>
                    <a:pt x="144022" y="3901"/>
                  </a:moveTo>
                  <a:lnTo>
                    <a:pt x="144021" y="86785"/>
                  </a:lnTo>
                  <a:lnTo>
                    <a:pt x="3985" y="86785"/>
                  </a:lnTo>
                  <a:lnTo>
                    <a:pt x="3985" y="3901"/>
                  </a:lnTo>
                  <a:close/>
                  <a:moveTo>
                    <a:pt x="6895" y="0"/>
                  </a:moveTo>
                  <a:cubicBezTo>
                    <a:pt x="3087" y="0"/>
                    <a:pt x="1" y="3087"/>
                    <a:pt x="1" y="6895"/>
                  </a:cubicBezTo>
                  <a:lnTo>
                    <a:pt x="1" y="91255"/>
                  </a:lnTo>
                  <a:cubicBezTo>
                    <a:pt x="1" y="95063"/>
                    <a:pt x="3087" y="98150"/>
                    <a:pt x="6895" y="98150"/>
                  </a:cubicBezTo>
                  <a:lnTo>
                    <a:pt x="141526" y="98150"/>
                  </a:lnTo>
                  <a:cubicBezTo>
                    <a:pt x="145334" y="98150"/>
                    <a:pt x="148421" y="95063"/>
                    <a:pt x="148421" y="91255"/>
                  </a:cubicBezTo>
                  <a:lnTo>
                    <a:pt x="148421" y="6895"/>
                  </a:lnTo>
                  <a:cubicBezTo>
                    <a:pt x="148421" y="3087"/>
                    <a:pt x="145334" y="0"/>
                    <a:pt x="14152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425;p49"/>
            <p:cNvSpPr/>
            <p:nvPr/>
          </p:nvSpPr>
          <p:spPr>
            <a:xfrm>
              <a:off x="3444025" y="5262050"/>
              <a:ext cx="798150" cy="79375"/>
            </a:xfrm>
            <a:custGeom>
              <a:avLst/>
              <a:gdLst/>
              <a:ahLst/>
              <a:cxnLst/>
              <a:rect l="l" t="t" r="r" b="b"/>
              <a:pathLst>
                <a:path w="31926" h="3175" extrusionOk="0">
                  <a:moveTo>
                    <a:pt x="0" y="0"/>
                  </a:moveTo>
                  <a:lnTo>
                    <a:pt x="1995" y="3174"/>
                  </a:lnTo>
                  <a:lnTo>
                    <a:pt x="30074" y="3174"/>
                  </a:lnTo>
                  <a:lnTo>
                    <a:pt x="31926" y="0"/>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6" name="Google Shape;1426;p49"/>
            <p:cNvSpPr/>
            <p:nvPr/>
          </p:nvSpPr>
          <p:spPr>
            <a:xfrm>
              <a:off x="1954525" y="5263725"/>
              <a:ext cx="3710525" cy="11825"/>
            </a:xfrm>
            <a:custGeom>
              <a:avLst/>
              <a:gdLst/>
              <a:ahLst/>
              <a:cxnLst/>
              <a:rect l="l" t="t" r="r" b="b"/>
              <a:pathLst>
                <a:path w="148421" h="473" extrusionOk="0">
                  <a:moveTo>
                    <a:pt x="1" y="0"/>
                  </a:moveTo>
                  <a:lnTo>
                    <a:pt x="1" y="472"/>
                  </a:lnTo>
                  <a:lnTo>
                    <a:pt x="148421" y="472"/>
                  </a:lnTo>
                  <a:lnTo>
                    <a:pt x="148421" y="0"/>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449"/>
        <p:cNvGrpSpPr/>
        <p:nvPr/>
      </p:nvGrpSpPr>
      <p:grpSpPr>
        <a:xfrm>
          <a:off x="0" y="0"/>
          <a:ext cx="0" cy="0"/>
          <a:chOff x="0" y="0"/>
          <a:chExt cx="0" cy="0"/>
        </a:xfrm>
      </p:grpSpPr>
      <p:sp>
        <p:nvSpPr>
          <p:cNvPr id="1450" name="Google Shape;1450;p51"/>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ALTERNATIVE ICONS</a:t>
            </a:r>
            <a:endParaRPr/>
          </a:p>
        </p:txBody>
      </p:sp>
      <p:sp>
        <p:nvSpPr>
          <p:cNvPr id="1451" name="Google Shape;1451;p51"/>
          <p:cNvSpPr/>
          <p:nvPr/>
        </p:nvSpPr>
        <p:spPr>
          <a:xfrm>
            <a:off x="8136881" y="2885107"/>
            <a:ext cx="404194" cy="400860"/>
          </a:xfrm>
          <a:custGeom>
            <a:avLst/>
            <a:gdLst/>
            <a:ahLst/>
            <a:cxnLst/>
            <a:rect l="l" t="t" r="r" b="b"/>
            <a:pathLst>
              <a:path w="22066" h="21884" extrusionOk="0">
                <a:moveTo>
                  <a:pt x="19551" y="3428"/>
                </a:moveTo>
                <a:lnTo>
                  <a:pt x="20154" y="4031"/>
                </a:lnTo>
                <a:cubicBezTo>
                  <a:pt x="20238" y="4116"/>
                  <a:pt x="20238" y="4254"/>
                  <a:pt x="20154" y="4339"/>
                </a:cubicBezTo>
                <a:lnTo>
                  <a:pt x="17644" y="6849"/>
                </a:lnTo>
                <a:cubicBezTo>
                  <a:pt x="17601" y="6892"/>
                  <a:pt x="17545" y="6913"/>
                  <a:pt x="17490" y="6913"/>
                </a:cubicBezTo>
                <a:cubicBezTo>
                  <a:pt x="17434" y="6913"/>
                  <a:pt x="17378" y="6892"/>
                  <a:pt x="17335" y="6849"/>
                </a:cubicBezTo>
                <a:lnTo>
                  <a:pt x="16733" y="6247"/>
                </a:lnTo>
                <a:lnTo>
                  <a:pt x="19551" y="3428"/>
                </a:lnTo>
                <a:close/>
                <a:moveTo>
                  <a:pt x="15362" y="1667"/>
                </a:moveTo>
                <a:cubicBezTo>
                  <a:pt x="16337" y="1667"/>
                  <a:pt x="17320" y="1909"/>
                  <a:pt x="18216" y="2407"/>
                </a:cubicBezTo>
                <a:lnTo>
                  <a:pt x="15556" y="5068"/>
                </a:lnTo>
                <a:lnTo>
                  <a:pt x="15016" y="4529"/>
                </a:lnTo>
                <a:cubicBezTo>
                  <a:pt x="14854" y="4366"/>
                  <a:pt x="14640" y="4285"/>
                  <a:pt x="14427" y="4285"/>
                </a:cubicBezTo>
                <a:cubicBezTo>
                  <a:pt x="14214" y="4285"/>
                  <a:pt x="14001" y="4366"/>
                  <a:pt x="13838" y="4529"/>
                </a:cubicBezTo>
                <a:lnTo>
                  <a:pt x="4529" y="13837"/>
                </a:lnTo>
                <a:cubicBezTo>
                  <a:pt x="4204" y="14163"/>
                  <a:pt x="4204" y="14690"/>
                  <a:pt x="4529" y="15016"/>
                </a:cubicBezTo>
                <a:lnTo>
                  <a:pt x="5069" y="15555"/>
                </a:lnTo>
                <a:lnTo>
                  <a:pt x="2406" y="18218"/>
                </a:lnTo>
                <a:cubicBezTo>
                  <a:pt x="1132" y="15924"/>
                  <a:pt x="1532" y="13066"/>
                  <a:pt x="3385" y="11210"/>
                </a:cubicBezTo>
                <a:lnTo>
                  <a:pt x="11209" y="3386"/>
                </a:lnTo>
                <a:cubicBezTo>
                  <a:pt x="12339" y="2256"/>
                  <a:pt x="13842" y="1667"/>
                  <a:pt x="15362" y="1667"/>
                </a:cubicBezTo>
                <a:close/>
                <a:moveTo>
                  <a:pt x="6246" y="16732"/>
                </a:moveTo>
                <a:lnTo>
                  <a:pt x="6850" y="17335"/>
                </a:lnTo>
                <a:cubicBezTo>
                  <a:pt x="6935" y="17420"/>
                  <a:pt x="6935" y="17559"/>
                  <a:pt x="6850" y="17643"/>
                </a:cubicBezTo>
                <a:lnTo>
                  <a:pt x="4340" y="20153"/>
                </a:lnTo>
                <a:cubicBezTo>
                  <a:pt x="4297" y="20196"/>
                  <a:pt x="4241" y="20217"/>
                  <a:pt x="4186" y="20217"/>
                </a:cubicBezTo>
                <a:cubicBezTo>
                  <a:pt x="4130" y="20217"/>
                  <a:pt x="4074" y="20196"/>
                  <a:pt x="4031" y="20153"/>
                </a:cubicBezTo>
                <a:lnTo>
                  <a:pt x="3427" y="19551"/>
                </a:lnTo>
                <a:lnTo>
                  <a:pt x="6246" y="16732"/>
                </a:lnTo>
                <a:close/>
                <a:moveTo>
                  <a:pt x="15359" y="0"/>
                </a:moveTo>
                <a:cubicBezTo>
                  <a:pt x="13360" y="0"/>
                  <a:pt x="11444" y="795"/>
                  <a:pt x="10030" y="2207"/>
                </a:cubicBezTo>
                <a:lnTo>
                  <a:pt x="2208" y="10031"/>
                </a:lnTo>
                <a:cubicBezTo>
                  <a:pt x="794" y="11444"/>
                  <a:pt x="1" y="13361"/>
                  <a:pt x="1" y="15358"/>
                </a:cubicBezTo>
                <a:cubicBezTo>
                  <a:pt x="1" y="17358"/>
                  <a:pt x="794" y="19274"/>
                  <a:pt x="2208" y="20687"/>
                </a:cubicBezTo>
                <a:lnTo>
                  <a:pt x="2853" y="21332"/>
                </a:lnTo>
                <a:cubicBezTo>
                  <a:pt x="3220" y="21699"/>
                  <a:pt x="3702" y="21883"/>
                  <a:pt x="4184" y="21883"/>
                </a:cubicBezTo>
                <a:cubicBezTo>
                  <a:pt x="4666" y="21883"/>
                  <a:pt x="5148" y="21699"/>
                  <a:pt x="5517" y="21332"/>
                </a:cubicBezTo>
                <a:lnTo>
                  <a:pt x="8025" y="18823"/>
                </a:lnTo>
                <a:cubicBezTo>
                  <a:pt x="8762" y="18087"/>
                  <a:pt x="8762" y="16894"/>
                  <a:pt x="8025" y="16158"/>
                </a:cubicBezTo>
                <a:lnTo>
                  <a:pt x="6295" y="14426"/>
                </a:lnTo>
                <a:lnTo>
                  <a:pt x="14426" y="6296"/>
                </a:lnTo>
                <a:lnTo>
                  <a:pt x="16158" y="8026"/>
                </a:lnTo>
                <a:cubicBezTo>
                  <a:pt x="16526" y="8394"/>
                  <a:pt x="17008" y="8579"/>
                  <a:pt x="17490" y="8579"/>
                </a:cubicBezTo>
                <a:cubicBezTo>
                  <a:pt x="17972" y="8579"/>
                  <a:pt x="18454" y="8394"/>
                  <a:pt x="18822" y="8026"/>
                </a:cubicBezTo>
                <a:lnTo>
                  <a:pt x="21332" y="5518"/>
                </a:lnTo>
                <a:cubicBezTo>
                  <a:pt x="22066" y="4781"/>
                  <a:pt x="22066" y="3589"/>
                  <a:pt x="21332" y="2852"/>
                </a:cubicBezTo>
                <a:lnTo>
                  <a:pt x="20687" y="2207"/>
                </a:lnTo>
                <a:cubicBezTo>
                  <a:pt x="19273" y="795"/>
                  <a:pt x="17357" y="0"/>
                  <a:pt x="1535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52" name="Google Shape;1452;p51"/>
          <p:cNvGrpSpPr/>
          <p:nvPr/>
        </p:nvGrpSpPr>
        <p:grpSpPr>
          <a:xfrm>
            <a:off x="6980423" y="1822277"/>
            <a:ext cx="400849" cy="321642"/>
            <a:chOff x="6254270" y="1572609"/>
            <a:chExt cx="456808" cy="366544"/>
          </a:xfrm>
        </p:grpSpPr>
        <p:sp>
          <p:nvSpPr>
            <p:cNvPr id="1453" name="Google Shape;1453;p51"/>
            <p:cNvSpPr/>
            <p:nvPr/>
          </p:nvSpPr>
          <p:spPr>
            <a:xfrm>
              <a:off x="6274143" y="1572609"/>
              <a:ext cx="417082" cy="319450"/>
            </a:xfrm>
            <a:custGeom>
              <a:avLst/>
              <a:gdLst/>
              <a:ahLst/>
              <a:cxnLst/>
              <a:rect l="l" t="t" r="r" b="b"/>
              <a:pathLst>
                <a:path w="19980" h="15303" extrusionOk="0">
                  <a:moveTo>
                    <a:pt x="18519" y="1462"/>
                  </a:moveTo>
                  <a:lnTo>
                    <a:pt x="18519" y="13840"/>
                  </a:lnTo>
                  <a:lnTo>
                    <a:pt x="1462" y="13840"/>
                  </a:lnTo>
                  <a:lnTo>
                    <a:pt x="1462" y="1462"/>
                  </a:lnTo>
                  <a:close/>
                  <a:moveTo>
                    <a:pt x="732" y="1"/>
                  </a:moveTo>
                  <a:cubicBezTo>
                    <a:pt x="328" y="1"/>
                    <a:pt x="1" y="328"/>
                    <a:pt x="1" y="731"/>
                  </a:cubicBezTo>
                  <a:lnTo>
                    <a:pt x="1" y="14570"/>
                  </a:lnTo>
                  <a:cubicBezTo>
                    <a:pt x="1" y="14975"/>
                    <a:pt x="328" y="15303"/>
                    <a:pt x="732" y="15303"/>
                  </a:cubicBezTo>
                  <a:lnTo>
                    <a:pt x="19249" y="15303"/>
                  </a:lnTo>
                  <a:cubicBezTo>
                    <a:pt x="19653" y="15303"/>
                    <a:pt x="19980" y="14975"/>
                    <a:pt x="19980" y="14570"/>
                  </a:cubicBezTo>
                  <a:lnTo>
                    <a:pt x="19980" y="731"/>
                  </a:lnTo>
                  <a:cubicBezTo>
                    <a:pt x="19980" y="328"/>
                    <a:pt x="19653" y="1"/>
                    <a:pt x="1924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51"/>
            <p:cNvSpPr/>
            <p:nvPr/>
          </p:nvSpPr>
          <p:spPr>
            <a:xfrm>
              <a:off x="6254270" y="1908634"/>
              <a:ext cx="456808" cy="30519"/>
            </a:xfrm>
            <a:custGeom>
              <a:avLst/>
              <a:gdLst/>
              <a:ahLst/>
              <a:cxnLst/>
              <a:rect l="l" t="t" r="r" b="b"/>
              <a:pathLst>
                <a:path w="21883" h="1462" extrusionOk="0">
                  <a:moveTo>
                    <a:pt x="733" y="0"/>
                  </a:moveTo>
                  <a:cubicBezTo>
                    <a:pt x="328" y="0"/>
                    <a:pt x="1" y="327"/>
                    <a:pt x="1" y="731"/>
                  </a:cubicBezTo>
                  <a:cubicBezTo>
                    <a:pt x="1" y="1134"/>
                    <a:pt x="328" y="1462"/>
                    <a:pt x="733" y="1462"/>
                  </a:cubicBezTo>
                  <a:lnTo>
                    <a:pt x="21152" y="1462"/>
                  </a:lnTo>
                  <a:cubicBezTo>
                    <a:pt x="21556" y="1462"/>
                    <a:pt x="21883" y="1134"/>
                    <a:pt x="21883" y="731"/>
                  </a:cubicBezTo>
                  <a:cubicBezTo>
                    <a:pt x="21883" y="327"/>
                    <a:pt x="21556" y="0"/>
                    <a:pt x="2115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51"/>
            <p:cNvSpPr/>
            <p:nvPr/>
          </p:nvSpPr>
          <p:spPr>
            <a:xfrm>
              <a:off x="6424276" y="1673916"/>
              <a:ext cx="40247" cy="40268"/>
            </a:xfrm>
            <a:custGeom>
              <a:avLst/>
              <a:gdLst/>
              <a:ahLst/>
              <a:cxnLst/>
              <a:rect l="l" t="t" r="r" b="b"/>
              <a:pathLst>
                <a:path w="1928" h="1929" extrusionOk="0">
                  <a:moveTo>
                    <a:pt x="965" y="1"/>
                  </a:moveTo>
                  <a:cubicBezTo>
                    <a:pt x="432" y="1"/>
                    <a:pt x="1" y="432"/>
                    <a:pt x="1" y="965"/>
                  </a:cubicBezTo>
                  <a:cubicBezTo>
                    <a:pt x="1" y="1497"/>
                    <a:pt x="432" y="1928"/>
                    <a:pt x="965" y="1928"/>
                  </a:cubicBezTo>
                  <a:cubicBezTo>
                    <a:pt x="1497" y="1928"/>
                    <a:pt x="1928" y="1497"/>
                    <a:pt x="1928" y="965"/>
                  </a:cubicBezTo>
                  <a:cubicBezTo>
                    <a:pt x="1928" y="432"/>
                    <a:pt x="1497" y="1"/>
                    <a:pt x="96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51"/>
            <p:cNvSpPr/>
            <p:nvPr/>
          </p:nvSpPr>
          <p:spPr>
            <a:xfrm>
              <a:off x="6500845" y="1750464"/>
              <a:ext cx="40268" cy="40289"/>
            </a:xfrm>
            <a:custGeom>
              <a:avLst/>
              <a:gdLst/>
              <a:ahLst/>
              <a:cxnLst/>
              <a:rect l="l" t="t" r="r" b="b"/>
              <a:pathLst>
                <a:path w="1929" h="1930" extrusionOk="0">
                  <a:moveTo>
                    <a:pt x="964" y="1"/>
                  </a:moveTo>
                  <a:cubicBezTo>
                    <a:pt x="432" y="1"/>
                    <a:pt x="1" y="433"/>
                    <a:pt x="1" y="965"/>
                  </a:cubicBezTo>
                  <a:cubicBezTo>
                    <a:pt x="1" y="1497"/>
                    <a:pt x="432" y="1930"/>
                    <a:pt x="964" y="1930"/>
                  </a:cubicBezTo>
                  <a:cubicBezTo>
                    <a:pt x="1496" y="1930"/>
                    <a:pt x="1928" y="1497"/>
                    <a:pt x="1928" y="965"/>
                  </a:cubicBezTo>
                  <a:cubicBezTo>
                    <a:pt x="1928" y="433"/>
                    <a:pt x="1496" y="1"/>
                    <a:pt x="96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51"/>
            <p:cNvSpPr/>
            <p:nvPr/>
          </p:nvSpPr>
          <p:spPr>
            <a:xfrm>
              <a:off x="6427636" y="1678780"/>
              <a:ext cx="110095" cy="107110"/>
            </a:xfrm>
            <a:custGeom>
              <a:avLst/>
              <a:gdLst/>
              <a:ahLst/>
              <a:cxnLst/>
              <a:rect l="l" t="t" r="r" b="b"/>
              <a:pathLst>
                <a:path w="5274" h="5131" extrusionOk="0">
                  <a:moveTo>
                    <a:pt x="4471" y="1"/>
                  </a:moveTo>
                  <a:cubicBezTo>
                    <a:pt x="4284" y="1"/>
                    <a:pt x="4097" y="72"/>
                    <a:pt x="3954" y="214"/>
                  </a:cubicBezTo>
                  <a:lnTo>
                    <a:pt x="286" y="3882"/>
                  </a:lnTo>
                  <a:cubicBezTo>
                    <a:pt x="0" y="4168"/>
                    <a:pt x="0" y="4631"/>
                    <a:pt x="286" y="4917"/>
                  </a:cubicBezTo>
                  <a:cubicBezTo>
                    <a:pt x="429" y="5059"/>
                    <a:pt x="616" y="5130"/>
                    <a:pt x="802" y="5130"/>
                  </a:cubicBezTo>
                  <a:cubicBezTo>
                    <a:pt x="989" y="5130"/>
                    <a:pt x="1176" y="5059"/>
                    <a:pt x="1319" y="4917"/>
                  </a:cubicBezTo>
                  <a:lnTo>
                    <a:pt x="4987" y="1249"/>
                  </a:lnTo>
                  <a:cubicBezTo>
                    <a:pt x="5273" y="963"/>
                    <a:pt x="5273" y="500"/>
                    <a:pt x="4987" y="214"/>
                  </a:cubicBezTo>
                  <a:cubicBezTo>
                    <a:pt x="4845" y="72"/>
                    <a:pt x="4658" y="1"/>
                    <a:pt x="447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51"/>
            <p:cNvSpPr/>
            <p:nvPr/>
          </p:nvSpPr>
          <p:spPr>
            <a:xfrm>
              <a:off x="6366723" y="1616363"/>
              <a:ext cx="231942" cy="231942"/>
            </a:xfrm>
            <a:custGeom>
              <a:avLst/>
              <a:gdLst/>
              <a:ahLst/>
              <a:cxnLst/>
              <a:rect l="l" t="t" r="r" b="b"/>
              <a:pathLst>
                <a:path w="11111" h="11111" extrusionOk="0">
                  <a:moveTo>
                    <a:pt x="5555" y="1462"/>
                  </a:moveTo>
                  <a:cubicBezTo>
                    <a:pt x="7812" y="1462"/>
                    <a:pt x="9650" y="3299"/>
                    <a:pt x="9650" y="5555"/>
                  </a:cubicBezTo>
                  <a:cubicBezTo>
                    <a:pt x="9650" y="7812"/>
                    <a:pt x="7812" y="9648"/>
                    <a:pt x="5555" y="9648"/>
                  </a:cubicBezTo>
                  <a:cubicBezTo>
                    <a:pt x="3299" y="9648"/>
                    <a:pt x="1461" y="7812"/>
                    <a:pt x="1461" y="5555"/>
                  </a:cubicBezTo>
                  <a:cubicBezTo>
                    <a:pt x="1461" y="3299"/>
                    <a:pt x="3299" y="1462"/>
                    <a:pt x="5555" y="1462"/>
                  </a:cubicBezTo>
                  <a:close/>
                  <a:moveTo>
                    <a:pt x="5555" y="0"/>
                  </a:moveTo>
                  <a:cubicBezTo>
                    <a:pt x="2492" y="0"/>
                    <a:pt x="0" y="2492"/>
                    <a:pt x="0" y="5555"/>
                  </a:cubicBezTo>
                  <a:cubicBezTo>
                    <a:pt x="0" y="8618"/>
                    <a:pt x="2492" y="11111"/>
                    <a:pt x="5555" y="11111"/>
                  </a:cubicBezTo>
                  <a:cubicBezTo>
                    <a:pt x="8619" y="11111"/>
                    <a:pt x="11111" y="8618"/>
                    <a:pt x="11111" y="5555"/>
                  </a:cubicBezTo>
                  <a:cubicBezTo>
                    <a:pt x="11111" y="2492"/>
                    <a:pt x="8618" y="0"/>
                    <a:pt x="555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9" name="Google Shape;1459;p51"/>
          <p:cNvGrpSpPr/>
          <p:nvPr/>
        </p:nvGrpSpPr>
        <p:grpSpPr>
          <a:xfrm>
            <a:off x="6372225" y="1782674"/>
            <a:ext cx="397094" cy="400849"/>
            <a:chOff x="5576312" y="1511967"/>
            <a:chExt cx="452528" cy="456808"/>
          </a:xfrm>
        </p:grpSpPr>
        <p:sp>
          <p:nvSpPr>
            <p:cNvPr id="1460" name="Google Shape;1460;p51"/>
            <p:cNvSpPr/>
            <p:nvPr/>
          </p:nvSpPr>
          <p:spPr>
            <a:xfrm>
              <a:off x="5576312" y="1511967"/>
              <a:ext cx="452528" cy="456808"/>
            </a:xfrm>
            <a:custGeom>
              <a:avLst/>
              <a:gdLst/>
              <a:ahLst/>
              <a:cxnLst/>
              <a:rect l="l" t="t" r="r" b="b"/>
              <a:pathLst>
                <a:path w="21678" h="21883" extrusionOk="0">
                  <a:moveTo>
                    <a:pt x="16216" y="4168"/>
                  </a:moveTo>
                  <a:cubicBezTo>
                    <a:pt x="16375" y="4168"/>
                    <a:pt x="16535" y="4229"/>
                    <a:pt x="16656" y="4350"/>
                  </a:cubicBezTo>
                  <a:lnTo>
                    <a:pt x="17544" y="5238"/>
                  </a:lnTo>
                  <a:cubicBezTo>
                    <a:pt x="17787" y="5483"/>
                    <a:pt x="17787" y="5877"/>
                    <a:pt x="17544" y="6120"/>
                  </a:cubicBezTo>
                  <a:lnTo>
                    <a:pt x="17338" y="6327"/>
                  </a:lnTo>
                  <a:lnTo>
                    <a:pt x="15570" y="4557"/>
                  </a:lnTo>
                  <a:lnTo>
                    <a:pt x="15774" y="4350"/>
                  </a:lnTo>
                  <a:cubicBezTo>
                    <a:pt x="15897" y="4229"/>
                    <a:pt x="16056" y="4168"/>
                    <a:pt x="16216" y="4168"/>
                  </a:cubicBezTo>
                  <a:close/>
                  <a:moveTo>
                    <a:pt x="14452" y="5674"/>
                  </a:moveTo>
                  <a:lnTo>
                    <a:pt x="14779" y="5999"/>
                  </a:lnTo>
                  <a:lnTo>
                    <a:pt x="4208" y="16571"/>
                  </a:lnTo>
                  <a:lnTo>
                    <a:pt x="3883" y="16243"/>
                  </a:lnTo>
                  <a:lnTo>
                    <a:pt x="14452" y="5674"/>
                  </a:lnTo>
                  <a:close/>
                  <a:moveTo>
                    <a:pt x="18955" y="1579"/>
                  </a:moveTo>
                  <a:cubicBezTo>
                    <a:pt x="19586" y="1581"/>
                    <a:pt x="20098" y="2091"/>
                    <a:pt x="20098" y="2722"/>
                  </a:cubicBezTo>
                  <a:lnTo>
                    <a:pt x="20098" y="16094"/>
                  </a:lnTo>
                  <a:cubicBezTo>
                    <a:pt x="20097" y="16725"/>
                    <a:pt x="19586" y="17237"/>
                    <a:pt x="18955" y="17237"/>
                  </a:cubicBezTo>
                  <a:lnTo>
                    <a:pt x="8661" y="17237"/>
                  </a:lnTo>
                  <a:lnTo>
                    <a:pt x="17897" y="8002"/>
                  </a:lnTo>
                  <a:lnTo>
                    <a:pt x="18662" y="7238"/>
                  </a:lnTo>
                  <a:cubicBezTo>
                    <a:pt x="19521" y="6377"/>
                    <a:pt x="19521" y="4983"/>
                    <a:pt x="18662" y="4122"/>
                  </a:cubicBezTo>
                  <a:lnTo>
                    <a:pt x="17774" y="3234"/>
                  </a:lnTo>
                  <a:cubicBezTo>
                    <a:pt x="17343" y="2806"/>
                    <a:pt x="16779" y="2591"/>
                    <a:pt x="16216" y="2591"/>
                  </a:cubicBezTo>
                  <a:cubicBezTo>
                    <a:pt x="15652" y="2591"/>
                    <a:pt x="15089" y="2806"/>
                    <a:pt x="14659" y="3234"/>
                  </a:cubicBezTo>
                  <a:lnTo>
                    <a:pt x="6042" y="11852"/>
                  </a:lnTo>
                  <a:lnTo>
                    <a:pt x="6042" y="2722"/>
                  </a:lnTo>
                  <a:cubicBezTo>
                    <a:pt x="6042" y="2091"/>
                    <a:pt x="6555" y="1581"/>
                    <a:pt x="7186" y="1579"/>
                  </a:cubicBezTo>
                  <a:close/>
                  <a:moveTo>
                    <a:pt x="15897" y="7117"/>
                  </a:moveTo>
                  <a:lnTo>
                    <a:pt x="16224" y="7442"/>
                  </a:lnTo>
                  <a:lnTo>
                    <a:pt x="5653" y="18013"/>
                  </a:lnTo>
                  <a:lnTo>
                    <a:pt x="5327" y="17686"/>
                  </a:lnTo>
                  <a:lnTo>
                    <a:pt x="15897" y="7117"/>
                  </a:lnTo>
                  <a:close/>
                  <a:moveTo>
                    <a:pt x="2917" y="17511"/>
                  </a:moveTo>
                  <a:lnTo>
                    <a:pt x="4386" y="18979"/>
                  </a:lnTo>
                  <a:cubicBezTo>
                    <a:pt x="3785" y="19259"/>
                    <a:pt x="2909" y="19591"/>
                    <a:pt x="2000" y="19897"/>
                  </a:cubicBezTo>
                  <a:cubicBezTo>
                    <a:pt x="2305" y="18986"/>
                    <a:pt x="2637" y="18110"/>
                    <a:pt x="2917" y="17511"/>
                  </a:cubicBezTo>
                  <a:close/>
                  <a:moveTo>
                    <a:pt x="7186" y="0"/>
                  </a:moveTo>
                  <a:cubicBezTo>
                    <a:pt x="5683" y="0"/>
                    <a:pt x="4462" y="1221"/>
                    <a:pt x="4462" y="2722"/>
                  </a:cubicBezTo>
                  <a:lnTo>
                    <a:pt x="4462" y="13431"/>
                  </a:lnTo>
                  <a:lnTo>
                    <a:pt x="2223" y="15670"/>
                  </a:lnTo>
                  <a:cubicBezTo>
                    <a:pt x="1946" y="15945"/>
                    <a:pt x="1755" y="16311"/>
                    <a:pt x="1582" y="16656"/>
                  </a:cubicBezTo>
                  <a:cubicBezTo>
                    <a:pt x="1348" y="17122"/>
                    <a:pt x="1148" y="17607"/>
                    <a:pt x="962" y="18094"/>
                  </a:cubicBezTo>
                  <a:cubicBezTo>
                    <a:pt x="774" y="18587"/>
                    <a:pt x="601" y="19085"/>
                    <a:pt x="436" y="19585"/>
                  </a:cubicBezTo>
                  <a:cubicBezTo>
                    <a:pt x="312" y="19964"/>
                    <a:pt x="193" y="20344"/>
                    <a:pt x="80" y="20726"/>
                  </a:cubicBezTo>
                  <a:cubicBezTo>
                    <a:pt x="34" y="20879"/>
                    <a:pt x="0" y="21025"/>
                    <a:pt x="28" y="21185"/>
                  </a:cubicBezTo>
                  <a:cubicBezTo>
                    <a:pt x="91" y="21573"/>
                    <a:pt x="434" y="21882"/>
                    <a:pt x="832" y="21882"/>
                  </a:cubicBezTo>
                  <a:cubicBezTo>
                    <a:pt x="902" y="21882"/>
                    <a:pt x="974" y="21871"/>
                    <a:pt x="1041" y="21853"/>
                  </a:cubicBezTo>
                  <a:lnTo>
                    <a:pt x="9430" y="21853"/>
                  </a:lnTo>
                  <a:cubicBezTo>
                    <a:pt x="9861" y="21845"/>
                    <a:pt x="10208" y="21495"/>
                    <a:pt x="10208" y="21063"/>
                  </a:cubicBezTo>
                  <a:cubicBezTo>
                    <a:pt x="10208" y="20632"/>
                    <a:pt x="9861" y="20280"/>
                    <a:pt x="9430" y="20274"/>
                  </a:cubicBezTo>
                  <a:lnTo>
                    <a:pt x="5316" y="20274"/>
                  </a:lnTo>
                  <a:cubicBezTo>
                    <a:pt x="5708" y="20072"/>
                    <a:pt x="6029" y="19869"/>
                    <a:pt x="6226" y="19673"/>
                  </a:cubicBezTo>
                  <a:lnTo>
                    <a:pt x="7085" y="18813"/>
                  </a:lnTo>
                  <a:cubicBezTo>
                    <a:pt x="7119" y="18814"/>
                    <a:pt x="7152" y="18816"/>
                    <a:pt x="7186" y="18816"/>
                  </a:cubicBezTo>
                  <a:lnTo>
                    <a:pt x="18955" y="18816"/>
                  </a:lnTo>
                  <a:cubicBezTo>
                    <a:pt x="20456" y="18816"/>
                    <a:pt x="21677" y="17595"/>
                    <a:pt x="21677" y="16092"/>
                  </a:cubicBezTo>
                  <a:lnTo>
                    <a:pt x="21677" y="2722"/>
                  </a:lnTo>
                  <a:cubicBezTo>
                    <a:pt x="21677" y="1221"/>
                    <a:pt x="20456" y="0"/>
                    <a:pt x="1895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51"/>
            <p:cNvSpPr/>
            <p:nvPr/>
          </p:nvSpPr>
          <p:spPr>
            <a:xfrm>
              <a:off x="5805436" y="1935772"/>
              <a:ext cx="60454" cy="33003"/>
            </a:xfrm>
            <a:custGeom>
              <a:avLst/>
              <a:gdLst/>
              <a:ahLst/>
              <a:cxnLst/>
              <a:rect l="l" t="t" r="r" b="b"/>
              <a:pathLst>
                <a:path w="2896" h="1581" extrusionOk="0">
                  <a:moveTo>
                    <a:pt x="789" y="1"/>
                  </a:moveTo>
                  <a:cubicBezTo>
                    <a:pt x="355" y="1"/>
                    <a:pt x="0" y="354"/>
                    <a:pt x="0" y="790"/>
                  </a:cubicBezTo>
                  <a:cubicBezTo>
                    <a:pt x="0" y="1228"/>
                    <a:pt x="357" y="1580"/>
                    <a:pt x="792" y="1580"/>
                  </a:cubicBezTo>
                  <a:cubicBezTo>
                    <a:pt x="795" y="1580"/>
                    <a:pt x="799" y="1580"/>
                    <a:pt x="803" y="1580"/>
                  </a:cubicBezTo>
                  <a:lnTo>
                    <a:pt x="2094" y="1580"/>
                  </a:lnTo>
                  <a:cubicBezTo>
                    <a:pt x="2098" y="1580"/>
                    <a:pt x="2102" y="1580"/>
                    <a:pt x="2106" y="1580"/>
                  </a:cubicBezTo>
                  <a:cubicBezTo>
                    <a:pt x="2541" y="1580"/>
                    <a:pt x="2895" y="1228"/>
                    <a:pt x="2895" y="790"/>
                  </a:cubicBezTo>
                  <a:cubicBezTo>
                    <a:pt x="2895" y="354"/>
                    <a:pt x="2542" y="1"/>
                    <a:pt x="2108" y="1"/>
                  </a:cubicBezTo>
                  <a:cubicBezTo>
                    <a:pt x="2104" y="1"/>
                    <a:pt x="2099" y="1"/>
                    <a:pt x="2094" y="1"/>
                  </a:cubicBezTo>
                  <a:lnTo>
                    <a:pt x="803" y="1"/>
                  </a:lnTo>
                  <a:cubicBezTo>
                    <a:pt x="798" y="1"/>
                    <a:pt x="794" y="1"/>
                    <a:pt x="78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2" name="Google Shape;1462;p51"/>
          <p:cNvGrpSpPr/>
          <p:nvPr/>
        </p:nvGrpSpPr>
        <p:grpSpPr>
          <a:xfrm>
            <a:off x="7579373" y="2925705"/>
            <a:ext cx="400427" cy="319481"/>
            <a:chOff x="7472994" y="2823064"/>
            <a:chExt cx="456327" cy="364081"/>
          </a:xfrm>
        </p:grpSpPr>
        <p:sp>
          <p:nvSpPr>
            <p:cNvPr id="1463" name="Google Shape;1463;p51"/>
            <p:cNvSpPr/>
            <p:nvPr/>
          </p:nvSpPr>
          <p:spPr>
            <a:xfrm>
              <a:off x="7492595" y="2823064"/>
              <a:ext cx="417103" cy="319450"/>
            </a:xfrm>
            <a:custGeom>
              <a:avLst/>
              <a:gdLst/>
              <a:ahLst/>
              <a:cxnLst/>
              <a:rect l="l" t="t" r="r" b="b"/>
              <a:pathLst>
                <a:path w="19981" h="15303" extrusionOk="0">
                  <a:moveTo>
                    <a:pt x="18520" y="1465"/>
                  </a:moveTo>
                  <a:lnTo>
                    <a:pt x="18520" y="13841"/>
                  </a:lnTo>
                  <a:lnTo>
                    <a:pt x="1463" y="13841"/>
                  </a:lnTo>
                  <a:lnTo>
                    <a:pt x="1463" y="1465"/>
                  </a:lnTo>
                  <a:close/>
                  <a:moveTo>
                    <a:pt x="733" y="0"/>
                  </a:moveTo>
                  <a:cubicBezTo>
                    <a:pt x="329" y="0"/>
                    <a:pt x="0" y="329"/>
                    <a:pt x="0" y="732"/>
                  </a:cubicBezTo>
                  <a:lnTo>
                    <a:pt x="0" y="14571"/>
                  </a:lnTo>
                  <a:cubicBezTo>
                    <a:pt x="0" y="14975"/>
                    <a:pt x="329" y="15302"/>
                    <a:pt x="733" y="15302"/>
                  </a:cubicBezTo>
                  <a:lnTo>
                    <a:pt x="19250" y="15302"/>
                  </a:lnTo>
                  <a:cubicBezTo>
                    <a:pt x="19654" y="15302"/>
                    <a:pt x="19981" y="14975"/>
                    <a:pt x="19981" y="14571"/>
                  </a:cubicBezTo>
                  <a:lnTo>
                    <a:pt x="19981" y="732"/>
                  </a:lnTo>
                  <a:cubicBezTo>
                    <a:pt x="19981" y="327"/>
                    <a:pt x="19654" y="0"/>
                    <a:pt x="1925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51"/>
            <p:cNvSpPr/>
            <p:nvPr/>
          </p:nvSpPr>
          <p:spPr>
            <a:xfrm>
              <a:off x="7573987" y="2871890"/>
              <a:ext cx="254383" cy="211714"/>
            </a:xfrm>
            <a:custGeom>
              <a:avLst/>
              <a:gdLst/>
              <a:ahLst/>
              <a:cxnLst/>
              <a:rect l="l" t="t" r="r" b="b"/>
              <a:pathLst>
                <a:path w="12186" h="10142" extrusionOk="0">
                  <a:moveTo>
                    <a:pt x="7972" y="1462"/>
                  </a:moveTo>
                  <a:cubicBezTo>
                    <a:pt x="8134" y="1462"/>
                    <a:pt x="8296" y="1471"/>
                    <a:pt x="8458" y="1490"/>
                  </a:cubicBezTo>
                  <a:lnTo>
                    <a:pt x="10722" y="1753"/>
                  </a:lnTo>
                  <a:lnTo>
                    <a:pt x="10722" y="8264"/>
                  </a:lnTo>
                  <a:lnTo>
                    <a:pt x="7554" y="8596"/>
                  </a:lnTo>
                  <a:cubicBezTo>
                    <a:pt x="7502" y="8602"/>
                    <a:pt x="7449" y="8604"/>
                    <a:pt x="7396" y="8604"/>
                  </a:cubicBezTo>
                  <a:cubicBezTo>
                    <a:pt x="7081" y="8604"/>
                    <a:pt x="6771" y="8508"/>
                    <a:pt x="6512" y="8326"/>
                  </a:cubicBezTo>
                  <a:cubicBezTo>
                    <a:pt x="6386" y="8237"/>
                    <a:pt x="6239" y="8193"/>
                    <a:pt x="6092" y="8193"/>
                  </a:cubicBezTo>
                  <a:cubicBezTo>
                    <a:pt x="5945" y="8193"/>
                    <a:pt x="5797" y="8237"/>
                    <a:pt x="5671" y="8326"/>
                  </a:cubicBezTo>
                  <a:cubicBezTo>
                    <a:pt x="5411" y="8508"/>
                    <a:pt x="5102" y="8604"/>
                    <a:pt x="4787" y="8604"/>
                  </a:cubicBezTo>
                  <a:cubicBezTo>
                    <a:pt x="4735" y="8604"/>
                    <a:pt x="4682" y="8602"/>
                    <a:pt x="4629" y="8596"/>
                  </a:cubicBezTo>
                  <a:lnTo>
                    <a:pt x="1460" y="8264"/>
                  </a:lnTo>
                  <a:lnTo>
                    <a:pt x="1460" y="1753"/>
                  </a:lnTo>
                  <a:lnTo>
                    <a:pt x="3724" y="1490"/>
                  </a:lnTo>
                  <a:cubicBezTo>
                    <a:pt x="3886" y="1471"/>
                    <a:pt x="4048" y="1462"/>
                    <a:pt x="4210" y="1462"/>
                  </a:cubicBezTo>
                  <a:cubicBezTo>
                    <a:pt x="4758" y="1462"/>
                    <a:pt x="5302" y="1569"/>
                    <a:pt x="5812" y="1779"/>
                  </a:cubicBezTo>
                  <a:cubicBezTo>
                    <a:pt x="5901" y="1816"/>
                    <a:pt x="5996" y="1834"/>
                    <a:pt x="6091" y="1834"/>
                  </a:cubicBezTo>
                  <a:cubicBezTo>
                    <a:pt x="6186" y="1834"/>
                    <a:pt x="6280" y="1816"/>
                    <a:pt x="6370" y="1779"/>
                  </a:cubicBezTo>
                  <a:cubicBezTo>
                    <a:pt x="6880" y="1569"/>
                    <a:pt x="7424" y="1462"/>
                    <a:pt x="7972" y="1462"/>
                  </a:cubicBezTo>
                  <a:close/>
                  <a:moveTo>
                    <a:pt x="4212" y="0"/>
                  </a:moveTo>
                  <a:cubicBezTo>
                    <a:pt x="3993" y="0"/>
                    <a:pt x="3774" y="13"/>
                    <a:pt x="3556" y="38"/>
                  </a:cubicBezTo>
                  <a:lnTo>
                    <a:pt x="646" y="377"/>
                  </a:lnTo>
                  <a:cubicBezTo>
                    <a:pt x="277" y="420"/>
                    <a:pt x="1" y="732"/>
                    <a:pt x="1" y="1103"/>
                  </a:cubicBezTo>
                  <a:lnTo>
                    <a:pt x="1" y="8923"/>
                  </a:lnTo>
                  <a:cubicBezTo>
                    <a:pt x="1" y="9082"/>
                    <a:pt x="51" y="9235"/>
                    <a:pt x="146" y="9362"/>
                  </a:cubicBezTo>
                  <a:cubicBezTo>
                    <a:pt x="144" y="9379"/>
                    <a:pt x="143" y="9394"/>
                    <a:pt x="143" y="9411"/>
                  </a:cubicBezTo>
                  <a:cubicBezTo>
                    <a:pt x="143" y="9814"/>
                    <a:pt x="471" y="10141"/>
                    <a:pt x="875" y="10141"/>
                  </a:cubicBezTo>
                  <a:lnTo>
                    <a:pt x="5254" y="10141"/>
                  </a:lnTo>
                  <a:cubicBezTo>
                    <a:pt x="5468" y="10141"/>
                    <a:pt x="5670" y="10048"/>
                    <a:pt x="5809" y="9888"/>
                  </a:cubicBezTo>
                  <a:cubicBezTo>
                    <a:pt x="5905" y="9853"/>
                    <a:pt x="6000" y="9813"/>
                    <a:pt x="6092" y="9768"/>
                  </a:cubicBezTo>
                  <a:cubicBezTo>
                    <a:pt x="6185" y="9813"/>
                    <a:pt x="6280" y="9853"/>
                    <a:pt x="6376" y="9888"/>
                  </a:cubicBezTo>
                  <a:cubicBezTo>
                    <a:pt x="6514" y="10048"/>
                    <a:pt x="6715" y="10141"/>
                    <a:pt x="6926" y="10141"/>
                  </a:cubicBezTo>
                  <a:cubicBezTo>
                    <a:pt x="6927" y="10141"/>
                    <a:pt x="6929" y="10141"/>
                    <a:pt x="6931" y="10141"/>
                  </a:cubicBezTo>
                  <a:lnTo>
                    <a:pt x="11310" y="10141"/>
                  </a:lnTo>
                  <a:cubicBezTo>
                    <a:pt x="11715" y="10141"/>
                    <a:pt x="12042" y="9814"/>
                    <a:pt x="12042" y="9411"/>
                  </a:cubicBezTo>
                  <a:cubicBezTo>
                    <a:pt x="12042" y="9394"/>
                    <a:pt x="12041" y="9379"/>
                    <a:pt x="12039" y="9362"/>
                  </a:cubicBezTo>
                  <a:cubicBezTo>
                    <a:pt x="12134" y="9235"/>
                    <a:pt x="12186" y="9082"/>
                    <a:pt x="12184" y="8923"/>
                  </a:cubicBezTo>
                  <a:lnTo>
                    <a:pt x="12184" y="1103"/>
                  </a:lnTo>
                  <a:cubicBezTo>
                    <a:pt x="12184" y="732"/>
                    <a:pt x="11906" y="420"/>
                    <a:pt x="11538" y="377"/>
                  </a:cubicBezTo>
                  <a:lnTo>
                    <a:pt x="8627" y="38"/>
                  </a:lnTo>
                  <a:cubicBezTo>
                    <a:pt x="8410" y="13"/>
                    <a:pt x="8191" y="0"/>
                    <a:pt x="7973" y="0"/>
                  </a:cubicBezTo>
                  <a:cubicBezTo>
                    <a:pt x="7334" y="0"/>
                    <a:pt x="6698" y="108"/>
                    <a:pt x="6092" y="321"/>
                  </a:cubicBezTo>
                  <a:cubicBezTo>
                    <a:pt x="5486" y="108"/>
                    <a:pt x="4850" y="0"/>
                    <a:pt x="421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5" name="Google Shape;1465;p51"/>
            <p:cNvSpPr/>
            <p:nvPr/>
          </p:nvSpPr>
          <p:spPr>
            <a:xfrm>
              <a:off x="7659408" y="2923535"/>
              <a:ext cx="101766" cy="101974"/>
            </a:xfrm>
            <a:custGeom>
              <a:avLst/>
              <a:gdLst/>
              <a:ahLst/>
              <a:cxnLst/>
              <a:rect l="l" t="t" r="r" b="b"/>
              <a:pathLst>
                <a:path w="4875" h="4885" extrusionOk="0">
                  <a:moveTo>
                    <a:pt x="1465" y="1696"/>
                  </a:moveTo>
                  <a:lnTo>
                    <a:pt x="2952" y="2442"/>
                  </a:lnTo>
                  <a:lnTo>
                    <a:pt x="1465" y="3187"/>
                  </a:lnTo>
                  <a:lnTo>
                    <a:pt x="1465" y="1696"/>
                  </a:lnTo>
                  <a:close/>
                  <a:moveTo>
                    <a:pt x="1090" y="0"/>
                  </a:moveTo>
                  <a:cubicBezTo>
                    <a:pt x="519" y="0"/>
                    <a:pt x="2" y="459"/>
                    <a:pt x="2" y="1089"/>
                  </a:cubicBezTo>
                  <a:lnTo>
                    <a:pt x="2" y="3794"/>
                  </a:lnTo>
                  <a:cubicBezTo>
                    <a:pt x="1" y="4425"/>
                    <a:pt x="518" y="4884"/>
                    <a:pt x="1089" y="4884"/>
                  </a:cubicBezTo>
                  <a:cubicBezTo>
                    <a:pt x="1251" y="4884"/>
                    <a:pt x="1417" y="4847"/>
                    <a:pt x="1578" y="4766"/>
                  </a:cubicBezTo>
                  <a:lnTo>
                    <a:pt x="4276" y="3414"/>
                  </a:lnTo>
                  <a:cubicBezTo>
                    <a:pt x="4642" y="3230"/>
                    <a:pt x="4875" y="2853"/>
                    <a:pt x="4875" y="2442"/>
                  </a:cubicBezTo>
                  <a:cubicBezTo>
                    <a:pt x="4875" y="2030"/>
                    <a:pt x="4642" y="1654"/>
                    <a:pt x="4276" y="1469"/>
                  </a:cubicBezTo>
                  <a:lnTo>
                    <a:pt x="1578" y="117"/>
                  </a:lnTo>
                  <a:cubicBezTo>
                    <a:pt x="1418" y="37"/>
                    <a:pt x="1252" y="0"/>
                    <a:pt x="109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6" name="Google Shape;1466;p51"/>
            <p:cNvSpPr/>
            <p:nvPr/>
          </p:nvSpPr>
          <p:spPr>
            <a:xfrm>
              <a:off x="7472994" y="3156583"/>
              <a:ext cx="456327" cy="30561"/>
            </a:xfrm>
            <a:custGeom>
              <a:avLst/>
              <a:gdLst/>
              <a:ahLst/>
              <a:cxnLst/>
              <a:rect l="l" t="t" r="r" b="b"/>
              <a:pathLst>
                <a:path w="21860" h="1464" extrusionOk="0">
                  <a:moveTo>
                    <a:pt x="719" y="1"/>
                  </a:moveTo>
                  <a:cubicBezTo>
                    <a:pt x="320" y="7"/>
                    <a:pt x="1" y="332"/>
                    <a:pt x="1" y="731"/>
                  </a:cubicBezTo>
                  <a:cubicBezTo>
                    <a:pt x="1" y="1130"/>
                    <a:pt x="320" y="1456"/>
                    <a:pt x="719" y="1463"/>
                  </a:cubicBezTo>
                  <a:lnTo>
                    <a:pt x="21140" y="1463"/>
                  </a:lnTo>
                  <a:cubicBezTo>
                    <a:pt x="21539" y="1456"/>
                    <a:pt x="21860" y="1130"/>
                    <a:pt x="21860" y="731"/>
                  </a:cubicBezTo>
                  <a:cubicBezTo>
                    <a:pt x="21860" y="332"/>
                    <a:pt x="21539" y="7"/>
                    <a:pt x="2114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7" name="Google Shape;1467;p51"/>
          <p:cNvGrpSpPr/>
          <p:nvPr/>
        </p:nvGrpSpPr>
        <p:grpSpPr>
          <a:xfrm>
            <a:off x="7018825" y="2885032"/>
            <a:ext cx="403761" cy="400830"/>
            <a:chOff x="6860667" y="2732466"/>
            <a:chExt cx="460127" cy="456787"/>
          </a:xfrm>
        </p:grpSpPr>
        <p:sp>
          <p:nvSpPr>
            <p:cNvPr id="1468" name="Google Shape;1468;p51"/>
            <p:cNvSpPr/>
            <p:nvPr/>
          </p:nvSpPr>
          <p:spPr>
            <a:xfrm>
              <a:off x="6860667" y="2732466"/>
              <a:ext cx="460127" cy="456787"/>
            </a:xfrm>
            <a:custGeom>
              <a:avLst/>
              <a:gdLst/>
              <a:ahLst/>
              <a:cxnLst/>
              <a:rect l="l" t="t" r="r" b="b"/>
              <a:pathLst>
                <a:path w="22042" h="21882" extrusionOk="0">
                  <a:moveTo>
                    <a:pt x="7328" y="5091"/>
                  </a:moveTo>
                  <a:cubicBezTo>
                    <a:pt x="6465" y="7584"/>
                    <a:pt x="6965" y="10347"/>
                    <a:pt x="8647" y="12380"/>
                  </a:cubicBezTo>
                  <a:lnTo>
                    <a:pt x="7949" y="13077"/>
                  </a:lnTo>
                  <a:lnTo>
                    <a:pt x="7243" y="12371"/>
                  </a:lnTo>
                  <a:cubicBezTo>
                    <a:pt x="7102" y="12230"/>
                    <a:pt x="6919" y="12161"/>
                    <a:pt x="6736" y="12161"/>
                  </a:cubicBezTo>
                  <a:cubicBezTo>
                    <a:pt x="6535" y="12161"/>
                    <a:pt x="6335" y="12244"/>
                    <a:pt x="6193" y="12409"/>
                  </a:cubicBezTo>
                  <a:lnTo>
                    <a:pt x="5803" y="12859"/>
                  </a:lnTo>
                  <a:lnTo>
                    <a:pt x="5803" y="5091"/>
                  </a:lnTo>
                  <a:close/>
                  <a:moveTo>
                    <a:pt x="14477" y="1435"/>
                  </a:moveTo>
                  <a:cubicBezTo>
                    <a:pt x="17858" y="1435"/>
                    <a:pt x="20608" y="4184"/>
                    <a:pt x="20608" y="7565"/>
                  </a:cubicBezTo>
                  <a:cubicBezTo>
                    <a:pt x="20608" y="10945"/>
                    <a:pt x="17858" y="13695"/>
                    <a:pt x="14477" y="13695"/>
                  </a:cubicBezTo>
                  <a:cubicBezTo>
                    <a:pt x="11098" y="13695"/>
                    <a:pt x="8348" y="10945"/>
                    <a:pt x="8348" y="7564"/>
                  </a:cubicBezTo>
                  <a:cubicBezTo>
                    <a:pt x="8348" y="4184"/>
                    <a:pt x="11098" y="1435"/>
                    <a:pt x="14477" y="1435"/>
                  </a:cubicBezTo>
                  <a:close/>
                  <a:moveTo>
                    <a:pt x="9662" y="13395"/>
                  </a:moveTo>
                  <a:cubicBezTo>
                    <a:pt x="11044" y="14538"/>
                    <a:pt x="12754" y="15130"/>
                    <a:pt x="14480" y="15130"/>
                  </a:cubicBezTo>
                  <a:cubicBezTo>
                    <a:pt x="15577" y="15130"/>
                    <a:pt x="16680" y="14891"/>
                    <a:pt x="17710" y="14404"/>
                  </a:cubicBezTo>
                  <a:lnTo>
                    <a:pt x="17710" y="20185"/>
                  </a:lnTo>
                  <a:lnTo>
                    <a:pt x="5804" y="20185"/>
                  </a:lnTo>
                  <a:lnTo>
                    <a:pt x="5804" y="19168"/>
                  </a:lnTo>
                  <a:lnTo>
                    <a:pt x="9635" y="15848"/>
                  </a:lnTo>
                  <a:cubicBezTo>
                    <a:pt x="9948" y="15576"/>
                    <a:pt x="9966" y="15093"/>
                    <a:pt x="9673" y="14800"/>
                  </a:cubicBezTo>
                  <a:lnTo>
                    <a:pt x="8965" y="14092"/>
                  </a:lnTo>
                  <a:lnTo>
                    <a:pt x="9662" y="13395"/>
                  </a:lnTo>
                  <a:close/>
                  <a:moveTo>
                    <a:pt x="6775" y="13930"/>
                  </a:moveTo>
                  <a:lnTo>
                    <a:pt x="7443" y="14598"/>
                  </a:lnTo>
                  <a:lnTo>
                    <a:pt x="8112" y="15267"/>
                  </a:lnTo>
                  <a:lnTo>
                    <a:pt x="2809" y="19867"/>
                  </a:lnTo>
                  <a:cubicBezTo>
                    <a:pt x="2738" y="19926"/>
                    <a:pt x="2680" y="20000"/>
                    <a:pt x="2639" y="20082"/>
                  </a:cubicBezTo>
                  <a:lnTo>
                    <a:pt x="2601" y="20157"/>
                  </a:lnTo>
                  <a:cubicBezTo>
                    <a:pt x="2504" y="20345"/>
                    <a:pt x="2316" y="20446"/>
                    <a:pt x="2126" y="20446"/>
                  </a:cubicBezTo>
                  <a:cubicBezTo>
                    <a:pt x="1992" y="20446"/>
                    <a:pt x="1857" y="20396"/>
                    <a:pt x="1751" y="20290"/>
                  </a:cubicBezTo>
                  <a:cubicBezTo>
                    <a:pt x="1496" y="20036"/>
                    <a:pt x="1564" y="19605"/>
                    <a:pt x="1885" y="19442"/>
                  </a:cubicBezTo>
                  <a:lnTo>
                    <a:pt x="1960" y="19404"/>
                  </a:lnTo>
                  <a:cubicBezTo>
                    <a:pt x="2043" y="19361"/>
                    <a:pt x="2116" y="19304"/>
                    <a:pt x="2176" y="19234"/>
                  </a:cubicBezTo>
                  <a:lnTo>
                    <a:pt x="6775" y="13930"/>
                  </a:lnTo>
                  <a:close/>
                  <a:moveTo>
                    <a:pt x="14477" y="1"/>
                  </a:moveTo>
                  <a:cubicBezTo>
                    <a:pt x="11735" y="1"/>
                    <a:pt x="9329" y="1467"/>
                    <a:pt x="8002" y="3657"/>
                  </a:cubicBezTo>
                  <a:lnTo>
                    <a:pt x="5088" y="3657"/>
                  </a:lnTo>
                  <a:cubicBezTo>
                    <a:pt x="4690" y="3657"/>
                    <a:pt x="4369" y="3978"/>
                    <a:pt x="4369" y="4374"/>
                  </a:cubicBezTo>
                  <a:lnTo>
                    <a:pt x="4369" y="14512"/>
                  </a:lnTo>
                  <a:lnTo>
                    <a:pt x="1182" y="18191"/>
                  </a:lnTo>
                  <a:cubicBezTo>
                    <a:pt x="395" y="18623"/>
                    <a:pt x="1" y="19530"/>
                    <a:pt x="221" y="20399"/>
                  </a:cubicBezTo>
                  <a:cubicBezTo>
                    <a:pt x="442" y="21268"/>
                    <a:pt x="1222" y="21878"/>
                    <a:pt x="2119" y="21881"/>
                  </a:cubicBezTo>
                  <a:cubicBezTo>
                    <a:pt x="2127" y="21881"/>
                    <a:pt x="2134" y="21881"/>
                    <a:pt x="2142" y="21881"/>
                  </a:cubicBezTo>
                  <a:cubicBezTo>
                    <a:pt x="2240" y="21881"/>
                    <a:pt x="2338" y="21872"/>
                    <a:pt x="2434" y="21857"/>
                  </a:cubicBezTo>
                  <a:cubicBezTo>
                    <a:pt x="3036" y="21765"/>
                    <a:pt x="3561" y="21395"/>
                    <a:pt x="3851" y="20860"/>
                  </a:cubicBezTo>
                  <a:lnTo>
                    <a:pt x="4369" y="20411"/>
                  </a:lnTo>
                  <a:lnTo>
                    <a:pt x="4369" y="20900"/>
                  </a:lnTo>
                  <a:cubicBezTo>
                    <a:pt x="4369" y="21297"/>
                    <a:pt x="4690" y="21618"/>
                    <a:pt x="5086" y="21618"/>
                  </a:cubicBezTo>
                  <a:lnTo>
                    <a:pt x="18425" y="21618"/>
                  </a:lnTo>
                  <a:cubicBezTo>
                    <a:pt x="18821" y="21618"/>
                    <a:pt x="19142" y="21297"/>
                    <a:pt x="19142" y="20900"/>
                  </a:cubicBezTo>
                  <a:lnTo>
                    <a:pt x="19142" y="13516"/>
                  </a:lnTo>
                  <a:cubicBezTo>
                    <a:pt x="20907" y="12130"/>
                    <a:pt x="22042" y="9977"/>
                    <a:pt x="22042" y="7565"/>
                  </a:cubicBezTo>
                  <a:cubicBezTo>
                    <a:pt x="22042" y="3394"/>
                    <a:pt x="18648" y="1"/>
                    <a:pt x="1447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9" name="Google Shape;1469;p51"/>
            <p:cNvSpPr/>
            <p:nvPr/>
          </p:nvSpPr>
          <p:spPr>
            <a:xfrm>
              <a:off x="7052697" y="2780249"/>
              <a:ext cx="220357" cy="220336"/>
            </a:xfrm>
            <a:custGeom>
              <a:avLst/>
              <a:gdLst/>
              <a:ahLst/>
              <a:cxnLst/>
              <a:rect l="l" t="t" r="r" b="b"/>
              <a:pathLst>
                <a:path w="10556" h="10555" extrusionOk="0">
                  <a:moveTo>
                    <a:pt x="5278" y="1434"/>
                  </a:moveTo>
                  <a:cubicBezTo>
                    <a:pt x="7398" y="1434"/>
                    <a:pt x="9121" y="3158"/>
                    <a:pt x="9121" y="5276"/>
                  </a:cubicBezTo>
                  <a:cubicBezTo>
                    <a:pt x="9121" y="7396"/>
                    <a:pt x="7397" y="9119"/>
                    <a:pt x="5278" y="9119"/>
                  </a:cubicBezTo>
                  <a:lnTo>
                    <a:pt x="5278" y="9121"/>
                  </a:lnTo>
                  <a:cubicBezTo>
                    <a:pt x="3160" y="9121"/>
                    <a:pt x="1435" y="7396"/>
                    <a:pt x="1435" y="5276"/>
                  </a:cubicBezTo>
                  <a:cubicBezTo>
                    <a:pt x="1435" y="3158"/>
                    <a:pt x="3160" y="1434"/>
                    <a:pt x="5278" y="1434"/>
                  </a:cubicBezTo>
                  <a:close/>
                  <a:moveTo>
                    <a:pt x="5278" y="0"/>
                  </a:moveTo>
                  <a:cubicBezTo>
                    <a:pt x="2368" y="0"/>
                    <a:pt x="0" y="2366"/>
                    <a:pt x="0" y="5276"/>
                  </a:cubicBezTo>
                  <a:cubicBezTo>
                    <a:pt x="0" y="8187"/>
                    <a:pt x="2368" y="10554"/>
                    <a:pt x="5278" y="10554"/>
                  </a:cubicBezTo>
                  <a:cubicBezTo>
                    <a:pt x="8188" y="10554"/>
                    <a:pt x="10556" y="8187"/>
                    <a:pt x="10556" y="5276"/>
                  </a:cubicBezTo>
                  <a:cubicBezTo>
                    <a:pt x="10556" y="2366"/>
                    <a:pt x="8188" y="0"/>
                    <a:pt x="527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470;p51"/>
            <p:cNvSpPr/>
            <p:nvPr/>
          </p:nvSpPr>
          <p:spPr>
            <a:xfrm>
              <a:off x="7111501" y="2832791"/>
              <a:ext cx="102747" cy="104124"/>
            </a:xfrm>
            <a:custGeom>
              <a:avLst/>
              <a:gdLst/>
              <a:ahLst/>
              <a:cxnLst/>
              <a:rect l="l" t="t" r="r" b="b"/>
              <a:pathLst>
                <a:path w="4922" h="4988" extrusionOk="0">
                  <a:moveTo>
                    <a:pt x="766" y="0"/>
                  </a:moveTo>
                  <a:cubicBezTo>
                    <a:pt x="735" y="0"/>
                    <a:pt x="703" y="2"/>
                    <a:pt x="671" y="7"/>
                  </a:cubicBezTo>
                  <a:cubicBezTo>
                    <a:pt x="277" y="60"/>
                    <a:pt x="0" y="424"/>
                    <a:pt x="55" y="817"/>
                  </a:cubicBezTo>
                  <a:lnTo>
                    <a:pt x="534" y="4366"/>
                  </a:lnTo>
                  <a:cubicBezTo>
                    <a:pt x="573" y="4659"/>
                    <a:pt x="789" y="4899"/>
                    <a:pt x="1078" y="4968"/>
                  </a:cubicBezTo>
                  <a:cubicBezTo>
                    <a:pt x="1133" y="4981"/>
                    <a:pt x="1189" y="4988"/>
                    <a:pt x="1244" y="4988"/>
                  </a:cubicBezTo>
                  <a:cubicBezTo>
                    <a:pt x="1477" y="4988"/>
                    <a:pt x="1700" y="4874"/>
                    <a:pt x="1836" y="4676"/>
                  </a:cubicBezTo>
                  <a:lnTo>
                    <a:pt x="2463" y="3764"/>
                  </a:lnTo>
                  <a:lnTo>
                    <a:pt x="3089" y="4676"/>
                  </a:lnTo>
                  <a:cubicBezTo>
                    <a:pt x="3225" y="4874"/>
                    <a:pt x="3447" y="4988"/>
                    <a:pt x="3680" y="4988"/>
                  </a:cubicBezTo>
                  <a:cubicBezTo>
                    <a:pt x="3735" y="4988"/>
                    <a:pt x="3791" y="4981"/>
                    <a:pt x="3846" y="4968"/>
                  </a:cubicBezTo>
                  <a:cubicBezTo>
                    <a:pt x="4135" y="4899"/>
                    <a:pt x="4352" y="4659"/>
                    <a:pt x="4392" y="4366"/>
                  </a:cubicBezTo>
                  <a:lnTo>
                    <a:pt x="4868" y="817"/>
                  </a:lnTo>
                  <a:cubicBezTo>
                    <a:pt x="4922" y="425"/>
                    <a:pt x="4647" y="65"/>
                    <a:pt x="4254" y="11"/>
                  </a:cubicBezTo>
                  <a:cubicBezTo>
                    <a:pt x="4221" y="7"/>
                    <a:pt x="4189" y="5"/>
                    <a:pt x="4157" y="5"/>
                  </a:cubicBezTo>
                  <a:cubicBezTo>
                    <a:pt x="3803" y="5"/>
                    <a:pt x="3496" y="267"/>
                    <a:pt x="3447" y="626"/>
                  </a:cubicBezTo>
                  <a:lnTo>
                    <a:pt x="3218" y="2330"/>
                  </a:lnTo>
                  <a:lnTo>
                    <a:pt x="3054" y="2090"/>
                  </a:lnTo>
                  <a:cubicBezTo>
                    <a:pt x="2911" y="1883"/>
                    <a:pt x="2687" y="1779"/>
                    <a:pt x="2462" y="1779"/>
                  </a:cubicBezTo>
                  <a:cubicBezTo>
                    <a:pt x="2238" y="1779"/>
                    <a:pt x="2013" y="1883"/>
                    <a:pt x="1871" y="2090"/>
                  </a:cubicBezTo>
                  <a:lnTo>
                    <a:pt x="1708" y="2330"/>
                  </a:lnTo>
                  <a:lnTo>
                    <a:pt x="1478" y="626"/>
                  </a:lnTo>
                  <a:cubicBezTo>
                    <a:pt x="1430" y="263"/>
                    <a:pt x="1121" y="0"/>
                    <a:pt x="76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71" name="Google Shape;1471;p51"/>
          <p:cNvSpPr/>
          <p:nvPr/>
        </p:nvSpPr>
        <p:spPr>
          <a:xfrm>
            <a:off x="6461416" y="2885107"/>
            <a:ext cx="400842" cy="400860"/>
          </a:xfrm>
          <a:custGeom>
            <a:avLst/>
            <a:gdLst/>
            <a:ahLst/>
            <a:cxnLst/>
            <a:rect l="l" t="t" r="r" b="b"/>
            <a:pathLst>
              <a:path w="21883" h="21884" extrusionOk="0">
                <a:moveTo>
                  <a:pt x="8418" y="1937"/>
                </a:moveTo>
                <a:cubicBezTo>
                  <a:pt x="7601" y="2780"/>
                  <a:pt x="6898" y="3727"/>
                  <a:pt x="6330" y="4754"/>
                </a:cubicBezTo>
                <a:cubicBezTo>
                  <a:pt x="6242" y="4913"/>
                  <a:pt x="6158" y="5075"/>
                  <a:pt x="6077" y="5237"/>
                </a:cubicBezTo>
                <a:lnTo>
                  <a:pt x="3536" y="5237"/>
                </a:lnTo>
                <a:cubicBezTo>
                  <a:pt x="4766" y="3641"/>
                  <a:pt x="6477" y="2483"/>
                  <a:pt x="8418" y="1937"/>
                </a:cubicBezTo>
                <a:close/>
                <a:moveTo>
                  <a:pt x="10190" y="2438"/>
                </a:moveTo>
                <a:lnTo>
                  <a:pt x="10190" y="5237"/>
                </a:lnTo>
                <a:lnTo>
                  <a:pt x="7892" y="5237"/>
                </a:lnTo>
                <a:cubicBezTo>
                  <a:pt x="8508" y="4190"/>
                  <a:pt x="9283" y="3245"/>
                  <a:pt x="10190" y="2438"/>
                </a:cubicBezTo>
                <a:close/>
                <a:moveTo>
                  <a:pt x="11779" y="2490"/>
                </a:moveTo>
                <a:cubicBezTo>
                  <a:pt x="12673" y="3280"/>
                  <a:pt x="13436" y="4208"/>
                  <a:pt x="14038" y="5237"/>
                </a:cubicBezTo>
                <a:lnTo>
                  <a:pt x="11779" y="5237"/>
                </a:lnTo>
                <a:lnTo>
                  <a:pt x="11779" y="2490"/>
                </a:lnTo>
                <a:close/>
                <a:moveTo>
                  <a:pt x="13517" y="1949"/>
                </a:moveTo>
                <a:cubicBezTo>
                  <a:pt x="15435" y="2502"/>
                  <a:pt x="17127" y="3655"/>
                  <a:pt x="18347" y="5237"/>
                </a:cubicBezTo>
                <a:lnTo>
                  <a:pt x="15842" y="5237"/>
                </a:lnTo>
                <a:cubicBezTo>
                  <a:pt x="15244" y="4025"/>
                  <a:pt x="14460" y="2915"/>
                  <a:pt x="13517" y="1949"/>
                </a:cubicBezTo>
                <a:close/>
                <a:moveTo>
                  <a:pt x="5410" y="6826"/>
                </a:moveTo>
                <a:cubicBezTo>
                  <a:pt x="5040" y="7898"/>
                  <a:pt x="4817" y="9015"/>
                  <a:pt x="4744" y="10146"/>
                </a:cubicBezTo>
                <a:lnTo>
                  <a:pt x="1624" y="10146"/>
                </a:lnTo>
                <a:cubicBezTo>
                  <a:pt x="1720" y="8992"/>
                  <a:pt x="2034" y="7866"/>
                  <a:pt x="2546" y="6826"/>
                </a:cubicBezTo>
                <a:close/>
                <a:moveTo>
                  <a:pt x="10190" y="6826"/>
                </a:moveTo>
                <a:lnTo>
                  <a:pt x="10191" y="10146"/>
                </a:lnTo>
                <a:lnTo>
                  <a:pt x="6338" y="10146"/>
                </a:lnTo>
                <a:cubicBezTo>
                  <a:pt x="6423" y="9006"/>
                  <a:pt x="6685" y="7886"/>
                  <a:pt x="7111" y="6826"/>
                </a:cubicBezTo>
                <a:close/>
                <a:moveTo>
                  <a:pt x="14806" y="6826"/>
                </a:moveTo>
                <a:cubicBezTo>
                  <a:pt x="15220" y="7889"/>
                  <a:pt x="15471" y="9007"/>
                  <a:pt x="15549" y="10146"/>
                </a:cubicBezTo>
                <a:lnTo>
                  <a:pt x="11779" y="10146"/>
                </a:lnTo>
                <a:lnTo>
                  <a:pt x="11779" y="6826"/>
                </a:lnTo>
                <a:close/>
                <a:moveTo>
                  <a:pt x="19339" y="6825"/>
                </a:moveTo>
                <a:cubicBezTo>
                  <a:pt x="19850" y="7864"/>
                  <a:pt x="20163" y="8991"/>
                  <a:pt x="20261" y="10146"/>
                </a:cubicBezTo>
                <a:lnTo>
                  <a:pt x="17143" y="10146"/>
                </a:lnTo>
                <a:cubicBezTo>
                  <a:pt x="17074" y="9015"/>
                  <a:pt x="16857" y="7899"/>
                  <a:pt x="16498" y="6825"/>
                </a:cubicBezTo>
                <a:close/>
                <a:moveTo>
                  <a:pt x="4744" y="11736"/>
                </a:moveTo>
                <a:cubicBezTo>
                  <a:pt x="4814" y="12867"/>
                  <a:pt x="5033" y="13983"/>
                  <a:pt x="5396" y="15057"/>
                </a:cubicBezTo>
                <a:lnTo>
                  <a:pt x="2546" y="15057"/>
                </a:lnTo>
                <a:cubicBezTo>
                  <a:pt x="2034" y="14016"/>
                  <a:pt x="1722" y="12890"/>
                  <a:pt x="1624" y="11736"/>
                </a:cubicBezTo>
                <a:close/>
                <a:moveTo>
                  <a:pt x="10190" y="11736"/>
                </a:moveTo>
                <a:lnTo>
                  <a:pt x="10190" y="15057"/>
                </a:lnTo>
                <a:lnTo>
                  <a:pt x="7088" y="15057"/>
                </a:lnTo>
                <a:cubicBezTo>
                  <a:pt x="6671" y="13993"/>
                  <a:pt x="6417" y="12875"/>
                  <a:pt x="6338" y="11736"/>
                </a:cubicBezTo>
                <a:close/>
                <a:moveTo>
                  <a:pt x="15546" y="11736"/>
                </a:moveTo>
                <a:cubicBezTo>
                  <a:pt x="15458" y="12875"/>
                  <a:pt x="15200" y="13995"/>
                  <a:pt x="14780" y="15057"/>
                </a:cubicBezTo>
                <a:lnTo>
                  <a:pt x="11779" y="15057"/>
                </a:lnTo>
                <a:lnTo>
                  <a:pt x="11779" y="11736"/>
                </a:lnTo>
                <a:close/>
                <a:moveTo>
                  <a:pt x="20261" y="11736"/>
                </a:moveTo>
                <a:cubicBezTo>
                  <a:pt x="20163" y="12890"/>
                  <a:pt x="19850" y="14016"/>
                  <a:pt x="19338" y="15056"/>
                </a:cubicBezTo>
                <a:lnTo>
                  <a:pt x="19339" y="15057"/>
                </a:lnTo>
                <a:lnTo>
                  <a:pt x="16479" y="15057"/>
                </a:lnTo>
                <a:cubicBezTo>
                  <a:pt x="16845" y="13984"/>
                  <a:pt x="17066" y="12867"/>
                  <a:pt x="17140" y="11736"/>
                </a:cubicBezTo>
                <a:close/>
                <a:moveTo>
                  <a:pt x="14009" y="16645"/>
                </a:moveTo>
                <a:cubicBezTo>
                  <a:pt x="13412" y="17672"/>
                  <a:pt x="12660" y="18602"/>
                  <a:pt x="11779" y="19401"/>
                </a:cubicBezTo>
                <a:lnTo>
                  <a:pt x="11779" y="16645"/>
                </a:lnTo>
                <a:close/>
                <a:moveTo>
                  <a:pt x="10191" y="16645"/>
                </a:moveTo>
                <a:lnTo>
                  <a:pt x="10191" y="19441"/>
                </a:lnTo>
                <a:cubicBezTo>
                  <a:pt x="9268" y="18641"/>
                  <a:pt x="8481" y="17697"/>
                  <a:pt x="7862" y="16645"/>
                </a:cubicBezTo>
                <a:close/>
                <a:moveTo>
                  <a:pt x="18347" y="16645"/>
                </a:moveTo>
                <a:cubicBezTo>
                  <a:pt x="17127" y="18229"/>
                  <a:pt x="15432" y="19381"/>
                  <a:pt x="13511" y="19935"/>
                </a:cubicBezTo>
                <a:cubicBezTo>
                  <a:pt x="14323" y="19088"/>
                  <a:pt x="15018" y="18139"/>
                  <a:pt x="15579" y="17110"/>
                </a:cubicBezTo>
                <a:cubicBezTo>
                  <a:pt x="15662" y="16957"/>
                  <a:pt x="15743" y="16801"/>
                  <a:pt x="15819" y="16645"/>
                </a:cubicBezTo>
                <a:close/>
                <a:moveTo>
                  <a:pt x="6055" y="16645"/>
                </a:moveTo>
                <a:cubicBezTo>
                  <a:pt x="6659" y="17862"/>
                  <a:pt x="7452" y="18976"/>
                  <a:pt x="8404" y="19944"/>
                </a:cubicBezTo>
                <a:cubicBezTo>
                  <a:pt x="6471" y="19395"/>
                  <a:pt x="4764" y="18238"/>
                  <a:pt x="3536" y="16645"/>
                </a:cubicBezTo>
                <a:close/>
                <a:moveTo>
                  <a:pt x="10942" y="0"/>
                </a:moveTo>
                <a:cubicBezTo>
                  <a:pt x="4909" y="0"/>
                  <a:pt x="1" y="4908"/>
                  <a:pt x="1" y="10941"/>
                </a:cubicBezTo>
                <a:cubicBezTo>
                  <a:pt x="1" y="16974"/>
                  <a:pt x="4909" y="21883"/>
                  <a:pt x="10942" y="21883"/>
                </a:cubicBezTo>
                <a:cubicBezTo>
                  <a:pt x="16975" y="21883"/>
                  <a:pt x="21883" y="16974"/>
                  <a:pt x="21883" y="10942"/>
                </a:cubicBezTo>
                <a:cubicBezTo>
                  <a:pt x="21883" y="4910"/>
                  <a:pt x="16975" y="0"/>
                  <a:pt x="1094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72" name="Google Shape;1472;p51"/>
          <p:cNvGrpSpPr/>
          <p:nvPr/>
        </p:nvGrpSpPr>
        <p:grpSpPr>
          <a:xfrm>
            <a:off x="5902106" y="2891297"/>
            <a:ext cx="402296" cy="388301"/>
            <a:chOff x="5648644" y="2742236"/>
            <a:chExt cx="458457" cy="442508"/>
          </a:xfrm>
        </p:grpSpPr>
        <p:sp>
          <p:nvSpPr>
            <p:cNvPr id="1473" name="Google Shape;1473;p51"/>
            <p:cNvSpPr/>
            <p:nvPr/>
          </p:nvSpPr>
          <p:spPr>
            <a:xfrm>
              <a:off x="5648644" y="2742236"/>
              <a:ext cx="458457" cy="442508"/>
            </a:xfrm>
            <a:custGeom>
              <a:avLst/>
              <a:gdLst/>
              <a:ahLst/>
              <a:cxnLst/>
              <a:rect l="l" t="t" r="r" b="b"/>
              <a:pathLst>
                <a:path w="21962" h="21198" extrusionOk="0">
                  <a:moveTo>
                    <a:pt x="8036" y="3985"/>
                  </a:moveTo>
                  <a:cubicBezTo>
                    <a:pt x="7892" y="4264"/>
                    <a:pt x="7767" y="4551"/>
                    <a:pt x="7660" y="4846"/>
                  </a:cubicBezTo>
                  <a:cubicBezTo>
                    <a:pt x="7593" y="4826"/>
                    <a:pt x="7526" y="4817"/>
                    <a:pt x="7460" y="4817"/>
                  </a:cubicBezTo>
                  <a:cubicBezTo>
                    <a:pt x="7086" y="4817"/>
                    <a:pt x="6759" y="5121"/>
                    <a:pt x="6759" y="5520"/>
                  </a:cubicBezTo>
                  <a:cubicBezTo>
                    <a:pt x="6759" y="5544"/>
                    <a:pt x="6761" y="5569"/>
                    <a:pt x="6764" y="5592"/>
                  </a:cubicBezTo>
                  <a:lnTo>
                    <a:pt x="5984" y="5592"/>
                  </a:lnTo>
                  <a:cubicBezTo>
                    <a:pt x="5988" y="5569"/>
                    <a:pt x="5989" y="5544"/>
                    <a:pt x="5989" y="5520"/>
                  </a:cubicBezTo>
                  <a:cubicBezTo>
                    <a:pt x="5995" y="5127"/>
                    <a:pt x="5679" y="4806"/>
                    <a:pt x="5286" y="4806"/>
                  </a:cubicBezTo>
                  <a:cubicBezTo>
                    <a:pt x="4893" y="4806"/>
                    <a:pt x="4577" y="5127"/>
                    <a:pt x="4583" y="5520"/>
                  </a:cubicBezTo>
                  <a:cubicBezTo>
                    <a:pt x="4583" y="5544"/>
                    <a:pt x="4584" y="5567"/>
                    <a:pt x="4586" y="5592"/>
                  </a:cubicBezTo>
                  <a:lnTo>
                    <a:pt x="3808" y="5592"/>
                  </a:lnTo>
                  <a:cubicBezTo>
                    <a:pt x="3811" y="5569"/>
                    <a:pt x="3811" y="5544"/>
                    <a:pt x="3811" y="5520"/>
                  </a:cubicBezTo>
                  <a:cubicBezTo>
                    <a:pt x="3819" y="5127"/>
                    <a:pt x="3501" y="4806"/>
                    <a:pt x="3108" y="4806"/>
                  </a:cubicBezTo>
                  <a:cubicBezTo>
                    <a:pt x="2715" y="4806"/>
                    <a:pt x="2399" y="5127"/>
                    <a:pt x="2406" y="5520"/>
                  </a:cubicBezTo>
                  <a:cubicBezTo>
                    <a:pt x="2405" y="5544"/>
                    <a:pt x="2406" y="5567"/>
                    <a:pt x="2409" y="5592"/>
                  </a:cubicBezTo>
                  <a:lnTo>
                    <a:pt x="1388" y="5592"/>
                  </a:lnTo>
                  <a:lnTo>
                    <a:pt x="1390" y="3985"/>
                  </a:lnTo>
                  <a:close/>
                  <a:moveTo>
                    <a:pt x="14555" y="1392"/>
                  </a:moveTo>
                  <a:cubicBezTo>
                    <a:pt x="17829" y="1392"/>
                    <a:pt x="20491" y="4054"/>
                    <a:pt x="20491" y="7328"/>
                  </a:cubicBezTo>
                  <a:cubicBezTo>
                    <a:pt x="20491" y="10604"/>
                    <a:pt x="17829" y="13266"/>
                    <a:pt x="14555" y="13266"/>
                  </a:cubicBezTo>
                  <a:cubicBezTo>
                    <a:pt x="11279" y="13266"/>
                    <a:pt x="8617" y="10602"/>
                    <a:pt x="8617" y="7328"/>
                  </a:cubicBezTo>
                  <a:cubicBezTo>
                    <a:pt x="8617" y="4054"/>
                    <a:pt x="11279" y="1392"/>
                    <a:pt x="14555" y="1392"/>
                  </a:cubicBezTo>
                  <a:close/>
                  <a:moveTo>
                    <a:pt x="7235" y="6983"/>
                  </a:moveTo>
                  <a:cubicBezTo>
                    <a:pt x="7230" y="7097"/>
                    <a:pt x="7227" y="7214"/>
                    <a:pt x="7227" y="7330"/>
                  </a:cubicBezTo>
                  <a:cubicBezTo>
                    <a:pt x="7226" y="9034"/>
                    <a:pt x="7820" y="10683"/>
                    <a:pt x="8908" y="11995"/>
                  </a:cubicBezTo>
                  <a:lnTo>
                    <a:pt x="8231" y="12669"/>
                  </a:lnTo>
                  <a:lnTo>
                    <a:pt x="7547" y="11986"/>
                  </a:lnTo>
                  <a:cubicBezTo>
                    <a:pt x="7410" y="11849"/>
                    <a:pt x="7232" y="11781"/>
                    <a:pt x="7055" y="11781"/>
                  </a:cubicBezTo>
                  <a:cubicBezTo>
                    <a:pt x="6861" y="11781"/>
                    <a:pt x="6668" y="11862"/>
                    <a:pt x="6530" y="12021"/>
                  </a:cubicBezTo>
                  <a:lnTo>
                    <a:pt x="3279" y="15772"/>
                  </a:lnTo>
                  <a:lnTo>
                    <a:pt x="1390" y="15772"/>
                  </a:lnTo>
                  <a:lnTo>
                    <a:pt x="1390" y="6983"/>
                  </a:lnTo>
                  <a:close/>
                  <a:moveTo>
                    <a:pt x="20253" y="11931"/>
                  </a:moveTo>
                  <a:lnTo>
                    <a:pt x="20253" y="15772"/>
                  </a:lnTo>
                  <a:lnTo>
                    <a:pt x="9381" y="15772"/>
                  </a:lnTo>
                  <a:lnTo>
                    <a:pt x="9864" y="15353"/>
                  </a:lnTo>
                  <a:cubicBezTo>
                    <a:pt x="10168" y="15088"/>
                    <a:pt x="10185" y="14622"/>
                    <a:pt x="9899" y="14336"/>
                  </a:cubicBezTo>
                  <a:lnTo>
                    <a:pt x="9214" y="13652"/>
                  </a:lnTo>
                  <a:lnTo>
                    <a:pt x="9890" y="12976"/>
                  </a:lnTo>
                  <a:cubicBezTo>
                    <a:pt x="11200" y="14063"/>
                    <a:pt x="12848" y="14657"/>
                    <a:pt x="14548" y="14657"/>
                  </a:cubicBezTo>
                  <a:cubicBezTo>
                    <a:pt x="14550" y="14657"/>
                    <a:pt x="14553" y="14657"/>
                    <a:pt x="14555" y="14657"/>
                  </a:cubicBezTo>
                  <a:cubicBezTo>
                    <a:pt x="16854" y="14657"/>
                    <a:pt x="18908" y="13594"/>
                    <a:pt x="20253" y="11931"/>
                  </a:cubicBezTo>
                  <a:close/>
                  <a:moveTo>
                    <a:pt x="7091" y="13494"/>
                  </a:moveTo>
                  <a:lnTo>
                    <a:pt x="8389" y="14792"/>
                  </a:lnTo>
                  <a:lnTo>
                    <a:pt x="3250" y="19244"/>
                  </a:lnTo>
                  <a:cubicBezTo>
                    <a:pt x="3183" y="19302"/>
                    <a:pt x="3126" y="19374"/>
                    <a:pt x="3086" y="19454"/>
                  </a:cubicBezTo>
                  <a:lnTo>
                    <a:pt x="3050" y="19526"/>
                  </a:lnTo>
                  <a:cubicBezTo>
                    <a:pt x="2957" y="19708"/>
                    <a:pt x="2774" y="19807"/>
                    <a:pt x="2590" y="19807"/>
                  </a:cubicBezTo>
                  <a:cubicBezTo>
                    <a:pt x="2460" y="19807"/>
                    <a:pt x="2328" y="19758"/>
                    <a:pt x="2226" y="19656"/>
                  </a:cubicBezTo>
                  <a:cubicBezTo>
                    <a:pt x="1980" y="19408"/>
                    <a:pt x="2046" y="18992"/>
                    <a:pt x="2356" y="18833"/>
                  </a:cubicBezTo>
                  <a:lnTo>
                    <a:pt x="2429" y="18796"/>
                  </a:lnTo>
                  <a:cubicBezTo>
                    <a:pt x="2509" y="18755"/>
                    <a:pt x="2579" y="18700"/>
                    <a:pt x="2639" y="18633"/>
                  </a:cubicBezTo>
                  <a:lnTo>
                    <a:pt x="7091" y="13494"/>
                  </a:lnTo>
                  <a:close/>
                  <a:moveTo>
                    <a:pt x="14555" y="1"/>
                  </a:moveTo>
                  <a:cubicBezTo>
                    <a:pt x="12317" y="1"/>
                    <a:pt x="10310" y="1009"/>
                    <a:pt x="8965" y="2595"/>
                  </a:cubicBezTo>
                  <a:lnTo>
                    <a:pt x="694" y="2595"/>
                  </a:lnTo>
                  <a:cubicBezTo>
                    <a:pt x="311" y="2595"/>
                    <a:pt x="0" y="2906"/>
                    <a:pt x="0" y="3290"/>
                  </a:cubicBezTo>
                  <a:lnTo>
                    <a:pt x="0" y="16466"/>
                  </a:lnTo>
                  <a:cubicBezTo>
                    <a:pt x="0" y="16849"/>
                    <a:pt x="311" y="17161"/>
                    <a:pt x="694" y="17161"/>
                  </a:cubicBezTo>
                  <a:lnTo>
                    <a:pt x="2075" y="17161"/>
                  </a:lnTo>
                  <a:lnTo>
                    <a:pt x="1676" y="17621"/>
                  </a:lnTo>
                  <a:cubicBezTo>
                    <a:pt x="914" y="18040"/>
                    <a:pt x="531" y="18919"/>
                    <a:pt x="745" y="19761"/>
                  </a:cubicBezTo>
                  <a:cubicBezTo>
                    <a:pt x="959" y="20603"/>
                    <a:pt x="1715" y="21193"/>
                    <a:pt x="2584" y="21198"/>
                  </a:cubicBezTo>
                  <a:cubicBezTo>
                    <a:pt x="2686" y="21198"/>
                    <a:pt x="2787" y="21189"/>
                    <a:pt x="2888" y="21173"/>
                  </a:cubicBezTo>
                  <a:cubicBezTo>
                    <a:pt x="3472" y="21085"/>
                    <a:pt x="3981" y="20727"/>
                    <a:pt x="4260" y="20207"/>
                  </a:cubicBezTo>
                  <a:lnTo>
                    <a:pt x="7776" y="17161"/>
                  </a:lnTo>
                  <a:lnTo>
                    <a:pt x="20947" y="17161"/>
                  </a:lnTo>
                  <a:cubicBezTo>
                    <a:pt x="21331" y="17161"/>
                    <a:pt x="21642" y="16849"/>
                    <a:pt x="21642" y="16466"/>
                  </a:cubicBezTo>
                  <a:lnTo>
                    <a:pt x="21642" y="9191"/>
                  </a:lnTo>
                  <a:cubicBezTo>
                    <a:pt x="21962" y="7970"/>
                    <a:pt x="21962" y="6688"/>
                    <a:pt x="21642" y="5467"/>
                  </a:cubicBezTo>
                  <a:lnTo>
                    <a:pt x="21642" y="3290"/>
                  </a:lnTo>
                  <a:cubicBezTo>
                    <a:pt x="21641" y="2906"/>
                    <a:pt x="21331" y="2595"/>
                    <a:pt x="20947" y="2595"/>
                  </a:cubicBezTo>
                  <a:lnTo>
                    <a:pt x="20143" y="2595"/>
                  </a:lnTo>
                  <a:cubicBezTo>
                    <a:pt x="18798" y="1009"/>
                    <a:pt x="16791" y="1"/>
                    <a:pt x="1455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51"/>
            <p:cNvSpPr/>
            <p:nvPr/>
          </p:nvSpPr>
          <p:spPr>
            <a:xfrm>
              <a:off x="5845704" y="2788495"/>
              <a:ext cx="213468" cy="213468"/>
            </a:xfrm>
            <a:custGeom>
              <a:avLst/>
              <a:gdLst/>
              <a:ahLst/>
              <a:cxnLst/>
              <a:rect l="l" t="t" r="r" b="b"/>
              <a:pathLst>
                <a:path w="10226" h="10226" extrusionOk="0">
                  <a:moveTo>
                    <a:pt x="5115" y="1390"/>
                  </a:moveTo>
                  <a:cubicBezTo>
                    <a:pt x="6128" y="1390"/>
                    <a:pt x="7097" y="1805"/>
                    <a:pt x="7797" y="2537"/>
                  </a:cubicBezTo>
                  <a:lnTo>
                    <a:pt x="5177" y="5124"/>
                  </a:lnTo>
                  <a:lnTo>
                    <a:pt x="4143" y="3819"/>
                  </a:lnTo>
                  <a:cubicBezTo>
                    <a:pt x="4005" y="3644"/>
                    <a:pt x="3802" y="3555"/>
                    <a:pt x="3598" y="3555"/>
                  </a:cubicBezTo>
                  <a:cubicBezTo>
                    <a:pt x="3422" y="3555"/>
                    <a:pt x="3246" y="3621"/>
                    <a:pt x="3109" y="3756"/>
                  </a:cubicBezTo>
                  <a:lnTo>
                    <a:pt x="1408" y="5439"/>
                  </a:lnTo>
                  <a:cubicBezTo>
                    <a:pt x="1397" y="5331"/>
                    <a:pt x="1393" y="5222"/>
                    <a:pt x="1393" y="5112"/>
                  </a:cubicBezTo>
                  <a:cubicBezTo>
                    <a:pt x="1393" y="3061"/>
                    <a:pt x="3062" y="1390"/>
                    <a:pt x="5115" y="1390"/>
                  </a:cubicBezTo>
                  <a:close/>
                  <a:moveTo>
                    <a:pt x="8568" y="3727"/>
                  </a:moveTo>
                  <a:cubicBezTo>
                    <a:pt x="8745" y="4168"/>
                    <a:pt x="8837" y="4638"/>
                    <a:pt x="8835" y="5112"/>
                  </a:cubicBezTo>
                  <a:cubicBezTo>
                    <a:pt x="8837" y="7165"/>
                    <a:pt x="7166" y="8836"/>
                    <a:pt x="5115" y="8836"/>
                  </a:cubicBezTo>
                  <a:cubicBezTo>
                    <a:pt x="3724" y="8836"/>
                    <a:pt x="2509" y="8068"/>
                    <a:pt x="1870" y="6936"/>
                  </a:cubicBezTo>
                  <a:lnTo>
                    <a:pt x="3534" y="5290"/>
                  </a:lnTo>
                  <a:lnTo>
                    <a:pt x="4569" y="6595"/>
                  </a:lnTo>
                  <a:cubicBezTo>
                    <a:pt x="4707" y="6769"/>
                    <a:pt x="4910" y="6858"/>
                    <a:pt x="5114" y="6858"/>
                  </a:cubicBezTo>
                  <a:cubicBezTo>
                    <a:pt x="5289" y="6858"/>
                    <a:pt x="5466" y="6792"/>
                    <a:pt x="5602" y="6658"/>
                  </a:cubicBezTo>
                  <a:lnTo>
                    <a:pt x="8568" y="3727"/>
                  </a:lnTo>
                  <a:close/>
                  <a:moveTo>
                    <a:pt x="5115" y="1"/>
                  </a:moveTo>
                  <a:cubicBezTo>
                    <a:pt x="2295" y="1"/>
                    <a:pt x="2" y="2294"/>
                    <a:pt x="2" y="5112"/>
                  </a:cubicBezTo>
                  <a:cubicBezTo>
                    <a:pt x="0" y="5769"/>
                    <a:pt x="127" y="6419"/>
                    <a:pt x="375" y="7029"/>
                  </a:cubicBezTo>
                  <a:cubicBezTo>
                    <a:pt x="381" y="7046"/>
                    <a:pt x="387" y="7061"/>
                    <a:pt x="395" y="7078"/>
                  </a:cubicBezTo>
                  <a:cubicBezTo>
                    <a:pt x="1167" y="8924"/>
                    <a:pt x="2992" y="10225"/>
                    <a:pt x="5115" y="10225"/>
                  </a:cubicBezTo>
                  <a:cubicBezTo>
                    <a:pt x="7933" y="10225"/>
                    <a:pt x="10226" y="7932"/>
                    <a:pt x="10226" y="5112"/>
                  </a:cubicBezTo>
                  <a:cubicBezTo>
                    <a:pt x="10226" y="2294"/>
                    <a:pt x="7933" y="1"/>
                    <a:pt x="511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75" name="Google Shape;1475;p51"/>
          <p:cNvGrpSpPr/>
          <p:nvPr/>
        </p:nvGrpSpPr>
        <p:grpSpPr>
          <a:xfrm>
            <a:off x="5344473" y="2924626"/>
            <a:ext cx="400849" cy="321642"/>
            <a:chOff x="4955615" y="2767473"/>
            <a:chExt cx="456808" cy="366544"/>
          </a:xfrm>
        </p:grpSpPr>
        <p:sp>
          <p:nvSpPr>
            <p:cNvPr id="1476" name="Google Shape;1476;p51"/>
            <p:cNvSpPr/>
            <p:nvPr/>
          </p:nvSpPr>
          <p:spPr>
            <a:xfrm>
              <a:off x="4975718" y="2767473"/>
              <a:ext cx="417103" cy="319408"/>
            </a:xfrm>
            <a:custGeom>
              <a:avLst/>
              <a:gdLst/>
              <a:ahLst/>
              <a:cxnLst/>
              <a:rect l="l" t="t" r="r" b="b"/>
              <a:pathLst>
                <a:path w="19981" h="15301" extrusionOk="0">
                  <a:moveTo>
                    <a:pt x="18520" y="1462"/>
                  </a:moveTo>
                  <a:lnTo>
                    <a:pt x="18520" y="13840"/>
                  </a:lnTo>
                  <a:lnTo>
                    <a:pt x="1465" y="13840"/>
                  </a:lnTo>
                  <a:lnTo>
                    <a:pt x="1465" y="1462"/>
                  </a:lnTo>
                  <a:close/>
                  <a:moveTo>
                    <a:pt x="19253" y="1"/>
                  </a:moveTo>
                  <a:cubicBezTo>
                    <a:pt x="19252" y="1"/>
                    <a:pt x="19251" y="1"/>
                    <a:pt x="19250" y="1"/>
                  </a:cubicBezTo>
                  <a:lnTo>
                    <a:pt x="733" y="1"/>
                  </a:lnTo>
                  <a:cubicBezTo>
                    <a:pt x="328" y="1"/>
                    <a:pt x="1" y="328"/>
                    <a:pt x="1" y="731"/>
                  </a:cubicBezTo>
                  <a:lnTo>
                    <a:pt x="1" y="14570"/>
                  </a:lnTo>
                  <a:cubicBezTo>
                    <a:pt x="1" y="14974"/>
                    <a:pt x="329" y="15301"/>
                    <a:pt x="733" y="15301"/>
                  </a:cubicBezTo>
                  <a:lnTo>
                    <a:pt x="19250" y="15301"/>
                  </a:lnTo>
                  <a:cubicBezTo>
                    <a:pt x="19654" y="15301"/>
                    <a:pt x="19981" y="14974"/>
                    <a:pt x="19981" y="14570"/>
                  </a:cubicBezTo>
                  <a:lnTo>
                    <a:pt x="19981" y="730"/>
                  </a:lnTo>
                  <a:cubicBezTo>
                    <a:pt x="19981" y="327"/>
                    <a:pt x="19655" y="1"/>
                    <a:pt x="1925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51"/>
            <p:cNvSpPr/>
            <p:nvPr/>
          </p:nvSpPr>
          <p:spPr>
            <a:xfrm>
              <a:off x="5021496" y="2956330"/>
              <a:ext cx="323500" cy="89241"/>
            </a:xfrm>
            <a:custGeom>
              <a:avLst/>
              <a:gdLst/>
              <a:ahLst/>
              <a:cxnLst/>
              <a:rect l="l" t="t" r="r" b="b"/>
              <a:pathLst>
                <a:path w="15497" h="4275" extrusionOk="0">
                  <a:moveTo>
                    <a:pt x="14036" y="1462"/>
                  </a:moveTo>
                  <a:lnTo>
                    <a:pt x="14036" y="2812"/>
                  </a:lnTo>
                  <a:lnTo>
                    <a:pt x="1464" y="2812"/>
                  </a:lnTo>
                  <a:lnTo>
                    <a:pt x="1464" y="1462"/>
                  </a:lnTo>
                  <a:close/>
                  <a:moveTo>
                    <a:pt x="732" y="1"/>
                  </a:moveTo>
                  <a:cubicBezTo>
                    <a:pt x="328" y="1"/>
                    <a:pt x="1" y="328"/>
                    <a:pt x="1" y="731"/>
                  </a:cubicBezTo>
                  <a:lnTo>
                    <a:pt x="1" y="3542"/>
                  </a:lnTo>
                  <a:cubicBezTo>
                    <a:pt x="1" y="3946"/>
                    <a:pt x="328" y="4273"/>
                    <a:pt x="732" y="4274"/>
                  </a:cubicBezTo>
                  <a:lnTo>
                    <a:pt x="14766" y="4274"/>
                  </a:lnTo>
                  <a:cubicBezTo>
                    <a:pt x="15170" y="4274"/>
                    <a:pt x="15497" y="3946"/>
                    <a:pt x="15497" y="3542"/>
                  </a:cubicBezTo>
                  <a:lnTo>
                    <a:pt x="15497" y="731"/>
                  </a:lnTo>
                  <a:cubicBezTo>
                    <a:pt x="15497" y="328"/>
                    <a:pt x="15170" y="1"/>
                    <a:pt x="1476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51"/>
            <p:cNvSpPr/>
            <p:nvPr/>
          </p:nvSpPr>
          <p:spPr>
            <a:xfrm>
              <a:off x="5021496" y="2810330"/>
              <a:ext cx="116002" cy="132118"/>
            </a:xfrm>
            <a:custGeom>
              <a:avLst/>
              <a:gdLst/>
              <a:ahLst/>
              <a:cxnLst/>
              <a:rect l="l" t="t" r="r" b="b"/>
              <a:pathLst>
                <a:path w="5557" h="6329" extrusionOk="0">
                  <a:moveTo>
                    <a:pt x="4094" y="1463"/>
                  </a:moveTo>
                  <a:lnTo>
                    <a:pt x="4094" y="4866"/>
                  </a:lnTo>
                  <a:lnTo>
                    <a:pt x="1464" y="4866"/>
                  </a:lnTo>
                  <a:lnTo>
                    <a:pt x="1464" y="1463"/>
                  </a:lnTo>
                  <a:close/>
                  <a:moveTo>
                    <a:pt x="732" y="0"/>
                  </a:moveTo>
                  <a:cubicBezTo>
                    <a:pt x="328" y="0"/>
                    <a:pt x="1" y="328"/>
                    <a:pt x="1" y="731"/>
                  </a:cubicBezTo>
                  <a:lnTo>
                    <a:pt x="1" y="5598"/>
                  </a:lnTo>
                  <a:cubicBezTo>
                    <a:pt x="1" y="6001"/>
                    <a:pt x="328" y="6328"/>
                    <a:pt x="732" y="6328"/>
                  </a:cubicBezTo>
                  <a:lnTo>
                    <a:pt x="4825" y="6328"/>
                  </a:lnTo>
                  <a:cubicBezTo>
                    <a:pt x="5230" y="6328"/>
                    <a:pt x="5557" y="6001"/>
                    <a:pt x="5557" y="5598"/>
                  </a:cubicBezTo>
                  <a:lnTo>
                    <a:pt x="5557" y="731"/>
                  </a:lnTo>
                  <a:cubicBezTo>
                    <a:pt x="5557" y="328"/>
                    <a:pt x="5230" y="0"/>
                    <a:pt x="482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51"/>
            <p:cNvSpPr/>
            <p:nvPr/>
          </p:nvSpPr>
          <p:spPr>
            <a:xfrm>
              <a:off x="5147644" y="2810330"/>
              <a:ext cx="197352" cy="132118"/>
            </a:xfrm>
            <a:custGeom>
              <a:avLst/>
              <a:gdLst/>
              <a:ahLst/>
              <a:cxnLst/>
              <a:rect l="l" t="t" r="r" b="b"/>
              <a:pathLst>
                <a:path w="9454" h="6329" extrusionOk="0">
                  <a:moveTo>
                    <a:pt x="7993" y="1463"/>
                  </a:moveTo>
                  <a:lnTo>
                    <a:pt x="7993" y="4866"/>
                  </a:lnTo>
                  <a:lnTo>
                    <a:pt x="1463" y="4866"/>
                  </a:lnTo>
                  <a:lnTo>
                    <a:pt x="1463" y="1463"/>
                  </a:lnTo>
                  <a:close/>
                  <a:moveTo>
                    <a:pt x="732" y="0"/>
                  </a:moveTo>
                  <a:cubicBezTo>
                    <a:pt x="329" y="0"/>
                    <a:pt x="0" y="328"/>
                    <a:pt x="0" y="731"/>
                  </a:cubicBezTo>
                  <a:lnTo>
                    <a:pt x="0" y="5598"/>
                  </a:lnTo>
                  <a:cubicBezTo>
                    <a:pt x="0" y="6001"/>
                    <a:pt x="329" y="6328"/>
                    <a:pt x="732" y="6328"/>
                  </a:cubicBezTo>
                  <a:lnTo>
                    <a:pt x="8723" y="6328"/>
                  </a:lnTo>
                  <a:cubicBezTo>
                    <a:pt x="9127" y="6328"/>
                    <a:pt x="9454" y="6001"/>
                    <a:pt x="9454" y="5598"/>
                  </a:cubicBezTo>
                  <a:lnTo>
                    <a:pt x="9454" y="731"/>
                  </a:lnTo>
                  <a:cubicBezTo>
                    <a:pt x="9454" y="328"/>
                    <a:pt x="9127" y="0"/>
                    <a:pt x="872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51"/>
            <p:cNvSpPr/>
            <p:nvPr/>
          </p:nvSpPr>
          <p:spPr>
            <a:xfrm>
              <a:off x="4955615" y="3103457"/>
              <a:ext cx="456808" cy="30561"/>
            </a:xfrm>
            <a:custGeom>
              <a:avLst/>
              <a:gdLst/>
              <a:ahLst/>
              <a:cxnLst/>
              <a:rect l="l" t="t" r="r" b="b"/>
              <a:pathLst>
                <a:path w="21883" h="1464" extrusionOk="0">
                  <a:moveTo>
                    <a:pt x="732" y="1"/>
                  </a:moveTo>
                  <a:cubicBezTo>
                    <a:pt x="329" y="1"/>
                    <a:pt x="1" y="327"/>
                    <a:pt x="1" y="731"/>
                  </a:cubicBezTo>
                  <a:cubicBezTo>
                    <a:pt x="1" y="1137"/>
                    <a:pt x="329" y="1464"/>
                    <a:pt x="732" y="1464"/>
                  </a:cubicBezTo>
                  <a:cubicBezTo>
                    <a:pt x="736" y="1464"/>
                    <a:pt x="740" y="1464"/>
                    <a:pt x="743" y="1463"/>
                  </a:cubicBezTo>
                  <a:lnTo>
                    <a:pt x="21164" y="1463"/>
                  </a:lnTo>
                  <a:cubicBezTo>
                    <a:pt x="21563" y="1456"/>
                    <a:pt x="21882" y="1132"/>
                    <a:pt x="21882" y="731"/>
                  </a:cubicBezTo>
                  <a:cubicBezTo>
                    <a:pt x="21882" y="332"/>
                    <a:pt x="21563" y="7"/>
                    <a:pt x="21164" y="1"/>
                  </a:cubicBezTo>
                  <a:lnTo>
                    <a:pt x="743" y="1"/>
                  </a:lnTo>
                  <a:cubicBezTo>
                    <a:pt x="740" y="1"/>
                    <a:pt x="736" y="1"/>
                    <a:pt x="73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1" name="Google Shape;1481;p51"/>
          <p:cNvGrpSpPr/>
          <p:nvPr/>
        </p:nvGrpSpPr>
        <p:grpSpPr>
          <a:xfrm>
            <a:off x="4868699" y="2885023"/>
            <a:ext cx="318986" cy="400849"/>
            <a:chOff x="4459166" y="2735096"/>
            <a:chExt cx="363517" cy="456808"/>
          </a:xfrm>
        </p:grpSpPr>
        <p:sp>
          <p:nvSpPr>
            <p:cNvPr id="1482" name="Google Shape;1482;p51"/>
            <p:cNvSpPr/>
            <p:nvPr/>
          </p:nvSpPr>
          <p:spPr>
            <a:xfrm>
              <a:off x="4572371" y="2889780"/>
              <a:ext cx="113163" cy="28474"/>
            </a:xfrm>
            <a:custGeom>
              <a:avLst/>
              <a:gdLst/>
              <a:ahLst/>
              <a:cxnLst/>
              <a:rect l="l" t="t" r="r" b="b"/>
              <a:pathLst>
                <a:path w="5421" h="1364" extrusionOk="0">
                  <a:moveTo>
                    <a:pt x="682" y="0"/>
                  </a:moveTo>
                  <a:cubicBezTo>
                    <a:pt x="307" y="0"/>
                    <a:pt x="1" y="305"/>
                    <a:pt x="1" y="682"/>
                  </a:cubicBezTo>
                  <a:cubicBezTo>
                    <a:pt x="1" y="1059"/>
                    <a:pt x="307" y="1364"/>
                    <a:pt x="682" y="1364"/>
                  </a:cubicBezTo>
                  <a:cubicBezTo>
                    <a:pt x="686" y="1364"/>
                    <a:pt x="690" y="1364"/>
                    <a:pt x="693" y="1364"/>
                  </a:cubicBezTo>
                  <a:lnTo>
                    <a:pt x="4751" y="1364"/>
                  </a:lnTo>
                  <a:cubicBezTo>
                    <a:pt x="5123" y="1358"/>
                    <a:pt x="5421" y="1054"/>
                    <a:pt x="5421" y="682"/>
                  </a:cubicBezTo>
                  <a:cubicBezTo>
                    <a:pt x="5421" y="311"/>
                    <a:pt x="5123" y="7"/>
                    <a:pt x="4751" y="0"/>
                  </a:cubicBezTo>
                  <a:lnTo>
                    <a:pt x="693" y="0"/>
                  </a:lnTo>
                  <a:cubicBezTo>
                    <a:pt x="690" y="0"/>
                    <a:pt x="686" y="0"/>
                    <a:pt x="6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51"/>
            <p:cNvSpPr/>
            <p:nvPr/>
          </p:nvSpPr>
          <p:spPr>
            <a:xfrm>
              <a:off x="4572371" y="2936227"/>
              <a:ext cx="113163" cy="28494"/>
            </a:xfrm>
            <a:custGeom>
              <a:avLst/>
              <a:gdLst/>
              <a:ahLst/>
              <a:cxnLst/>
              <a:rect l="l" t="t" r="r" b="b"/>
              <a:pathLst>
                <a:path w="5421" h="1365" extrusionOk="0">
                  <a:moveTo>
                    <a:pt x="682" y="1"/>
                  </a:moveTo>
                  <a:cubicBezTo>
                    <a:pt x="307" y="1"/>
                    <a:pt x="1" y="306"/>
                    <a:pt x="1" y="683"/>
                  </a:cubicBezTo>
                  <a:cubicBezTo>
                    <a:pt x="1" y="1059"/>
                    <a:pt x="307" y="1364"/>
                    <a:pt x="682" y="1364"/>
                  </a:cubicBezTo>
                  <a:cubicBezTo>
                    <a:pt x="686" y="1364"/>
                    <a:pt x="690" y="1364"/>
                    <a:pt x="693" y="1364"/>
                  </a:cubicBezTo>
                  <a:lnTo>
                    <a:pt x="4751" y="1364"/>
                  </a:lnTo>
                  <a:cubicBezTo>
                    <a:pt x="5123" y="1357"/>
                    <a:pt x="5421" y="1054"/>
                    <a:pt x="5421" y="683"/>
                  </a:cubicBezTo>
                  <a:cubicBezTo>
                    <a:pt x="5421" y="311"/>
                    <a:pt x="5123" y="7"/>
                    <a:pt x="4751" y="1"/>
                  </a:cubicBezTo>
                  <a:lnTo>
                    <a:pt x="693" y="1"/>
                  </a:lnTo>
                  <a:cubicBezTo>
                    <a:pt x="690" y="1"/>
                    <a:pt x="686" y="1"/>
                    <a:pt x="68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51"/>
            <p:cNvSpPr/>
            <p:nvPr/>
          </p:nvSpPr>
          <p:spPr>
            <a:xfrm>
              <a:off x="4572371" y="2982695"/>
              <a:ext cx="113163" cy="28474"/>
            </a:xfrm>
            <a:custGeom>
              <a:avLst/>
              <a:gdLst/>
              <a:ahLst/>
              <a:cxnLst/>
              <a:rect l="l" t="t" r="r" b="b"/>
              <a:pathLst>
                <a:path w="5421" h="1364" extrusionOk="0">
                  <a:moveTo>
                    <a:pt x="682" y="0"/>
                  </a:moveTo>
                  <a:cubicBezTo>
                    <a:pt x="307" y="0"/>
                    <a:pt x="1" y="305"/>
                    <a:pt x="1" y="682"/>
                  </a:cubicBezTo>
                  <a:cubicBezTo>
                    <a:pt x="1" y="1059"/>
                    <a:pt x="307" y="1364"/>
                    <a:pt x="682" y="1364"/>
                  </a:cubicBezTo>
                  <a:cubicBezTo>
                    <a:pt x="686" y="1364"/>
                    <a:pt x="690" y="1364"/>
                    <a:pt x="693" y="1364"/>
                  </a:cubicBezTo>
                  <a:lnTo>
                    <a:pt x="4751" y="1364"/>
                  </a:lnTo>
                  <a:cubicBezTo>
                    <a:pt x="5123" y="1356"/>
                    <a:pt x="5421" y="1053"/>
                    <a:pt x="5421" y="682"/>
                  </a:cubicBezTo>
                  <a:cubicBezTo>
                    <a:pt x="5421" y="311"/>
                    <a:pt x="5123" y="6"/>
                    <a:pt x="4751" y="0"/>
                  </a:cubicBezTo>
                  <a:lnTo>
                    <a:pt x="693" y="0"/>
                  </a:lnTo>
                  <a:cubicBezTo>
                    <a:pt x="690" y="0"/>
                    <a:pt x="686" y="0"/>
                    <a:pt x="6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51"/>
            <p:cNvSpPr/>
            <p:nvPr/>
          </p:nvSpPr>
          <p:spPr>
            <a:xfrm>
              <a:off x="4516280" y="2889780"/>
              <a:ext cx="44025" cy="28474"/>
            </a:xfrm>
            <a:custGeom>
              <a:avLst/>
              <a:gdLst/>
              <a:ahLst/>
              <a:cxnLst/>
              <a:rect l="l" t="t" r="r" b="b"/>
              <a:pathLst>
                <a:path w="2109" h="1364" extrusionOk="0">
                  <a:moveTo>
                    <a:pt x="1427" y="0"/>
                  </a:moveTo>
                  <a:cubicBezTo>
                    <a:pt x="1424" y="0"/>
                    <a:pt x="1420" y="0"/>
                    <a:pt x="1416" y="0"/>
                  </a:cubicBezTo>
                  <a:lnTo>
                    <a:pt x="672" y="0"/>
                  </a:lnTo>
                  <a:cubicBezTo>
                    <a:pt x="299" y="7"/>
                    <a:pt x="1" y="311"/>
                    <a:pt x="1" y="682"/>
                  </a:cubicBezTo>
                  <a:cubicBezTo>
                    <a:pt x="1" y="1054"/>
                    <a:pt x="299" y="1358"/>
                    <a:pt x="672" y="1364"/>
                  </a:cubicBezTo>
                  <a:lnTo>
                    <a:pt x="1416" y="1364"/>
                  </a:lnTo>
                  <a:cubicBezTo>
                    <a:pt x="1420" y="1364"/>
                    <a:pt x="1424" y="1364"/>
                    <a:pt x="1427" y="1364"/>
                  </a:cubicBezTo>
                  <a:cubicBezTo>
                    <a:pt x="1803" y="1364"/>
                    <a:pt x="2109" y="1059"/>
                    <a:pt x="2109" y="682"/>
                  </a:cubicBezTo>
                  <a:cubicBezTo>
                    <a:pt x="2109" y="305"/>
                    <a:pt x="1803" y="0"/>
                    <a:pt x="142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51"/>
            <p:cNvSpPr/>
            <p:nvPr/>
          </p:nvSpPr>
          <p:spPr>
            <a:xfrm>
              <a:off x="4516280" y="2936227"/>
              <a:ext cx="44025" cy="28494"/>
            </a:xfrm>
            <a:custGeom>
              <a:avLst/>
              <a:gdLst/>
              <a:ahLst/>
              <a:cxnLst/>
              <a:rect l="l" t="t" r="r" b="b"/>
              <a:pathLst>
                <a:path w="2109" h="1365" extrusionOk="0">
                  <a:moveTo>
                    <a:pt x="1427" y="1"/>
                  </a:moveTo>
                  <a:cubicBezTo>
                    <a:pt x="1424" y="1"/>
                    <a:pt x="1420" y="1"/>
                    <a:pt x="1416" y="1"/>
                  </a:cubicBezTo>
                  <a:lnTo>
                    <a:pt x="672" y="1"/>
                  </a:lnTo>
                  <a:cubicBezTo>
                    <a:pt x="299" y="7"/>
                    <a:pt x="1" y="311"/>
                    <a:pt x="1" y="683"/>
                  </a:cubicBezTo>
                  <a:cubicBezTo>
                    <a:pt x="1" y="1054"/>
                    <a:pt x="299" y="1357"/>
                    <a:pt x="672" y="1364"/>
                  </a:cubicBezTo>
                  <a:lnTo>
                    <a:pt x="1416" y="1364"/>
                  </a:lnTo>
                  <a:cubicBezTo>
                    <a:pt x="1420" y="1364"/>
                    <a:pt x="1424" y="1364"/>
                    <a:pt x="1427" y="1364"/>
                  </a:cubicBezTo>
                  <a:cubicBezTo>
                    <a:pt x="1803" y="1364"/>
                    <a:pt x="2109" y="1059"/>
                    <a:pt x="2109" y="683"/>
                  </a:cubicBezTo>
                  <a:cubicBezTo>
                    <a:pt x="2109" y="306"/>
                    <a:pt x="1803" y="1"/>
                    <a:pt x="142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51"/>
            <p:cNvSpPr/>
            <p:nvPr/>
          </p:nvSpPr>
          <p:spPr>
            <a:xfrm>
              <a:off x="4516280" y="2982695"/>
              <a:ext cx="44025" cy="28474"/>
            </a:xfrm>
            <a:custGeom>
              <a:avLst/>
              <a:gdLst/>
              <a:ahLst/>
              <a:cxnLst/>
              <a:rect l="l" t="t" r="r" b="b"/>
              <a:pathLst>
                <a:path w="2109" h="1364" extrusionOk="0">
                  <a:moveTo>
                    <a:pt x="1427" y="0"/>
                  </a:moveTo>
                  <a:cubicBezTo>
                    <a:pt x="1424" y="0"/>
                    <a:pt x="1420" y="0"/>
                    <a:pt x="1416" y="0"/>
                  </a:cubicBezTo>
                  <a:lnTo>
                    <a:pt x="672" y="0"/>
                  </a:lnTo>
                  <a:cubicBezTo>
                    <a:pt x="299" y="6"/>
                    <a:pt x="1" y="311"/>
                    <a:pt x="1" y="682"/>
                  </a:cubicBezTo>
                  <a:cubicBezTo>
                    <a:pt x="1" y="1053"/>
                    <a:pt x="299" y="1356"/>
                    <a:pt x="672" y="1364"/>
                  </a:cubicBezTo>
                  <a:lnTo>
                    <a:pt x="1416" y="1364"/>
                  </a:lnTo>
                  <a:cubicBezTo>
                    <a:pt x="1420" y="1364"/>
                    <a:pt x="1424" y="1364"/>
                    <a:pt x="1427" y="1364"/>
                  </a:cubicBezTo>
                  <a:cubicBezTo>
                    <a:pt x="1803" y="1364"/>
                    <a:pt x="2109" y="1059"/>
                    <a:pt x="2109" y="682"/>
                  </a:cubicBezTo>
                  <a:cubicBezTo>
                    <a:pt x="2109" y="305"/>
                    <a:pt x="1803" y="0"/>
                    <a:pt x="142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51"/>
            <p:cNvSpPr/>
            <p:nvPr/>
          </p:nvSpPr>
          <p:spPr>
            <a:xfrm>
              <a:off x="4516280" y="3029142"/>
              <a:ext cx="44025" cy="28453"/>
            </a:xfrm>
            <a:custGeom>
              <a:avLst/>
              <a:gdLst/>
              <a:ahLst/>
              <a:cxnLst/>
              <a:rect l="l" t="t" r="r" b="b"/>
              <a:pathLst>
                <a:path w="2109" h="1363" extrusionOk="0">
                  <a:moveTo>
                    <a:pt x="1427" y="1"/>
                  </a:moveTo>
                  <a:cubicBezTo>
                    <a:pt x="1424" y="1"/>
                    <a:pt x="1420" y="1"/>
                    <a:pt x="1416" y="1"/>
                  </a:cubicBezTo>
                  <a:lnTo>
                    <a:pt x="672" y="1"/>
                  </a:lnTo>
                  <a:cubicBezTo>
                    <a:pt x="299" y="7"/>
                    <a:pt x="1" y="310"/>
                    <a:pt x="1" y="683"/>
                  </a:cubicBezTo>
                  <a:cubicBezTo>
                    <a:pt x="1" y="1054"/>
                    <a:pt x="299" y="1357"/>
                    <a:pt x="672" y="1363"/>
                  </a:cubicBezTo>
                  <a:lnTo>
                    <a:pt x="1416" y="1363"/>
                  </a:lnTo>
                  <a:cubicBezTo>
                    <a:pt x="1421" y="1363"/>
                    <a:pt x="1425" y="1363"/>
                    <a:pt x="1430" y="1363"/>
                  </a:cubicBezTo>
                  <a:cubicBezTo>
                    <a:pt x="1804" y="1363"/>
                    <a:pt x="2109" y="1058"/>
                    <a:pt x="2109" y="683"/>
                  </a:cubicBezTo>
                  <a:cubicBezTo>
                    <a:pt x="2109" y="306"/>
                    <a:pt x="1803" y="1"/>
                    <a:pt x="142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489;p51"/>
            <p:cNvSpPr/>
            <p:nvPr/>
          </p:nvSpPr>
          <p:spPr>
            <a:xfrm>
              <a:off x="4459166" y="2735096"/>
              <a:ext cx="363517" cy="456808"/>
            </a:xfrm>
            <a:custGeom>
              <a:avLst/>
              <a:gdLst/>
              <a:ahLst/>
              <a:cxnLst/>
              <a:rect l="l" t="t" r="r" b="b"/>
              <a:pathLst>
                <a:path w="17414" h="21883" extrusionOk="0">
                  <a:moveTo>
                    <a:pt x="6984" y="1362"/>
                  </a:moveTo>
                  <a:cubicBezTo>
                    <a:pt x="7331" y="1362"/>
                    <a:pt x="7663" y="1504"/>
                    <a:pt x="7903" y="1753"/>
                  </a:cubicBezTo>
                  <a:lnTo>
                    <a:pt x="5814" y="1753"/>
                  </a:lnTo>
                  <a:cubicBezTo>
                    <a:pt x="6054" y="1504"/>
                    <a:pt x="6385" y="1362"/>
                    <a:pt x="6732" y="1362"/>
                  </a:cubicBezTo>
                  <a:close/>
                  <a:moveTo>
                    <a:pt x="9493" y="3115"/>
                  </a:moveTo>
                  <a:lnTo>
                    <a:pt x="9493" y="3754"/>
                  </a:lnTo>
                  <a:lnTo>
                    <a:pt x="4452" y="3754"/>
                  </a:lnTo>
                  <a:lnTo>
                    <a:pt x="4452" y="3115"/>
                  </a:lnTo>
                  <a:close/>
                  <a:moveTo>
                    <a:pt x="12354" y="4049"/>
                  </a:moveTo>
                  <a:lnTo>
                    <a:pt x="12354" y="13680"/>
                  </a:lnTo>
                  <a:cubicBezTo>
                    <a:pt x="11775" y="13810"/>
                    <a:pt x="11232" y="14062"/>
                    <a:pt x="10760" y="14422"/>
                  </a:cubicBezTo>
                  <a:cubicBezTo>
                    <a:pt x="10638" y="14214"/>
                    <a:pt x="10414" y="14087"/>
                    <a:pt x="10174" y="14087"/>
                  </a:cubicBezTo>
                  <a:lnTo>
                    <a:pt x="6116" y="14087"/>
                  </a:lnTo>
                  <a:cubicBezTo>
                    <a:pt x="6113" y="14087"/>
                    <a:pt x="6109" y="14087"/>
                    <a:pt x="6105" y="14087"/>
                  </a:cubicBezTo>
                  <a:cubicBezTo>
                    <a:pt x="5730" y="14087"/>
                    <a:pt x="5424" y="14392"/>
                    <a:pt x="5424" y="14769"/>
                  </a:cubicBezTo>
                  <a:cubicBezTo>
                    <a:pt x="5424" y="15144"/>
                    <a:pt x="5728" y="15449"/>
                    <a:pt x="6102" y="15449"/>
                  </a:cubicBezTo>
                  <a:cubicBezTo>
                    <a:pt x="6107" y="15449"/>
                    <a:pt x="6112" y="15449"/>
                    <a:pt x="6116" y="15449"/>
                  </a:cubicBezTo>
                  <a:lnTo>
                    <a:pt x="9795" y="15449"/>
                  </a:lnTo>
                  <a:cubicBezTo>
                    <a:pt x="9369" y="16095"/>
                    <a:pt x="9132" y="16847"/>
                    <a:pt x="9112" y="17622"/>
                  </a:cubicBezTo>
                  <a:lnTo>
                    <a:pt x="1363" y="17622"/>
                  </a:lnTo>
                  <a:lnTo>
                    <a:pt x="1363" y="4049"/>
                  </a:lnTo>
                  <a:lnTo>
                    <a:pt x="3088" y="4049"/>
                  </a:lnTo>
                  <a:lnTo>
                    <a:pt x="3088" y="4436"/>
                  </a:lnTo>
                  <a:cubicBezTo>
                    <a:pt x="3088" y="4812"/>
                    <a:pt x="3394" y="5118"/>
                    <a:pt x="3770" y="5118"/>
                  </a:cubicBezTo>
                  <a:lnTo>
                    <a:pt x="10174" y="5118"/>
                  </a:lnTo>
                  <a:cubicBezTo>
                    <a:pt x="10550" y="5118"/>
                    <a:pt x="10855" y="4812"/>
                    <a:pt x="10855" y="4436"/>
                  </a:cubicBezTo>
                  <a:lnTo>
                    <a:pt x="10855" y="4049"/>
                  </a:lnTo>
                  <a:close/>
                  <a:moveTo>
                    <a:pt x="13262" y="14941"/>
                  </a:moveTo>
                  <a:cubicBezTo>
                    <a:pt x="14801" y="14941"/>
                    <a:pt x="16051" y="16192"/>
                    <a:pt x="16051" y="17731"/>
                  </a:cubicBezTo>
                  <a:cubicBezTo>
                    <a:pt x="16051" y="19268"/>
                    <a:pt x="14800" y="20520"/>
                    <a:pt x="13262" y="20520"/>
                  </a:cubicBezTo>
                  <a:cubicBezTo>
                    <a:pt x="11724" y="20520"/>
                    <a:pt x="10472" y="19268"/>
                    <a:pt x="10472" y="17731"/>
                  </a:cubicBezTo>
                  <a:cubicBezTo>
                    <a:pt x="10472" y="16192"/>
                    <a:pt x="11724" y="14941"/>
                    <a:pt x="13262" y="14941"/>
                  </a:cubicBezTo>
                  <a:close/>
                  <a:moveTo>
                    <a:pt x="6732" y="0"/>
                  </a:moveTo>
                  <a:cubicBezTo>
                    <a:pt x="5616" y="2"/>
                    <a:pt x="4621" y="703"/>
                    <a:pt x="4245" y="1753"/>
                  </a:cubicBezTo>
                  <a:lnTo>
                    <a:pt x="3770" y="1753"/>
                  </a:lnTo>
                  <a:cubicBezTo>
                    <a:pt x="3394" y="1753"/>
                    <a:pt x="3090" y="2058"/>
                    <a:pt x="3090" y="2435"/>
                  </a:cubicBezTo>
                  <a:lnTo>
                    <a:pt x="3090" y="2687"/>
                  </a:lnTo>
                  <a:lnTo>
                    <a:pt x="682" y="2687"/>
                  </a:lnTo>
                  <a:cubicBezTo>
                    <a:pt x="305" y="2687"/>
                    <a:pt x="1" y="2992"/>
                    <a:pt x="1" y="3368"/>
                  </a:cubicBezTo>
                  <a:lnTo>
                    <a:pt x="1" y="18302"/>
                  </a:lnTo>
                  <a:cubicBezTo>
                    <a:pt x="1" y="18678"/>
                    <a:pt x="305" y="18984"/>
                    <a:pt x="682" y="18984"/>
                  </a:cubicBezTo>
                  <a:lnTo>
                    <a:pt x="9305" y="18984"/>
                  </a:lnTo>
                  <a:cubicBezTo>
                    <a:pt x="9837" y="20662"/>
                    <a:pt x="11409" y="21882"/>
                    <a:pt x="13262" y="21882"/>
                  </a:cubicBezTo>
                  <a:cubicBezTo>
                    <a:pt x="15552" y="21882"/>
                    <a:pt x="17413" y="20020"/>
                    <a:pt x="17413" y="17731"/>
                  </a:cubicBezTo>
                  <a:cubicBezTo>
                    <a:pt x="17413" y="15595"/>
                    <a:pt x="15792" y="13832"/>
                    <a:pt x="13716" y="13604"/>
                  </a:cubicBezTo>
                  <a:lnTo>
                    <a:pt x="13716" y="3368"/>
                  </a:lnTo>
                  <a:cubicBezTo>
                    <a:pt x="13716" y="2992"/>
                    <a:pt x="13412" y="2687"/>
                    <a:pt x="13036" y="2687"/>
                  </a:cubicBezTo>
                  <a:lnTo>
                    <a:pt x="10855" y="2687"/>
                  </a:lnTo>
                  <a:lnTo>
                    <a:pt x="10855" y="2435"/>
                  </a:lnTo>
                  <a:cubicBezTo>
                    <a:pt x="10855" y="2058"/>
                    <a:pt x="10550" y="1753"/>
                    <a:pt x="10174" y="1753"/>
                  </a:cubicBezTo>
                  <a:lnTo>
                    <a:pt x="9473" y="1753"/>
                  </a:lnTo>
                  <a:cubicBezTo>
                    <a:pt x="9095" y="703"/>
                    <a:pt x="8100" y="2"/>
                    <a:pt x="698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0" name="Google Shape;1490;p51"/>
            <p:cNvSpPr/>
            <p:nvPr/>
          </p:nvSpPr>
          <p:spPr>
            <a:xfrm>
              <a:off x="4701378" y="3079242"/>
              <a:ext cx="73313" cy="52167"/>
            </a:xfrm>
            <a:custGeom>
              <a:avLst/>
              <a:gdLst/>
              <a:ahLst/>
              <a:cxnLst/>
              <a:rect l="l" t="t" r="r" b="b"/>
              <a:pathLst>
                <a:path w="3512" h="2499" extrusionOk="0">
                  <a:moveTo>
                    <a:pt x="2749" y="0"/>
                  </a:moveTo>
                  <a:cubicBezTo>
                    <a:pt x="2592" y="0"/>
                    <a:pt x="2433" y="54"/>
                    <a:pt x="2304" y="166"/>
                  </a:cubicBezTo>
                  <a:lnTo>
                    <a:pt x="1431" y="919"/>
                  </a:lnTo>
                  <a:lnTo>
                    <a:pt x="1213" y="733"/>
                  </a:lnTo>
                  <a:cubicBezTo>
                    <a:pt x="1083" y="620"/>
                    <a:pt x="923" y="564"/>
                    <a:pt x="764" y="564"/>
                  </a:cubicBezTo>
                  <a:cubicBezTo>
                    <a:pt x="572" y="564"/>
                    <a:pt x="382" y="645"/>
                    <a:pt x="247" y="801"/>
                  </a:cubicBezTo>
                  <a:cubicBezTo>
                    <a:pt x="1" y="1089"/>
                    <a:pt x="36" y="1523"/>
                    <a:pt x="326" y="1766"/>
                  </a:cubicBezTo>
                  <a:lnTo>
                    <a:pt x="988" y="2335"/>
                  </a:lnTo>
                  <a:cubicBezTo>
                    <a:pt x="1116" y="2444"/>
                    <a:pt x="1274" y="2498"/>
                    <a:pt x="1432" y="2498"/>
                  </a:cubicBezTo>
                  <a:cubicBezTo>
                    <a:pt x="1590" y="2498"/>
                    <a:pt x="1748" y="2443"/>
                    <a:pt x="1876" y="2333"/>
                  </a:cubicBezTo>
                  <a:lnTo>
                    <a:pt x="3194" y="1197"/>
                  </a:lnTo>
                  <a:cubicBezTo>
                    <a:pt x="3479" y="951"/>
                    <a:pt x="3512" y="522"/>
                    <a:pt x="3265" y="236"/>
                  </a:cubicBezTo>
                  <a:cubicBezTo>
                    <a:pt x="3131" y="80"/>
                    <a:pt x="2941" y="0"/>
                    <a:pt x="274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91" name="Google Shape;1491;p51"/>
          <p:cNvGrpSpPr/>
          <p:nvPr/>
        </p:nvGrpSpPr>
        <p:grpSpPr>
          <a:xfrm>
            <a:off x="4310110" y="2942494"/>
            <a:ext cx="401801" cy="285904"/>
            <a:chOff x="3840744" y="2815632"/>
            <a:chExt cx="457893" cy="325817"/>
          </a:xfrm>
        </p:grpSpPr>
        <p:sp>
          <p:nvSpPr>
            <p:cNvPr id="1492" name="Google Shape;1492;p51"/>
            <p:cNvSpPr/>
            <p:nvPr/>
          </p:nvSpPr>
          <p:spPr>
            <a:xfrm>
              <a:off x="3840744" y="2815632"/>
              <a:ext cx="381407" cy="325817"/>
            </a:xfrm>
            <a:custGeom>
              <a:avLst/>
              <a:gdLst/>
              <a:ahLst/>
              <a:cxnLst/>
              <a:rect l="l" t="t" r="r" b="b"/>
              <a:pathLst>
                <a:path w="18271" h="15608" extrusionOk="0">
                  <a:moveTo>
                    <a:pt x="6237" y="4152"/>
                  </a:moveTo>
                  <a:lnTo>
                    <a:pt x="6237" y="8043"/>
                  </a:lnTo>
                  <a:lnTo>
                    <a:pt x="2399" y="8043"/>
                  </a:lnTo>
                  <a:cubicBezTo>
                    <a:pt x="1839" y="8043"/>
                    <a:pt x="1387" y="7589"/>
                    <a:pt x="1387" y="7030"/>
                  </a:cubicBezTo>
                  <a:lnTo>
                    <a:pt x="1387" y="5163"/>
                  </a:lnTo>
                  <a:cubicBezTo>
                    <a:pt x="1387" y="4604"/>
                    <a:pt x="1839" y="4152"/>
                    <a:pt x="2399" y="4152"/>
                  </a:cubicBezTo>
                  <a:close/>
                  <a:moveTo>
                    <a:pt x="14576" y="1645"/>
                  </a:moveTo>
                  <a:lnTo>
                    <a:pt x="14576" y="10550"/>
                  </a:lnTo>
                  <a:lnTo>
                    <a:pt x="7622" y="8303"/>
                  </a:lnTo>
                  <a:lnTo>
                    <a:pt x="7622" y="3892"/>
                  </a:lnTo>
                  <a:lnTo>
                    <a:pt x="14576" y="1645"/>
                  </a:lnTo>
                  <a:close/>
                  <a:moveTo>
                    <a:pt x="16884" y="1387"/>
                  </a:moveTo>
                  <a:lnTo>
                    <a:pt x="16884" y="10810"/>
                  </a:lnTo>
                  <a:lnTo>
                    <a:pt x="15961" y="10810"/>
                  </a:lnTo>
                  <a:lnTo>
                    <a:pt x="15961" y="1387"/>
                  </a:lnTo>
                  <a:close/>
                  <a:moveTo>
                    <a:pt x="5683" y="9429"/>
                  </a:moveTo>
                  <a:lnTo>
                    <a:pt x="4470" y="14221"/>
                  </a:lnTo>
                  <a:lnTo>
                    <a:pt x="2787" y="14221"/>
                  </a:lnTo>
                  <a:lnTo>
                    <a:pt x="2787" y="9429"/>
                  </a:lnTo>
                  <a:close/>
                  <a:moveTo>
                    <a:pt x="15269" y="0"/>
                  </a:moveTo>
                  <a:cubicBezTo>
                    <a:pt x="15197" y="0"/>
                    <a:pt x="15125" y="11"/>
                    <a:pt x="15056" y="34"/>
                  </a:cubicBezTo>
                  <a:lnTo>
                    <a:pt x="6598" y="2767"/>
                  </a:lnTo>
                  <a:lnTo>
                    <a:pt x="2399" y="2767"/>
                  </a:lnTo>
                  <a:cubicBezTo>
                    <a:pt x="1075" y="2767"/>
                    <a:pt x="2" y="3840"/>
                    <a:pt x="1" y="5163"/>
                  </a:cubicBezTo>
                  <a:lnTo>
                    <a:pt x="1" y="7031"/>
                  </a:lnTo>
                  <a:cubicBezTo>
                    <a:pt x="2" y="7968"/>
                    <a:pt x="548" y="8820"/>
                    <a:pt x="1401" y="9211"/>
                  </a:cubicBezTo>
                  <a:lnTo>
                    <a:pt x="1401" y="14914"/>
                  </a:lnTo>
                  <a:cubicBezTo>
                    <a:pt x="1401" y="15297"/>
                    <a:pt x="1711" y="15608"/>
                    <a:pt x="2095" y="15608"/>
                  </a:cubicBezTo>
                  <a:lnTo>
                    <a:pt x="5009" y="15608"/>
                  </a:lnTo>
                  <a:cubicBezTo>
                    <a:pt x="5326" y="15608"/>
                    <a:pt x="5602" y="15392"/>
                    <a:pt x="5680" y="15085"/>
                  </a:cubicBezTo>
                  <a:lnTo>
                    <a:pt x="6523" y="11759"/>
                  </a:lnTo>
                  <a:cubicBezTo>
                    <a:pt x="6556" y="11763"/>
                    <a:pt x="6590" y="11765"/>
                    <a:pt x="6624" y="11766"/>
                  </a:cubicBezTo>
                  <a:cubicBezTo>
                    <a:pt x="6940" y="11765"/>
                    <a:pt x="7217" y="11549"/>
                    <a:pt x="7295" y="11242"/>
                  </a:cubicBezTo>
                  <a:lnTo>
                    <a:pt x="7666" y="9775"/>
                  </a:lnTo>
                  <a:lnTo>
                    <a:pt x="15056" y="12161"/>
                  </a:lnTo>
                  <a:cubicBezTo>
                    <a:pt x="15125" y="12184"/>
                    <a:pt x="15197" y="12194"/>
                    <a:pt x="15269" y="12194"/>
                  </a:cubicBezTo>
                  <a:lnTo>
                    <a:pt x="17578" y="12194"/>
                  </a:lnTo>
                  <a:cubicBezTo>
                    <a:pt x="17960" y="12194"/>
                    <a:pt x="18271" y="11884"/>
                    <a:pt x="18271" y="11502"/>
                  </a:cubicBezTo>
                  <a:lnTo>
                    <a:pt x="18271" y="693"/>
                  </a:lnTo>
                  <a:cubicBezTo>
                    <a:pt x="18271" y="310"/>
                    <a:pt x="17960" y="0"/>
                    <a:pt x="1757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493;p51"/>
            <p:cNvSpPr/>
            <p:nvPr/>
          </p:nvSpPr>
          <p:spPr>
            <a:xfrm>
              <a:off x="4238600" y="2868383"/>
              <a:ext cx="59911" cy="48138"/>
            </a:xfrm>
            <a:custGeom>
              <a:avLst/>
              <a:gdLst/>
              <a:ahLst/>
              <a:cxnLst/>
              <a:rect l="l" t="t" r="r" b="b"/>
              <a:pathLst>
                <a:path w="2870" h="2306" extrusionOk="0">
                  <a:moveTo>
                    <a:pt x="2081" y="0"/>
                  </a:moveTo>
                  <a:cubicBezTo>
                    <a:pt x="1943" y="0"/>
                    <a:pt x="1802" y="42"/>
                    <a:pt x="1680" y="128"/>
                  </a:cubicBezTo>
                  <a:lnTo>
                    <a:pt x="387" y="1048"/>
                  </a:lnTo>
                  <a:cubicBezTo>
                    <a:pt x="74" y="1268"/>
                    <a:pt x="0" y="1703"/>
                    <a:pt x="222" y="2014"/>
                  </a:cubicBezTo>
                  <a:cubicBezTo>
                    <a:pt x="357" y="2204"/>
                    <a:pt x="571" y="2306"/>
                    <a:pt x="788" y="2306"/>
                  </a:cubicBezTo>
                  <a:cubicBezTo>
                    <a:pt x="927" y="2306"/>
                    <a:pt x="1067" y="2264"/>
                    <a:pt x="1189" y="2178"/>
                  </a:cubicBezTo>
                  <a:lnTo>
                    <a:pt x="2483" y="1259"/>
                  </a:lnTo>
                  <a:cubicBezTo>
                    <a:pt x="2796" y="1038"/>
                    <a:pt x="2869" y="605"/>
                    <a:pt x="2648" y="293"/>
                  </a:cubicBezTo>
                  <a:cubicBezTo>
                    <a:pt x="2512" y="102"/>
                    <a:pt x="2299" y="0"/>
                    <a:pt x="208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494;p51"/>
            <p:cNvSpPr/>
            <p:nvPr/>
          </p:nvSpPr>
          <p:spPr>
            <a:xfrm>
              <a:off x="4238600" y="2963010"/>
              <a:ext cx="60036" cy="48242"/>
            </a:xfrm>
            <a:custGeom>
              <a:avLst/>
              <a:gdLst/>
              <a:ahLst/>
              <a:cxnLst/>
              <a:rect l="l" t="t" r="r" b="b"/>
              <a:pathLst>
                <a:path w="2876" h="2311" extrusionOk="0">
                  <a:moveTo>
                    <a:pt x="788" y="1"/>
                  </a:moveTo>
                  <a:cubicBezTo>
                    <a:pt x="571" y="1"/>
                    <a:pt x="357" y="102"/>
                    <a:pt x="222" y="292"/>
                  </a:cubicBezTo>
                  <a:cubicBezTo>
                    <a:pt x="0" y="606"/>
                    <a:pt x="74" y="1038"/>
                    <a:pt x="387" y="1260"/>
                  </a:cubicBezTo>
                  <a:lnTo>
                    <a:pt x="1680" y="2178"/>
                  </a:lnTo>
                  <a:cubicBezTo>
                    <a:pt x="1803" y="2267"/>
                    <a:pt x="1945" y="2310"/>
                    <a:pt x="2086" y="2310"/>
                  </a:cubicBezTo>
                  <a:cubicBezTo>
                    <a:pt x="2303" y="2310"/>
                    <a:pt x="2517" y="2209"/>
                    <a:pt x="2652" y="2018"/>
                  </a:cubicBezTo>
                  <a:cubicBezTo>
                    <a:pt x="2875" y="1705"/>
                    <a:pt x="2799" y="1267"/>
                    <a:pt x="2483" y="1049"/>
                  </a:cubicBezTo>
                  <a:lnTo>
                    <a:pt x="1189" y="129"/>
                  </a:lnTo>
                  <a:cubicBezTo>
                    <a:pt x="1067" y="42"/>
                    <a:pt x="927" y="1"/>
                    <a:pt x="78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495;p51"/>
            <p:cNvSpPr/>
            <p:nvPr/>
          </p:nvSpPr>
          <p:spPr>
            <a:xfrm>
              <a:off x="4239561" y="2925288"/>
              <a:ext cx="57991" cy="28954"/>
            </a:xfrm>
            <a:custGeom>
              <a:avLst/>
              <a:gdLst/>
              <a:ahLst/>
              <a:cxnLst/>
              <a:rect l="l" t="t" r="r" b="b"/>
              <a:pathLst>
                <a:path w="2778" h="1387" extrusionOk="0">
                  <a:moveTo>
                    <a:pt x="693" y="1"/>
                  </a:moveTo>
                  <a:cubicBezTo>
                    <a:pt x="310" y="1"/>
                    <a:pt x="0" y="311"/>
                    <a:pt x="0" y="695"/>
                  </a:cubicBezTo>
                  <a:cubicBezTo>
                    <a:pt x="0" y="1077"/>
                    <a:pt x="310" y="1387"/>
                    <a:pt x="693" y="1387"/>
                  </a:cubicBezTo>
                  <a:lnTo>
                    <a:pt x="2085" y="1387"/>
                  </a:lnTo>
                  <a:cubicBezTo>
                    <a:pt x="2467" y="1387"/>
                    <a:pt x="2777" y="1077"/>
                    <a:pt x="2777" y="695"/>
                  </a:cubicBezTo>
                  <a:cubicBezTo>
                    <a:pt x="2777" y="311"/>
                    <a:pt x="2467" y="1"/>
                    <a:pt x="208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6" name="Google Shape;1496;p51"/>
            <p:cNvSpPr/>
            <p:nvPr/>
          </p:nvSpPr>
          <p:spPr>
            <a:xfrm>
              <a:off x="3892890" y="2928253"/>
              <a:ext cx="29267" cy="29308"/>
            </a:xfrm>
            <a:custGeom>
              <a:avLst/>
              <a:gdLst/>
              <a:ahLst/>
              <a:cxnLst/>
              <a:rect l="l" t="t" r="r" b="b"/>
              <a:pathLst>
                <a:path w="1402" h="1404" extrusionOk="0">
                  <a:moveTo>
                    <a:pt x="702" y="1"/>
                  </a:moveTo>
                  <a:cubicBezTo>
                    <a:pt x="313" y="1"/>
                    <a:pt x="0" y="316"/>
                    <a:pt x="0" y="702"/>
                  </a:cubicBezTo>
                  <a:cubicBezTo>
                    <a:pt x="0" y="1089"/>
                    <a:pt x="313" y="1404"/>
                    <a:pt x="702" y="1404"/>
                  </a:cubicBezTo>
                  <a:cubicBezTo>
                    <a:pt x="1088" y="1404"/>
                    <a:pt x="1402" y="1089"/>
                    <a:pt x="1402" y="702"/>
                  </a:cubicBezTo>
                  <a:cubicBezTo>
                    <a:pt x="1402" y="316"/>
                    <a:pt x="1088" y="1"/>
                    <a:pt x="70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97" name="Google Shape;1497;p51"/>
          <p:cNvSpPr/>
          <p:nvPr/>
        </p:nvSpPr>
        <p:spPr>
          <a:xfrm>
            <a:off x="3752592" y="2923530"/>
            <a:ext cx="400842" cy="324018"/>
          </a:xfrm>
          <a:custGeom>
            <a:avLst/>
            <a:gdLst/>
            <a:ahLst/>
            <a:cxnLst/>
            <a:rect l="l" t="t" r="r" b="b"/>
            <a:pathLst>
              <a:path w="21883" h="17689" extrusionOk="0">
                <a:moveTo>
                  <a:pt x="4750" y="6984"/>
                </a:moveTo>
                <a:lnTo>
                  <a:pt x="4750" y="15724"/>
                </a:lnTo>
                <a:lnTo>
                  <a:pt x="1502" y="15724"/>
                </a:lnTo>
                <a:lnTo>
                  <a:pt x="1502" y="6984"/>
                </a:lnTo>
                <a:close/>
                <a:moveTo>
                  <a:pt x="11992" y="1500"/>
                </a:moveTo>
                <a:cubicBezTo>
                  <a:pt x="12103" y="1500"/>
                  <a:pt x="12216" y="1533"/>
                  <a:pt x="12314" y="1604"/>
                </a:cubicBezTo>
                <a:cubicBezTo>
                  <a:pt x="12429" y="1685"/>
                  <a:pt x="12507" y="1807"/>
                  <a:pt x="12534" y="1945"/>
                </a:cubicBezTo>
                <a:cubicBezTo>
                  <a:pt x="12813" y="3496"/>
                  <a:pt x="12606" y="5098"/>
                  <a:pt x="11940" y="6527"/>
                </a:cubicBezTo>
                <a:lnTo>
                  <a:pt x="11929" y="6552"/>
                </a:lnTo>
                <a:cubicBezTo>
                  <a:pt x="11694" y="7049"/>
                  <a:pt x="12058" y="7622"/>
                  <a:pt x="12608" y="7622"/>
                </a:cubicBezTo>
                <a:lnTo>
                  <a:pt x="18875" y="7622"/>
                </a:lnTo>
                <a:cubicBezTo>
                  <a:pt x="18878" y="7622"/>
                  <a:pt x="18882" y="7622"/>
                  <a:pt x="18886" y="7622"/>
                </a:cubicBezTo>
                <a:cubicBezTo>
                  <a:pt x="19165" y="7622"/>
                  <a:pt x="19393" y="7849"/>
                  <a:pt x="19393" y="8129"/>
                </a:cubicBezTo>
                <a:cubicBezTo>
                  <a:pt x="19393" y="8412"/>
                  <a:pt x="19164" y="8638"/>
                  <a:pt x="18883" y="8638"/>
                </a:cubicBezTo>
                <a:cubicBezTo>
                  <a:pt x="18880" y="8638"/>
                  <a:pt x="18877" y="8638"/>
                  <a:pt x="18875" y="8638"/>
                </a:cubicBezTo>
                <a:lnTo>
                  <a:pt x="15809" y="8638"/>
                </a:lnTo>
                <a:cubicBezTo>
                  <a:pt x="15805" y="8638"/>
                  <a:pt x="15801" y="8638"/>
                  <a:pt x="15797" y="8638"/>
                </a:cubicBezTo>
                <a:cubicBezTo>
                  <a:pt x="15384" y="8638"/>
                  <a:pt x="15046" y="8972"/>
                  <a:pt x="15046" y="9389"/>
                </a:cubicBezTo>
                <a:cubicBezTo>
                  <a:pt x="15046" y="9803"/>
                  <a:pt x="15382" y="10138"/>
                  <a:pt x="15795" y="10138"/>
                </a:cubicBezTo>
                <a:cubicBezTo>
                  <a:pt x="15799" y="10138"/>
                  <a:pt x="15804" y="10138"/>
                  <a:pt x="15809" y="10138"/>
                </a:cubicBezTo>
                <a:lnTo>
                  <a:pt x="19874" y="10138"/>
                </a:lnTo>
                <a:cubicBezTo>
                  <a:pt x="20151" y="10144"/>
                  <a:pt x="20373" y="10370"/>
                  <a:pt x="20373" y="10647"/>
                </a:cubicBezTo>
                <a:cubicBezTo>
                  <a:pt x="20373" y="10923"/>
                  <a:pt x="20151" y="11150"/>
                  <a:pt x="19874" y="11154"/>
                </a:cubicBezTo>
                <a:lnTo>
                  <a:pt x="15809" y="11154"/>
                </a:lnTo>
                <a:cubicBezTo>
                  <a:pt x="15805" y="11154"/>
                  <a:pt x="15801" y="11154"/>
                  <a:pt x="15797" y="11154"/>
                </a:cubicBezTo>
                <a:cubicBezTo>
                  <a:pt x="15384" y="11154"/>
                  <a:pt x="15046" y="11488"/>
                  <a:pt x="15046" y="11905"/>
                </a:cubicBezTo>
                <a:cubicBezTo>
                  <a:pt x="15046" y="12319"/>
                  <a:pt x="15382" y="12654"/>
                  <a:pt x="15795" y="12654"/>
                </a:cubicBezTo>
                <a:cubicBezTo>
                  <a:pt x="15799" y="12654"/>
                  <a:pt x="15804" y="12654"/>
                  <a:pt x="15809" y="12654"/>
                </a:cubicBezTo>
                <a:lnTo>
                  <a:pt x="18419" y="12654"/>
                </a:lnTo>
                <a:cubicBezTo>
                  <a:pt x="18699" y="12654"/>
                  <a:pt x="18927" y="12881"/>
                  <a:pt x="18927" y="13163"/>
                </a:cubicBezTo>
                <a:cubicBezTo>
                  <a:pt x="18927" y="13444"/>
                  <a:pt x="18699" y="13672"/>
                  <a:pt x="18419" y="13672"/>
                </a:cubicBezTo>
                <a:lnTo>
                  <a:pt x="15809" y="13672"/>
                </a:lnTo>
                <a:cubicBezTo>
                  <a:pt x="15804" y="13671"/>
                  <a:pt x="15799" y="13671"/>
                  <a:pt x="15795" y="13671"/>
                </a:cubicBezTo>
                <a:cubicBezTo>
                  <a:pt x="15382" y="13671"/>
                  <a:pt x="15046" y="14006"/>
                  <a:pt x="15046" y="14420"/>
                </a:cubicBezTo>
                <a:cubicBezTo>
                  <a:pt x="15046" y="14836"/>
                  <a:pt x="15384" y="15171"/>
                  <a:pt x="15797" y="15171"/>
                </a:cubicBezTo>
                <a:cubicBezTo>
                  <a:pt x="15801" y="15171"/>
                  <a:pt x="15805" y="15171"/>
                  <a:pt x="15809" y="15171"/>
                </a:cubicBezTo>
                <a:lnTo>
                  <a:pt x="17299" y="15171"/>
                </a:lnTo>
                <a:cubicBezTo>
                  <a:pt x="17007" y="15790"/>
                  <a:pt x="16383" y="16187"/>
                  <a:pt x="15698" y="16187"/>
                </a:cubicBezTo>
                <a:lnTo>
                  <a:pt x="11487" y="16187"/>
                </a:lnTo>
                <a:cubicBezTo>
                  <a:pt x="10491" y="16186"/>
                  <a:pt x="9508" y="15955"/>
                  <a:pt x="8615" y="15512"/>
                </a:cubicBezTo>
                <a:lnTo>
                  <a:pt x="7605" y="15007"/>
                </a:lnTo>
                <a:cubicBezTo>
                  <a:pt x="7501" y="14955"/>
                  <a:pt x="7387" y="14929"/>
                  <a:pt x="7270" y="14929"/>
                </a:cubicBezTo>
                <a:lnTo>
                  <a:pt x="6251" y="14929"/>
                </a:lnTo>
                <a:lnTo>
                  <a:pt x="6251" y="7620"/>
                </a:lnTo>
                <a:lnTo>
                  <a:pt x="7830" y="7620"/>
                </a:lnTo>
                <a:cubicBezTo>
                  <a:pt x="8102" y="7620"/>
                  <a:pt x="8353" y="7472"/>
                  <a:pt x="8486" y="7234"/>
                </a:cubicBezTo>
                <a:lnTo>
                  <a:pt x="11506" y="1786"/>
                </a:lnTo>
                <a:cubicBezTo>
                  <a:pt x="11608" y="1602"/>
                  <a:pt x="11798" y="1500"/>
                  <a:pt x="11992" y="1500"/>
                </a:cubicBezTo>
                <a:close/>
                <a:moveTo>
                  <a:pt x="11993" y="0"/>
                </a:moveTo>
                <a:cubicBezTo>
                  <a:pt x="11275" y="0"/>
                  <a:pt x="10572" y="376"/>
                  <a:pt x="10193" y="1058"/>
                </a:cubicBezTo>
                <a:lnTo>
                  <a:pt x="7388" y="6121"/>
                </a:lnTo>
                <a:lnTo>
                  <a:pt x="6242" y="6121"/>
                </a:lnTo>
                <a:cubicBezTo>
                  <a:pt x="6185" y="5754"/>
                  <a:pt x="5870" y="5485"/>
                  <a:pt x="5500" y="5483"/>
                </a:cubicBezTo>
                <a:lnTo>
                  <a:pt x="751" y="5483"/>
                </a:lnTo>
                <a:cubicBezTo>
                  <a:pt x="337" y="5483"/>
                  <a:pt x="1" y="5820"/>
                  <a:pt x="1" y="6234"/>
                </a:cubicBezTo>
                <a:lnTo>
                  <a:pt x="1" y="16473"/>
                </a:lnTo>
                <a:cubicBezTo>
                  <a:pt x="1" y="16887"/>
                  <a:pt x="337" y="17224"/>
                  <a:pt x="751" y="17224"/>
                </a:cubicBezTo>
                <a:lnTo>
                  <a:pt x="5500" y="17224"/>
                </a:lnTo>
                <a:cubicBezTo>
                  <a:pt x="5915" y="17224"/>
                  <a:pt x="6249" y="16887"/>
                  <a:pt x="6249" y="16473"/>
                </a:cubicBezTo>
                <a:lnTo>
                  <a:pt x="6249" y="16430"/>
                </a:lnTo>
                <a:lnTo>
                  <a:pt x="7093" y="16430"/>
                </a:lnTo>
                <a:lnTo>
                  <a:pt x="7946" y="16854"/>
                </a:lnTo>
                <a:cubicBezTo>
                  <a:pt x="9046" y="17401"/>
                  <a:pt x="10259" y="17687"/>
                  <a:pt x="11487" y="17688"/>
                </a:cubicBezTo>
                <a:lnTo>
                  <a:pt x="15698" y="17688"/>
                </a:lnTo>
                <a:cubicBezTo>
                  <a:pt x="17262" y="17688"/>
                  <a:pt x="18571" y="16585"/>
                  <a:pt x="18890" y="15114"/>
                </a:cubicBezTo>
                <a:cubicBezTo>
                  <a:pt x="20006" y="14847"/>
                  <a:pt x="20669" y="13699"/>
                  <a:pt x="20345" y="12597"/>
                </a:cubicBezTo>
                <a:cubicBezTo>
                  <a:pt x="21247" y="12378"/>
                  <a:pt x="21881" y="11573"/>
                  <a:pt x="21883" y="10645"/>
                </a:cubicBezTo>
                <a:cubicBezTo>
                  <a:pt x="21883" y="9878"/>
                  <a:pt x="21444" y="9176"/>
                  <a:pt x="20753" y="8840"/>
                </a:cubicBezTo>
                <a:cubicBezTo>
                  <a:pt x="20986" y="8222"/>
                  <a:pt x="20901" y="7530"/>
                  <a:pt x="20527" y="6987"/>
                </a:cubicBezTo>
                <a:cubicBezTo>
                  <a:pt x="20152" y="6445"/>
                  <a:pt x="19533" y="6121"/>
                  <a:pt x="18875" y="6121"/>
                </a:cubicBezTo>
                <a:lnTo>
                  <a:pt x="13708" y="6121"/>
                </a:lnTo>
                <a:cubicBezTo>
                  <a:pt x="14173" y="4689"/>
                  <a:pt x="14277" y="3163"/>
                  <a:pt x="14011" y="1682"/>
                </a:cubicBezTo>
                <a:cubicBezTo>
                  <a:pt x="13916" y="1159"/>
                  <a:pt x="13623" y="695"/>
                  <a:pt x="13190" y="387"/>
                </a:cubicBezTo>
                <a:cubicBezTo>
                  <a:pt x="12825" y="125"/>
                  <a:pt x="12407" y="0"/>
                  <a:pt x="1199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498;p51"/>
          <p:cNvSpPr/>
          <p:nvPr/>
        </p:nvSpPr>
        <p:spPr>
          <a:xfrm>
            <a:off x="3300724" y="2885098"/>
            <a:ext cx="295058" cy="400878"/>
          </a:xfrm>
          <a:custGeom>
            <a:avLst/>
            <a:gdLst/>
            <a:ahLst/>
            <a:cxnLst/>
            <a:rect l="l" t="t" r="r" b="b"/>
            <a:pathLst>
              <a:path w="16108" h="21885" extrusionOk="0">
                <a:moveTo>
                  <a:pt x="12854" y="1522"/>
                </a:moveTo>
                <a:lnTo>
                  <a:pt x="12854" y="5288"/>
                </a:lnTo>
                <a:lnTo>
                  <a:pt x="3232" y="5288"/>
                </a:lnTo>
                <a:lnTo>
                  <a:pt x="3232" y="1522"/>
                </a:lnTo>
                <a:lnTo>
                  <a:pt x="3993" y="1522"/>
                </a:lnTo>
                <a:lnTo>
                  <a:pt x="3993" y="2491"/>
                </a:lnTo>
                <a:cubicBezTo>
                  <a:pt x="3993" y="3157"/>
                  <a:pt x="4534" y="3698"/>
                  <a:pt x="5201" y="3700"/>
                </a:cubicBezTo>
                <a:lnTo>
                  <a:pt x="6200" y="3700"/>
                </a:lnTo>
                <a:cubicBezTo>
                  <a:pt x="6867" y="3698"/>
                  <a:pt x="7408" y="3157"/>
                  <a:pt x="7408" y="2491"/>
                </a:cubicBezTo>
                <a:lnTo>
                  <a:pt x="7408" y="1522"/>
                </a:lnTo>
                <a:lnTo>
                  <a:pt x="8676" y="1522"/>
                </a:lnTo>
                <a:lnTo>
                  <a:pt x="8676" y="2491"/>
                </a:lnTo>
                <a:cubicBezTo>
                  <a:pt x="8676" y="3157"/>
                  <a:pt x="9217" y="3698"/>
                  <a:pt x="9885" y="3700"/>
                </a:cubicBezTo>
                <a:lnTo>
                  <a:pt x="10883" y="3700"/>
                </a:lnTo>
                <a:cubicBezTo>
                  <a:pt x="11550" y="3698"/>
                  <a:pt x="12091" y="3157"/>
                  <a:pt x="12091" y="2491"/>
                </a:cubicBezTo>
                <a:lnTo>
                  <a:pt x="12091" y="1522"/>
                </a:lnTo>
                <a:close/>
                <a:moveTo>
                  <a:pt x="11142" y="7645"/>
                </a:moveTo>
                <a:lnTo>
                  <a:pt x="11978" y="17950"/>
                </a:lnTo>
                <a:lnTo>
                  <a:pt x="4106" y="17950"/>
                </a:lnTo>
                <a:lnTo>
                  <a:pt x="4942" y="7645"/>
                </a:lnTo>
                <a:close/>
                <a:moveTo>
                  <a:pt x="13146" y="19469"/>
                </a:moveTo>
                <a:lnTo>
                  <a:pt x="13146" y="20365"/>
                </a:lnTo>
                <a:lnTo>
                  <a:pt x="2940" y="20365"/>
                </a:lnTo>
                <a:lnTo>
                  <a:pt x="2940" y="19469"/>
                </a:lnTo>
                <a:close/>
                <a:moveTo>
                  <a:pt x="2886" y="1"/>
                </a:moveTo>
                <a:cubicBezTo>
                  <a:pt x="2238" y="2"/>
                  <a:pt x="1713" y="528"/>
                  <a:pt x="1711" y="1176"/>
                </a:cubicBezTo>
                <a:lnTo>
                  <a:pt x="1711" y="6047"/>
                </a:lnTo>
                <a:cubicBezTo>
                  <a:pt x="1711" y="6468"/>
                  <a:pt x="2052" y="6809"/>
                  <a:pt x="2472" y="6809"/>
                </a:cubicBezTo>
                <a:lnTo>
                  <a:pt x="2541" y="6809"/>
                </a:lnTo>
                <a:cubicBezTo>
                  <a:pt x="2619" y="7154"/>
                  <a:pt x="2926" y="7400"/>
                  <a:pt x="3281" y="7400"/>
                </a:cubicBezTo>
                <a:lnTo>
                  <a:pt x="3438" y="7400"/>
                </a:lnTo>
                <a:lnTo>
                  <a:pt x="2582" y="17950"/>
                </a:lnTo>
                <a:lnTo>
                  <a:pt x="2180" y="17950"/>
                </a:lnTo>
                <a:cubicBezTo>
                  <a:pt x="1761" y="17950"/>
                  <a:pt x="1421" y="18291"/>
                  <a:pt x="1421" y="18709"/>
                </a:cubicBezTo>
                <a:lnTo>
                  <a:pt x="1421" y="20365"/>
                </a:lnTo>
                <a:lnTo>
                  <a:pt x="748" y="20365"/>
                </a:lnTo>
                <a:cubicBezTo>
                  <a:pt x="334" y="20372"/>
                  <a:pt x="1" y="20710"/>
                  <a:pt x="1" y="21124"/>
                </a:cubicBezTo>
                <a:cubicBezTo>
                  <a:pt x="1" y="21540"/>
                  <a:pt x="334" y="21878"/>
                  <a:pt x="748" y="21884"/>
                </a:cubicBezTo>
                <a:lnTo>
                  <a:pt x="15336" y="21884"/>
                </a:lnTo>
                <a:cubicBezTo>
                  <a:pt x="15341" y="21884"/>
                  <a:pt x="15345" y="21884"/>
                  <a:pt x="15350" y="21884"/>
                </a:cubicBezTo>
                <a:cubicBezTo>
                  <a:pt x="15767" y="21884"/>
                  <a:pt x="16108" y="21545"/>
                  <a:pt x="16108" y="21124"/>
                </a:cubicBezTo>
                <a:cubicBezTo>
                  <a:pt x="16108" y="20705"/>
                  <a:pt x="15765" y="20365"/>
                  <a:pt x="15347" y="20365"/>
                </a:cubicBezTo>
                <a:cubicBezTo>
                  <a:pt x="15343" y="20365"/>
                  <a:pt x="15340" y="20365"/>
                  <a:pt x="15336" y="20365"/>
                </a:cubicBezTo>
                <a:lnTo>
                  <a:pt x="14665" y="20365"/>
                </a:lnTo>
                <a:lnTo>
                  <a:pt x="14665" y="18709"/>
                </a:lnTo>
                <a:cubicBezTo>
                  <a:pt x="14665" y="18289"/>
                  <a:pt x="14324" y="17950"/>
                  <a:pt x="13905" y="17950"/>
                </a:cubicBezTo>
                <a:lnTo>
                  <a:pt x="13503" y="17950"/>
                </a:lnTo>
                <a:lnTo>
                  <a:pt x="12647" y="7399"/>
                </a:lnTo>
                <a:lnTo>
                  <a:pt x="12805" y="7399"/>
                </a:lnTo>
                <a:cubicBezTo>
                  <a:pt x="13158" y="7399"/>
                  <a:pt x="13465" y="7154"/>
                  <a:pt x="13545" y="6807"/>
                </a:cubicBezTo>
                <a:lnTo>
                  <a:pt x="13613" y="6807"/>
                </a:lnTo>
                <a:cubicBezTo>
                  <a:pt x="14034" y="6807"/>
                  <a:pt x="14373" y="6468"/>
                  <a:pt x="14373" y="6047"/>
                </a:cubicBezTo>
                <a:lnTo>
                  <a:pt x="14373" y="1176"/>
                </a:lnTo>
                <a:cubicBezTo>
                  <a:pt x="14373" y="528"/>
                  <a:pt x="13847" y="2"/>
                  <a:pt x="13199" y="1"/>
                </a:cubicBezTo>
                <a:lnTo>
                  <a:pt x="11747" y="1"/>
                </a:lnTo>
                <a:cubicBezTo>
                  <a:pt x="11099" y="2"/>
                  <a:pt x="10573" y="528"/>
                  <a:pt x="10573" y="1176"/>
                </a:cubicBezTo>
                <a:lnTo>
                  <a:pt x="10573" y="2179"/>
                </a:lnTo>
                <a:lnTo>
                  <a:pt x="10196" y="2179"/>
                </a:lnTo>
                <a:lnTo>
                  <a:pt x="10196" y="1176"/>
                </a:lnTo>
                <a:cubicBezTo>
                  <a:pt x="10196" y="528"/>
                  <a:pt x="9670" y="2"/>
                  <a:pt x="9020" y="1"/>
                </a:cubicBezTo>
                <a:lnTo>
                  <a:pt x="7064" y="1"/>
                </a:lnTo>
                <a:cubicBezTo>
                  <a:pt x="6416" y="2"/>
                  <a:pt x="5890" y="528"/>
                  <a:pt x="5888" y="1176"/>
                </a:cubicBezTo>
                <a:lnTo>
                  <a:pt x="5888" y="2179"/>
                </a:lnTo>
                <a:lnTo>
                  <a:pt x="5512" y="2179"/>
                </a:lnTo>
                <a:lnTo>
                  <a:pt x="5512" y="1176"/>
                </a:lnTo>
                <a:cubicBezTo>
                  <a:pt x="5511" y="528"/>
                  <a:pt x="4987" y="2"/>
                  <a:pt x="433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99" name="Google Shape;1499;p51"/>
          <p:cNvGrpSpPr/>
          <p:nvPr/>
        </p:nvGrpSpPr>
        <p:grpSpPr>
          <a:xfrm>
            <a:off x="7592380" y="1782672"/>
            <a:ext cx="336480" cy="400849"/>
            <a:chOff x="6818938" y="1562318"/>
            <a:chExt cx="383453" cy="456808"/>
          </a:xfrm>
        </p:grpSpPr>
        <p:sp>
          <p:nvSpPr>
            <p:cNvPr id="1500" name="Google Shape;1500;p51"/>
            <p:cNvSpPr/>
            <p:nvPr/>
          </p:nvSpPr>
          <p:spPr>
            <a:xfrm>
              <a:off x="6818938" y="1562318"/>
              <a:ext cx="383453" cy="456808"/>
            </a:xfrm>
            <a:custGeom>
              <a:avLst/>
              <a:gdLst/>
              <a:ahLst/>
              <a:cxnLst/>
              <a:rect l="l" t="t" r="r" b="b"/>
              <a:pathLst>
                <a:path w="18369" h="21883" extrusionOk="0">
                  <a:moveTo>
                    <a:pt x="15625" y="2437"/>
                  </a:moveTo>
                  <a:lnTo>
                    <a:pt x="15625" y="12129"/>
                  </a:lnTo>
                  <a:lnTo>
                    <a:pt x="2724" y="12129"/>
                  </a:lnTo>
                  <a:lnTo>
                    <a:pt x="2724" y="2437"/>
                  </a:lnTo>
                  <a:close/>
                  <a:moveTo>
                    <a:pt x="6162" y="0"/>
                  </a:moveTo>
                  <a:cubicBezTo>
                    <a:pt x="5656" y="0"/>
                    <a:pt x="5303" y="500"/>
                    <a:pt x="5474" y="975"/>
                  </a:cubicBezTo>
                  <a:lnTo>
                    <a:pt x="720" y="975"/>
                  </a:lnTo>
                  <a:cubicBezTo>
                    <a:pt x="321" y="981"/>
                    <a:pt x="0" y="1307"/>
                    <a:pt x="0" y="1706"/>
                  </a:cubicBezTo>
                  <a:cubicBezTo>
                    <a:pt x="0" y="2105"/>
                    <a:pt x="321" y="2429"/>
                    <a:pt x="720" y="2437"/>
                  </a:cubicBezTo>
                  <a:lnTo>
                    <a:pt x="1261" y="2437"/>
                  </a:lnTo>
                  <a:lnTo>
                    <a:pt x="1261" y="12859"/>
                  </a:lnTo>
                  <a:cubicBezTo>
                    <a:pt x="1261" y="13263"/>
                    <a:pt x="1589" y="13590"/>
                    <a:pt x="1992" y="13590"/>
                  </a:cubicBezTo>
                  <a:lnTo>
                    <a:pt x="8442" y="13590"/>
                  </a:lnTo>
                  <a:lnTo>
                    <a:pt x="8442" y="14291"/>
                  </a:lnTo>
                  <a:cubicBezTo>
                    <a:pt x="8315" y="14351"/>
                    <a:pt x="8208" y="14446"/>
                    <a:pt x="8134" y="14564"/>
                  </a:cubicBezTo>
                  <a:lnTo>
                    <a:pt x="4237" y="20763"/>
                  </a:lnTo>
                  <a:cubicBezTo>
                    <a:pt x="4023" y="21106"/>
                    <a:pt x="4126" y="21556"/>
                    <a:pt x="4467" y="21770"/>
                  </a:cubicBezTo>
                  <a:cubicBezTo>
                    <a:pt x="4588" y="21847"/>
                    <a:pt x="4722" y="21883"/>
                    <a:pt x="4855" y="21883"/>
                  </a:cubicBezTo>
                  <a:cubicBezTo>
                    <a:pt x="5098" y="21883"/>
                    <a:pt x="5336" y="21761"/>
                    <a:pt x="5474" y="21541"/>
                  </a:cubicBezTo>
                  <a:lnTo>
                    <a:pt x="8442" y="16818"/>
                  </a:lnTo>
                  <a:lnTo>
                    <a:pt x="8442" y="19386"/>
                  </a:lnTo>
                  <a:cubicBezTo>
                    <a:pt x="8436" y="19794"/>
                    <a:pt x="8765" y="20129"/>
                    <a:pt x="9173" y="20129"/>
                  </a:cubicBezTo>
                  <a:cubicBezTo>
                    <a:pt x="9581" y="20129"/>
                    <a:pt x="9910" y="19794"/>
                    <a:pt x="9904" y="19386"/>
                  </a:cubicBezTo>
                  <a:lnTo>
                    <a:pt x="9904" y="16818"/>
                  </a:lnTo>
                  <a:lnTo>
                    <a:pt x="12872" y="21541"/>
                  </a:lnTo>
                  <a:cubicBezTo>
                    <a:pt x="13010" y="21761"/>
                    <a:pt x="13248" y="21883"/>
                    <a:pt x="13491" y="21883"/>
                  </a:cubicBezTo>
                  <a:cubicBezTo>
                    <a:pt x="13624" y="21883"/>
                    <a:pt x="13758" y="21847"/>
                    <a:pt x="13879" y="21770"/>
                  </a:cubicBezTo>
                  <a:cubicBezTo>
                    <a:pt x="14220" y="21556"/>
                    <a:pt x="14324" y="21106"/>
                    <a:pt x="14108" y="20763"/>
                  </a:cubicBezTo>
                  <a:lnTo>
                    <a:pt x="10212" y="14564"/>
                  </a:lnTo>
                  <a:cubicBezTo>
                    <a:pt x="10137" y="14446"/>
                    <a:pt x="10030" y="14351"/>
                    <a:pt x="9904" y="14291"/>
                  </a:cubicBezTo>
                  <a:lnTo>
                    <a:pt x="9904" y="13590"/>
                  </a:lnTo>
                  <a:lnTo>
                    <a:pt x="16354" y="13590"/>
                  </a:lnTo>
                  <a:cubicBezTo>
                    <a:pt x="16757" y="13590"/>
                    <a:pt x="17084" y="13263"/>
                    <a:pt x="17084" y="12859"/>
                  </a:cubicBezTo>
                  <a:lnTo>
                    <a:pt x="17084" y="2437"/>
                  </a:lnTo>
                  <a:lnTo>
                    <a:pt x="17627" y="2437"/>
                  </a:lnTo>
                  <a:cubicBezTo>
                    <a:pt x="17631" y="2437"/>
                    <a:pt x="17634" y="2437"/>
                    <a:pt x="17638" y="2437"/>
                  </a:cubicBezTo>
                  <a:cubicBezTo>
                    <a:pt x="18040" y="2437"/>
                    <a:pt x="18368" y="2110"/>
                    <a:pt x="18368" y="1706"/>
                  </a:cubicBezTo>
                  <a:cubicBezTo>
                    <a:pt x="18368" y="1302"/>
                    <a:pt x="18041" y="975"/>
                    <a:pt x="17641" y="975"/>
                  </a:cubicBezTo>
                  <a:cubicBezTo>
                    <a:pt x="17636" y="975"/>
                    <a:pt x="17632" y="975"/>
                    <a:pt x="17627" y="975"/>
                  </a:cubicBezTo>
                  <a:lnTo>
                    <a:pt x="12873" y="975"/>
                  </a:lnTo>
                  <a:cubicBezTo>
                    <a:pt x="13043" y="500"/>
                    <a:pt x="12690" y="0"/>
                    <a:pt x="121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1" name="Google Shape;1501;p51"/>
            <p:cNvSpPr/>
            <p:nvPr/>
          </p:nvSpPr>
          <p:spPr>
            <a:xfrm>
              <a:off x="6909264" y="1654836"/>
              <a:ext cx="202383" cy="107110"/>
            </a:xfrm>
            <a:custGeom>
              <a:avLst/>
              <a:gdLst/>
              <a:ahLst/>
              <a:cxnLst/>
              <a:rect l="l" t="t" r="r" b="b"/>
              <a:pathLst>
                <a:path w="9695" h="5131" extrusionOk="0">
                  <a:moveTo>
                    <a:pt x="8888" y="0"/>
                  </a:moveTo>
                  <a:cubicBezTo>
                    <a:pt x="8706" y="0"/>
                    <a:pt x="8523" y="68"/>
                    <a:pt x="8381" y="206"/>
                  </a:cubicBezTo>
                  <a:lnTo>
                    <a:pt x="5023" y="3449"/>
                  </a:lnTo>
                  <a:lnTo>
                    <a:pt x="3009" y="1994"/>
                  </a:lnTo>
                  <a:cubicBezTo>
                    <a:pt x="2881" y="1901"/>
                    <a:pt x="2731" y="1855"/>
                    <a:pt x="2582" y="1855"/>
                  </a:cubicBezTo>
                  <a:cubicBezTo>
                    <a:pt x="2391" y="1855"/>
                    <a:pt x="2201" y="1930"/>
                    <a:pt x="2059" y="2075"/>
                  </a:cubicBezTo>
                  <a:lnTo>
                    <a:pt x="283" y="3889"/>
                  </a:lnTo>
                  <a:cubicBezTo>
                    <a:pt x="1" y="4177"/>
                    <a:pt x="5" y="4640"/>
                    <a:pt x="293" y="4921"/>
                  </a:cubicBezTo>
                  <a:cubicBezTo>
                    <a:pt x="435" y="5060"/>
                    <a:pt x="620" y="5130"/>
                    <a:pt x="805" y="5130"/>
                  </a:cubicBezTo>
                  <a:cubicBezTo>
                    <a:pt x="994" y="5130"/>
                    <a:pt x="1183" y="5057"/>
                    <a:pt x="1326" y="4910"/>
                  </a:cubicBezTo>
                  <a:lnTo>
                    <a:pt x="2663" y="3547"/>
                  </a:lnTo>
                  <a:lnTo>
                    <a:pt x="4663" y="4991"/>
                  </a:lnTo>
                  <a:cubicBezTo>
                    <a:pt x="4791" y="5085"/>
                    <a:pt x="4942" y="5130"/>
                    <a:pt x="5092" y="5130"/>
                  </a:cubicBezTo>
                  <a:cubicBezTo>
                    <a:pt x="5276" y="5130"/>
                    <a:pt x="5459" y="5061"/>
                    <a:pt x="5599" y="4926"/>
                  </a:cubicBezTo>
                  <a:lnTo>
                    <a:pt x="9398" y="1257"/>
                  </a:lnTo>
                  <a:cubicBezTo>
                    <a:pt x="9688" y="976"/>
                    <a:pt x="9694" y="513"/>
                    <a:pt x="9415" y="224"/>
                  </a:cubicBezTo>
                  <a:cubicBezTo>
                    <a:pt x="9271" y="75"/>
                    <a:pt x="9079" y="0"/>
                    <a:pt x="888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02" name="Google Shape;1502;p51"/>
          <p:cNvSpPr/>
          <p:nvPr/>
        </p:nvSpPr>
        <p:spPr>
          <a:xfrm>
            <a:off x="8139281" y="3505794"/>
            <a:ext cx="401794" cy="400842"/>
          </a:xfrm>
          <a:custGeom>
            <a:avLst/>
            <a:gdLst/>
            <a:ahLst/>
            <a:cxnLst/>
            <a:rect l="l" t="t" r="r" b="b"/>
            <a:pathLst>
              <a:path w="21935" h="21883" extrusionOk="0">
                <a:moveTo>
                  <a:pt x="19067" y="2302"/>
                </a:moveTo>
                <a:cubicBezTo>
                  <a:pt x="19130" y="2555"/>
                  <a:pt x="19329" y="2753"/>
                  <a:pt x="19582" y="2816"/>
                </a:cubicBezTo>
                <a:lnTo>
                  <a:pt x="17505" y="4893"/>
                </a:lnTo>
                <a:lnTo>
                  <a:pt x="17021" y="4863"/>
                </a:lnTo>
                <a:lnTo>
                  <a:pt x="16990" y="4380"/>
                </a:lnTo>
                <a:lnTo>
                  <a:pt x="19067" y="2302"/>
                </a:lnTo>
                <a:close/>
                <a:moveTo>
                  <a:pt x="10942" y="7527"/>
                </a:moveTo>
                <a:cubicBezTo>
                  <a:pt x="11602" y="7527"/>
                  <a:pt x="12250" y="7719"/>
                  <a:pt x="12804" y="8082"/>
                </a:cubicBezTo>
                <a:lnTo>
                  <a:pt x="11495" y="9390"/>
                </a:lnTo>
                <a:cubicBezTo>
                  <a:pt x="11311" y="9324"/>
                  <a:pt x="11124" y="9293"/>
                  <a:pt x="10940" y="9293"/>
                </a:cubicBezTo>
                <a:cubicBezTo>
                  <a:pt x="10165" y="9293"/>
                  <a:pt x="9458" y="9846"/>
                  <a:pt x="9317" y="10660"/>
                </a:cubicBezTo>
                <a:cubicBezTo>
                  <a:pt x="9143" y="11667"/>
                  <a:pt x="9918" y="12589"/>
                  <a:pt x="10940" y="12591"/>
                </a:cubicBezTo>
                <a:lnTo>
                  <a:pt x="10942" y="12591"/>
                </a:lnTo>
                <a:cubicBezTo>
                  <a:pt x="12081" y="12589"/>
                  <a:pt x="12875" y="11463"/>
                  <a:pt x="12493" y="10388"/>
                </a:cubicBezTo>
                <a:lnTo>
                  <a:pt x="13802" y="9081"/>
                </a:lnTo>
                <a:cubicBezTo>
                  <a:pt x="14164" y="9635"/>
                  <a:pt x="14357" y="10281"/>
                  <a:pt x="14357" y="10941"/>
                </a:cubicBezTo>
                <a:cubicBezTo>
                  <a:pt x="14357" y="12825"/>
                  <a:pt x="12825" y="14358"/>
                  <a:pt x="10942" y="14358"/>
                </a:cubicBezTo>
                <a:cubicBezTo>
                  <a:pt x="9059" y="14358"/>
                  <a:pt x="7527" y="12825"/>
                  <a:pt x="7527" y="10941"/>
                </a:cubicBezTo>
                <a:cubicBezTo>
                  <a:pt x="7527" y="9060"/>
                  <a:pt x="9059" y="7527"/>
                  <a:pt x="10942" y="7527"/>
                </a:cubicBezTo>
                <a:close/>
                <a:moveTo>
                  <a:pt x="10949" y="4263"/>
                </a:moveTo>
                <a:cubicBezTo>
                  <a:pt x="12473" y="4263"/>
                  <a:pt x="13952" y="4788"/>
                  <a:pt x="15136" y="5749"/>
                </a:cubicBezTo>
                <a:lnTo>
                  <a:pt x="13819" y="7067"/>
                </a:lnTo>
                <a:cubicBezTo>
                  <a:pt x="12989" y="6449"/>
                  <a:pt x="11983" y="6114"/>
                  <a:pt x="10949" y="6114"/>
                </a:cubicBezTo>
                <a:cubicBezTo>
                  <a:pt x="10947" y="6114"/>
                  <a:pt x="10944" y="6114"/>
                  <a:pt x="10942" y="6114"/>
                </a:cubicBezTo>
                <a:cubicBezTo>
                  <a:pt x="8279" y="6114"/>
                  <a:pt x="6113" y="8280"/>
                  <a:pt x="6113" y="10941"/>
                </a:cubicBezTo>
                <a:cubicBezTo>
                  <a:pt x="6113" y="13604"/>
                  <a:pt x="8279" y="15770"/>
                  <a:pt x="10942" y="15770"/>
                </a:cubicBezTo>
                <a:cubicBezTo>
                  <a:pt x="13605" y="15770"/>
                  <a:pt x="15770" y="13604"/>
                  <a:pt x="15770" y="10941"/>
                </a:cubicBezTo>
                <a:cubicBezTo>
                  <a:pt x="15770" y="9905"/>
                  <a:pt x="15437" y="8896"/>
                  <a:pt x="14817" y="8066"/>
                </a:cubicBezTo>
                <a:lnTo>
                  <a:pt x="16136" y="6747"/>
                </a:lnTo>
                <a:cubicBezTo>
                  <a:pt x="17097" y="7933"/>
                  <a:pt x="17621" y="9414"/>
                  <a:pt x="17620" y="10941"/>
                </a:cubicBezTo>
                <a:cubicBezTo>
                  <a:pt x="17620" y="14624"/>
                  <a:pt x="14624" y="17619"/>
                  <a:pt x="10942" y="17619"/>
                </a:cubicBezTo>
                <a:cubicBezTo>
                  <a:pt x="7260" y="17619"/>
                  <a:pt x="4264" y="14624"/>
                  <a:pt x="4264" y="10941"/>
                </a:cubicBezTo>
                <a:cubicBezTo>
                  <a:pt x="4264" y="7259"/>
                  <a:pt x="7260" y="4263"/>
                  <a:pt x="10942" y="4263"/>
                </a:cubicBezTo>
                <a:cubicBezTo>
                  <a:pt x="10944" y="4263"/>
                  <a:pt x="10946" y="4263"/>
                  <a:pt x="10949" y="4263"/>
                </a:cubicBezTo>
                <a:close/>
                <a:moveTo>
                  <a:pt x="10950" y="1414"/>
                </a:moveTo>
                <a:cubicBezTo>
                  <a:pt x="12859" y="1414"/>
                  <a:pt x="14726" y="1990"/>
                  <a:pt x="16302" y="3070"/>
                </a:cubicBezTo>
                <a:lnTo>
                  <a:pt x="15766" y="3605"/>
                </a:lnTo>
                <a:cubicBezTo>
                  <a:pt x="15622" y="3748"/>
                  <a:pt x="15547" y="3947"/>
                  <a:pt x="15560" y="4150"/>
                </a:cubicBezTo>
                <a:lnTo>
                  <a:pt x="15570" y="4309"/>
                </a:lnTo>
                <a:cubicBezTo>
                  <a:pt x="14216" y="3360"/>
                  <a:pt x="12602" y="2851"/>
                  <a:pt x="10949" y="2851"/>
                </a:cubicBezTo>
                <a:cubicBezTo>
                  <a:pt x="10947" y="2851"/>
                  <a:pt x="10944" y="2851"/>
                  <a:pt x="10942" y="2851"/>
                </a:cubicBezTo>
                <a:cubicBezTo>
                  <a:pt x="6480" y="2851"/>
                  <a:pt x="2850" y="6481"/>
                  <a:pt x="2850" y="10941"/>
                </a:cubicBezTo>
                <a:cubicBezTo>
                  <a:pt x="2850" y="15403"/>
                  <a:pt x="6480" y="19033"/>
                  <a:pt x="10942" y="19033"/>
                </a:cubicBezTo>
                <a:cubicBezTo>
                  <a:pt x="15404" y="19033"/>
                  <a:pt x="19034" y="15403"/>
                  <a:pt x="19034" y="10941"/>
                </a:cubicBezTo>
                <a:cubicBezTo>
                  <a:pt x="19035" y="9286"/>
                  <a:pt x="18525" y="7669"/>
                  <a:pt x="17574" y="6313"/>
                </a:cubicBezTo>
                <a:lnTo>
                  <a:pt x="17574" y="6313"/>
                </a:lnTo>
                <a:lnTo>
                  <a:pt x="17735" y="6324"/>
                </a:lnTo>
                <a:cubicBezTo>
                  <a:pt x="17748" y="6325"/>
                  <a:pt x="17764" y="6325"/>
                  <a:pt x="17779" y="6325"/>
                </a:cubicBezTo>
                <a:cubicBezTo>
                  <a:pt x="17967" y="6325"/>
                  <a:pt x="18146" y="6250"/>
                  <a:pt x="18279" y="6117"/>
                </a:cubicBezTo>
                <a:lnTo>
                  <a:pt x="18815" y="5583"/>
                </a:lnTo>
                <a:cubicBezTo>
                  <a:pt x="19894" y="7160"/>
                  <a:pt x="20472" y="9029"/>
                  <a:pt x="20469" y="10941"/>
                </a:cubicBezTo>
                <a:cubicBezTo>
                  <a:pt x="20469" y="16196"/>
                  <a:pt x="16195" y="20470"/>
                  <a:pt x="10942" y="20470"/>
                </a:cubicBezTo>
                <a:cubicBezTo>
                  <a:pt x="5687" y="20470"/>
                  <a:pt x="1413" y="16196"/>
                  <a:pt x="1413" y="10941"/>
                </a:cubicBezTo>
                <a:cubicBezTo>
                  <a:pt x="1413" y="5688"/>
                  <a:pt x="5689" y="1414"/>
                  <a:pt x="10942" y="1414"/>
                </a:cubicBezTo>
                <a:cubicBezTo>
                  <a:pt x="10944" y="1414"/>
                  <a:pt x="10947" y="1414"/>
                  <a:pt x="10950" y="1414"/>
                </a:cubicBezTo>
                <a:close/>
                <a:moveTo>
                  <a:pt x="10942" y="0"/>
                </a:moveTo>
                <a:cubicBezTo>
                  <a:pt x="8018" y="0"/>
                  <a:pt x="5271" y="1139"/>
                  <a:pt x="3205" y="3206"/>
                </a:cubicBezTo>
                <a:cubicBezTo>
                  <a:pt x="1138" y="5272"/>
                  <a:pt x="1" y="8020"/>
                  <a:pt x="1" y="10941"/>
                </a:cubicBezTo>
                <a:cubicBezTo>
                  <a:pt x="1" y="13864"/>
                  <a:pt x="1138" y="16612"/>
                  <a:pt x="3205" y="18679"/>
                </a:cubicBezTo>
                <a:cubicBezTo>
                  <a:pt x="5271" y="20745"/>
                  <a:pt x="8019" y="21882"/>
                  <a:pt x="10942" y="21882"/>
                </a:cubicBezTo>
                <a:cubicBezTo>
                  <a:pt x="13863" y="21882"/>
                  <a:pt x="16613" y="20745"/>
                  <a:pt x="18678" y="18679"/>
                </a:cubicBezTo>
                <a:cubicBezTo>
                  <a:pt x="20744" y="16612"/>
                  <a:pt x="21883" y="13864"/>
                  <a:pt x="21883" y="10943"/>
                </a:cubicBezTo>
                <a:cubicBezTo>
                  <a:pt x="21883" y="8621"/>
                  <a:pt x="21164" y="6411"/>
                  <a:pt x="19833" y="4563"/>
                </a:cubicBezTo>
                <a:lnTo>
                  <a:pt x="21677" y="2721"/>
                </a:lnTo>
                <a:cubicBezTo>
                  <a:pt x="21872" y="2524"/>
                  <a:pt x="21935" y="2232"/>
                  <a:pt x="21837" y="1972"/>
                </a:cubicBezTo>
                <a:cubicBezTo>
                  <a:pt x="21739" y="1712"/>
                  <a:pt x="21498" y="1535"/>
                  <a:pt x="21221" y="1517"/>
                </a:cubicBezTo>
                <a:lnTo>
                  <a:pt x="20419" y="1465"/>
                </a:lnTo>
                <a:lnTo>
                  <a:pt x="20368" y="662"/>
                </a:lnTo>
                <a:cubicBezTo>
                  <a:pt x="20350" y="386"/>
                  <a:pt x="20171" y="146"/>
                  <a:pt x="19911" y="48"/>
                </a:cubicBezTo>
                <a:cubicBezTo>
                  <a:pt x="19830" y="17"/>
                  <a:pt x="19745" y="2"/>
                  <a:pt x="19661" y="2"/>
                </a:cubicBezTo>
                <a:cubicBezTo>
                  <a:pt x="19478" y="2"/>
                  <a:pt x="19298" y="74"/>
                  <a:pt x="19162" y="208"/>
                </a:cubicBezTo>
                <a:lnTo>
                  <a:pt x="17320" y="2050"/>
                </a:lnTo>
                <a:cubicBezTo>
                  <a:pt x="15474" y="720"/>
                  <a:pt x="13262" y="0"/>
                  <a:pt x="1094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03" name="Google Shape;1503;p51"/>
          <p:cNvGrpSpPr/>
          <p:nvPr/>
        </p:nvGrpSpPr>
        <p:grpSpPr>
          <a:xfrm>
            <a:off x="7582500" y="3505674"/>
            <a:ext cx="400849" cy="400849"/>
            <a:chOff x="7242409" y="3502816"/>
            <a:chExt cx="456808" cy="456808"/>
          </a:xfrm>
        </p:grpSpPr>
        <p:sp>
          <p:nvSpPr>
            <p:cNvPr id="1504" name="Google Shape;1504;p51"/>
            <p:cNvSpPr/>
            <p:nvPr/>
          </p:nvSpPr>
          <p:spPr>
            <a:xfrm>
              <a:off x="7242409" y="3502816"/>
              <a:ext cx="456808" cy="456808"/>
            </a:xfrm>
            <a:custGeom>
              <a:avLst/>
              <a:gdLst/>
              <a:ahLst/>
              <a:cxnLst/>
              <a:rect l="l" t="t" r="r" b="b"/>
              <a:pathLst>
                <a:path w="21883" h="21883" extrusionOk="0">
                  <a:moveTo>
                    <a:pt x="10942" y="1413"/>
                  </a:moveTo>
                  <a:cubicBezTo>
                    <a:pt x="16195" y="1413"/>
                    <a:pt x="20470" y="5686"/>
                    <a:pt x="20470" y="10941"/>
                  </a:cubicBezTo>
                  <a:cubicBezTo>
                    <a:pt x="20470" y="16195"/>
                    <a:pt x="16195" y="20468"/>
                    <a:pt x="10942" y="20468"/>
                  </a:cubicBezTo>
                  <a:cubicBezTo>
                    <a:pt x="5688" y="20468"/>
                    <a:pt x="1414" y="16195"/>
                    <a:pt x="1414" y="10941"/>
                  </a:cubicBezTo>
                  <a:cubicBezTo>
                    <a:pt x="1414" y="5686"/>
                    <a:pt x="5688" y="1413"/>
                    <a:pt x="10942" y="1413"/>
                  </a:cubicBezTo>
                  <a:close/>
                  <a:moveTo>
                    <a:pt x="10942" y="0"/>
                  </a:moveTo>
                  <a:cubicBezTo>
                    <a:pt x="8021" y="0"/>
                    <a:pt x="5272" y="1137"/>
                    <a:pt x="3206" y="3204"/>
                  </a:cubicBezTo>
                  <a:cubicBezTo>
                    <a:pt x="1139" y="5270"/>
                    <a:pt x="1" y="8019"/>
                    <a:pt x="1" y="10941"/>
                  </a:cubicBezTo>
                  <a:cubicBezTo>
                    <a:pt x="1" y="13862"/>
                    <a:pt x="1139" y="16610"/>
                    <a:pt x="3206" y="18677"/>
                  </a:cubicBezTo>
                  <a:cubicBezTo>
                    <a:pt x="5272" y="20743"/>
                    <a:pt x="8021" y="21882"/>
                    <a:pt x="10942" y="21882"/>
                  </a:cubicBezTo>
                  <a:cubicBezTo>
                    <a:pt x="13864" y="21882"/>
                    <a:pt x="16612" y="20743"/>
                    <a:pt x="18679" y="18677"/>
                  </a:cubicBezTo>
                  <a:cubicBezTo>
                    <a:pt x="20744" y="16610"/>
                    <a:pt x="21882" y="13862"/>
                    <a:pt x="21882" y="10941"/>
                  </a:cubicBezTo>
                  <a:cubicBezTo>
                    <a:pt x="21882" y="8019"/>
                    <a:pt x="20745" y="5270"/>
                    <a:pt x="18679" y="3204"/>
                  </a:cubicBezTo>
                  <a:cubicBezTo>
                    <a:pt x="16612" y="1137"/>
                    <a:pt x="13864" y="0"/>
                    <a:pt x="1094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5" name="Google Shape;1505;p51"/>
            <p:cNvSpPr/>
            <p:nvPr/>
          </p:nvSpPr>
          <p:spPr>
            <a:xfrm>
              <a:off x="7295828" y="3556214"/>
              <a:ext cx="350011" cy="349990"/>
            </a:xfrm>
            <a:custGeom>
              <a:avLst/>
              <a:gdLst/>
              <a:ahLst/>
              <a:cxnLst/>
              <a:rect l="l" t="t" r="r" b="b"/>
              <a:pathLst>
                <a:path w="16767" h="16766" extrusionOk="0">
                  <a:moveTo>
                    <a:pt x="8383" y="1413"/>
                  </a:moveTo>
                  <a:cubicBezTo>
                    <a:pt x="12225" y="1413"/>
                    <a:pt x="15352" y="4541"/>
                    <a:pt x="15352" y="8383"/>
                  </a:cubicBezTo>
                  <a:cubicBezTo>
                    <a:pt x="15352" y="12226"/>
                    <a:pt x="12225" y="15352"/>
                    <a:pt x="8383" y="15352"/>
                  </a:cubicBezTo>
                  <a:cubicBezTo>
                    <a:pt x="4540" y="15352"/>
                    <a:pt x="1414" y="12226"/>
                    <a:pt x="1414" y="8383"/>
                  </a:cubicBezTo>
                  <a:cubicBezTo>
                    <a:pt x="1414" y="4541"/>
                    <a:pt x="4540" y="1413"/>
                    <a:pt x="8383" y="1413"/>
                  </a:cubicBezTo>
                  <a:close/>
                  <a:moveTo>
                    <a:pt x="8383" y="1"/>
                  </a:moveTo>
                  <a:cubicBezTo>
                    <a:pt x="3760" y="1"/>
                    <a:pt x="0" y="3761"/>
                    <a:pt x="0" y="8383"/>
                  </a:cubicBezTo>
                  <a:cubicBezTo>
                    <a:pt x="0" y="13005"/>
                    <a:pt x="3760" y="16765"/>
                    <a:pt x="8383" y="16765"/>
                  </a:cubicBezTo>
                  <a:cubicBezTo>
                    <a:pt x="13005" y="16765"/>
                    <a:pt x="16766" y="13005"/>
                    <a:pt x="16766" y="8383"/>
                  </a:cubicBezTo>
                  <a:cubicBezTo>
                    <a:pt x="16766" y="3761"/>
                    <a:pt x="13005" y="1"/>
                    <a:pt x="838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506;p51"/>
            <p:cNvSpPr/>
            <p:nvPr/>
          </p:nvSpPr>
          <p:spPr>
            <a:xfrm>
              <a:off x="7446211" y="3649526"/>
              <a:ext cx="119990" cy="120783"/>
            </a:xfrm>
            <a:custGeom>
              <a:avLst/>
              <a:gdLst/>
              <a:ahLst/>
              <a:cxnLst/>
              <a:rect l="l" t="t" r="r" b="b"/>
              <a:pathLst>
                <a:path w="5748" h="5786" extrusionOk="0">
                  <a:moveTo>
                    <a:pt x="708" y="0"/>
                  </a:moveTo>
                  <a:cubicBezTo>
                    <a:pt x="316" y="0"/>
                    <a:pt x="0" y="317"/>
                    <a:pt x="0" y="706"/>
                  </a:cubicBezTo>
                  <a:lnTo>
                    <a:pt x="0" y="5078"/>
                  </a:lnTo>
                  <a:cubicBezTo>
                    <a:pt x="0" y="5469"/>
                    <a:pt x="316" y="5786"/>
                    <a:pt x="708" y="5786"/>
                  </a:cubicBezTo>
                  <a:lnTo>
                    <a:pt x="5041" y="5786"/>
                  </a:lnTo>
                  <a:cubicBezTo>
                    <a:pt x="5431" y="5786"/>
                    <a:pt x="5747" y="5469"/>
                    <a:pt x="5747" y="5078"/>
                  </a:cubicBezTo>
                  <a:cubicBezTo>
                    <a:pt x="5747" y="4688"/>
                    <a:pt x="5431" y="4372"/>
                    <a:pt x="5041" y="4372"/>
                  </a:cubicBezTo>
                  <a:lnTo>
                    <a:pt x="1414" y="4372"/>
                  </a:lnTo>
                  <a:lnTo>
                    <a:pt x="1414" y="706"/>
                  </a:lnTo>
                  <a:cubicBezTo>
                    <a:pt x="1414" y="317"/>
                    <a:pt x="1098" y="0"/>
                    <a:pt x="70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07" name="Google Shape;1507;p51"/>
          <p:cNvSpPr/>
          <p:nvPr/>
        </p:nvSpPr>
        <p:spPr>
          <a:xfrm>
            <a:off x="7035935" y="3505794"/>
            <a:ext cx="391152" cy="400842"/>
          </a:xfrm>
          <a:custGeom>
            <a:avLst/>
            <a:gdLst/>
            <a:ahLst/>
            <a:cxnLst/>
            <a:rect l="l" t="t" r="r" b="b"/>
            <a:pathLst>
              <a:path w="21354" h="21883" extrusionOk="0">
                <a:moveTo>
                  <a:pt x="12875" y="1364"/>
                </a:moveTo>
                <a:cubicBezTo>
                  <a:pt x="14893" y="1364"/>
                  <a:pt x="16596" y="2807"/>
                  <a:pt x="16926" y="4795"/>
                </a:cubicBezTo>
                <a:cubicBezTo>
                  <a:pt x="16981" y="5138"/>
                  <a:pt x="17277" y="5366"/>
                  <a:pt x="17598" y="5366"/>
                </a:cubicBezTo>
                <a:cubicBezTo>
                  <a:pt x="17692" y="5366"/>
                  <a:pt x="17788" y="5347"/>
                  <a:pt x="17881" y="5304"/>
                </a:cubicBezTo>
                <a:cubicBezTo>
                  <a:pt x="18074" y="5215"/>
                  <a:pt x="18283" y="5170"/>
                  <a:pt x="18496" y="5170"/>
                </a:cubicBezTo>
                <a:cubicBezTo>
                  <a:pt x="18503" y="5170"/>
                  <a:pt x="18510" y="5170"/>
                  <a:pt x="18517" y="5170"/>
                </a:cubicBezTo>
                <a:cubicBezTo>
                  <a:pt x="19316" y="5179"/>
                  <a:pt x="19992" y="5881"/>
                  <a:pt x="19992" y="6701"/>
                </a:cubicBezTo>
                <a:cubicBezTo>
                  <a:pt x="19990" y="7858"/>
                  <a:pt x="19052" y="8797"/>
                  <a:pt x="17893" y="8797"/>
                </a:cubicBezTo>
                <a:lnTo>
                  <a:pt x="17537" y="8797"/>
                </a:lnTo>
                <a:cubicBezTo>
                  <a:pt x="16808" y="6257"/>
                  <a:pt x="14463" y="4393"/>
                  <a:pt x="11691" y="4393"/>
                </a:cubicBezTo>
                <a:cubicBezTo>
                  <a:pt x="8920" y="4393"/>
                  <a:pt x="6575" y="6257"/>
                  <a:pt x="5844" y="8797"/>
                </a:cubicBezTo>
                <a:lnTo>
                  <a:pt x="3463" y="8797"/>
                </a:lnTo>
                <a:cubicBezTo>
                  <a:pt x="2304" y="8795"/>
                  <a:pt x="1367" y="7857"/>
                  <a:pt x="1366" y="6700"/>
                </a:cubicBezTo>
                <a:lnTo>
                  <a:pt x="1366" y="6695"/>
                </a:lnTo>
                <a:cubicBezTo>
                  <a:pt x="1366" y="5879"/>
                  <a:pt x="2014" y="5194"/>
                  <a:pt x="2810" y="5170"/>
                </a:cubicBezTo>
                <a:lnTo>
                  <a:pt x="2859" y="5170"/>
                </a:lnTo>
                <a:cubicBezTo>
                  <a:pt x="2862" y="5170"/>
                  <a:pt x="2864" y="5170"/>
                  <a:pt x="2866" y="5170"/>
                </a:cubicBezTo>
                <a:cubicBezTo>
                  <a:pt x="3165" y="5170"/>
                  <a:pt x="3457" y="5261"/>
                  <a:pt x="3704" y="5431"/>
                </a:cubicBezTo>
                <a:cubicBezTo>
                  <a:pt x="3823" y="5513"/>
                  <a:pt x="3957" y="5552"/>
                  <a:pt x="4090" y="5552"/>
                </a:cubicBezTo>
                <a:cubicBezTo>
                  <a:pt x="4324" y="5552"/>
                  <a:pt x="4554" y="5431"/>
                  <a:pt x="4681" y="5211"/>
                </a:cubicBezTo>
                <a:cubicBezTo>
                  <a:pt x="5215" y="4281"/>
                  <a:pt x="6193" y="3746"/>
                  <a:pt x="7211" y="3746"/>
                </a:cubicBezTo>
                <a:cubicBezTo>
                  <a:pt x="7583" y="3746"/>
                  <a:pt x="7962" y="3818"/>
                  <a:pt x="8325" y="3968"/>
                </a:cubicBezTo>
                <a:cubicBezTo>
                  <a:pt x="8410" y="4004"/>
                  <a:pt x="8499" y="4021"/>
                  <a:pt x="8586" y="4021"/>
                </a:cubicBezTo>
                <a:cubicBezTo>
                  <a:pt x="8837" y="4021"/>
                  <a:pt x="9078" y="3881"/>
                  <a:pt x="9196" y="3644"/>
                </a:cubicBezTo>
                <a:cubicBezTo>
                  <a:pt x="9896" y="2238"/>
                  <a:pt x="11306" y="1364"/>
                  <a:pt x="12875" y="1364"/>
                </a:cubicBezTo>
                <a:close/>
                <a:moveTo>
                  <a:pt x="11692" y="5755"/>
                </a:moveTo>
                <a:cubicBezTo>
                  <a:pt x="14295" y="5755"/>
                  <a:pt x="16412" y="7872"/>
                  <a:pt x="16412" y="10475"/>
                </a:cubicBezTo>
                <a:cubicBezTo>
                  <a:pt x="16411" y="10484"/>
                  <a:pt x="16409" y="10494"/>
                  <a:pt x="16409" y="10501"/>
                </a:cubicBezTo>
                <a:lnTo>
                  <a:pt x="6974" y="10501"/>
                </a:lnTo>
                <a:lnTo>
                  <a:pt x="6974" y="10475"/>
                </a:lnTo>
                <a:cubicBezTo>
                  <a:pt x="6974" y="7874"/>
                  <a:pt x="9089" y="5755"/>
                  <a:pt x="11692" y="5755"/>
                </a:cubicBezTo>
                <a:close/>
                <a:moveTo>
                  <a:pt x="16201" y="11865"/>
                </a:moveTo>
                <a:cubicBezTo>
                  <a:pt x="15607" y="13790"/>
                  <a:pt x="13809" y="15194"/>
                  <a:pt x="11691" y="15194"/>
                </a:cubicBezTo>
                <a:cubicBezTo>
                  <a:pt x="9572" y="15194"/>
                  <a:pt x="7776" y="13790"/>
                  <a:pt x="7182" y="11865"/>
                </a:cubicBezTo>
                <a:close/>
                <a:moveTo>
                  <a:pt x="5621" y="15664"/>
                </a:moveTo>
                <a:lnTo>
                  <a:pt x="6501" y="16545"/>
                </a:lnTo>
                <a:lnTo>
                  <a:pt x="2411" y="20089"/>
                </a:lnTo>
                <a:cubicBezTo>
                  <a:pt x="2345" y="20147"/>
                  <a:pt x="2290" y="20216"/>
                  <a:pt x="2251" y="20294"/>
                </a:cubicBezTo>
                <a:lnTo>
                  <a:pt x="2222" y="20354"/>
                </a:lnTo>
                <a:cubicBezTo>
                  <a:pt x="2166" y="20461"/>
                  <a:pt x="2059" y="20519"/>
                  <a:pt x="1950" y="20519"/>
                </a:cubicBezTo>
                <a:cubicBezTo>
                  <a:pt x="1874" y="20519"/>
                  <a:pt x="1796" y="20490"/>
                  <a:pt x="1736" y="20430"/>
                </a:cubicBezTo>
                <a:cubicBezTo>
                  <a:pt x="1590" y="20285"/>
                  <a:pt x="1629" y="20039"/>
                  <a:pt x="1812" y="19946"/>
                </a:cubicBezTo>
                <a:lnTo>
                  <a:pt x="1872" y="19915"/>
                </a:lnTo>
                <a:cubicBezTo>
                  <a:pt x="1950" y="19875"/>
                  <a:pt x="2020" y="19820"/>
                  <a:pt x="2076" y="19755"/>
                </a:cubicBezTo>
                <a:lnTo>
                  <a:pt x="5621" y="15664"/>
                </a:lnTo>
                <a:close/>
                <a:moveTo>
                  <a:pt x="12872" y="1"/>
                </a:moveTo>
                <a:cubicBezTo>
                  <a:pt x="11026" y="1"/>
                  <a:pt x="9284" y="937"/>
                  <a:pt x="8270" y="2518"/>
                </a:cubicBezTo>
                <a:cubicBezTo>
                  <a:pt x="7918" y="2428"/>
                  <a:pt x="7562" y="2384"/>
                  <a:pt x="7209" y="2384"/>
                </a:cubicBezTo>
                <a:cubicBezTo>
                  <a:pt x="5928" y="2384"/>
                  <a:pt x="4692" y="2960"/>
                  <a:pt x="3868" y="3990"/>
                </a:cubicBezTo>
                <a:cubicBezTo>
                  <a:pt x="3548" y="3869"/>
                  <a:pt x="3209" y="3806"/>
                  <a:pt x="2869" y="3806"/>
                </a:cubicBezTo>
                <a:cubicBezTo>
                  <a:pt x="2835" y="3806"/>
                  <a:pt x="2801" y="3807"/>
                  <a:pt x="2767" y="3808"/>
                </a:cubicBezTo>
                <a:cubicBezTo>
                  <a:pt x="2018" y="3831"/>
                  <a:pt x="1311" y="4150"/>
                  <a:pt x="799" y="4694"/>
                </a:cubicBezTo>
                <a:cubicBezTo>
                  <a:pt x="287" y="5236"/>
                  <a:pt x="1" y="5951"/>
                  <a:pt x="2" y="6695"/>
                </a:cubicBezTo>
                <a:lnTo>
                  <a:pt x="2" y="6700"/>
                </a:lnTo>
                <a:cubicBezTo>
                  <a:pt x="2" y="8607"/>
                  <a:pt x="1554" y="10160"/>
                  <a:pt x="3463" y="10160"/>
                </a:cubicBezTo>
                <a:lnTo>
                  <a:pt x="5618" y="10160"/>
                </a:lnTo>
                <a:cubicBezTo>
                  <a:pt x="5612" y="10264"/>
                  <a:pt x="5609" y="10370"/>
                  <a:pt x="5609" y="10475"/>
                </a:cubicBezTo>
                <a:cubicBezTo>
                  <a:pt x="5609" y="11852"/>
                  <a:pt x="6077" y="13190"/>
                  <a:pt x="6939" y="14264"/>
                </a:cubicBezTo>
                <a:lnTo>
                  <a:pt x="6543" y="14659"/>
                </a:lnTo>
                <a:lnTo>
                  <a:pt x="6067" y="14183"/>
                </a:lnTo>
                <a:cubicBezTo>
                  <a:pt x="5934" y="14050"/>
                  <a:pt x="5759" y="13984"/>
                  <a:pt x="5586" y="13984"/>
                </a:cubicBezTo>
                <a:cubicBezTo>
                  <a:pt x="5395" y="13984"/>
                  <a:pt x="5206" y="14063"/>
                  <a:pt x="5071" y="14218"/>
                </a:cubicBezTo>
                <a:lnTo>
                  <a:pt x="1132" y="18764"/>
                </a:lnTo>
                <a:cubicBezTo>
                  <a:pt x="473" y="19136"/>
                  <a:pt x="148" y="19904"/>
                  <a:pt x="339" y="20637"/>
                </a:cubicBezTo>
                <a:cubicBezTo>
                  <a:pt x="530" y="21367"/>
                  <a:pt x="1188" y="21879"/>
                  <a:pt x="1945" y="21882"/>
                </a:cubicBezTo>
                <a:cubicBezTo>
                  <a:pt x="2034" y="21882"/>
                  <a:pt x="2122" y="21875"/>
                  <a:pt x="2211" y="21861"/>
                </a:cubicBezTo>
                <a:cubicBezTo>
                  <a:pt x="2714" y="21784"/>
                  <a:pt x="3154" y="21479"/>
                  <a:pt x="3402" y="21034"/>
                </a:cubicBezTo>
                <a:lnTo>
                  <a:pt x="7947" y="17095"/>
                </a:lnTo>
                <a:cubicBezTo>
                  <a:pt x="8245" y="16837"/>
                  <a:pt x="8262" y="16378"/>
                  <a:pt x="7983" y="16098"/>
                </a:cubicBezTo>
                <a:lnTo>
                  <a:pt x="7507" y="15623"/>
                </a:lnTo>
                <a:lnTo>
                  <a:pt x="7902" y="15229"/>
                </a:lnTo>
                <a:cubicBezTo>
                  <a:pt x="8974" y="16088"/>
                  <a:pt x="10309" y="16557"/>
                  <a:pt x="11684" y="16557"/>
                </a:cubicBezTo>
                <a:cubicBezTo>
                  <a:pt x="11686" y="16557"/>
                  <a:pt x="11688" y="16557"/>
                  <a:pt x="11691" y="16557"/>
                </a:cubicBezTo>
                <a:cubicBezTo>
                  <a:pt x="15044" y="16557"/>
                  <a:pt x="17773" y="13829"/>
                  <a:pt x="17773" y="10475"/>
                </a:cubicBezTo>
                <a:cubicBezTo>
                  <a:pt x="17773" y="10370"/>
                  <a:pt x="17769" y="10264"/>
                  <a:pt x="17765" y="10160"/>
                </a:cubicBezTo>
                <a:lnTo>
                  <a:pt x="17893" y="10160"/>
                </a:lnTo>
                <a:cubicBezTo>
                  <a:pt x="19802" y="10160"/>
                  <a:pt x="21354" y="8607"/>
                  <a:pt x="21354" y="6700"/>
                </a:cubicBezTo>
                <a:cubicBezTo>
                  <a:pt x="21354" y="5945"/>
                  <a:pt x="21059" y="5222"/>
                  <a:pt x="20531" y="4682"/>
                </a:cubicBezTo>
                <a:cubicBezTo>
                  <a:pt x="19995" y="4126"/>
                  <a:pt x="19284" y="3814"/>
                  <a:pt x="18531" y="3806"/>
                </a:cubicBezTo>
                <a:cubicBezTo>
                  <a:pt x="18520" y="3806"/>
                  <a:pt x="18510" y="3806"/>
                  <a:pt x="18499" y="3806"/>
                </a:cubicBezTo>
                <a:cubicBezTo>
                  <a:pt x="18363" y="3806"/>
                  <a:pt x="18227" y="3815"/>
                  <a:pt x="18094" y="3834"/>
                </a:cubicBezTo>
                <a:cubicBezTo>
                  <a:pt x="17458" y="1807"/>
                  <a:pt x="15706" y="331"/>
                  <a:pt x="13601" y="49"/>
                </a:cubicBezTo>
                <a:cubicBezTo>
                  <a:pt x="13357" y="17"/>
                  <a:pt x="13114" y="1"/>
                  <a:pt x="1287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08" name="Google Shape;1508;p51"/>
          <p:cNvGrpSpPr/>
          <p:nvPr/>
        </p:nvGrpSpPr>
        <p:grpSpPr>
          <a:xfrm>
            <a:off x="6475039" y="3506617"/>
            <a:ext cx="405007" cy="398962"/>
            <a:chOff x="6042451" y="3514798"/>
            <a:chExt cx="461546" cy="454657"/>
          </a:xfrm>
        </p:grpSpPr>
        <p:sp>
          <p:nvSpPr>
            <p:cNvPr id="1509" name="Google Shape;1509;p51"/>
            <p:cNvSpPr/>
            <p:nvPr/>
          </p:nvSpPr>
          <p:spPr>
            <a:xfrm>
              <a:off x="6042451" y="3514798"/>
              <a:ext cx="461546" cy="454657"/>
            </a:xfrm>
            <a:custGeom>
              <a:avLst/>
              <a:gdLst/>
              <a:ahLst/>
              <a:cxnLst/>
              <a:rect l="l" t="t" r="r" b="b"/>
              <a:pathLst>
                <a:path w="22110" h="21780" extrusionOk="0">
                  <a:moveTo>
                    <a:pt x="4505" y="4076"/>
                  </a:moveTo>
                  <a:cubicBezTo>
                    <a:pt x="4800" y="4076"/>
                    <a:pt x="5082" y="4305"/>
                    <a:pt x="5082" y="4651"/>
                  </a:cubicBezTo>
                  <a:cubicBezTo>
                    <a:pt x="5082" y="4881"/>
                    <a:pt x="4943" y="5091"/>
                    <a:pt x="4729" y="5179"/>
                  </a:cubicBezTo>
                  <a:cubicBezTo>
                    <a:pt x="4658" y="5209"/>
                    <a:pt x="4584" y="5223"/>
                    <a:pt x="4510" y="5223"/>
                  </a:cubicBezTo>
                  <a:cubicBezTo>
                    <a:pt x="4361" y="5223"/>
                    <a:pt x="4215" y="5165"/>
                    <a:pt x="4106" y="5056"/>
                  </a:cubicBezTo>
                  <a:cubicBezTo>
                    <a:pt x="3879" y="4833"/>
                    <a:pt x="3879" y="4467"/>
                    <a:pt x="4104" y="4244"/>
                  </a:cubicBezTo>
                  <a:lnTo>
                    <a:pt x="4106" y="4244"/>
                  </a:lnTo>
                  <a:cubicBezTo>
                    <a:pt x="4222" y="4128"/>
                    <a:pt x="4365" y="4076"/>
                    <a:pt x="4505" y="4076"/>
                  </a:cubicBezTo>
                  <a:close/>
                  <a:moveTo>
                    <a:pt x="8754" y="1445"/>
                  </a:moveTo>
                  <a:lnTo>
                    <a:pt x="10244" y="2936"/>
                  </a:lnTo>
                  <a:lnTo>
                    <a:pt x="3069" y="10110"/>
                  </a:lnTo>
                  <a:lnTo>
                    <a:pt x="1570" y="8611"/>
                  </a:lnTo>
                  <a:lnTo>
                    <a:pt x="1477" y="5147"/>
                  </a:lnTo>
                  <a:cubicBezTo>
                    <a:pt x="1455" y="4449"/>
                    <a:pt x="1640" y="3761"/>
                    <a:pt x="2009" y="3168"/>
                  </a:cubicBezTo>
                  <a:lnTo>
                    <a:pt x="2669" y="3828"/>
                  </a:lnTo>
                  <a:cubicBezTo>
                    <a:pt x="2271" y="4716"/>
                    <a:pt x="2566" y="5762"/>
                    <a:pt x="3367" y="6312"/>
                  </a:cubicBezTo>
                  <a:cubicBezTo>
                    <a:pt x="3714" y="6551"/>
                    <a:pt x="4113" y="6668"/>
                    <a:pt x="4510" y="6668"/>
                  </a:cubicBezTo>
                  <a:cubicBezTo>
                    <a:pt x="5030" y="6668"/>
                    <a:pt x="5547" y="6467"/>
                    <a:pt x="5937" y="6077"/>
                  </a:cubicBezTo>
                  <a:cubicBezTo>
                    <a:pt x="6625" y="5389"/>
                    <a:pt x="6724" y="4308"/>
                    <a:pt x="6174" y="3507"/>
                  </a:cubicBezTo>
                  <a:cubicBezTo>
                    <a:pt x="5787" y="2945"/>
                    <a:pt x="5158" y="2632"/>
                    <a:pt x="4510" y="2632"/>
                  </a:cubicBezTo>
                  <a:cubicBezTo>
                    <a:pt x="4235" y="2632"/>
                    <a:pt x="3955" y="2689"/>
                    <a:pt x="3690" y="2807"/>
                  </a:cubicBezTo>
                  <a:lnTo>
                    <a:pt x="2999" y="2118"/>
                  </a:lnTo>
                  <a:cubicBezTo>
                    <a:pt x="3595" y="1698"/>
                    <a:pt x="4304" y="1471"/>
                    <a:pt x="5033" y="1470"/>
                  </a:cubicBezTo>
                  <a:lnTo>
                    <a:pt x="8754" y="1445"/>
                  </a:lnTo>
                  <a:close/>
                  <a:moveTo>
                    <a:pt x="11265" y="3957"/>
                  </a:moveTo>
                  <a:lnTo>
                    <a:pt x="20303" y="12995"/>
                  </a:lnTo>
                  <a:cubicBezTo>
                    <a:pt x="20525" y="13218"/>
                    <a:pt x="20525" y="13579"/>
                    <a:pt x="20301" y="13803"/>
                  </a:cubicBezTo>
                  <a:lnTo>
                    <a:pt x="20303" y="13803"/>
                  </a:lnTo>
                  <a:lnTo>
                    <a:pt x="13937" y="20169"/>
                  </a:lnTo>
                  <a:cubicBezTo>
                    <a:pt x="13825" y="20281"/>
                    <a:pt x="13679" y="20337"/>
                    <a:pt x="13533" y="20337"/>
                  </a:cubicBezTo>
                  <a:cubicBezTo>
                    <a:pt x="13386" y="20337"/>
                    <a:pt x="13240" y="20281"/>
                    <a:pt x="13128" y="20169"/>
                  </a:cubicBezTo>
                  <a:lnTo>
                    <a:pt x="4090" y="11131"/>
                  </a:lnTo>
                  <a:lnTo>
                    <a:pt x="11265" y="3957"/>
                  </a:lnTo>
                  <a:close/>
                  <a:moveTo>
                    <a:pt x="9057" y="1"/>
                  </a:moveTo>
                  <a:cubicBezTo>
                    <a:pt x="9056" y="1"/>
                    <a:pt x="9054" y="1"/>
                    <a:pt x="9052" y="1"/>
                  </a:cubicBezTo>
                  <a:lnTo>
                    <a:pt x="9047" y="1"/>
                  </a:lnTo>
                  <a:lnTo>
                    <a:pt x="5024" y="25"/>
                  </a:lnTo>
                  <a:cubicBezTo>
                    <a:pt x="3916" y="28"/>
                    <a:pt x="2840" y="401"/>
                    <a:pt x="1967" y="1086"/>
                  </a:cubicBezTo>
                  <a:lnTo>
                    <a:pt x="1515" y="634"/>
                  </a:lnTo>
                  <a:cubicBezTo>
                    <a:pt x="1374" y="489"/>
                    <a:pt x="1187" y="416"/>
                    <a:pt x="999" y="416"/>
                  </a:cubicBezTo>
                  <a:cubicBezTo>
                    <a:pt x="815" y="416"/>
                    <a:pt x="630" y="487"/>
                    <a:pt x="489" y="628"/>
                  </a:cubicBezTo>
                  <a:cubicBezTo>
                    <a:pt x="205" y="912"/>
                    <a:pt x="206" y="1374"/>
                    <a:pt x="494" y="1655"/>
                  </a:cubicBezTo>
                  <a:lnTo>
                    <a:pt x="968" y="2127"/>
                  </a:lnTo>
                  <a:cubicBezTo>
                    <a:pt x="329" y="3017"/>
                    <a:pt x="0" y="4091"/>
                    <a:pt x="32" y="5186"/>
                  </a:cubicBezTo>
                  <a:lnTo>
                    <a:pt x="135" y="8938"/>
                  </a:lnTo>
                  <a:cubicBezTo>
                    <a:pt x="139" y="9121"/>
                    <a:pt x="214" y="9297"/>
                    <a:pt x="344" y="9429"/>
                  </a:cubicBezTo>
                  <a:lnTo>
                    <a:pt x="12106" y="21189"/>
                  </a:lnTo>
                  <a:cubicBezTo>
                    <a:pt x="12499" y="21582"/>
                    <a:pt x="13015" y="21779"/>
                    <a:pt x="13531" y="21779"/>
                  </a:cubicBezTo>
                  <a:cubicBezTo>
                    <a:pt x="14047" y="21779"/>
                    <a:pt x="14563" y="21582"/>
                    <a:pt x="14956" y="21189"/>
                  </a:cubicBezTo>
                  <a:lnTo>
                    <a:pt x="21324" y="14824"/>
                  </a:lnTo>
                  <a:cubicBezTo>
                    <a:pt x="22110" y="14036"/>
                    <a:pt x="22110" y="12761"/>
                    <a:pt x="21324" y="11974"/>
                  </a:cubicBezTo>
                  <a:lnTo>
                    <a:pt x="9562" y="212"/>
                  </a:lnTo>
                  <a:cubicBezTo>
                    <a:pt x="9428" y="77"/>
                    <a:pt x="9246" y="1"/>
                    <a:pt x="905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510;p51"/>
            <p:cNvSpPr/>
            <p:nvPr/>
          </p:nvSpPr>
          <p:spPr>
            <a:xfrm>
              <a:off x="6186384" y="3661905"/>
              <a:ext cx="120470" cy="102267"/>
            </a:xfrm>
            <a:custGeom>
              <a:avLst/>
              <a:gdLst/>
              <a:ahLst/>
              <a:cxnLst/>
              <a:rect l="l" t="t" r="r" b="b"/>
              <a:pathLst>
                <a:path w="5771" h="4899" extrusionOk="0">
                  <a:moveTo>
                    <a:pt x="3275" y="1"/>
                  </a:moveTo>
                  <a:cubicBezTo>
                    <a:pt x="2892" y="1"/>
                    <a:pt x="2508" y="138"/>
                    <a:pt x="2203" y="413"/>
                  </a:cubicBezTo>
                  <a:cubicBezTo>
                    <a:pt x="1571" y="983"/>
                    <a:pt x="1496" y="1949"/>
                    <a:pt x="2035" y="2609"/>
                  </a:cubicBezTo>
                  <a:cubicBezTo>
                    <a:pt x="2068" y="2651"/>
                    <a:pt x="2105" y="2690"/>
                    <a:pt x="2143" y="2730"/>
                  </a:cubicBezTo>
                  <a:lnTo>
                    <a:pt x="2606" y="3193"/>
                  </a:lnTo>
                  <a:cubicBezTo>
                    <a:pt x="2666" y="3253"/>
                    <a:pt x="2666" y="3352"/>
                    <a:pt x="2606" y="3412"/>
                  </a:cubicBezTo>
                  <a:cubicBezTo>
                    <a:pt x="2576" y="3442"/>
                    <a:pt x="2536" y="3458"/>
                    <a:pt x="2496" y="3458"/>
                  </a:cubicBezTo>
                  <a:cubicBezTo>
                    <a:pt x="2456" y="3458"/>
                    <a:pt x="2417" y="3442"/>
                    <a:pt x="2386" y="3412"/>
                  </a:cubicBezTo>
                  <a:lnTo>
                    <a:pt x="1652" y="2680"/>
                  </a:lnTo>
                  <a:lnTo>
                    <a:pt x="1302" y="2330"/>
                  </a:lnTo>
                  <a:cubicBezTo>
                    <a:pt x="1162" y="2188"/>
                    <a:pt x="977" y="2118"/>
                    <a:pt x="792" y="2118"/>
                  </a:cubicBezTo>
                  <a:cubicBezTo>
                    <a:pt x="607" y="2118"/>
                    <a:pt x="422" y="2188"/>
                    <a:pt x="281" y="2330"/>
                  </a:cubicBezTo>
                  <a:cubicBezTo>
                    <a:pt x="0" y="2611"/>
                    <a:pt x="0" y="3068"/>
                    <a:pt x="281" y="3351"/>
                  </a:cubicBezTo>
                  <a:lnTo>
                    <a:pt x="1365" y="4433"/>
                  </a:lnTo>
                  <a:cubicBezTo>
                    <a:pt x="1676" y="4742"/>
                    <a:pt x="2084" y="4898"/>
                    <a:pt x="2493" y="4898"/>
                  </a:cubicBezTo>
                  <a:cubicBezTo>
                    <a:pt x="2875" y="4898"/>
                    <a:pt x="3258" y="4761"/>
                    <a:pt x="3563" y="4486"/>
                  </a:cubicBezTo>
                  <a:cubicBezTo>
                    <a:pt x="4194" y="3918"/>
                    <a:pt x="4271" y="2953"/>
                    <a:pt x="3736" y="2293"/>
                  </a:cubicBezTo>
                  <a:cubicBezTo>
                    <a:pt x="3702" y="2252"/>
                    <a:pt x="3665" y="2212"/>
                    <a:pt x="3627" y="2172"/>
                  </a:cubicBezTo>
                  <a:lnTo>
                    <a:pt x="3164" y="1709"/>
                  </a:lnTo>
                  <a:cubicBezTo>
                    <a:pt x="3104" y="1648"/>
                    <a:pt x="3104" y="1549"/>
                    <a:pt x="3164" y="1489"/>
                  </a:cubicBezTo>
                  <a:cubicBezTo>
                    <a:pt x="3195" y="1458"/>
                    <a:pt x="3234" y="1443"/>
                    <a:pt x="3274" y="1443"/>
                  </a:cubicBezTo>
                  <a:cubicBezTo>
                    <a:pt x="3314" y="1443"/>
                    <a:pt x="3354" y="1458"/>
                    <a:pt x="3384" y="1489"/>
                  </a:cubicBezTo>
                  <a:lnTo>
                    <a:pt x="4116" y="2221"/>
                  </a:lnTo>
                  <a:lnTo>
                    <a:pt x="4468" y="2571"/>
                  </a:lnTo>
                  <a:cubicBezTo>
                    <a:pt x="4608" y="2713"/>
                    <a:pt x="4793" y="2783"/>
                    <a:pt x="4978" y="2783"/>
                  </a:cubicBezTo>
                  <a:cubicBezTo>
                    <a:pt x="5163" y="2783"/>
                    <a:pt x="5348" y="2713"/>
                    <a:pt x="5489" y="2571"/>
                  </a:cubicBezTo>
                  <a:cubicBezTo>
                    <a:pt x="5770" y="2290"/>
                    <a:pt x="5770" y="1833"/>
                    <a:pt x="5489" y="1550"/>
                  </a:cubicBezTo>
                  <a:lnTo>
                    <a:pt x="5489" y="1552"/>
                  </a:lnTo>
                  <a:lnTo>
                    <a:pt x="4405" y="468"/>
                  </a:lnTo>
                  <a:cubicBezTo>
                    <a:pt x="4094" y="157"/>
                    <a:pt x="3685" y="1"/>
                    <a:pt x="327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1" name="Google Shape;1511;p51"/>
            <p:cNvSpPr/>
            <p:nvPr/>
          </p:nvSpPr>
          <p:spPr>
            <a:xfrm>
              <a:off x="6247548" y="3715491"/>
              <a:ext cx="110742" cy="107778"/>
            </a:xfrm>
            <a:custGeom>
              <a:avLst/>
              <a:gdLst/>
              <a:ahLst/>
              <a:cxnLst/>
              <a:rect l="l" t="t" r="r" b="b"/>
              <a:pathLst>
                <a:path w="5305" h="5163" extrusionOk="0">
                  <a:moveTo>
                    <a:pt x="3274" y="0"/>
                  </a:moveTo>
                  <a:cubicBezTo>
                    <a:pt x="3089" y="0"/>
                    <a:pt x="2904" y="71"/>
                    <a:pt x="2764" y="212"/>
                  </a:cubicBezTo>
                  <a:lnTo>
                    <a:pt x="281" y="2693"/>
                  </a:lnTo>
                  <a:cubicBezTo>
                    <a:pt x="0" y="2976"/>
                    <a:pt x="0" y="3433"/>
                    <a:pt x="281" y="3714"/>
                  </a:cubicBezTo>
                  <a:lnTo>
                    <a:pt x="1520" y="4952"/>
                  </a:lnTo>
                  <a:cubicBezTo>
                    <a:pt x="1660" y="5093"/>
                    <a:pt x="1845" y="5163"/>
                    <a:pt x="2029" y="5163"/>
                  </a:cubicBezTo>
                  <a:cubicBezTo>
                    <a:pt x="2214" y="5163"/>
                    <a:pt x="2399" y="5093"/>
                    <a:pt x="2541" y="4952"/>
                  </a:cubicBezTo>
                  <a:cubicBezTo>
                    <a:pt x="2822" y="4669"/>
                    <a:pt x="2822" y="4212"/>
                    <a:pt x="2541" y="3931"/>
                  </a:cubicBezTo>
                  <a:lnTo>
                    <a:pt x="1813" y="3203"/>
                  </a:lnTo>
                  <a:lnTo>
                    <a:pt x="2033" y="2983"/>
                  </a:lnTo>
                  <a:lnTo>
                    <a:pt x="2611" y="3561"/>
                  </a:lnTo>
                  <a:cubicBezTo>
                    <a:pt x="2752" y="3702"/>
                    <a:pt x="2936" y="3772"/>
                    <a:pt x="3121" y="3772"/>
                  </a:cubicBezTo>
                  <a:cubicBezTo>
                    <a:pt x="3306" y="3772"/>
                    <a:pt x="3491" y="3702"/>
                    <a:pt x="3632" y="3561"/>
                  </a:cubicBezTo>
                  <a:cubicBezTo>
                    <a:pt x="3913" y="3278"/>
                    <a:pt x="3913" y="2821"/>
                    <a:pt x="3632" y="2540"/>
                  </a:cubicBezTo>
                  <a:lnTo>
                    <a:pt x="3054" y="1962"/>
                  </a:lnTo>
                  <a:lnTo>
                    <a:pt x="3274" y="1742"/>
                  </a:lnTo>
                  <a:lnTo>
                    <a:pt x="4000" y="2470"/>
                  </a:lnTo>
                  <a:cubicBezTo>
                    <a:pt x="4142" y="2610"/>
                    <a:pt x="4327" y="2681"/>
                    <a:pt x="4511" y="2681"/>
                  </a:cubicBezTo>
                  <a:cubicBezTo>
                    <a:pt x="4696" y="2681"/>
                    <a:pt x="4881" y="2610"/>
                    <a:pt x="5021" y="2470"/>
                  </a:cubicBezTo>
                  <a:cubicBezTo>
                    <a:pt x="5304" y="2187"/>
                    <a:pt x="5304" y="1730"/>
                    <a:pt x="5021" y="1449"/>
                  </a:cubicBezTo>
                  <a:lnTo>
                    <a:pt x="5023" y="1449"/>
                  </a:lnTo>
                  <a:lnTo>
                    <a:pt x="3785" y="212"/>
                  </a:lnTo>
                  <a:cubicBezTo>
                    <a:pt x="3643" y="71"/>
                    <a:pt x="3458" y="0"/>
                    <a:pt x="327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2" name="Google Shape;1512;p51"/>
            <p:cNvSpPr/>
            <p:nvPr/>
          </p:nvSpPr>
          <p:spPr>
            <a:xfrm>
              <a:off x="6304370" y="3774525"/>
              <a:ext cx="104292" cy="96443"/>
            </a:xfrm>
            <a:custGeom>
              <a:avLst/>
              <a:gdLst/>
              <a:ahLst/>
              <a:cxnLst/>
              <a:rect l="l" t="t" r="r" b="b"/>
              <a:pathLst>
                <a:path w="4996" h="4620" extrusionOk="0">
                  <a:moveTo>
                    <a:pt x="2882" y="1444"/>
                  </a:moveTo>
                  <a:cubicBezTo>
                    <a:pt x="3006" y="1444"/>
                    <a:pt x="3129" y="1491"/>
                    <a:pt x="3223" y="1584"/>
                  </a:cubicBezTo>
                  <a:cubicBezTo>
                    <a:pt x="3412" y="1774"/>
                    <a:pt x="3412" y="2080"/>
                    <a:pt x="3224" y="2268"/>
                  </a:cubicBezTo>
                  <a:lnTo>
                    <a:pt x="2445" y="3046"/>
                  </a:lnTo>
                  <a:cubicBezTo>
                    <a:pt x="2351" y="3140"/>
                    <a:pt x="2227" y="3188"/>
                    <a:pt x="2104" y="3188"/>
                  </a:cubicBezTo>
                  <a:cubicBezTo>
                    <a:pt x="1980" y="3188"/>
                    <a:pt x="1857" y="3140"/>
                    <a:pt x="1763" y="3046"/>
                  </a:cubicBezTo>
                  <a:cubicBezTo>
                    <a:pt x="1573" y="2858"/>
                    <a:pt x="1573" y="2552"/>
                    <a:pt x="1763" y="2364"/>
                  </a:cubicBezTo>
                  <a:lnTo>
                    <a:pt x="2541" y="1586"/>
                  </a:lnTo>
                  <a:cubicBezTo>
                    <a:pt x="2635" y="1491"/>
                    <a:pt x="2759" y="1444"/>
                    <a:pt x="2882" y="1444"/>
                  </a:cubicBezTo>
                  <a:close/>
                  <a:moveTo>
                    <a:pt x="2882" y="1"/>
                  </a:moveTo>
                  <a:cubicBezTo>
                    <a:pt x="2389" y="1"/>
                    <a:pt x="1897" y="189"/>
                    <a:pt x="1520" y="565"/>
                  </a:cubicBezTo>
                  <a:lnTo>
                    <a:pt x="742" y="1343"/>
                  </a:lnTo>
                  <a:cubicBezTo>
                    <a:pt x="0" y="2096"/>
                    <a:pt x="5" y="3307"/>
                    <a:pt x="752" y="4056"/>
                  </a:cubicBezTo>
                  <a:cubicBezTo>
                    <a:pt x="1129" y="4432"/>
                    <a:pt x="1622" y="4620"/>
                    <a:pt x="2115" y="4620"/>
                  </a:cubicBezTo>
                  <a:cubicBezTo>
                    <a:pt x="2603" y="4620"/>
                    <a:pt x="3091" y="4435"/>
                    <a:pt x="3466" y="4067"/>
                  </a:cubicBezTo>
                  <a:lnTo>
                    <a:pt x="4244" y="3289"/>
                  </a:lnTo>
                  <a:cubicBezTo>
                    <a:pt x="4996" y="2535"/>
                    <a:pt x="4996" y="1317"/>
                    <a:pt x="4244" y="565"/>
                  </a:cubicBezTo>
                  <a:cubicBezTo>
                    <a:pt x="3868" y="189"/>
                    <a:pt x="3375" y="1"/>
                    <a:pt x="288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13" name="Google Shape;1513;p51"/>
          <p:cNvGrpSpPr/>
          <p:nvPr/>
        </p:nvGrpSpPr>
        <p:grpSpPr>
          <a:xfrm>
            <a:off x="5918544" y="3522995"/>
            <a:ext cx="400849" cy="366210"/>
            <a:chOff x="5401609" y="3486054"/>
            <a:chExt cx="456808" cy="417333"/>
          </a:xfrm>
        </p:grpSpPr>
        <p:sp>
          <p:nvSpPr>
            <p:cNvPr id="1514" name="Google Shape;1514;p51"/>
            <p:cNvSpPr/>
            <p:nvPr/>
          </p:nvSpPr>
          <p:spPr>
            <a:xfrm>
              <a:off x="5480308" y="3685598"/>
              <a:ext cx="119948" cy="28432"/>
            </a:xfrm>
            <a:custGeom>
              <a:avLst/>
              <a:gdLst/>
              <a:ahLst/>
              <a:cxnLst/>
              <a:rect l="l" t="t" r="r" b="b"/>
              <a:pathLst>
                <a:path w="5746" h="1362" extrusionOk="0">
                  <a:moveTo>
                    <a:pt x="679" y="1"/>
                  </a:moveTo>
                  <a:cubicBezTo>
                    <a:pt x="304" y="1"/>
                    <a:pt x="0" y="306"/>
                    <a:pt x="0" y="681"/>
                  </a:cubicBezTo>
                  <a:cubicBezTo>
                    <a:pt x="0" y="1057"/>
                    <a:pt x="306" y="1361"/>
                    <a:pt x="682" y="1361"/>
                  </a:cubicBezTo>
                  <a:lnTo>
                    <a:pt x="5066" y="1361"/>
                  </a:lnTo>
                  <a:cubicBezTo>
                    <a:pt x="5442" y="1361"/>
                    <a:pt x="5746" y="1057"/>
                    <a:pt x="5746" y="681"/>
                  </a:cubicBezTo>
                  <a:cubicBezTo>
                    <a:pt x="5746" y="306"/>
                    <a:pt x="5443" y="1"/>
                    <a:pt x="5068" y="1"/>
                  </a:cubicBezTo>
                  <a:cubicBezTo>
                    <a:pt x="5067" y="1"/>
                    <a:pt x="5066" y="1"/>
                    <a:pt x="5066" y="1"/>
                  </a:cubicBezTo>
                  <a:lnTo>
                    <a:pt x="682" y="1"/>
                  </a:lnTo>
                  <a:cubicBezTo>
                    <a:pt x="681" y="1"/>
                    <a:pt x="680" y="1"/>
                    <a:pt x="67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515;p51"/>
            <p:cNvSpPr/>
            <p:nvPr/>
          </p:nvSpPr>
          <p:spPr>
            <a:xfrm>
              <a:off x="5480078" y="3734988"/>
              <a:ext cx="120428" cy="28474"/>
            </a:xfrm>
            <a:custGeom>
              <a:avLst/>
              <a:gdLst/>
              <a:ahLst/>
              <a:cxnLst/>
              <a:rect l="l" t="t" r="r" b="b"/>
              <a:pathLst>
                <a:path w="5769" h="1364" extrusionOk="0">
                  <a:moveTo>
                    <a:pt x="682" y="1"/>
                  </a:moveTo>
                  <a:cubicBezTo>
                    <a:pt x="306" y="1"/>
                    <a:pt x="0" y="304"/>
                    <a:pt x="0" y="681"/>
                  </a:cubicBezTo>
                  <a:cubicBezTo>
                    <a:pt x="0" y="1058"/>
                    <a:pt x="306" y="1363"/>
                    <a:pt x="682" y="1363"/>
                  </a:cubicBezTo>
                  <a:cubicBezTo>
                    <a:pt x="685" y="1363"/>
                    <a:pt x="689" y="1363"/>
                    <a:pt x="693" y="1363"/>
                  </a:cubicBezTo>
                  <a:lnTo>
                    <a:pt x="5077" y="1363"/>
                  </a:lnTo>
                  <a:cubicBezTo>
                    <a:pt x="5080" y="1363"/>
                    <a:pt x="5084" y="1363"/>
                    <a:pt x="5088" y="1363"/>
                  </a:cubicBezTo>
                  <a:cubicBezTo>
                    <a:pt x="5463" y="1363"/>
                    <a:pt x="5769" y="1058"/>
                    <a:pt x="5769" y="681"/>
                  </a:cubicBezTo>
                  <a:cubicBezTo>
                    <a:pt x="5769" y="304"/>
                    <a:pt x="5463" y="1"/>
                    <a:pt x="5088" y="1"/>
                  </a:cubicBezTo>
                  <a:cubicBezTo>
                    <a:pt x="5084" y="1"/>
                    <a:pt x="5080" y="1"/>
                    <a:pt x="5077" y="1"/>
                  </a:cubicBezTo>
                  <a:lnTo>
                    <a:pt x="693" y="1"/>
                  </a:lnTo>
                  <a:cubicBezTo>
                    <a:pt x="689" y="1"/>
                    <a:pt x="685" y="1"/>
                    <a:pt x="68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51"/>
            <p:cNvSpPr/>
            <p:nvPr/>
          </p:nvSpPr>
          <p:spPr>
            <a:xfrm>
              <a:off x="5480308" y="3784399"/>
              <a:ext cx="119948" cy="28453"/>
            </a:xfrm>
            <a:custGeom>
              <a:avLst/>
              <a:gdLst/>
              <a:ahLst/>
              <a:cxnLst/>
              <a:rect l="l" t="t" r="r" b="b"/>
              <a:pathLst>
                <a:path w="5746" h="1363" extrusionOk="0">
                  <a:moveTo>
                    <a:pt x="682" y="0"/>
                  </a:moveTo>
                  <a:cubicBezTo>
                    <a:pt x="306" y="0"/>
                    <a:pt x="0" y="306"/>
                    <a:pt x="0" y="682"/>
                  </a:cubicBezTo>
                  <a:cubicBezTo>
                    <a:pt x="0" y="1056"/>
                    <a:pt x="306" y="1362"/>
                    <a:pt x="682" y="1362"/>
                  </a:cubicBezTo>
                  <a:lnTo>
                    <a:pt x="5066" y="1362"/>
                  </a:lnTo>
                  <a:cubicBezTo>
                    <a:pt x="5442" y="1362"/>
                    <a:pt x="5746" y="1056"/>
                    <a:pt x="5746" y="682"/>
                  </a:cubicBezTo>
                  <a:cubicBezTo>
                    <a:pt x="5746" y="306"/>
                    <a:pt x="5442" y="0"/>
                    <a:pt x="506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7" name="Google Shape;1517;p51"/>
            <p:cNvSpPr/>
            <p:nvPr/>
          </p:nvSpPr>
          <p:spPr>
            <a:xfrm>
              <a:off x="5625598" y="3685598"/>
              <a:ext cx="131617" cy="127212"/>
            </a:xfrm>
            <a:custGeom>
              <a:avLst/>
              <a:gdLst/>
              <a:ahLst/>
              <a:cxnLst/>
              <a:rect l="l" t="t" r="r" b="b"/>
              <a:pathLst>
                <a:path w="6305" h="6094" extrusionOk="0">
                  <a:moveTo>
                    <a:pt x="4942" y="1361"/>
                  </a:moveTo>
                  <a:lnTo>
                    <a:pt x="4942" y="4733"/>
                  </a:lnTo>
                  <a:lnTo>
                    <a:pt x="1363" y="4733"/>
                  </a:lnTo>
                  <a:lnTo>
                    <a:pt x="1363" y="1361"/>
                  </a:lnTo>
                  <a:close/>
                  <a:moveTo>
                    <a:pt x="680" y="1"/>
                  </a:moveTo>
                  <a:cubicBezTo>
                    <a:pt x="305" y="1"/>
                    <a:pt x="1" y="306"/>
                    <a:pt x="1" y="681"/>
                  </a:cubicBezTo>
                  <a:lnTo>
                    <a:pt x="1" y="5413"/>
                  </a:lnTo>
                  <a:cubicBezTo>
                    <a:pt x="1" y="5789"/>
                    <a:pt x="307" y="6094"/>
                    <a:pt x="683" y="6094"/>
                  </a:cubicBezTo>
                  <a:lnTo>
                    <a:pt x="5624" y="6094"/>
                  </a:lnTo>
                  <a:cubicBezTo>
                    <a:pt x="6000" y="6094"/>
                    <a:pt x="6304" y="5789"/>
                    <a:pt x="6304" y="5413"/>
                  </a:cubicBezTo>
                  <a:lnTo>
                    <a:pt x="6304" y="681"/>
                  </a:lnTo>
                  <a:cubicBezTo>
                    <a:pt x="6304" y="306"/>
                    <a:pt x="6002" y="1"/>
                    <a:pt x="5627" y="1"/>
                  </a:cubicBezTo>
                  <a:cubicBezTo>
                    <a:pt x="5626" y="1"/>
                    <a:pt x="5625" y="1"/>
                    <a:pt x="5624" y="1"/>
                  </a:cubicBezTo>
                  <a:lnTo>
                    <a:pt x="683" y="1"/>
                  </a:lnTo>
                  <a:cubicBezTo>
                    <a:pt x="682" y="1"/>
                    <a:pt x="681" y="1"/>
                    <a:pt x="68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518;p51"/>
            <p:cNvSpPr/>
            <p:nvPr/>
          </p:nvSpPr>
          <p:spPr>
            <a:xfrm>
              <a:off x="5401609" y="3486054"/>
              <a:ext cx="456808" cy="417333"/>
            </a:xfrm>
            <a:custGeom>
              <a:avLst/>
              <a:gdLst/>
              <a:ahLst/>
              <a:cxnLst/>
              <a:rect l="l" t="t" r="r" b="b"/>
              <a:pathLst>
                <a:path w="21883" h="19992" extrusionOk="0">
                  <a:moveTo>
                    <a:pt x="4149" y="1363"/>
                  </a:moveTo>
                  <a:cubicBezTo>
                    <a:pt x="5685" y="1363"/>
                    <a:pt x="6934" y="2611"/>
                    <a:pt x="6934" y="4149"/>
                  </a:cubicBezTo>
                  <a:cubicBezTo>
                    <a:pt x="6934" y="5685"/>
                    <a:pt x="5685" y="6936"/>
                    <a:pt x="4149" y="6936"/>
                  </a:cubicBezTo>
                  <a:cubicBezTo>
                    <a:pt x="2612" y="6936"/>
                    <a:pt x="1363" y="5685"/>
                    <a:pt x="1363" y="4149"/>
                  </a:cubicBezTo>
                  <a:cubicBezTo>
                    <a:pt x="1363" y="2611"/>
                    <a:pt x="2612" y="1363"/>
                    <a:pt x="4149" y="1363"/>
                  </a:cubicBezTo>
                  <a:close/>
                  <a:moveTo>
                    <a:pt x="17855" y="2666"/>
                  </a:moveTo>
                  <a:lnTo>
                    <a:pt x="17855" y="18381"/>
                  </a:lnTo>
                  <a:cubicBezTo>
                    <a:pt x="17855" y="18465"/>
                    <a:pt x="17861" y="18549"/>
                    <a:pt x="17875" y="18632"/>
                  </a:cubicBezTo>
                  <a:lnTo>
                    <a:pt x="3694" y="18632"/>
                  </a:lnTo>
                  <a:cubicBezTo>
                    <a:pt x="3283" y="18630"/>
                    <a:pt x="2949" y="18298"/>
                    <a:pt x="2949" y="17887"/>
                  </a:cubicBezTo>
                  <a:lnTo>
                    <a:pt x="2949" y="8119"/>
                  </a:lnTo>
                  <a:cubicBezTo>
                    <a:pt x="3341" y="8237"/>
                    <a:pt x="3745" y="8296"/>
                    <a:pt x="4148" y="8296"/>
                  </a:cubicBezTo>
                  <a:cubicBezTo>
                    <a:pt x="4662" y="8296"/>
                    <a:pt x="5175" y="8200"/>
                    <a:pt x="5661" y="8010"/>
                  </a:cubicBezTo>
                  <a:lnTo>
                    <a:pt x="16354" y="8010"/>
                  </a:lnTo>
                  <a:cubicBezTo>
                    <a:pt x="16730" y="8010"/>
                    <a:pt x="17034" y="7706"/>
                    <a:pt x="17034" y="7330"/>
                  </a:cubicBezTo>
                  <a:cubicBezTo>
                    <a:pt x="17034" y="6954"/>
                    <a:pt x="16730" y="6650"/>
                    <a:pt x="16354" y="6650"/>
                  </a:cubicBezTo>
                  <a:lnTo>
                    <a:pt x="7455" y="6650"/>
                  </a:lnTo>
                  <a:cubicBezTo>
                    <a:pt x="7724" y="6294"/>
                    <a:pt x="7935" y="5898"/>
                    <a:pt x="8079" y="5476"/>
                  </a:cubicBezTo>
                  <a:lnTo>
                    <a:pt x="12878" y="5476"/>
                  </a:lnTo>
                  <a:cubicBezTo>
                    <a:pt x="13250" y="5470"/>
                    <a:pt x="13548" y="5167"/>
                    <a:pt x="13548" y="4796"/>
                  </a:cubicBezTo>
                  <a:cubicBezTo>
                    <a:pt x="13548" y="4424"/>
                    <a:pt x="13250" y="4122"/>
                    <a:pt x="12878" y="4116"/>
                  </a:cubicBezTo>
                  <a:lnTo>
                    <a:pt x="8296" y="4116"/>
                  </a:lnTo>
                  <a:cubicBezTo>
                    <a:pt x="8291" y="3619"/>
                    <a:pt x="8200" y="3128"/>
                    <a:pt x="8022" y="2666"/>
                  </a:cubicBezTo>
                  <a:close/>
                  <a:moveTo>
                    <a:pt x="20521" y="5672"/>
                  </a:moveTo>
                  <a:lnTo>
                    <a:pt x="20521" y="17887"/>
                  </a:lnTo>
                  <a:cubicBezTo>
                    <a:pt x="20521" y="18298"/>
                    <a:pt x="20188" y="18630"/>
                    <a:pt x="19778" y="18632"/>
                  </a:cubicBezTo>
                  <a:lnTo>
                    <a:pt x="19468" y="18632"/>
                  </a:lnTo>
                  <a:cubicBezTo>
                    <a:pt x="19329" y="18632"/>
                    <a:pt x="19217" y="18518"/>
                    <a:pt x="19217" y="18381"/>
                  </a:cubicBezTo>
                  <a:lnTo>
                    <a:pt x="19217" y="5672"/>
                  </a:lnTo>
                  <a:close/>
                  <a:moveTo>
                    <a:pt x="4149" y="1"/>
                  </a:moveTo>
                  <a:cubicBezTo>
                    <a:pt x="1861" y="1"/>
                    <a:pt x="1" y="1861"/>
                    <a:pt x="1" y="4149"/>
                  </a:cubicBezTo>
                  <a:cubicBezTo>
                    <a:pt x="1" y="5422"/>
                    <a:pt x="586" y="6624"/>
                    <a:pt x="1589" y="7409"/>
                  </a:cubicBezTo>
                  <a:lnTo>
                    <a:pt x="1589" y="17887"/>
                  </a:lnTo>
                  <a:cubicBezTo>
                    <a:pt x="1589" y="19049"/>
                    <a:pt x="2530" y="19992"/>
                    <a:pt x="3694" y="19992"/>
                  </a:cubicBezTo>
                  <a:lnTo>
                    <a:pt x="19778" y="19992"/>
                  </a:lnTo>
                  <a:cubicBezTo>
                    <a:pt x="20940" y="19990"/>
                    <a:pt x="21881" y="19049"/>
                    <a:pt x="21883" y="17887"/>
                  </a:cubicBezTo>
                  <a:lnTo>
                    <a:pt x="21883" y="4991"/>
                  </a:lnTo>
                  <a:cubicBezTo>
                    <a:pt x="21883" y="4615"/>
                    <a:pt x="21579" y="4310"/>
                    <a:pt x="21203" y="4310"/>
                  </a:cubicBezTo>
                  <a:lnTo>
                    <a:pt x="19217" y="4310"/>
                  </a:lnTo>
                  <a:lnTo>
                    <a:pt x="19217" y="1985"/>
                  </a:lnTo>
                  <a:cubicBezTo>
                    <a:pt x="19217" y="1609"/>
                    <a:pt x="18913" y="1305"/>
                    <a:pt x="18537" y="1305"/>
                  </a:cubicBezTo>
                  <a:lnTo>
                    <a:pt x="7165" y="1305"/>
                  </a:lnTo>
                  <a:cubicBezTo>
                    <a:pt x="6382" y="473"/>
                    <a:pt x="5291" y="1"/>
                    <a:pt x="414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519;p51"/>
            <p:cNvSpPr/>
            <p:nvPr/>
          </p:nvSpPr>
          <p:spPr>
            <a:xfrm>
              <a:off x="5458034" y="3544650"/>
              <a:ext cx="60391" cy="54442"/>
            </a:xfrm>
            <a:custGeom>
              <a:avLst/>
              <a:gdLst/>
              <a:ahLst/>
              <a:cxnLst/>
              <a:rect l="l" t="t" r="r" b="b"/>
              <a:pathLst>
                <a:path w="2893" h="2608" extrusionOk="0">
                  <a:moveTo>
                    <a:pt x="1968" y="0"/>
                  </a:moveTo>
                  <a:cubicBezTo>
                    <a:pt x="1814" y="0"/>
                    <a:pt x="1659" y="42"/>
                    <a:pt x="1521" y="129"/>
                  </a:cubicBezTo>
                  <a:lnTo>
                    <a:pt x="1445" y="176"/>
                  </a:lnTo>
                  <a:lnTo>
                    <a:pt x="1368" y="129"/>
                  </a:lnTo>
                  <a:cubicBezTo>
                    <a:pt x="1231" y="44"/>
                    <a:pt x="1077" y="3"/>
                    <a:pt x="924" y="3"/>
                  </a:cubicBezTo>
                  <a:cubicBezTo>
                    <a:pt x="701" y="3"/>
                    <a:pt x="481" y="90"/>
                    <a:pt x="317" y="258"/>
                  </a:cubicBezTo>
                  <a:cubicBezTo>
                    <a:pt x="40" y="544"/>
                    <a:pt x="0" y="983"/>
                    <a:pt x="219" y="1315"/>
                  </a:cubicBezTo>
                  <a:lnTo>
                    <a:pt x="878" y="2304"/>
                  </a:lnTo>
                  <a:cubicBezTo>
                    <a:pt x="1012" y="2506"/>
                    <a:pt x="1228" y="2607"/>
                    <a:pt x="1444" y="2607"/>
                  </a:cubicBezTo>
                  <a:cubicBezTo>
                    <a:pt x="1660" y="2607"/>
                    <a:pt x="1876" y="2506"/>
                    <a:pt x="2012" y="2304"/>
                  </a:cubicBezTo>
                  <a:lnTo>
                    <a:pt x="2669" y="1315"/>
                  </a:lnTo>
                  <a:cubicBezTo>
                    <a:pt x="2892" y="984"/>
                    <a:pt x="2852" y="543"/>
                    <a:pt x="2574" y="258"/>
                  </a:cubicBezTo>
                  <a:cubicBezTo>
                    <a:pt x="2411" y="88"/>
                    <a:pt x="2190" y="0"/>
                    <a:pt x="196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20" name="Google Shape;1520;p51"/>
          <p:cNvGrpSpPr/>
          <p:nvPr/>
        </p:nvGrpSpPr>
        <p:grpSpPr>
          <a:xfrm>
            <a:off x="5526598" y="3505676"/>
            <a:ext cx="236300" cy="400849"/>
            <a:chOff x="4956450" y="3451568"/>
            <a:chExt cx="269288" cy="456808"/>
          </a:xfrm>
        </p:grpSpPr>
        <p:sp>
          <p:nvSpPr>
            <p:cNvPr id="1521" name="Google Shape;1521;p51"/>
            <p:cNvSpPr/>
            <p:nvPr/>
          </p:nvSpPr>
          <p:spPr>
            <a:xfrm>
              <a:off x="4956450" y="3451568"/>
              <a:ext cx="269288" cy="456808"/>
            </a:xfrm>
            <a:custGeom>
              <a:avLst/>
              <a:gdLst/>
              <a:ahLst/>
              <a:cxnLst/>
              <a:rect l="l" t="t" r="r" b="b"/>
              <a:pathLst>
                <a:path w="12900" h="21883" extrusionOk="0">
                  <a:moveTo>
                    <a:pt x="11319" y="1582"/>
                  </a:moveTo>
                  <a:lnTo>
                    <a:pt x="11319" y="3178"/>
                  </a:lnTo>
                  <a:lnTo>
                    <a:pt x="1582" y="3178"/>
                  </a:lnTo>
                  <a:lnTo>
                    <a:pt x="1582" y="1582"/>
                  </a:lnTo>
                  <a:close/>
                  <a:moveTo>
                    <a:pt x="11319" y="4760"/>
                  </a:moveTo>
                  <a:lnTo>
                    <a:pt x="11319" y="15541"/>
                  </a:lnTo>
                  <a:lnTo>
                    <a:pt x="1582" y="15541"/>
                  </a:lnTo>
                  <a:lnTo>
                    <a:pt x="1582" y="4760"/>
                  </a:lnTo>
                  <a:close/>
                  <a:moveTo>
                    <a:pt x="11319" y="17121"/>
                  </a:moveTo>
                  <a:lnTo>
                    <a:pt x="11319" y="20300"/>
                  </a:lnTo>
                  <a:lnTo>
                    <a:pt x="1582" y="20300"/>
                  </a:lnTo>
                  <a:lnTo>
                    <a:pt x="1582" y="17121"/>
                  </a:lnTo>
                  <a:close/>
                  <a:moveTo>
                    <a:pt x="791" y="1"/>
                  </a:moveTo>
                  <a:cubicBezTo>
                    <a:pt x="355" y="1"/>
                    <a:pt x="0" y="354"/>
                    <a:pt x="0" y="791"/>
                  </a:cubicBezTo>
                  <a:lnTo>
                    <a:pt x="0" y="21092"/>
                  </a:lnTo>
                  <a:cubicBezTo>
                    <a:pt x="0" y="21528"/>
                    <a:pt x="355" y="21882"/>
                    <a:pt x="791" y="21882"/>
                  </a:cubicBezTo>
                  <a:lnTo>
                    <a:pt x="12109" y="21882"/>
                  </a:lnTo>
                  <a:cubicBezTo>
                    <a:pt x="12546" y="21882"/>
                    <a:pt x="12899" y="21528"/>
                    <a:pt x="12899" y="21092"/>
                  </a:cubicBezTo>
                  <a:lnTo>
                    <a:pt x="12899" y="791"/>
                  </a:lnTo>
                  <a:cubicBezTo>
                    <a:pt x="12899" y="354"/>
                    <a:pt x="12546" y="1"/>
                    <a:pt x="1210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51"/>
            <p:cNvSpPr/>
            <p:nvPr/>
          </p:nvSpPr>
          <p:spPr>
            <a:xfrm>
              <a:off x="5063455" y="3813144"/>
              <a:ext cx="55298" cy="50371"/>
            </a:xfrm>
            <a:custGeom>
              <a:avLst/>
              <a:gdLst/>
              <a:ahLst/>
              <a:cxnLst/>
              <a:rect l="l" t="t" r="r" b="b"/>
              <a:pathLst>
                <a:path w="2649" h="2413" extrusionOk="0">
                  <a:moveTo>
                    <a:pt x="1324" y="0"/>
                  </a:moveTo>
                  <a:cubicBezTo>
                    <a:pt x="1015" y="0"/>
                    <a:pt x="707" y="118"/>
                    <a:pt x="472" y="353"/>
                  </a:cubicBezTo>
                  <a:cubicBezTo>
                    <a:pt x="1" y="824"/>
                    <a:pt x="1" y="1588"/>
                    <a:pt x="472" y="2059"/>
                  </a:cubicBezTo>
                  <a:cubicBezTo>
                    <a:pt x="707" y="2295"/>
                    <a:pt x="1015" y="2412"/>
                    <a:pt x="1324" y="2412"/>
                  </a:cubicBezTo>
                  <a:cubicBezTo>
                    <a:pt x="1632" y="2412"/>
                    <a:pt x="1941" y="2295"/>
                    <a:pt x="2176" y="2059"/>
                  </a:cubicBezTo>
                  <a:cubicBezTo>
                    <a:pt x="2648" y="1588"/>
                    <a:pt x="2648" y="824"/>
                    <a:pt x="2176" y="353"/>
                  </a:cubicBezTo>
                  <a:cubicBezTo>
                    <a:pt x="1941" y="118"/>
                    <a:pt x="1632" y="0"/>
                    <a:pt x="132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23" name="Google Shape;1523;p51"/>
          <p:cNvGrpSpPr/>
          <p:nvPr/>
        </p:nvGrpSpPr>
        <p:grpSpPr>
          <a:xfrm>
            <a:off x="4970101" y="3544803"/>
            <a:ext cx="400849" cy="322595"/>
            <a:chOff x="4370697" y="3488934"/>
            <a:chExt cx="456808" cy="367630"/>
          </a:xfrm>
        </p:grpSpPr>
        <p:sp>
          <p:nvSpPr>
            <p:cNvPr id="1524" name="Google Shape;1524;p51"/>
            <p:cNvSpPr/>
            <p:nvPr/>
          </p:nvSpPr>
          <p:spPr>
            <a:xfrm>
              <a:off x="4390800" y="3488934"/>
              <a:ext cx="417103" cy="319450"/>
            </a:xfrm>
            <a:custGeom>
              <a:avLst/>
              <a:gdLst/>
              <a:ahLst/>
              <a:cxnLst/>
              <a:rect l="l" t="t" r="r" b="b"/>
              <a:pathLst>
                <a:path w="19981" h="15303" extrusionOk="0">
                  <a:moveTo>
                    <a:pt x="18518" y="1462"/>
                  </a:moveTo>
                  <a:lnTo>
                    <a:pt x="18518" y="13839"/>
                  </a:lnTo>
                  <a:lnTo>
                    <a:pt x="1463" y="13839"/>
                  </a:lnTo>
                  <a:lnTo>
                    <a:pt x="1463" y="1462"/>
                  </a:lnTo>
                  <a:close/>
                  <a:moveTo>
                    <a:pt x="731" y="0"/>
                  </a:moveTo>
                  <a:cubicBezTo>
                    <a:pt x="327" y="0"/>
                    <a:pt x="0" y="327"/>
                    <a:pt x="0" y="731"/>
                  </a:cubicBezTo>
                  <a:lnTo>
                    <a:pt x="0" y="14570"/>
                  </a:lnTo>
                  <a:cubicBezTo>
                    <a:pt x="0" y="14975"/>
                    <a:pt x="327" y="15302"/>
                    <a:pt x="731" y="15302"/>
                  </a:cubicBezTo>
                  <a:lnTo>
                    <a:pt x="19250" y="15302"/>
                  </a:lnTo>
                  <a:cubicBezTo>
                    <a:pt x="19654" y="15302"/>
                    <a:pt x="19981" y="14973"/>
                    <a:pt x="19981" y="14570"/>
                  </a:cubicBezTo>
                  <a:lnTo>
                    <a:pt x="19981" y="731"/>
                  </a:lnTo>
                  <a:cubicBezTo>
                    <a:pt x="19981" y="327"/>
                    <a:pt x="19654" y="0"/>
                    <a:pt x="1925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525;p51"/>
            <p:cNvSpPr/>
            <p:nvPr/>
          </p:nvSpPr>
          <p:spPr>
            <a:xfrm>
              <a:off x="4370697" y="3826024"/>
              <a:ext cx="456808" cy="30540"/>
            </a:xfrm>
            <a:custGeom>
              <a:avLst/>
              <a:gdLst/>
              <a:ahLst/>
              <a:cxnLst/>
              <a:rect l="l" t="t" r="r" b="b"/>
              <a:pathLst>
                <a:path w="21883" h="1463" extrusionOk="0">
                  <a:moveTo>
                    <a:pt x="729" y="1"/>
                  </a:moveTo>
                  <a:cubicBezTo>
                    <a:pt x="327" y="1"/>
                    <a:pt x="0" y="328"/>
                    <a:pt x="0" y="731"/>
                  </a:cubicBezTo>
                  <a:cubicBezTo>
                    <a:pt x="0" y="1136"/>
                    <a:pt x="329" y="1462"/>
                    <a:pt x="732" y="1462"/>
                  </a:cubicBezTo>
                  <a:cubicBezTo>
                    <a:pt x="736" y="1462"/>
                    <a:pt x="739" y="1462"/>
                    <a:pt x="743" y="1462"/>
                  </a:cubicBezTo>
                  <a:lnTo>
                    <a:pt x="21164" y="1462"/>
                  </a:lnTo>
                  <a:cubicBezTo>
                    <a:pt x="21563" y="1456"/>
                    <a:pt x="21882" y="1130"/>
                    <a:pt x="21882" y="731"/>
                  </a:cubicBezTo>
                  <a:cubicBezTo>
                    <a:pt x="21882" y="333"/>
                    <a:pt x="21563" y="7"/>
                    <a:pt x="21164" y="1"/>
                  </a:cubicBezTo>
                  <a:lnTo>
                    <a:pt x="743" y="1"/>
                  </a:lnTo>
                  <a:cubicBezTo>
                    <a:pt x="738" y="1"/>
                    <a:pt x="734" y="1"/>
                    <a:pt x="72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6" name="Google Shape;1526;p51"/>
            <p:cNvSpPr/>
            <p:nvPr/>
          </p:nvSpPr>
          <p:spPr>
            <a:xfrm>
              <a:off x="4583059" y="3561162"/>
              <a:ext cx="175016" cy="174974"/>
            </a:xfrm>
            <a:custGeom>
              <a:avLst/>
              <a:gdLst/>
              <a:ahLst/>
              <a:cxnLst/>
              <a:rect l="l" t="t" r="r" b="b"/>
              <a:pathLst>
                <a:path w="8384" h="8382" extrusionOk="0">
                  <a:moveTo>
                    <a:pt x="4192" y="1462"/>
                  </a:moveTo>
                  <a:cubicBezTo>
                    <a:pt x="4265" y="1462"/>
                    <a:pt x="4337" y="1467"/>
                    <a:pt x="4411" y="1471"/>
                  </a:cubicBezTo>
                  <a:lnTo>
                    <a:pt x="3682" y="3460"/>
                  </a:lnTo>
                  <a:lnTo>
                    <a:pt x="1563" y="3460"/>
                  </a:lnTo>
                  <a:cubicBezTo>
                    <a:pt x="1882" y="2309"/>
                    <a:pt x="2940" y="1462"/>
                    <a:pt x="4192" y="1462"/>
                  </a:cubicBezTo>
                  <a:close/>
                  <a:moveTo>
                    <a:pt x="5782" y="1976"/>
                  </a:moveTo>
                  <a:cubicBezTo>
                    <a:pt x="6497" y="2488"/>
                    <a:pt x="6920" y="3313"/>
                    <a:pt x="6920" y="4190"/>
                  </a:cubicBezTo>
                  <a:cubicBezTo>
                    <a:pt x="6920" y="5696"/>
                    <a:pt x="5696" y="6920"/>
                    <a:pt x="4192" y="6920"/>
                  </a:cubicBezTo>
                  <a:cubicBezTo>
                    <a:pt x="2940" y="6920"/>
                    <a:pt x="1882" y="6074"/>
                    <a:pt x="1563" y="4923"/>
                  </a:cubicBezTo>
                  <a:lnTo>
                    <a:pt x="4192" y="4923"/>
                  </a:lnTo>
                  <a:cubicBezTo>
                    <a:pt x="4498" y="4923"/>
                    <a:pt x="4773" y="4730"/>
                    <a:pt x="4878" y="4443"/>
                  </a:cubicBezTo>
                  <a:lnTo>
                    <a:pt x="5782" y="1976"/>
                  </a:lnTo>
                  <a:close/>
                  <a:moveTo>
                    <a:pt x="4192" y="1"/>
                  </a:moveTo>
                  <a:cubicBezTo>
                    <a:pt x="1881" y="1"/>
                    <a:pt x="1" y="1881"/>
                    <a:pt x="1" y="4190"/>
                  </a:cubicBezTo>
                  <a:cubicBezTo>
                    <a:pt x="1" y="6502"/>
                    <a:pt x="1881" y="8382"/>
                    <a:pt x="4192" y="8382"/>
                  </a:cubicBezTo>
                  <a:cubicBezTo>
                    <a:pt x="6502" y="8382"/>
                    <a:pt x="8383" y="6502"/>
                    <a:pt x="8383" y="4190"/>
                  </a:cubicBezTo>
                  <a:cubicBezTo>
                    <a:pt x="8383" y="1881"/>
                    <a:pt x="6503" y="1"/>
                    <a:pt x="419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7" name="Google Shape;1527;p51"/>
            <p:cNvSpPr/>
            <p:nvPr/>
          </p:nvSpPr>
          <p:spPr>
            <a:xfrm>
              <a:off x="4446495" y="3588967"/>
              <a:ext cx="123601" cy="30519"/>
            </a:xfrm>
            <a:custGeom>
              <a:avLst/>
              <a:gdLst/>
              <a:ahLst/>
              <a:cxnLst/>
              <a:rect l="l" t="t" r="r" b="b"/>
              <a:pathLst>
                <a:path w="5921" h="1462" extrusionOk="0">
                  <a:moveTo>
                    <a:pt x="730" y="0"/>
                  </a:moveTo>
                  <a:cubicBezTo>
                    <a:pt x="328" y="0"/>
                    <a:pt x="1" y="327"/>
                    <a:pt x="1" y="731"/>
                  </a:cubicBezTo>
                  <a:cubicBezTo>
                    <a:pt x="1" y="1135"/>
                    <a:pt x="330" y="1462"/>
                    <a:pt x="733" y="1462"/>
                  </a:cubicBezTo>
                  <a:cubicBezTo>
                    <a:pt x="736" y="1462"/>
                    <a:pt x="740" y="1461"/>
                    <a:pt x="744" y="1461"/>
                  </a:cubicBezTo>
                  <a:lnTo>
                    <a:pt x="5178" y="1461"/>
                  </a:lnTo>
                  <a:cubicBezTo>
                    <a:pt x="5182" y="1461"/>
                    <a:pt x="5185" y="1462"/>
                    <a:pt x="5189" y="1462"/>
                  </a:cubicBezTo>
                  <a:cubicBezTo>
                    <a:pt x="5592" y="1462"/>
                    <a:pt x="5921" y="1135"/>
                    <a:pt x="5921" y="731"/>
                  </a:cubicBezTo>
                  <a:cubicBezTo>
                    <a:pt x="5921" y="327"/>
                    <a:pt x="5594" y="0"/>
                    <a:pt x="5192" y="0"/>
                  </a:cubicBezTo>
                  <a:cubicBezTo>
                    <a:pt x="5187" y="0"/>
                    <a:pt x="5183" y="0"/>
                    <a:pt x="5178" y="0"/>
                  </a:cubicBezTo>
                  <a:lnTo>
                    <a:pt x="744" y="0"/>
                  </a:lnTo>
                  <a:cubicBezTo>
                    <a:pt x="739" y="0"/>
                    <a:pt x="735" y="0"/>
                    <a:pt x="73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8" name="Google Shape;1528;p51"/>
            <p:cNvSpPr/>
            <p:nvPr/>
          </p:nvSpPr>
          <p:spPr>
            <a:xfrm>
              <a:off x="4446495" y="3633368"/>
              <a:ext cx="123601" cy="30540"/>
            </a:xfrm>
            <a:custGeom>
              <a:avLst/>
              <a:gdLst/>
              <a:ahLst/>
              <a:cxnLst/>
              <a:rect l="l" t="t" r="r" b="b"/>
              <a:pathLst>
                <a:path w="5921" h="1463" extrusionOk="0">
                  <a:moveTo>
                    <a:pt x="733" y="1"/>
                  </a:moveTo>
                  <a:cubicBezTo>
                    <a:pt x="330" y="1"/>
                    <a:pt x="1" y="327"/>
                    <a:pt x="1" y="731"/>
                  </a:cubicBezTo>
                  <a:cubicBezTo>
                    <a:pt x="1" y="1135"/>
                    <a:pt x="328" y="1462"/>
                    <a:pt x="730" y="1462"/>
                  </a:cubicBezTo>
                  <a:cubicBezTo>
                    <a:pt x="735" y="1462"/>
                    <a:pt x="739" y="1462"/>
                    <a:pt x="744" y="1462"/>
                  </a:cubicBezTo>
                  <a:lnTo>
                    <a:pt x="5178" y="1462"/>
                  </a:lnTo>
                  <a:cubicBezTo>
                    <a:pt x="5183" y="1462"/>
                    <a:pt x="5187" y="1462"/>
                    <a:pt x="5192" y="1462"/>
                  </a:cubicBezTo>
                  <a:cubicBezTo>
                    <a:pt x="5594" y="1462"/>
                    <a:pt x="5921" y="1135"/>
                    <a:pt x="5921" y="731"/>
                  </a:cubicBezTo>
                  <a:cubicBezTo>
                    <a:pt x="5921" y="327"/>
                    <a:pt x="5592" y="1"/>
                    <a:pt x="5189" y="1"/>
                  </a:cubicBezTo>
                  <a:cubicBezTo>
                    <a:pt x="5185" y="1"/>
                    <a:pt x="5182" y="1"/>
                    <a:pt x="5178" y="1"/>
                  </a:cubicBezTo>
                  <a:lnTo>
                    <a:pt x="744" y="1"/>
                  </a:lnTo>
                  <a:cubicBezTo>
                    <a:pt x="740" y="1"/>
                    <a:pt x="736" y="1"/>
                    <a:pt x="73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529;p51"/>
            <p:cNvSpPr/>
            <p:nvPr/>
          </p:nvSpPr>
          <p:spPr>
            <a:xfrm>
              <a:off x="4446495" y="3677790"/>
              <a:ext cx="123601" cy="30561"/>
            </a:xfrm>
            <a:custGeom>
              <a:avLst/>
              <a:gdLst/>
              <a:ahLst/>
              <a:cxnLst/>
              <a:rect l="l" t="t" r="r" b="b"/>
              <a:pathLst>
                <a:path w="5921" h="1464" extrusionOk="0">
                  <a:moveTo>
                    <a:pt x="733" y="0"/>
                  </a:moveTo>
                  <a:cubicBezTo>
                    <a:pt x="330" y="0"/>
                    <a:pt x="1" y="327"/>
                    <a:pt x="1" y="731"/>
                  </a:cubicBezTo>
                  <a:cubicBezTo>
                    <a:pt x="1" y="1137"/>
                    <a:pt x="330" y="1463"/>
                    <a:pt x="733" y="1463"/>
                  </a:cubicBezTo>
                  <a:cubicBezTo>
                    <a:pt x="736" y="1463"/>
                    <a:pt x="740" y="1463"/>
                    <a:pt x="744" y="1463"/>
                  </a:cubicBezTo>
                  <a:lnTo>
                    <a:pt x="5178" y="1463"/>
                  </a:lnTo>
                  <a:cubicBezTo>
                    <a:pt x="5182" y="1463"/>
                    <a:pt x="5185" y="1463"/>
                    <a:pt x="5189" y="1463"/>
                  </a:cubicBezTo>
                  <a:cubicBezTo>
                    <a:pt x="5592" y="1463"/>
                    <a:pt x="5921" y="1137"/>
                    <a:pt x="5921" y="731"/>
                  </a:cubicBezTo>
                  <a:cubicBezTo>
                    <a:pt x="5921" y="327"/>
                    <a:pt x="5592" y="0"/>
                    <a:pt x="5189" y="0"/>
                  </a:cubicBezTo>
                  <a:cubicBezTo>
                    <a:pt x="5185" y="0"/>
                    <a:pt x="5182" y="0"/>
                    <a:pt x="5178" y="1"/>
                  </a:cubicBezTo>
                  <a:lnTo>
                    <a:pt x="744" y="1"/>
                  </a:lnTo>
                  <a:cubicBezTo>
                    <a:pt x="740" y="0"/>
                    <a:pt x="736" y="0"/>
                    <a:pt x="73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30" name="Google Shape;1530;p51"/>
          <p:cNvGrpSpPr/>
          <p:nvPr/>
        </p:nvGrpSpPr>
        <p:grpSpPr>
          <a:xfrm>
            <a:off x="4413622" y="3505675"/>
            <a:ext cx="400830" cy="400849"/>
            <a:chOff x="3786385" y="3465867"/>
            <a:chExt cx="456787" cy="456808"/>
          </a:xfrm>
        </p:grpSpPr>
        <p:sp>
          <p:nvSpPr>
            <p:cNvPr id="1531" name="Google Shape;1531;p51"/>
            <p:cNvSpPr/>
            <p:nvPr/>
          </p:nvSpPr>
          <p:spPr>
            <a:xfrm>
              <a:off x="3786385" y="3465867"/>
              <a:ext cx="456787" cy="456808"/>
            </a:xfrm>
            <a:custGeom>
              <a:avLst/>
              <a:gdLst/>
              <a:ahLst/>
              <a:cxnLst/>
              <a:rect l="l" t="t" r="r" b="b"/>
              <a:pathLst>
                <a:path w="21882" h="21883" extrusionOk="0">
                  <a:moveTo>
                    <a:pt x="10941" y="1845"/>
                  </a:moveTo>
                  <a:cubicBezTo>
                    <a:pt x="15956" y="1845"/>
                    <a:pt x="20037" y="5926"/>
                    <a:pt x="20037" y="10941"/>
                  </a:cubicBezTo>
                  <a:cubicBezTo>
                    <a:pt x="20037" y="15958"/>
                    <a:pt x="15956" y="20039"/>
                    <a:pt x="10941" y="20039"/>
                  </a:cubicBezTo>
                  <a:cubicBezTo>
                    <a:pt x="5924" y="20039"/>
                    <a:pt x="1843" y="15958"/>
                    <a:pt x="1843" y="10941"/>
                  </a:cubicBezTo>
                  <a:cubicBezTo>
                    <a:pt x="1843" y="5926"/>
                    <a:pt x="5924" y="1845"/>
                    <a:pt x="10941" y="1845"/>
                  </a:cubicBezTo>
                  <a:close/>
                  <a:moveTo>
                    <a:pt x="10941" y="0"/>
                  </a:moveTo>
                  <a:cubicBezTo>
                    <a:pt x="4908" y="0"/>
                    <a:pt x="0" y="4908"/>
                    <a:pt x="0" y="10941"/>
                  </a:cubicBezTo>
                  <a:cubicBezTo>
                    <a:pt x="0" y="16974"/>
                    <a:pt x="4908" y="21882"/>
                    <a:pt x="10941" y="21882"/>
                  </a:cubicBezTo>
                  <a:cubicBezTo>
                    <a:pt x="16974" y="21882"/>
                    <a:pt x="21882" y="16974"/>
                    <a:pt x="21882" y="10941"/>
                  </a:cubicBezTo>
                  <a:cubicBezTo>
                    <a:pt x="21882" y="4908"/>
                    <a:pt x="16974" y="0"/>
                    <a:pt x="1094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532;p51"/>
            <p:cNvSpPr/>
            <p:nvPr/>
          </p:nvSpPr>
          <p:spPr>
            <a:xfrm>
              <a:off x="3885542" y="3571662"/>
              <a:ext cx="258432" cy="245177"/>
            </a:xfrm>
            <a:custGeom>
              <a:avLst/>
              <a:gdLst/>
              <a:ahLst/>
              <a:cxnLst/>
              <a:rect l="l" t="t" r="r" b="b"/>
              <a:pathLst>
                <a:path w="12380" h="11745" extrusionOk="0">
                  <a:moveTo>
                    <a:pt x="6191" y="3007"/>
                  </a:moveTo>
                  <a:lnTo>
                    <a:pt x="6972" y="4591"/>
                  </a:lnTo>
                  <a:cubicBezTo>
                    <a:pt x="7107" y="4863"/>
                    <a:pt x="7366" y="5051"/>
                    <a:pt x="7666" y="5095"/>
                  </a:cubicBezTo>
                  <a:lnTo>
                    <a:pt x="9413" y="5349"/>
                  </a:lnTo>
                  <a:lnTo>
                    <a:pt x="8149" y="6581"/>
                  </a:lnTo>
                  <a:cubicBezTo>
                    <a:pt x="7932" y="6793"/>
                    <a:pt x="7833" y="7099"/>
                    <a:pt x="7885" y="7397"/>
                  </a:cubicBezTo>
                  <a:lnTo>
                    <a:pt x="8183" y="9138"/>
                  </a:lnTo>
                  <a:lnTo>
                    <a:pt x="6620" y="8316"/>
                  </a:lnTo>
                  <a:cubicBezTo>
                    <a:pt x="6486" y="8245"/>
                    <a:pt x="6338" y="8210"/>
                    <a:pt x="6191" y="8210"/>
                  </a:cubicBezTo>
                  <a:cubicBezTo>
                    <a:pt x="6043" y="8210"/>
                    <a:pt x="5896" y="8245"/>
                    <a:pt x="5761" y="8316"/>
                  </a:cubicBezTo>
                  <a:lnTo>
                    <a:pt x="4199" y="9138"/>
                  </a:lnTo>
                  <a:lnTo>
                    <a:pt x="4497" y="7397"/>
                  </a:lnTo>
                  <a:cubicBezTo>
                    <a:pt x="4549" y="7099"/>
                    <a:pt x="4450" y="6793"/>
                    <a:pt x="4231" y="6581"/>
                  </a:cubicBezTo>
                  <a:lnTo>
                    <a:pt x="2967" y="5349"/>
                  </a:lnTo>
                  <a:lnTo>
                    <a:pt x="4714" y="5095"/>
                  </a:lnTo>
                  <a:cubicBezTo>
                    <a:pt x="5016" y="5051"/>
                    <a:pt x="5275" y="4863"/>
                    <a:pt x="5410" y="4591"/>
                  </a:cubicBezTo>
                  <a:lnTo>
                    <a:pt x="6191" y="3007"/>
                  </a:lnTo>
                  <a:close/>
                  <a:moveTo>
                    <a:pt x="6191" y="1"/>
                  </a:moveTo>
                  <a:cubicBezTo>
                    <a:pt x="5839" y="1"/>
                    <a:pt x="5518" y="201"/>
                    <a:pt x="5364" y="516"/>
                  </a:cubicBezTo>
                  <a:lnTo>
                    <a:pt x="3970" y="3339"/>
                  </a:lnTo>
                  <a:lnTo>
                    <a:pt x="853" y="3793"/>
                  </a:lnTo>
                  <a:cubicBezTo>
                    <a:pt x="506" y="3843"/>
                    <a:pt x="218" y="4086"/>
                    <a:pt x="109" y="4420"/>
                  </a:cubicBezTo>
                  <a:cubicBezTo>
                    <a:pt x="1" y="4754"/>
                    <a:pt x="91" y="5120"/>
                    <a:pt x="343" y="5366"/>
                  </a:cubicBezTo>
                  <a:lnTo>
                    <a:pt x="2597" y="7564"/>
                  </a:lnTo>
                  <a:lnTo>
                    <a:pt x="2064" y="10668"/>
                  </a:lnTo>
                  <a:cubicBezTo>
                    <a:pt x="2006" y="11014"/>
                    <a:pt x="2148" y="11362"/>
                    <a:pt x="2431" y="11568"/>
                  </a:cubicBezTo>
                  <a:cubicBezTo>
                    <a:pt x="2592" y="11685"/>
                    <a:pt x="2783" y="11745"/>
                    <a:pt x="2975" y="11745"/>
                  </a:cubicBezTo>
                  <a:cubicBezTo>
                    <a:pt x="3121" y="11745"/>
                    <a:pt x="3267" y="11710"/>
                    <a:pt x="3401" y="11640"/>
                  </a:cubicBezTo>
                  <a:lnTo>
                    <a:pt x="6189" y="10174"/>
                  </a:lnTo>
                  <a:lnTo>
                    <a:pt x="8977" y="11640"/>
                  </a:lnTo>
                  <a:cubicBezTo>
                    <a:pt x="9112" y="11710"/>
                    <a:pt x="9258" y="11745"/>
                    <a:pt x="9404" y="11745"/>
                  </a:cubicBezTo>
                  <a:cubicBezTo>
                    <a:pt x="9596" y="11745"/>
                    <a:pt x="9787" y="11685"/>
                    <a:pt x="9948" y="11568"/>
                  </a:cubicBezTo>
                  <a:cubicBezTo>
                    <a:pt x="10232" y="11362"/>
                    <a:pt x="10374" y="11014"/>
                    <a:pt x="10315" y="10668"/>
                  </a:cubicBezTo>
                  <a:lnTo>
                    <a:pt x="9783" y="7564"/>
                  </a:lnTo>
                  <a:lnTo>
                    <a:pt x="12037" y="5366"/>
                  </a:lnTo>
                  <a:cubicBezTo>
                    <a:pt x="12290" y="5121"/>
                    <a:pt x="12380" y="4754"/>
                    <a:pt x="12273" y="4420"/>
                  </a:cubicBezTo>
                  <a:cubicBezTo>
                    <a:pt x="12164" y="4086"/>
                    <a:pt x="11875" y="3842"/>
                    <a:pt x="11527" y="3793"/>
                  </a:cubicBezTo>
                  <a:lnTo>
                    <a:pt x="8410" y="3339"/>
                  </a:lnTo>
                  <a:lnTo>
                    <a:pt x="7018" y="516"/>
                  </a:lnTo>
                  <a:cubicBezTo>
                    <a:pt x="6862" y="201"/>
                    <a:pt x="6541" y="1"/>
                    <a:pt x="619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3" name="Google Shape;1533;p51"/>
          <p:cNvSpPr/>
          <p:nvPr/>
        </p:nvSpPr>
        <p:spPr>
          <a:xfrm>
            <a:off x="3857242" y="3563351"/>
            <a:ext cx="400842" cy="285735"/>
          </a:xfrm>
          <a:custGeom>
            <a:avLst/>
            <a:gdLst/>
            <a:ahLst/>
            <a:cxnLst/>
            <a:rect l="l" t="t" r="r" b="b"/>
            <a:pathLst>
              <a:path w="21883" h="15599" extrusionOk="0">
                <a:moveTo>
                  <a:pt x="17036" y="1717"/>
                </a:moveTo>
                <a:cubicBezTo>
                  <a:pt x="18761" y="1717"/>
                  <a:pt x="20164" y="3120"/>
                  <a:pt x="20164" y="4846"/>
                </a:cubicBezTo>
                <a:cubicBezTo>
                  <a:pt x="20164" y="6570"/>
                  <a:pt x="18761" y="7973"/>
                  <a:pt x="17037" y="7973"/>
                </a:cubicBezTo>
                <a:lnTo>
                  <a:pt x="17036" y="7973"/>
                </a:lnTo>
                <a:cubicBezTo>
                  <a:pt x="15312" y="7973"/>
                  <a:pt x="13908" y="6570"/>
                  <a:pt x="13908" y="4846"/>
                </a:cubicBezTo>
                <a:cubicBezTo>
                  <a:pt x="13908" y="3120"/>
                  <a:pt x="15312" y="1717"/>
                  <a:pt x="17036" y="1717"/>
                </a:cubicBezTo>
                <a:close/>
                <a:moveTo>
                  <a:pt x="3524" y="4729"/>
                </a:moveTo>
                <a:cubicBezTo>
                  <a:pt x="3756" y="4729"/>
                  <a:pt x="3990" y="4773"/>
                  <a:pt x="4213" y="4865"/>
                </a:cubicBezTo>
                <a:cubicBezTo>
                  <a:pt x="4887" y="5145"/>
                  <a:pt x="5327" y="5804"/>
                  <a:pt x="5327" y="6535"/>
                </a:cubicBezTo>
                <a:cubicBezTo>
                  <a:pt x="5326" y="7530"/>
                  <a:pt x="4519" y="8338"/>
                  <a:pt x="3522" y="8340"/>
                </a:cubicBezTo>
                <a:cubicBezTo>
                  <a:pt x="2792" y="8338"/>
                  <a:pt x="2134" y="7899"/>
                  <a:pt x="1855" y="7224"/>
                </a:cubicBezTo>
                <a:cubicBezTo>
                  <a:pt x="1575" y="6550"/>
                  <a:pt x="1729" y="5773"/>
                  <a:pt x="2246" y="5257"/>
                </a:cubicBezTo>
                <a:cubicBezTo>
                  <a:pt x="2592" y="4912"/>
                  <a:pt x="3054" y="4729"/>
                  <a:pt x="3524" y="4729"/>
                </a:cubicBezTo>
                <a:close/>
                <a:moveTo>
                  <a:pt x="9062" y="11801"/>
                </a:moveTo>
                <a:cubicBezTo>
                  <a:pt x="9196" y="11801"/>
                  <a:pt x="9331" y="11827"/>
                  <a:pt x="9460" y="11881"/>
                </a:cubicBezTo>
                <a:cubicBezTo>
                  <a:pt x="9850" y="12042"/>
                  <a:pt x="10102" y="12421"/>
                  <a:pt x="10102" y="12841"/>
                </a:cubicBezTo>
                <a:cubicBezTo>
                  <a:pt x="10102" y="13416"/>
                  <a:pt x="9638" y="13880"/>
                  <a:pt x="9063" y="13880"/>
                </a:cubicBezTo>
                <a:cubicBezTo>
                  <a:pt x="8643" y="13880"/>
                  <a:pt x="8264" y="13628"/>
                  <a:pt x="8103" y="13238"/>
                </a:cubicBezTo>
                <a:cubicBezTo>
                  <a:pt x="7941" y="12850"/>
                  <a:pt x="8030" y="12404"/>
                  <a:pt x="8328" y="12106"/>
                </a:cubicBezTo>
                <a:cubicBezTo>
                  <a:pt x="8527" y="11907"/>
                  <a:pt x="8792" y="11801"/>
                  <a:pt x="9062" y="11801"/>
                </a:cubicBezTo>
                <a:close/>
                <a:moveTo>
                  <a:pt x="17037" y="0"/>
                </a:moveTo>
                <a:cubicBezTo>
                  <a:pt x="14365" y="0"/>
                  <a:pt x="12192" y="2174"/>
                  <a:pt x="12192" y="4846"/>
                </a:cubicBezTo>
                <a:cubicBezTo>
                  <a:pt x="12190" y="5834"/>
                  <a:pt x="12494" y="6800"/>
                  <a:pt x="13062" y="7612"/>
                </a:cubicBezTo>
                <a:lnTo>
                  <a:pt x="10309" y="10382"/>
                </a:lnTo>
                <a:cubicBezTo>
                  <a:pt x="9918" y="10183"/>
                  <a:pt x="9491" y="10084"/>
                  <a:pt x="9064" y="10084"/>
                </a:cubicBezTo>
                <a:cubicBezTo>
                  <a:pt x="8643" y="10084"/>
                  <a:pt x="8221" y="10181"/>
                  <a:pt x="7834" y="10374"/>
                </a:cubicBezTo>
                <a:lnTo>
                  <a:pt x="6270" y="8734"/>
                </a:lnTo>
                <a:cubicBezTo>
                  <a:pt x="6773" y="8110"/>
                  <a:pt x="7045" y="7334"/>
                  <a:pt x="7045" y="6533"/>
                </a:cubicBezTo>
                <a:cubicBezTo>
                  <a:pt x="7045" y="4590"/>
                  <a:pt x="5465" y="3011"/>
                  <a:pt x="3522" y="3011"/>
                </a:cubicBezTo>
                <a:cubicBezTo>
                  <a:pt x="1581" y="3011"/>
                  <a:pt x="1" y="4590"/>
                  <a:pt x="1" y="6533"/>
                </a:cubicBezTo>
                <a:cubicBezTo>
                  <a:pt x="1" y="8476"/>
                  <a:pt x="1581" y="10056"/>
                  <a:pt x="3522" y="10056"/>
                </a:cubicBezTo>
                <a:cubicBezTo>
                  <a:pt x="3995" y="10056"/>
                  <a:pt x="4461" y="9961"/>
                  <a:pt x="4895" y="9778"/>
                </a:cubicBezTo>
                <a:lnTo>
                  <a:pt x="6613" y="11580"/>
                </a:lnTo>
                <a:cubicBezTo>
                  <a:pt x="6411" y="11970"/>
                  <a:pt x="6307" y="12402"/>
                  <a:pt x="6307" y="12841"/>
                </a:cubicBezTo>
                <a:cubicBezTo>
                  <a:pt x="6307" y="14360"/>
                  <a:pt x="7544" y="15598"/>
                  <a:pt x="9065" y="15598"/>
                </a:cubicBezTo>
                <a:cubicBezTo>
                  <a:pt x="10584" y="15598"/>
                  <a:pt x="11822" y="14360"/>
                  <a:pt x="11822" y="12841"/>
                </a:cubicBezTo>
                <a:cubicBezTo>
                  <a:pt x="11822" y="12409"/>
                  <a:pt x="11720" y="11982"/>
                  <a:pt x="11524" y="11597"/>
                </a:cubicBezTo>
                <a:lnTo>
                  <a:pt x="14278" y="8824"/>
                </a:lnTo>
                <a:cubicBezTo>
                  <a:pt x="15085" y="9387"/>
                  <a:pt x="16045" y="9689"/>
                  <a:pt x="17030" y="9689"/>
                </a:cubicBezTo>
                <a:cubicBezTo>
                  <a:pt x="17032" y="9689"/>
                  <a:pt x="17035" y="9689"/>
                  <a:pt x="17037" y="9689"/>
                </a:cubicBezTo>
                <a:cubicBezTo>
                  <a:pt x="19709" y="9689"/>
                  <a:pt x="21882" y="7516"/>
                  <a:pt x="21882" y="4844"/>
                </a:cubicBezTo>
                <a:cubicBezTo>
                  <a:pt x="21882" y="2172"/>
                  <a:pt x="19709" y="0"/>
                  <a:pt x="1703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34" name="Google Shape;1534;p51"/>
          <p:cNvGrpSpPr/>
          <p:nvPr/>
        </p:nvGrpSpPr>
        <p:grpSpPr>
          <a:xfrm>
            <a:off x="3300627" y="3565529"/>
            <a:ext cx="400849" cy="281142"/>
            <a:chOff x="2648218" y="3521583"/>
            <a:chExt cx="456808" cy="320389"/>
          </a:xfrm>
        </p:grpSpPr>
        <p:sp>
          <p:nvSpPr>
            <p:cNvPr id="1535" name="Google Shape;1535;p51"/>
            <p:cNvSpPr/>
            <p:nvPr/>
          </p:nvSpPr>
          <p:spPr>
            <a:xfrm>
              <a:off x="2648218" y="3521583"/>
              <a:ext cx="456808" cy="320389"/>
            </a:xfrm>
            <a:custGeom>
              <a:avLst/>
              <a:gdLst/>
              <a:ahLst/>
              <a:cxnLst/>
              <a:rect l="l" t="t" r="r" b="b"/>
              <a:pathLst>
                <a:path w="21883" h="15348" extrusionOk="0">
                  <a:moveTo>
                    <a:pt x="19686" y="1408"/>
                  </a:moveTo>
                  <a:cubicBezTo>
                    <a:pt x="20120" y="1409"/>
                    <a:pt x="20473" y="1761"/>
                    <a:pt x="20473" y="2195"/>
                  </a:cubicBezTo>
                  <a:lnTo>
                    <a:pt x="20473" y="7876"/>
                  </a:lnTo>
                  <a:cubicBezTo>
                    <a:pt x="20473" y="8310"/>
                    <a:pt x="20121" y="8663"/>
                    <a:pt x="19686" y="8663"/>
                  </a:cubicBezTo>
                  <a:lnTo>
                    <a:pt x="19148" y="8663"/>
                  </a:lnTo>
                  <a:cubicBezTo>
                    <a:pt x="19041" y="8663"/>
                    <a:pt x="18935" y="8671"/>
                    <a:pt x="18831" y="8686"/>
                  </a:cubicBezTo>
                  <a:lnTo>
                    <a:pt x="18831" y="5247"/>
                  </a:lnTo>
                  <a:cubicBezTo>
                    <a:pt x="18830" y="4035"/>
                    <a:pt x="17847" y="3051"/>
                    <a:pt x="16633" y="3051"/>
                  </a:cubicBezTo>
                  <a:lnTo>
                    <a:pt x="4460" y="3051"/>
                  </a:lnTo>
                  <a:lnTo>
                    <a:pt x="4460" y="2195"/>
                  </a:lnTo>
                  <a:cubicBezTo>
                    <a:pt x="4460" y="1761"/>
                    <a:pt x="4813" y="1409"/>
                    <a:pt x="5247" y="1408"/>
                  </a:cubicBezTo>
                  <a:close/>
                  <a:moveTo>
                    <a:pt x="16633" y="4460"/>
                  </a:moveTo>
                  <a:cubicBezTo>
                    <a:pt x="17069" y="4462"/>
                    <a:pt x="17420" y="4813"/>
                    <a:pt x="17420" y="5247"/>
                  </a:cubicBezTo>
                  <a:lnTo>
                    <a:pt x="17420" y="10927"/>
                  </a:lnTo>
                  <a:lnTo>
                    <a:pt x="17422" y="10927"/>
                  </a:lnTo>
                  <a:cubicBezTo>
                    <a:pt x="17422" y="11363"/>
                    <a:pt x="17069" y="11714"/>
                    <a:pt x="16635" y="11716"/>
                  </a:cubicBezTo>
                  <a:lnTo>
                    <a:pt x="16095" y="11716"/>
                  </a:lnTo>
                  <a:cubicBezTo>
                    <a:pt x="16092" y="11716"/>
                    <a:pt x="16089" y="11716"/>
                    <a:pt x="16086" y="11716"/>
                  </a:cubicBezTo>
                  <a:cubicBezTo>
                    <a:pt x="15339" y="11716"/>
                    <a:pt x="14643" y="12099"/>
                    <a:pt x="14243" y="12732"/>
                  </a:cubicBezTo>
                  <a:lnTo>
                    <a:pt x="13578" y="13775"/>
                  </a:lnTo>
                  <a:lnTo>
                    <a:pt x="12914" y="12732"/>
                  </a:lnTo>
                  <a:cubicBezTo>
                    <a:pt x="12514" y="12099"/>
                    <a:pt x="11818" y="11716"/>
                    <a:pt x="11069" y="11716"/>
                  </a:cubicBezTo>
                  <a:cubicBezTo>
                    <a:pt x="11066" y="11716"/>
                    <a:pt x="11063" y="11716"/>
                    <a:pt x="11060" y="11716"/>
                  </a:cubicBezTo>
                  <a:lnTo>
                    <a:pt x="2195" y="11716"/>
                  </a:lnTo>
                  <a:cubicBezTo>
                    <a:pt x="1761" y="11714"/>
                    <a:pt x="1409" y="11363"/>
                    <a:pt x="1408" y="10927"/>
                  </a:cubicBezTo>
                  <a:lnTo>
                    <a:pt x="1408" y="5247"/>
                  </a:lnTo>
                  <a:cubicBezTo>
                    <a:pt x="1409" y="4813"/>
                    <a:pt x="1761" y="4462"/>
                    <a:pt x="2195" y="4460"/>
                  </a:cubicBezTo>
                  <a:close/>
                  <a:moveTo>
                    <a:pt x="5247" y="0"/>
                  </a:moveTo>
                  <a:cubicBezTo>
                    <a:pt x="4035" y="2"/>
                    <a:pt x="3053" y="984"/>
                    <a:pt x="3051" y="2196"/>
                  </a:cubicBezTo>
                  <a:lnTo>
                    <a:pt x="3051" y="3052"/>
                  </a:lnTo>
                  <a:lnTo>
                    <a:pt x="2197" y="3052"/>
                  </a:lnTo>
                  <a:cubicBezTo>
                    <a:pt x="985" y="3054"/>
                    <a:pt x="2" y="4035"/>
                    <a:pt x="0" y="5247"/>
                  </a:cubicBezTo>
                  <a:lnTo>
                    <a:pt x="0" y="10927"/>
                  </a:lnTo>
                  <a:cubicBezTo>
                    <a:pt x="2" y="12141"/>
                    <a:pt x="985" y="13124"/>
                    <a:pt x="2198" y="13124"/>
                  </a:cubicBezTo>
                  <a:lnTo>
                    <a:pt x="11063" y="13124"/>
                  </a:lnTo>
                  <a:cubicBezTo>
                    <a:pt x="11332" y="13124"/>
                    <a:pt x="11583" y="13261"/>
                    <a:pt x="11727" y="13489"/>
                  </a:cubicBezTo>
                  <a:lnTo>
                    <a:pt x="12552" y="14784"/>
                  </a:lnTo>
                  <a:cubicBezTo>
                    <a:pt x="12775" y="15135"/>
                    <a:pt x="13164" y="15348"/>
                    <a:pt x="13579" y="15348"/>
                  </a:cubicBezTo>
                  <a:cubicBezTo>
                    <a:pt x="13997" y="15348"/>
                    <a:pt x="14383" y="15135"/>
                    <a:pt x="14608" y="14784"/>
                  </a:cubicBezTo>
                  <a:lnTo>
                    <a:pt x="15432" y="13489"/>
                  </a:lnTo>
                  <a:cubicBezTo>
                    <a:pt x="15576" y="13261"/>
                    <a:pt x="15826" y="13124"/>
                    <a:pt x="16097" y="13124"/>
                  </a:cubicBezTo>
                  <a:lnTo>
                    <a:pt x="16635" y="13124"/>
                  </a:lnTo>
                  <a:cubicBezTo>
                    <a:pt x="17848" y="13124"/>
                    <a:pt x="18831" y="12141"/>
                    <a:pt x="18833" y="10927"/>
                  </a:cubicBezTo>
                  <a:lnTo>
                    <a:pt x="18833" y="10138"/>
                  </a:lnTo>
                  <a:cubicBezTo>
                    <a:pt x="18932" y="10096"/>
                    <a:pt x="19039" y="10073"/>
                    <a:pt x="19149" y="10073"/>
                  </a:cubicBezTo>
                  <a:lnTo>
                    <a:pt x="19687" y="10073"/>
                  </a:lnTo>
                  <a:cubicBezTo>
                    <a:pt x="20899" y="10070"/>
                    <a:pt x="21881" y="9088"/>
                    <a:pt x="21882" y="7876"/>
                  </a:cubicBezTo>
                  <a:lnTo>
                    <a:pt x="21882" y="2196"/>
                  </a:lnTo>
                  <a:cubicBezTo>
                    <a:pt x="21881" y="984"/>
                    <a:pt x="20898" y="2"/>
                    <a:pt x="196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536;p51"/>
            <p:cNvSpPr/>
            <p:nvPr/>
          </p:nvSpPr>
          <p:spPr>
            <a:xfrm>
              <a:off x="2702159" y="3651300"/>
              <a:ext cx="261772" cy="29413"/>
            </a:xfrm>
            <a:custGeom>
              <a:avLst/>
              <a:gdLst/>
              <a:ahLst/>
              <a:cxnLst/>
              <a:rect l="l" t="t" r="r" b="b"/>
              <a:pathLst>
                <a:path w="12540" h="1409" extrusionOk="0">
                  <a:moveTo>
                    <a:pt x="11839" y="1"/>
                  </a:moveTo>
                  <a:cubicBezTo>
                    <a:pt x="11838" y="1"/>
                    <a:pt x="11837" y="1"/>
                    <a:pt x="11836" y="1"/>
                  </a:cubicBezTo>
                  <a:lnTo>
                    <a:pt x="705" y="1"/>
                  </a:lnTo>
                  <a:cubicBezTo>
                    <a:pt x="316" y="1"/>
                    <a:pt x="1" y="316"/>
                    <a:pt x="1" y="704"/>
                  </a:cubicBezTo>
                  <a:cubicBezTo>
                    <a:pt x="1" y="1094"/>
                    <a:pt x="316" y="1409"/>
                    <a:pt x="705" y="1409"/>
                  </a:cubicBezTo>
                  <a:lnTo>
                    <a:pt x="11836" y="1409"/>
                  </a:lnTo>
                  <a:cubicBezTo>
                    <a:pt x="12224" y="1409"/>
                    <a:pt x="12539" y="1094"/>
                    <a:pt x="12539" y="704"/>
                  </a:cubicBezTo>
                  <a:cubicBezTo>
                    <a:pt x="12539" y="317"/>
                    <a:pt x="12226" y="1"/>
                    <a:pt x="1183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537;p51"/>
            <p:cNvSpPr/>
            <p:nvPr/>
          </p:nvSpPr>
          <p:spPr>
            <a:xfrm>
              <a:off x="2702388" y="3704594"/>
              <a:ext cx="261313" cy="29434"/>
            </a:xfrm>
            <a:custGeom>
              <a:avLst/>
              <a:gdLst/>
              <a:ahLst/>
              <a:cxnLst/>
              <a:rect l="l" t="t" r="r" b="b"/>
              <a:pathLst>
                <a:path w="12518" h="1410" extrusionOk="0">
                  <a:moveTo>
                    <a:pt x="694" y="0"/>
                  </a:moveTo>
                  <a:cubicBezTo>
                    <a:pt x="309" y="7"/>
                    <a:pt x="1" y="321"/>
                    <a:pt x="1" y="705"/>
                  </a:cubicBezTo>
                  <a:cubicBezTo>
                    <a:pt x="1" y="1090"/>
                    <a:pt x="309" y="1404"/>
                    <a:pt x="694" y="1410"/>
                  </a:cubicBezTo>
                  <a:lnTo>
                    <a:pt x="11825" y="1410"/>
                  </a:lnTo>
                  <a:cubicBezTo>
                    <a:pt x="12209" y="1404"/>
                    <a:pt x="12517" y="1090"/>
                    <a:pt x="12517" y="705"/>
                  </a:cubicBezTo>
                  <a:cubicBezTo>
                    <a:pt x="12517" y="321"/>
                    <a:pt x="12209" y="7"/>
                    <a:pt x="1182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8" name="Google Shape;1538;p51"/>
          <p:cNvSpPr/>
          <p:nvPr/>
        </p:nvSpPr>
        <p:spPr>
          <a:xfrm>
            <a:off x="3300724" y="4069712"/>
            <a:ext cx="411429" cy="400842"/>
          </a:xfrm>
          <a:custGeom>
            <a:avLst/>
            <a:gdLst/>
            <a:ahLst/>
            <a:cxnLst/>
            <a:rect l="l" t="t" r="r" b="b"/>
            <a:pathLst>
              <a:path w="22461" h="21883" extrusionOk="0">
                <a:moveTo>
                  <a:pt x="20122" y="1777"/>
                </a:moveTo>
                <a:lnTo>
                  <a:pt x="20122" y="3876"/>
                </a:lnTo>
                <a:lnTo>
                  <a:pt x="8771" y="3876"/>
                </a:lnTo>
                <a:lnTo>
                  <a:pt x="8771" y="1777"/>
                </a:lnTo>
                <a:close/>
                <a:moveTo>
                  <a:pt x="5689" y="16652"/>
                </a:moveTo>
                <a:cubicBezTo>
                  <a:pt x="5824" y="16652"/>
                  <a:pt x="5959" y="16663"/>
                  <a:pt x="6092" y="16683"/>
                </a:cubicBezTo>
                <a:cubicBezTo>
                  <a:pt x="6589" y="16758"/>
                  <a:pt x="6945" y="16962"/>
                  <a:pt x="7072" y="17247"/>
                </a:cubicBezTo>
                <a:cubicBezTo>
                  <a:pt x="7197" y="17530"/>
                  <a:pt x="7113" y="17931"/>
                  <a:pt x="6838" y="18352"/>
                </a:cubicBezTo>
                <a:cubicBezTo>
                  <a:pt x="6483" y="18891"/>
                  <a:pt x="5863" y="19388"/>
                  <a:pt x="5132" y="19714"/>
                </a:cubicBezTo>
                <a:cubicBezTo>
                  <a:pt x="4559" y="19969"/>
                  <a:pt x="3954" y="20106"/>
                  <a:pt x="3412" y="20106"/>
                </a:cubicBezTo>
                <a:cubicBezTo>
                  <a:pt x="3263" y="20106"/>
                  <a:pt x="3119" y="20096"/>
                  <a:pt x="2981" y="20074"/>
                </a:cubicBezTo>
                <a:cubicBezTo>
                  <a:pt x="2485" y="20000"/>
                  <a:pt x="2127" y="19795"/>
                  <a:pt x="2002" y="19510"/>
                </a:cubicBezTo>
                <a:cubicBezTo>
                  <a:pt x="1875" y="19228"/>
                  <a:pt x="1960" y="18824"/>
                  <a:pt x="2236" y="18405"/>
                </a:cubicBezTo>
                <a:cubicBezTo>
                  <a:pt x="2589" y="17866"/>
                  <a:pt x="3209" y="17369"/>
                  <a:pt x="3940" y="17043"/>
                </a:cubicBezTo>
                <a:cubicBezTo>
                  <a:pt x="4513" y="16788"/>
                  <a:pt x="5120" y="16652"/>
                  <a:pt x="5662" y="16652"/>
                </a:cubicBezTo>
                <a:cubicBezTo>
                  <a:pt x="5671" y="16652"/>
                  <a:pt x="5680" y="16652"/>
                  <a:pt x="5689" y="16652"/>
                </a:cubicBezTo>
                <a:close/>
                <a:moveTo>
                  <a:pt x="18788" y="16652"/>
                </a:moveTo>
                <a:cubicBezTo>
                  <a:pt x="19495" y="16652"/>
                  <a:pt x="20035" y="16880"/>
                  <a:pt x="20198" y="17247"/>
                </a:cubicBezTo>
                <a:cubicBezTo>
                  <a:pt x="20480" y="17876"/>
                  <a:pt x="19711" y="19066"/>
                  <a:pt x="18260" y="19714"/>
                </a:cubicBezTo>
                <a:cubicBezTo>
                  <a:pt x="17687" y="19969"/>
                  <a:pt x="17081" y="20106"/>
                  <a:pt x="16539" y="20106"/>
                </a:cubicBezTo>
                <a:cubicBezTo>
                  <a:pt x="16390" y="20106"/>
                  <a:pt x="16246" y="20096"/>
                  <a:pt x="16108" y="20074"/>
                </a:cubicBezTo>
                <a:cubicBezTo>
                  <a:pt x="15611" y="20000"/>
                  <a:pt x="15255" y="19795"/>
                  <a:pt x="15128" y="19512"/>
                </a:cubicBezTo>
                <a:cubicBezTo>
                  <a:pt x="15001" y="19228"/>
                  <a:pt x="15087" y="18826"/>
                  <a:pt x="15362" y="18405"/>
                </a:cubicBezTo>
                <a:cubicBezTo>
                  <a:pt x="15717" y="17866"/>
                  <a:pt x="16337" y="17371"/>
                  <a:pt x="17066" y="17043"/>
                </a:cubicBezTo>
                <a:cubicBezTo>
                  <a:pt x="17676" y="16771"/>
                  <a:pt x="18276" y="16652"/>
                  <a:pt x="18788" y="16652"/>
                </a:cubicBezTo>
                <a:close/>
                <a:moveTo>
                  <a:pt x="21013" y="1"/>
                </a:moveTo>
                <a:cubicBezTo>
                  <a:pt x="21012" y="1"/>
                  <a:pt x="21011" y="1"/>
                  <a:pt x="21010" y="1"/>
                </a:cubicBezTo>
                <a:lnTo>
                  <a:pt x="7883" y="1"/>
                </a:lnTo>
                <a:cubicBezTo>
                  <a:pt x="7393" y="1"/>
                  <a:pt x="6995" y="398"/>
                  <a:pt x="6995" y="889"/>
                </a:cubicBezTo>
                <a:lnTo>
                  <a:pt x="6995" y="15078"/>
                </a:lnTo>
                <a:cubicBezTo>
                  <a:pt x="6787" y="15009"/>
                  <a:pt x="6575" y="14959"/>
                  <a:pt x="6358" y="14926"/>
                </a:cubicBezTo>
                <a:cubicBezTo>
                  <a:pt x="6131" y="14892"/>
                  <a:pt x="5898" y="14875"/>
                  <a:pt x="5659" y="14875"/>
                </a:cubicBezTo>
                <a:cubicBezTo>
                  <a:pt x="4867" y="14875"/>
                  <a:pt x="4022" y="15062"/>
                  <a:pt x="3217" y="15422"/>
                </a:cubicBezTo>
                <a:cubicBezTo>
                  <a:pt x="2170" y="15889"/>
                  <a:pt x="1294" y="16603"/>
                  <a:pt x="751" y="17432"/>
                </a:cubicBezTo>
                <a:cubicBezTo>
                  <a:pt x="137" y="18367"/>
                  <a:pt x="1" y="19390"/>
                  <a:pt x="380" y="20235"/>
                </a:cubicBezTo>
                <a:cubicBezTo>
                  <a:pt x="757" y="21082"/>
                  <a:pt x="1609" y="21664"/>
                  <a:pt x="2715" y="21831"/>
                </a:cubicBezTo>
                <a:cubicBezTo>
                  <a:pt x="2946" y="21866"/>
                  <a:pt x="3180" y="21883"/>
                  <a:pt x="3412" y="21883"/>
                </a:cubicBezTo>
                <a:cubicBezTo>
                  <a:pt x="4206" y="21883"/>
                  <a:pt x="5053" y="21695"/>
                  <a:pt x="5857" y="21335"/>
                </a:cubicBezTo>
                <a:cubicBezTo>
                  <a:pt x="6904" y="20868"/>
                  <a:pt x="7779" y="20154"/>
                  <a:pt x="8322" y="19325"/>
                </a:cubicBezTo>
                <a:cubicBezTo>
                  <a:pt x="8888" y="18462"/>
                  <a:pt x="9045" y="17525"/>
                  <a:pt x="8768" y="16721"/>
                </a:cubicBezTo>
                <a:lnTo>
                  <a:pt x="8768" y="5652"/>
                </a:lnTo>
                <a:lnTo>
                  <a:pt x="20120" y="5652"/>
                </a:lnTo>
                <a:lnTo>
                  <a:pt x="20120" y="15076"/>
                </a:lnTo>
                <a:cubicBezTo>
                  <a:pt x="19712" y="14942"/>
                  <a:pt x="19259" y="14874"/>
                  <a:pt x="18779" y="14874"/>
                </a:cubicBezTo>
                <a:cubicBezTo>
                  <a:pt x="18009" y="14874"/>
                  <a:pt x="17170" y="15051"/>
                  <a:pt x="16340" y="15422"/>
                </a:cubicBezTo>
                <a:cubicBezTo>
                  <a:pt x="15295" y="15889"/>
                  <a:pt x="14419" y="16603"/>
                  <a:pt x="13877" y="17430"/>
                </a:cubicBezTo>
                <a:cubicBezTo>
                  <a:pt x="13264" y="18367"/>
                  <a:pt x="13128" y="19388"/>
                  <a:pt x="13507" y="20235"/>
                </a:cubicBezTo>
                <a:cubicBezTo>
                  <a:pt x="13884" y="21082"/>
                  <a:pt x="14736" y="21663"/>
                  <a:pt x="15842" y="21831"/>
                </a:cubicBezTo>
                <a:cubicBezTo>
                  <a:pt x="16073" y="21864"/>
                  <a:pt x="16307" y="21881"/>
                  <a:pt x="16539" y="21881"/>
                </a:cubicBezTo>
                <a:cubicBezTo>
                  <a:pt x="17332" y="21881"/>
                  <a:pt x="18179" y="21695"/>
                  <a:pt x="18983" y="21334"/>
                </a:cubicBezTo>
                <a:cubicBezTo>
                  <a:pt x="21224" y="20334"/>
                  <a:pt x="22461" y="18344"/>
                  <a:pt x="21898" y="16719"/>
                </a:cubicBezTo>
                <a:lnTo>
                  <a:pt x="21898" y="889"/>
                </a:lnTo>
                <a:cubicBezTo>
                  <a:pt x="21898" y="399"/>
                  <a:pt x="21501" y="1"/>
                  <a:pt x="2101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9" name="Google Shape;1539;p51"/>
          <p:cNvSpPr/>
          <p:nvPr/>
        </p:nvSpPr>
        <p:spPr>
          <a:xfrm>
            <a:off x="3810718" y="4084687"/>
            <a:ext cx="400842" cy="370893"/>
          </a:xfrm>
          <a:custGeom>
            <a:avLst/>
            <a:gdLst/>
            <a:ahLst/>
            <a:cxnLst/>
            <a:rect l="l" t="t" r="r" b="b"/>
            <a:pathLst>
              <a:path w="21883" h="20248" extrusionOk="0">
                <a:moveTo>
                  <a:pt x="6908" y="7860"/>
                </a:moveTo>
                <a:lnTo>
                  <a:pt x="6908" y="8489"/>
                </a:lnTo>
                <a:lnTo>
                  <a:pt x="1455" y="8489"/>
                </a:lnTo>
                <a:lnTo>
                  <a:pt x="1455" y="7860"/>
                </a:lnTo>
                <a:close/>
                <a:moveTo>
                  <a:pt x="20427" y="1454"/>
                </a:moveTo>
                <a:lnTo>
                  <a:pt x="20427" y="9931"/>
                </a:lnTo>
                <a:lnTo>
                  <a:pt x="8363" y="9931"/>
                </a:lnTo>
                <a:lnTo>
                  <a:pt x="8363" y="7132"/>
                </a:lnTo>
                <a:cubicBezTo>
                  <a:pt x="8363" y="6730"/>
                  <a:pt x="8036" y="6404"/>
                  <a:pt x="7635" y="6404"/>
                </a:cubicBezTo>
                <a:lnTo>
                  <a:pt x="3939" y="6404"/>
                </a:lnTo>
                <a:lnTo>
                  <a:pt x="3939" y="1454"/>
                </a:lnTo>
                <a:close/>
                <a:moveTo>
                  <a:pt x="20427" y="11386"/>
                </a:moveTo>
                <a:lnTo>
                  <a:pt x="20427" y="12445"/>
                </a:lnTo>
                <a:lnTo>
                  <a:pt x="8363" y="12445"/>
                </a:lnTo>
                <a:lnTo>
                  <a:pt x="8363" y="11386"/>
                </a:lnTo>
                <a:close/>
                <a:moveTo>
                  <a:pt x="12690" y="13900"/>
                </a:moveTo>
                <a:lnTo>
                  <a:pt x="12690" y="14914"/>
                </a:lnTo>
                <a:lnTo>
                  <a:pt x="11676" y="14914"/>
                </a:lnTo>
                <a:lnTo>
                  <a:pt x="11676" y="13900"/>
                </a:lnTo>
                <a:close/>
                <a:moveTo>
                  <a:pt x="6908" y="9944"/>
                </a:moveTo>
                <a:lnTo>
                  <a:pt x="6908" y="15889"/>
                </a:lnTo>
                <a:lnTo>
                  <a:pt x="1455" y="15889"/>
                </a:lnTo>
                <a:lnTo>
                  <a:pt x="1455" y="9944"/>
                </a:lnTo>
                <a:close/>
                <a:moveTo>
                  <a:pt x="6908" y="17342"/>
                </a:moveTo>
                <a:lnTo>
                  <a:pt x="6908" y="18793"/>
                </a:lnTo>
                <a:lnTo>
                  <a:pt x="1455" y="18793"/>
                </a:lnTo>
                <a:lnTo>
                  <a:pt x="1455" y="17342"/>
                </a:lnTo>
                <a:lnTo>
                  <a:pt x="3446" y="17342"/>
                </a:lnTo>
                <a:lnTo>
                  <a:pt x="3446" y="17352"/>
                </a:lnTo>
                <a:cubicBezTo>
                  <a:pt x="3458" y="17749"/>
                  <a:pt x="3783" y="18064"/>
                  <a:pt x="4181" y="18064"/>
                </a:cubicBezTo>
                <a:cubicBezTo>
                  <a:pt x="4578" y="18064"/>
                  <a:pt x="4904" y="17749"/>
                  <a:pt x="4916" y="17352"/>
                </a:cubicBezTo>
                <a:lnTo>
                  <a:pt x="4916" y="17342"/>
                </a:lnTo>
                <a:close/>
                <a:moveTo>
                  <a:pt x="21157" y="0"/>
                </a:moveTo>
                <a:cubicBezTo>
                  <a:pt x="21157" y="0"/>
                  <a:pt x="21156" y="0"/>
                  <a:pt x="21155" y="0"/>
                </a:cubicBezTo>
                <a:lnTo>
                  <a:pt x="3212" y="0"/>
                </a:lnTo>
                <a:cubicBezTo>
                  <a:pt x="2810" y="0"/>
                  <a:pt x="2484" y="326"/>
                  <a:pt x="2484" y="728"/>
                </a:cubicBezTo>
                <a:lnTo>
                  <a:pt x="2484" y="6404"/>
                </a:lnTo>
                <a:lnTo>
                  <a:pt x="728" y="6404"/>
                </a:lnTo>
                <a:cubicBezTo>
                  <a:pt x="326" y="6404"/>
                  <a:pt x="0" y="6730"/>
                  <a:pt x="0" y="7132"/>
                </a:cubicBezTo>
                <a:lnTo>
                  <a:pt x="0" y="19520"/>
                </a:lnTo>
                <a:cubicBezTo>
                  <a:pt x="0" y="19922"/>
                  <a:pt x="326" y="20248"/>
                  <a:pt x="728" y="20248"/>
                </a:cubicBezTo>
                <a:lnTo>
                  <a:pt x="7635" y="20248"/>
                </a:lnTo>
                <a:cubicBezTo>
                  <a:pt x="8037" y="20248"/>
                  <a:pt x="8363" y="19922"/>
                  <a:pt x="8363" y="19520"/>
                </a:cubicBezTo>
                <a:lnTo>
                  <a:pt x="8363" y="13900"/>
                </a:lnTo>
                <a:lnTo>
                  <a:pt x="10221" y="13900"/>
                </a:lnTo>
                <a:lnTo>
                  <a:pt x="10221" y="14914"/>
                </a:lnTo>
                <a:lnTo>
                  <a:pt x="10157" y="14914"/>
                </a:lnTo>
                <a:cubicBezTo>
                  <a:pt x="9755" y="14914"/>
                  <a:pt x="9430" y="15239"/>
                  <a:pt x="9430" y="15641"/>
                </a:cubicBezTo>
                <a:cubicBezTo>
                  <a:pt x="9430" y="16043"/>
                  <a:pt x="9755" y="16369"/>
                  <a:pt x="10157" y="16369"/>
                </a:cubicBezTo>
                <a:lnTo>
                  <a:pt x="14209" y="16369"/>
                </a:lnTo>
                <a:cubicBezTo>
                  <a:pt x="14611" y="16369"/>
                  <a:pt x="14937" y="16043"/>
                  <a:pt x="14937" y="15641"/>
                </a:cubicBezTo>
                <a:cubicBezTo>
                  <a:pt x="14937" y="15239"/>
                  <a:pt x="14611" y="14914"/>
                  <a:pt x="14209" y="14914"/>
                </a:cubicBezTo>
                <a:lnTo>
                  <a:pt x="14145" y="14914"/>
                </a:lnTo>
                <a:lnTo>
                  <a:pt x="14145" y="13900"/>
                </a:lnTo>
                <a:lnTo>
                  <a:pt x="21155" y="13900"/>
                </a:lnTo>
                <a:cubicBezTo>
                  <a:pt x="21557" y="13900"/>
                  <a:pt x="21882" y="13573"/>
                  <a:pt x="21882" y="13173"/>
                </a:cubicBezTo>
                <a:lnTo>
                  <a:pt x="21882" y="728"/>
                </a:lnTo>
                <a:cubicBezTo>
                  <a:pt x="21882" y="327"/>
                  <a:pt x="21558" y="0"/>
                  <a:pt x="2115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40" name="Google Shape;1540;p51"/>
          <p:cNvGrpSpPr/>
          <p:nvPr/>
        </p:nvGrpSpPr>
        <p:grpSpPr>
          <a:xfrm>
            <a:off x="4309988" y="4086853"/>
            <a:ext cx="400849" cy="366283"/>
            <a:chOff x="3758642" y="4150442"/>
            <a:chExt cx="456808" cy="417417"/>
          </a:xfrm>
        </p:grpSpPr>
        <p:sp>
          <p:nvSpPr>
            <p:cNvPr id="1541" name="Google Shape;1541;p51"/>
            <p:cNvSpPr/>
            <p:nvPr/>
          </p:nvSpPr>
          <p:spPr>
            <a:xfrm>
              <a:off x="3837049" y="4350007"/>
              <a:ext cx="120470" cy="28432"/>
            </a:xfrm>
            <a:custGeom>
              <a:avLst/>
              <a:gdLst/>
              <a:ahLst/>
              <a:cxnLst/>
              <a:rect l="l" t="t" r="r" b="b"/>
              <a:pathLst>
                <a:path w="5771" h="1362" extrusionOk="0">
                  <a:moveTo>
                    <a:pt x="679" y="1"/>
                  </a:moveTo>
                  <a:cubicBezTo>
                    <a:pt x="305" y="1"/>
                    <a:pt x="0" y="305"/>
                    <a:pt x="0" y="681"/>
                  </a:cubicBezTo>
                  <a:cubicBezTo>
                    <a:pt x="0" y="1058"/>
                    <a:pt x="306" y="1361"/>
                    <a:pt x="681" y="1361"/>
                  </a:cubicBezTo>
                  <a:cubicBezTo>
                    <a:pt x="685" y="1361"/>
                    <a:pt x="689" y="1361"/>
                    <a:pt x="693" y="1361"/>
                  </a:cubicBezTo>
                  <a:lnTo>
                    <a:pt x="5078" y="1361"/>
                  </a:lnTo>
                  <a:cubicBezTo>
                    <a:pt x="5082" y="1361"/>
                    <a:pt x="5085" y="1361"/>
                    <a:pt x="5089" y="1361"/>
                  </a:cubicBezTo>
                  <a:cubicBezTo>
                    <a:pt x="5465" y="1361"/>
                    <a:pt x="5770" y="1058"/>
                    <a:pt x="5770" y="681"/>
                  </a:cubicBezTo>
                  <a:cubicBezTo>
                    <a:pt x="5770" y="305"/>
                    <a:pt x="5466" y="1"/>
                    <a:pt x="5092" y="1"/>
                  </a:cubicBezTo>
                  <a:cubicBezTo>
                    <a:pt x="5087" y="1"/>
                    <a:pt x="5083" y="1"/>
                    <a:pt x="5078" y="1"/>
                  </a:cubicBezTo>
                  <a:lnTo>
                    <a:pt x="693" y="1"/>
                  </a:lnTo>
                  <a:cubicBezTo>
                    <a:pt x="688" y="1"/>
                    <a:pt x="683" y="1"/>
                    <a:pt x="67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2" name="Google Shape;1542;p51"/>
            <p:cNvSpPr/>
            <p:nvPr/>
          </p:nvSpPr>
          <p:spPr>
            <a:xfrm>
              <a:off x="3837299" y="4399397"/>
              <a:ext cx="119969" cy="28453"/>
            </a:xfrm>
            <a:custGeom>
              <a:avLst/>
              <a:gdLst/>
              <a:ahLst/>
              <a:cxnLst/>
              <a:rect l="l" t="t" r="r" b="b"/>
              <a:pathLst>
                <a:path w="5747" h="1363" extrusionOk="0">
                  <a:moveTo>
                    <a:pt x="681" y="1"/>
                  </a:moveTo>
                  <a:cubicBezTo>
                    <a:pt x="305" y="1"/>
                    <a:pt x="0" y="305"/>
                    <a:pt x="0" y="681"/>
                  </a:cubicBezTo>
                  <a:cubicBezTo>
                    <a:pt x="0" y="1057"/>
                    <a:pt x="305" y="1363"/>
                    <a:pt x="681" y="1363"/>
                  </a:cubicBezTo>
                  <a:lnTo>
                    <a:pt x="5066" y="1363"/>
                  </a:lnTo>
                  <a:cubicBezTo>
                    <a:pt x="5442" y="1363"/>
                    <a:pt x="5746" y="1057"/>
                    <a:pt x="5746" y="681"/>
                  </a:cubicBezTo>
                  <a:cubicBezTo>
                    <a:pt x="5746" y="305"/>
                    <a:pt x="5442" y="1"/>
                    <a:pt x="506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3" name="Google Shape;1543;p51"/>
            <p:cNvSpPr/>
            <p:nvPr/>
          </p:nvSpPr>
          <p:spPr>
            <a:xfrm>
              <a:off x="3837049" y="4448788"/>
              <a:ext cx="120470" cy="28453"/>
            </a:xfrm>
            <a:custGeom>
              <a:avLst/>
              <a:gdLst/>
              <a:ahLst/>
              <a:cxnLst/>
              <a:rect l="l" t="t" r="r" b="b"/>
              <a:pathLst>
                <a:path w="5771" h="1363" extrusionOk="0">
                  <a:moveTo>
                    <a:pt x="681" y="1"/>
                  </a:moveTo>
                  <a:cubicBezTo>
                    <a:pt x="306" y="1"/>
                    <a:pt x="0" y="306"/>
                    <a:pt x="0" y="683"/>
                  </a:cubicBezTo>
                  <a:cubicBezTo>
                    <a:pt x="0" y="1058"/>
                    <a:pt x="306" y="1363"/>
                    <a:pt x="681" y="1363"/>
                  </a:cubicBezTo>
                  <a:cubicBezTo>
                    <a:pt x="685" y="1363"/>
                    <a:pt x="689" y="1363"/>
                    <a:pt x="693" y="1363"/>
                  </a:cubicBezTo>
                  <a:lnTo>
                    <a:pt x="5078" y="1363"/>
                  </a:lnTo>
                  <a:cubicBezTo>
                    <a:pt x="5082" y="1363"/>
                    <a:pt x="5085" y="1363"/>
                    <a:pt x="5089" y="1363"/>
                  </a:cubicBezTo>
                  <a:cubicBezTo>
                    <a:pt x="5465" y="1363"/>
                    <a:pt x="5770" y="1058"/>
                    <a:pt x="5770" y="683"/>
                  </a:cubicBezTo>
                  <a:cubicBezTo>
                    <a:pt x="5770" y="306"/>
                    <a:pt x="5465" y="1"/>
                    <a:pt x="5089" y="1"/>
                  </a:cubicBezTo>
                  <a:cubicBezTo>
                    <a:pt x="5085" y="1"/>
                    <a:pt x="5082" y="1"/>
                    <a:pt x="5078" y="1"/>
                  </a:cubicBezTo>
                  <a:lnTo>
                    <a:pt x="693" y="1"/>
                  </a:lnTo>
                  <a:cubicBezTo>
                    <a:pt x="689" y="1"/>
                    <a:pt x="685" y="1"/>
                    <a:pt x="68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544;p51"/>
            <p:cNvSpPr/>
            <p:nvPr/>
          </p:nvSpPr>
          <p:spPr>
            <a:xfrm>
              <a:off x="3982610" y="4350007"/>
              <a:ext cx="131638" cy="127233"/>
            </a:xfrm>
            <a:custGeom>
              <a:avLst/>
              <a:gdLst/>
              <a:ahLst/>
              <a:cxnLst/>
              <a:rect l="l" t="t" r="r" b="b"/>
              <a:pathLst>
                <a:path w="6306" h="6095" extrusionOk="0">
                  <a:moveTo>
                    <a:pt x="4943" y="1361"/>
                  </a:moveTo>
                  <a:lnTo>
                    <a:pt x="4943" y="4733"/>
                  </a:lnTo>
                  <a:lnTo>
                    <a:pt x="1362" y="4733"/>
                  </a:lnTo>
                  <a:lnTo>
                    <a:pt x="1362" y="1361"/>
                  </a:lnTo>
                  <a:close/>
                  <a:moveTo>
                    <a:pt x="682" y="1"/>
                  </a:moveTo>
                  <a:cubicBezTo>
                    <a:pt x="306" y="1"/>
                    <a:pt x="0" y="305"/>
                    <a:pt x="2" y="681"/>
                  </a:cubicBezTo>
                  <a:lnTo>
                    <a:pt x="2" y="5415"/>
                  </a:lnTo>
                  <a:cubicBezTo>
                    <a:pt x="0" y="5791"/>
                    <a:pt x="306" y="6095"/>
                    <a:pt x="682" y="6095"/>
                  </a:cubicBezTo>
                  <a:lnTo>
                    <a:pt x="5624" y="6095"/>
                  </a:lnTo>
                  <a:cubicBezTo>
                    <a:pt x="6000" y="6095"/>
                    <a:pt x="6304" y="5791"/>
                    <a:pt x="6304" y="5415"/>
                  </a:cubicBezTo>
                  <a:lnTo>
                    <a:pt x="6304" y="681"/>
                  </a:lnTo>
                  <a:cubicBezTo>
                    <a:pt x="6305" y="305"/>
                    <a:pt x="6000" y="1"/>
                    <a:pt x="562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545;p51"/>
            <p:cNvSpPr/>
            <p:nvPr/>
          </p:nvSpPr>
          <p:spPr>
            <a:xfrm>
              <a:off x="3758642" y="4150442"/>
              <a:ext cx="456808" cy="417417"/>
            </a:xfrm>
            <a:custGeom>
              <a:avLst/>
              <a:gdLst/>
              <a:ahLst/>
              <a:cxnLst/>
              <a:rect l="l" t="t" r="r" b="b"/>
              <a:pathLst>
                <a:path w="21883" h="19996" extrusionOk="0">
                  <a:moveTo>
                    <a:pt x="4149" y="1360"/>
                  </a:moveTo>
                  <a:cubicBezTo>
                    <a:pt x="5685" y="1360"/>
                    <a:pt x="6936" y="2611"/>
                    <a:pt x="6936" y="4148"/>
                  </a:cubicBezTo>
                  <a:cubicBezTo>
                    <a:pt x="6936" y="5684"/>
                    <a:pt x="5685" y="6935"/>
                    <a:pt x="4149" y="6935"/>
                  </a:cubicBezTo>
                  <a:cubicBezTo>
                    <a:pt x="2613" y="6935"/>
                    <a:pt x="1363" y="5684"/>
                    <a:pt x="1363" y="4148"/>
                  </a:cubicBezTo>
                  <a:cubicBezTo>
                    <a:pt x="1363" y="2611"/>
                    <a:pt x="2611" y="1360"/>
                    <a:pt x="4149" y="1360"/>
                  </a:cubicBezTo>
                  <a:close/>
                  <a:moveTo>
                    <a:pt x="17855" y="2666"/>
                  </a:moveTo>
                  <a:lnTo>
                    <a:pt x="17855" y="18382"/>
                  </a:lnTo>
                  <a:cubicBezTo>
                    <a:pt x="17855" y="18466"/>
                    <a:pt x="17861" y="18550"/>
                    <a:pt x="17873" y="18632"/>
                  </a:cubicBezTo>
                  <a:lnTo>
                    <a:pt x="3691" y="18632"/>
                  </a:lnTo>
                  <a:cubicBezTo>
                    <a:pt x="3281" y="18632"/>
                    <a:pt x="2948" y="18299"/>
                    <a:pt x="2948" y="17889"/>
                  </a:cubicBezTo>
                  <a:lnTo>
                    <a:pt x="2948" y="8119"/>
                  </a:lnTo>
                  <a:cubicBezTo>
                    <a:pt x="3340" y="8238"/>
                    <a:pt x="3744" y="8297"/>
                    <a:pt x="4147" y="8297"/>
                  </a:cubicBezTo>
                  <a:cubicBezTo>
                    <a:pt x="4662" y="8297"/>
                    <a:pt x="5175" y="8201"/>
                    <a:pt x="5661" y="8011"/>
                  </a:cubicBezTo>
                  <a:lnTo>
                    <a:pt x="16353" y="8011"/>
                  </a:lnTo>
                  <a:cubicBezTo>
                    <a:pt x="16356" y="8011"/>
                    <a:pt x="16360" y="8011"/>
                    <a:pt x="16364" y="8011"/>
                  </a:cubicBezTo>
                  <a:cubicBezTo>
                    <a:pt x="16739" y="8011"/>
                    <a:pt x="17045" y="7706"/>
                    <a:pt x="17045" y="7331"/>
                  </a:cubicBezTo>
                  <a:cubicBezTo>
                    <a:pt x="17045" y="6954"/>
                    <a:pt x="16739" y="6649"/>
                    <a:pt x="16364" y="6649"/>
                  </a:cubicBezTo>
                  <a:cubicBezTo>
                    <a:pt x="16360" y="6649"/>
                    <a:pt x="16356" y="6649"/>
                    <a:pt x="16353" y="6649"/>
                  </a:cubicBezTo>
                  <a:lnTo>
                    <a:pt x="7455" y="6649"/>
                  </a:lnTo>
                  <a:cubicBezTo>
                    <a:pt x="7726" y="6294"/>
                    <a:pt x="7935" y="5898"/>
                    <a:pt x="8079" y="5477"/>
                  </a:cubicBezTo>
                  <a:lnTo>
                    <a:pt x="12877" y="5477"/>
                  </a:lnTo>
                  <a:cubicBezTo>
                    <a:pt x="13253" y="5477"/>
                    <a:pt x="13557" y="5171"/>
                    <a:pt x="13557" y="4795"/>
                  </a:cubicBezTo>
                  <a:cubicBezTo>
                    <a:pt x="13557" y="4419"/>
                    <a:pt x="13253" y="4115"/>
                    <a:pt x="12877" y="4115"/>
                  </a:cubicBezTo>
                  <a:lnTo>
                    <a:pt x="8296" y="4115"/>
                  </a:lnTo>
                  <a:cubicBezTo>
                    <a:pt x="8293" y="3619"/>
                    <a:pt x="8200" y="3129"/>
                    <a:pt x="8022" y="2666"/>
                  </a:cubicBezTo>
                  <a:close/>
                  <a:moveTo>
                    <a:pt x="20522" y="5671"/>
                  </a:moveTo>
                  <a:lnTo>
                    <a:pt x="20522" y="17889"/>
                  </a:lnTo>
                  <a:lnTo>
                    <a:pt x="20521" y="17889"/>
                  </a:lnTo>
                  <a:cubicBezTo>
                    <a:pt x="20521" y="18299"/>
                    <a:pt x="20188" y="18631"/>
                    <a:pt x="19778" y="18632"/>
                  </a:cubicBezTo>
                  <a:lnTo>
                    <a:pt x="19468" y="18632"/>
                  </a:lnTo>
                  <a:cubicBezTo>
                    <a:pt x="19329" y="18632"/>
                    <a:pt x="19217" y="18521"/>
                    <a:pt x="19217" y="18382"/>
                  </a:cubicBezTo>
                  <a:lnTo>
                    <a:pt x="19217" y="5671"/>
                  </a:lnTo>
                  <a:close/>
                  <a:moveTo>
                    <a:pt x="4149" y="0"/>
                  </a:moveTo>
                  <a:cubicBezTo>
                    <a:pt x="1862" y="0"/>
                    <a:pt x="1" y="1862"/>
                    <a:pt x="1" y="4148"/>
                  </a:cubicBezTo>
                  <a:cubicBezTo>
                    <a:pt x="1" y="5420"/>
                    <a:pt x="586" y="6623"/>
                    <a:pt x="1587" y="7407"/>
                  </a:cubicBezTo>
                  <a:lnTo>
                    <a:pt x="1587" y="17889"/>
                  </a:lnTo>
                  <a:cubicBezTo>
                    <a:pt x="1587" y="19051"/>
                    <a:pt x="2529" y="19993"/>
                    <a:pt x="3691" y="19996"/>
                  </a:cubicBezTo>
                  <a:lnTo>
                    <a:pt x="19778" y="19996"/>
                  </a:lnTo>
                  <a:cubicBezTo>
                    <a:pt x="20940" y="19994"/>
                    <a:pt x="21881" y="19053"/>
                    <a:pt x="21883" y="17889"/>
                  </a:cubicBezTo>
                  <a:lnTo>
                    <a:pt x="21883" y="4991"/>
                  </a:lnTo>
                  <a:cubicBezTo>
                    <a:pt x="21883" y="4613"/>
                    <a:pt x="21578" y="4309"/>
                    <a:pt x="21202" y="4309"/>
                  </a:cubicBezTo>
                  <a:lnTo>
                    <a:pt x="19217" y="4309"/>
                  </a:lnTo>
                  <a:lnTo>
                    <a:pt x="19217" y="1986"/>
                  </a:lnTo>
                  <a:cubicBezTo>
                    <a:pt x="19217" y="1610"/>
                    <a:pt x="18911" y="1304"/>
                    <a:pt x="18535" y="1304"/>
                  </a:cubicBezTo>
                  <a:lnTo>
                    <a:pt x="7165" y="1304"/>
                  </a:lnTo>
                  <a:cubicBezTo>
                    <a:pt x="6382" y="472"/>
                    <a:pt x="5291" y="0"/>
                    <a:pt x="414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546;p51"/>
            <p:cNvSpPr/>
            <p:nvPr/>
          </p:nvSpPr>
          <p:spPr>
            <a:xfrm>
              <a:off x="3822499" y="4206074"/>
              <a:ext cx="54484" cy="51812"/>
            </a:xfrm>
            <a:custGeom>
              <a:avLst/>
              <a:gdLst/>
              <a:ahLst/>
              <a:cxnLst/>
              <a:rect l="l" t="t" r="r" b="b"/>
              <a:pathLst>
                <a:path w="2610" h="2482" extrusionOk="0">
                  <a:moveTo>
                    <a:pt x="682" y="1"/>
                  </a:moveTo>
                  <a:cubicBezTo>
                    <a:pt x="306" y="1"/>
                    <a:pt x="0" y="305"/>
                    <a:pt x="0" y="681"/>
                  </a:cubicBezTo>
                  <a:lnTo>
                    <a:pt x="0" y="1801"/>
                  </a:lnTo>
                  <a:cubicBezTo>
                    <a:pt x="0" y="2176"/>
                    <a:pt x="306" y="2481"/>
                    <a:pt x="682" y="2481"/>
                  </a:cubicBezTo>
                  <a:lnTo>
                    <a:pt x="1917" y="2481"/>
                  </a:lnTo>
                  <a:cubicBezTo>
                    <a:pt x="1921" y="2481"/>
                    <a:pt x="1924" y="2482"/>
                    <a:pt x="1928" y="2482"/>
                  </a:cubicBezTo>
                  <a:cubicBezTo>
                    <a:pt x="2304" y="2482"/>
                    <a:pt x="2609" y="2177"/>
                    <a:pt x="2609" y="1800"/>
                  </a:cubicBezTo>
                  <a:cubicBezTo>
                    <a:pt x="2609" y="1424"/>
                    <a:pt x="2304" y="1119"/>
                    <a:pt x="1928" y="1119"/>
                  </a:cubicBezTo>
                  <a:cubicBezTo>
                    <a:pt x="1924" y="1119"/>
                    <a:pt x="1921" y="1119"/>
                    <a:pt x="1917" y="1120"/>
                  </a:cubicBezTo>
                  <a:lnTo>
                    <a:pt x="1362" y="1120"/>
                  </a:lnTo>
                  <a:lnTo>
                    <a:pt x="1362" y="681"/>
                  </a:lnTo>
                  <a:cubicBezTo>
                    <a:pt x="1362" y="305"/>
                    <a:pt x="1056" y="1"/>
                    <a:pt x="68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47" name="Google Shape;1547;p51"/>
          <p:cNvSpPr/>
          <p:nvPr/>
        </p:nvSpPr>
        <p:spPr>
          <a:xfrm>
            <a:off x="4809531" y="4116873"/>
            <a:ext cx="400897" cy="306525"/>
          </a:xfrm>
          <a:custGeom>
            <a:avLst/>
            <a:gdLst/>
            <a:ahLst/>
            <a:cxnLst/>
            <a:rect l="l" t="t" r="r" b="b"/>
            <a:pathLst>
              <a:path w="21886" h="16734" extrusionOk="0">
                <a:moveTo>
                  <a:pt x="13193" y="1399"/>
                </a:moveTo>
                <a:cubicBezTo>
                  <a:pt x="15262" y="1399"/>
                  <a:pt x="17008" y="2877"/>
                  <a:pt x="17344" y="4914"/>
                </a:cubicBezTo>
                <a:cubicBezTo>
                  <a:pt x="17402" y="5265"/>
                  <a:pt x="17705" y="5499"/>
                  <a:pt x="18034" y="5499"/>
                </a:cubicBezTo>
                <a:cubicBezTo>
                  <a:pt x="18130" y="5499"/>
                  <a:pt x="18229" y="5479"/>
                  <a:pt x="18324" y="5435"/>
                </a:cubicBezTo>
                <a:cubicBezTo>
                  <a:pt x="18521" y="5345"/>
                  <a:pt x="18737" y="5298"/>
                  <a:pt x="18955" y="5298"/>
                </a:cubicBezTo>
                <a:cubicBezTo>
                  <a:pt x="18961" y="5298"/>
                  <a:pt x="18968" y="5298"/>
                  <a:pt x="18975" y="5298"/>
                </a:cubicBezTo>
                <a:cubicBezTo>
                  <a:pt x="19796" y="5307"/>
                  <a:pt x="20488" y="6025"/>
                  <a:pt x="20488" y="6866"/>
                </a:cubicBezTo>
                <a:cubicBezTo>
                  <a:pt x="20487" y="8054"/>
                  <a:pt x="19525" y="9015"/>
                  <a:pt x="18338" y="9017"/>
                </a:cubicBezTo>
                <a:lnTo>
                  <a:pt x="13613" y="9017"/>
                </a:lnTo>
                <a:lnTo>
                  <a:pt x="13611" y="7852"/>
                </a:lnTo>
                <a:cubicBezTo>
                  <a:pt x="13611" y="7465"/>
                  <a:pt x="13298" y="7153"/>
                  <a:pt x="12913" y="7153"/>
                </a:cubicBezTo>
                <a:cubicBezTo>
                  <a:pt x="12528" y="7153"/>
                  <a:pt x="12214" y="7467"/>
                  <a:pt x="12216" y="7853"/>
                </a:cubicBezTo>
                <a:lnTo>
                  <a:pt x="12216" y="9017"/>
                </a:lnTo>
                <a:lnTo>
                  <a:pt x="3549" y="9017"/>
                </a:lnTo>
                <a:cubicBezTo>
                  <a:pt x="2365" y="9017"/>
                  <a:pt x="1399" y="8052"/>
                  <a:pt x="1399" y="6863"/>
                </a:cubicBezTo>
                <a:cubicBezTo>
                  <a:pt x="1399" y="6025"/>
                  <a:pt x="2064" y="5324"/>
                  <a:pt x="2880" y="5298"/>
                </a:cubicBezTo>
                <a:lnTo>
                  <a:pt x="2929" y="5298"/>
                </a:lnTo>
                <a:cubicBezTo>
                  <a:pt x="3239" y="5298"/>
                  <a:pt x="3540" y="5391"/>
                  <a:pt x="3796" y="5567"/>
                </a:cubicBezTo>
                <a:cubicBezTo>
                  <a:pt x="3917" y="5651"/>
                  <a:pt x="4055" y="5691"/>
                  <a:pt x="4191" y="5691"/>
                </a:cubicBezTo>
                <a:cubicBezTo>
                  <a:pt x="4432" y="5691"/>
                  <a:pt x="4667" y="5566"/>
                  <a:pt x="4797" y="5341"/>
                </a:cubicBezTo>
                <a:cubicBezTo>
                  <a:pt x="5332" y="4414"/>
                  <a:pt x="6318" y="3844"/>
                  <a:pt x="7386" y="3841"/>
                </a:cubicBezTo>
                <a:cubicBezTo>
                  <a:pt x="7779" y="3841"/>
                  <a:pt x="8169" y="3917"/>
                  <a:pt x="8531" y="4069"/>
                </a:cubicBezTo>
                <a:cubicBezTo>
                  <a:pt x="8618" y="4105"/>
                  <a:pt x="8709" y="4122"/>
                  <a:pt x="8799" y="4122"/>
                </a:cubicBezTo>
                <a:cubicBezTo>
                  <a:pt x="9057" y="4122"/>
                  <a:pt x="9304" y="3979"/>
                  <a:pt x="9425" y="3736"/>
                </a:cubicBezTo>
                <a:cubicBezTo>
                  <a:pt x="10142" y="2294"/>
                  <a:pt x="11586" y="1399"/>
                  <a:pt x="13193" y="1399"/>
                </a:cubicBezTo>
                <a:close/>
                <a:moveTo>
                  <a:pt x="13191" y="0"/>
                </a:moveTo>
                <a:cubicBezTo>
                  <a:pt x="11300" y="0"/>
                  <a:pt x="9515" y="960"/>
                  <a:pt x="8476" y="2580"/>
                </a:cubicBezTo>
                <a:cubicBezTo>
                  <a:pt x="8116" y="2488"/>
                  <a:pt x="7751" y="2443"/>
                  <a:pt x="7390" y="2443"/>
                </a:cubicBezTo>
                <a:cubicBezTo>
                  <a:pt x="6077" y="2443"/>
                  <a:pt x="4809" y="3034"/>
                  <a:pt x="3965" y="4090"/>
                </a:cubicBezTo>
                <a:cubicBezTo>
                  <a:pt x="3634" y="3964"/>
                  <a:pt x="3283" y="3901"/>
                  <a:pt x="2930" y="3901"/>
                </a:cubicBezTo>
                <a:cubicBezTo>
                  <a:pt x="2898" y="3901"/>
                  <a:pt x="2867" y="3901"/>
                  <a:pt x="2836" y="3902"/>
                </a:cubicBezTo>
                <a:cubicBezTo>
                  <a:pt x="2070" y="3927"/>
                  <a:pt x="1344" y="4254"/>
                  <a:pt x="820" y="4813"/>
                </a:cubicBezTo>
                <a:cubicBezTo>
                  <a:pt x="294" y="5366"/>
                  <a:pt x="0" y="6102"/>
                  <a:pt x="2" y="6866"/>
                </a:cubicBezTo>
                <a:cubicBezTo>
                  <a:pt x="2" y="8822"/>
                  <a:pt x="1593" y="10414"/>
                  <a:pt x="3549" y="10414"/>
                </a:cubicBezTo>
                <a:lnTo>
                  <a:pt x="12217" y="10414"/>
                </a:lnTo>
                <a:lnTo>
                  <a:pt x="12221" y="13929"/>
                </a:lnTo>
                <a:lnTo>
                  <a:pt x="10521" y="11672"/>
                </a:lnTo>
                <a:cubicBezTo>
                  <a:pt x="10384" y="11489"/>
                  <a:pt x="10174" y="11393"/>
                  <a:pt x="9962" y="11393"/>
                </a:cubicBezTo>
                <a:cubicBezTo>
                  <a:pt x="9816" y="11393"/>
                  <a:pt x="9668" y="11439"/>
                  <a:pt x="9543" y="11534"/>
                </a:cubicBezTo>
                <a:cubicBezTo>
                  <a:pt x="9234" y="11766"/>
                  <a:pt x="9173" y="12203"/>
                  <a:pt x="9405" y="12512"/>
                </a:cubicBezTo>
                <a:lnTo>
                  <a:pt x="12375" y="16456"/>
                </a:lnTo>
                <a:cubicBezTo>
                  <a:pt x="12506" y="16630"/>
                  <a:pt x="12713" y="16734"/>
                  <a:pt x="12933" y="16734"/>
                </a:cubicBezTo>
                <a:lnTo>
                  <a:pt x="12937" y="16734"/>
                </a:lnTo>
                <a:cubicBezTo>
                  <a:pt x="13158" y="16732"/>
                  <a:pt x="13365" y="16625"/>
                  <a:pt x="13495" y="16448"/>
                </a:cubicBezTo>
                <a:lnTo>
                  <a:pt x="16396" y="12494"/>
                </a:lnTo>
                <a:cubicBezTo>
                  <a:pt x="16626" y="12182"/>
                  <a:pt x="16558" y="11745"/>
                  <a:pt x="16247" y="11517"/>
                </a:cubicBezTo>
                <a:cubicBezTo>
                  <a:pt x="16122" y="11426"/>
                  <a:pt x="15977" y="11382"/>
                  <a:pt x="15834" y="11382"/>
                </a:cubicBezTo>
                <a:cubicBezTo>
                  <a:pt x="15619" y="11382"/>
                  <a:pt x="15408" y="11480"/>
                  <a:pt x="15271" y="11667"/>
                </a:cubicBezTo>
                <a:lnTo>
                  <a:pt x="13618" y="13920"/>
                </a:lnTo>
                <a:lnTo>
                  <a:pt x="13615" y="10412"/>
                </a:lnTo>
                <a:lnTo>
                  <a:pt x="18338" y="10412"/>
                </a:lnTo>
                <a:cubicBezTo>
                  <a:pt x="20294" y="10412"/>
                  <a:pt x="21885" y="8821"/>
                  <a:pt x="21885" y="6866"/>
                </a:cubicBezTo>
                <a:cubicBezTo>
                  <a:pt x="21885" y="6096"/>
                  <a:pt x="21586" y="5362"/>
                  <a:pt x="21041" y="4799"/>
                </a:cubicBezTo>
                <a:cubicBezTo>
                  <a:pt x="20491" y="4229"/>
                  <a:pt x="19764" y="3910"/>
                  <a:pt x="18990" y="3901"/>
                </a:cubicBezTo>
                <a:cubicBezTo>
                  <a:pt x="18980" y="3901"/>
                  <a:pt x="18969" y="3901"/>
                  <a:pt x="18958" y="3901"/>
                </a:cubicBezTo>
                <a:cubicBezTo>
                  <a:pt x="18819" y="3901"/>
                  <a:pt x="18680" y="3910"/>
                  <a:pt x="18542" y="3930"/>
                </a:cubicBezTo>
                <a:cubicBezTo>
                  <a:pt x="17891" y="1852"/>
                  <a:pt x="16097" y="339"/>
                  <a:pt x="13939" y="50"/>
                </a:cubicBezTo>
                <a:cubicBezTo>
                  <a:pt x="13688" y="17"/>
                  <a:pt x="13439" y="0"/>
                  <a:pt x="1319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48" name="Google Shape;1548;p51"/>
          <p:cNvGrpSpPr/>
          <p:nvPr/>
        </p:nvGrpSpPr>
        <p:grpSpPr>
          <a:xfrm>
            <a:off x="5308816" y="4069570"/>
            <a:ext cx="370862" cy="400849"/>
            <a:chOff x="4855394" y="4120340"/>
            <a:chExt cx="422635" cy="456808"/>
          </a:xfrm>
        </p:grpSpPr>
        <p:sp>
          <p:nvSpPr>
            <p:cNvPr id="1549" name="Google Shape;1549;p51"/>
            <p:cNvSpPr/>
            <p:nvPr/>
          </p:nvSpPr>
          <p:spPr>
            <a:xfrm>
              <a:off x="4855394" y="4120340"/>
              <a:ext cx="422635" cy="456808"/>
            </a:xfrm>
            <a:custGeom>
              <a:avLst/>
              <a:gdLst/>
              <a:ahLst/>
              <a:cxnLst/>
              <a:rect l="l" t="t" r="r" b="b"/>
              <a:pathLst>
                <a:path w="20246" h="21883" extrusionOk="0">
                  <a:moveTo>
                    <a:pt x="10148" y="1425"/>
                  </a:moveTo>
                  <a:cubicBezTo>
                    <a:pt x="12944" y="1425"/>
                    <a:pt x="15330" y="3214"/>
                    <a:pt x="16224" y="5705"/>
                  </a:cubicBezTo>
                  <a:cubicBezTo>
                    <a:pt x="15872" y="5321"/>
                    <a:pt x="15483" y="4977"/>
                    <a:pt x="15061" y="4676"/>
                  </a:cubicBezTo>
                  <a:cubicBezTo>
                    <a:pt x="13690" y="3695"/>
                    <a:pt x="11956" y="3155"/>
                    <a:pt x="10179" y="3155"/>
                  </a:cubicBezTo>
                  <a:cubicBezTo>
                    <a:pt x="8400" y="3155"/>
                    <a:pt x="6666" y="3697"/>
                    <a:pt x="5295" y="4676"/>
                  </a:cubicBezTo>
                  <a:cubicBezTo>
                    <a:pt x="4832" y="5006"/>
                    <a:pt x="4410" y="5389"/>
                    <a:pt x="4034" y="5815"/>
                  </a:cubicBezTo>
                  <a:cubicBezTo>
                    <a:pt x="4896" y="3266"/>
                    <a:pt x="7311" y="1425"/>
                    <a:pt x="10148" y="1425"/>
                  </a:cubicBezTo>
                  <a:close/>
                  <a:moveTo>
                    <a:pt x="2272" y="9470"/>
                  </a:moveTo>
                  <a:lnTo>
                    <a:pt x="2272" y="14456"/>
                  </a:lnTo>
                  <a:lnTo>
                    <a:pt x="2153" y="14456"/>
                  </a:lnTo>
                  <a:cubicBezTo>
                    <a:pt x="1751" y="14454"/>
                    <a:pt x="1425" y="14128"/>
                    <a:pt x="1425" y="13728"/>
                  </a:cubicBezTo>
                  <a:lnTo>
                    <a:pt x="1425" y="10208"/>
                  </a:lnTo>
                  <a:cubicBezTo>
                    <a:pt x="1425" y="9806"/>
                    <a:pt x="1751" y="9480"/>
                    <a:pt x="2153" y="9480"/>
                  </a:cubicBezTo>
                  <a:cubicBezTo>
                    <a:pt x="2192" y="9480"/>
                    <a:pt x="2232" y="9476"/>
                    <a:pt x="2272" y="9470"/>
                  </a:cubicBezTo>
                  <a:close/>
                  <a:moveTo>
                    <a:pt x="18094" y="9466"/>
                  </a:moveTo>
                  <a:cubicBezTo>
                    <a:pt x="18110" y="9466"/>
                    <a:pt x="18128" y="9471"/>
                    <a:pt x="18145" y="9480"/>
                  </a:cubicBezTo>
                  <a:cubicBezTo>
                    <a:pt x="18518" y="9480"/>
                    <a:pt x="18821" y="9783"/>
                    <a:pt x="18821" y="10156"/>
                  </a:cubicBezTo>
                  <a:lnTo>
                    <a:pt x="18821" y="13778"/>
                  </a:lnTo>
                  <a:cubicBezTo>
                    <a:pt x="18821" y="14151"/>
                    <a:pt x="18518" y="14454"/>
                    <a:pt x="18145" y="14456"/>
                  </a:cubicBezTo>
                  <a:lnTo>
                    <a:pt x="18025" y="14456"/>
                  </a:lnTo>
                  <a:lnTo>
                    <a:pt x="18025" y="9644"/>
                  </a:lnTo>
                  <a:cubicBezTo>
                    <a:pt x="17953" y="9574"/>
                    <a:pt x="18012" y="9466"/>
                    <a:pt x="18094" y="9466"/>
                  </a:cubicBezTo>
                  <a:close/>
                  <a:moveTo>
                    <a:pt x="10179" y="4580"/>
                  </a:moveTo>
                  <a:cubicBezTo>
                    <a:pt x="12606" y="4580"/>
                    <a:pt x="15706" y="5833"/>
                    <a:pt x="16602" y="9346"/>
                  </a:cubicBezTo>
                  <a:lnTo>
                    <a:pt x="16602" y="15166"/>
                  </a:lnTo>
                  <a:cubicBezTo>
                    <a:pt x="16796" y="15325"/>
                    <a:pt x="16892" y="15576"/>
                    <a:pt x="16851" y="15824"/>
                  </a:cubicBezTo>
                  <a:cubicBezTo>
                    <a:pt x="16849" y="16569"/>
                    <a:pt x="16352" y="17224"/>
                    <a:pt x="15634" y="17424"/>
                  </a:cubicBezTo>
                  <a:cubicBezTo>
                    <a:pt x="15707" y="17059"/>
                    <a:pt x="15744" y="16686"/>
                    <a:pt x="15744" y="16313"/>
                  </a:cubicBezTo>
                  <a:lnTo>
                    <a:pt x="15744" y="11403"/>
                  </a:lnTo>
                  <a:cubicBezTo>
                    <a:pt x="15738" y="11004"/>
                    <a:pt x="15417" y="10683"/>
                    <a:pt x="15018" y="10677"/>
                  </a:cubicBezTo>
                  <a:cubicBezTo>
                    <a:pt x="12710" y="10677"/>
                    <a:pt x="11078" y="10043"/>
                    <a:pt x="10115" y="9511"/>
                  </a:cubicBezTo>
                  <a:cubicBezTo>
                    <a:pt x="9071" y="8935"/>
                    <a:pt x="8563" y="8349"/>
                    <a:pt x="8560" y="8346"/>
                  </a:cubicBezTo>
                  <a:cubicBezTo>
                    <a:pt x="8415" y="8172"/>
                    <a:pt x="8214" y="8090"/>
                    <a:pt x="8015" y="8090"/>
                  </a:cubicBezTo>
                  <a:cubicBezTo>
                    <a:pt x="7744" y="8090"/>
                    <a:pt x="7475" y="8243"/>
                    <a:pt x="7357" y="8528"/>
                  </a:cubicBezTo>
                  <a:cubicBezTo>
                    <a:pt x="6957" y="9490"/>
                    <a:pt x="5499" y="10463"/>
                    <a:pt x="4971" y="10758"/>
                  </a:cubicBezTo>
                  <a:cubicBezTo>
                    <a:pt x="4745" y="10883"/>
                    <a:pt x="4604" y="11122"/>
                    <a:pt x="4604" y="11380"/>
                  </a:cubicBezTo>
                  <a:lnTo>
                    <a:pt x="4604" y="16314"/>
                  </a:lnTo>
                  <a:cubicBezTo>
                    <a:pt x="4604" y="16423"/>
                    <a:pt x="4607" y="16530"/>
                    <a:pt x="4614" y="16635"/>
                  </a:cubicBezTo>
                  <a:lnTo>
                    <a:pt x="3064" y="16323"/>
                  </a:lnTo>
                  <a:lnTo>
                    <a:pt x="3073" y="15872"/>
                  </a:lnTo>
                  <a:cubicBezTo>
                    <a:pt x="3429" y="15828"/>
                    <a:pt x="3696" y="15526"/>
                    <a:pt x="3696" y="15166"/>
                  </a:cubicBezTo>
                  <a:lnTo>
                    <a:pt x="3696" y="9593"/>
                  </a:lnTo>
                  <a:cubicBezTo>
                    <a:pt x="3698" y="9586"/>
                    <a:pt x="3701" y="9580"/>
                    <a:pt x="3703" y="9572"/>
                  </a:cubicBezTo>
                  <a:cubicBezTo>
                    <a:pt x="4519" y="5887"/>
                    <a:pt x="7701" y="4580"/>
                    <a:pt x="10179" y="4580"/>
                  </a:cubicBezTo>
                  <a:close/>
                  <a:moveTo>
                    <a:pt x="8172" y="9921"/>
                  </a:moveTo>
                  <a:cubicBezTo>
                    <a:pt x="9144" y="10705"/>
                    <a:pt x="11143" y="11924"/>
                    <a:pt x="14321" y="12082"/>
                  </a:cubicBezTo>
                  <a:lnTo>
                    <a:pt x="14321" y="16313"/>
                  </a:lnTo>
                  <a:cubicBezTo>
                    <a:pt x="14321" y="16710"/>
                    <a:pt x="14264" y="17104"/>
                    <a:pt x="14153" y="17485"/>
                  </a:cubicBezTo>
                  <a:lnTo>
                    <a:pt x="10958" y="17485"/>
                  </a:lnTo>
                  <a:cubicBezTo>
                    <a:pt x="10570" y="17491"/>
                    <a:pt x="10258" y="17808"/>
                    <a:pt x="10258" y="18197"/>
                  </a:cubicBezTo>
                  <a:cubicBezTo>
                    <a:pt x="10258" y="18586"/>
                    <a:pt x="10570" y="18902"/>
                    <a:pt x="10958" y="18908"/>
                  </a:cubicBezTo>
                  <a:lnTo>
                    <a:pt x="13405" y="18908"/>
                  </a:lnTo>
                  <a:cubicBezTo>
                    <a:pt x="12620" y="19889"/>
                    <a:pt x="11432" y="20459"/>
                    <a:pt x="10176" y="20459"/>
                  </a:cubicBezTo>
                  <a:cubicBezTo>
                    <a:pt x="7889" y="20459"/>
                    <a:pt x="6029" y="18599"/>
                    <a:pt x="6029" y="16314"/>
                  </a:cubicBezTo>
                  <a:lnTo>
                    <a:pt x="6029" y="11782"/>
                  </a:lnTo>
                  <a:cubicBezTo>
                    <a:pt x="6558" y="11449"/>
                    <a:pt x="7516" y="10778"/>
                    <a:pt x="8172" y="9921"/>
                  </a:cubicBezTo>
                  <a:close/>
                  <a:moveTo>
                    <a:pt x="10148" y="1"/>
                  </a:moveTo>
                  <a:cubicBezTo>
                    <a:pt x="5806" y="1"/>
                    <a:pt x="2272" y="3535"/>
                    <a:pt x="2272" y="7877"/>
                  </a:cubicBezTo>
                  <a:lnTo>
                    <a:pt x="2272" y="8066"/>
                  </a:lnTo>
                  <a:cubicBezTo>
                    <a:pt x="2232" y="8059"/>
                    <a:pt x="2192" y="8056"/>
                    <a:pt x="2153" y="8056"/>
                  </a:cubicBezTo>
                  <a:cubicBezTo>
                    <a:pt x="965" y="8057"/>
                    <a:pt x="2" y="9020"/>
                    <a:pt x="1" y="10208"/>
                  </a:cubicBezTo>
                  <a:lnTo>
                    <a:pt x="1" y="13728"/>
                  </a:lnTo>
                  <a:cubicBezTo>
                    <a:pt x="2" y="14722"/>
                    <a:pt x="684" y="15587"/>
                    <a:pt x="1650" y="15821"/>
                  </a:cubicBezTo>
                  <a:lnTo>
                    <a:pt x="1625" y="16887"/>
                  </a:lnTo>
                  <a:cubicBezTo>
                    <a:pt x="1618" y="17233"/>
                    <a:pt x="1859" y="17534"/>
                    <a:pt x="2197" y="17603"/>
                  </a:cubicBezTo>
                  <a:lnTo>
                    <a:pt x="4916" y="18147"/>
                  </a:lnTo>
                  <a:cubicBezTo>
                    <a:pt x="5676" y="20320"/>
                    <a:pt x="7747" y="21883"/>
                    <a:pt x="10176" y="21883"/>
                  </a:cubicBezTo>
                  <a:cubicBezTo>
                    <a:pt x="12310" y="21883"/>
                    <a:pt x="14168" y="20675"/>
                    <a:pt x="15102" y="18908"/>
                  </a:cubicBezTo>
                  <a:lnTo>
                    <a:pt x="15189" y="18908"/>
                  </a:lnTo>
                  <a:cubicBezTo>
                    <a:pt x="16874" y="18908"/>
                    <a:pt x="18246" y="17552"/>
                    <a:pt x="18274" y="15874"/>
                  </a:cubicBezTo>
                  <a:cubicBezTo>
                    <a:pt x="19380" y="15805"/>
                    <a:pt x="20244" y="14888"/>
                    <a:pt x="20245" y="13778"/>
                  </a:cubicBezTo>
                  <a:lnTo>
                    <a:pt x="20245" y="10156"/>
                  </a:lnTo>
                  <a:cubicBezTo>
                    <a:pt x="20244" y="8997"/>
                    <a:pt x="19304" y="8057"/>
                    <a:pt x="18145" y="8056"/>
                  </a:cubicBezTo>
                  <a:cubicBezTo>
                    <a:pt x="18104" y="8056"/>
                    <a:pt x="18064" y="8059"/>
                    <a:pt x="18025" y="8066"/>
                  </a:cubicBezTo>
                  <a:lnTo>
                    <a:pt x="18025" y="7877"/>
                  </a:lnTo>
                  <a:cubicBezTo>
                    <a:pt x="18025" y="3535"/>
                    <a:pt x="14491" y="1"/>
                    <a:pt x="1014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0" name="Google Shape;1550;p51"/>
            <p:cNvSpPr/>
            <p:nvPr/>
          </p:nvSpPr>
          <p:spPr>
            <a:xfrm>
              <a:off x="5001081" y="4394304"/>
              <a:ext cx="53503" cy="29726"/>
            </a:xfrm>
            <a:custGeom>
              <a:avLst/>
              <a:gdLst/>
              <a:ahLst/>
              <a:cxnLst/>
              <a:rect l="l" t="t" r="r" b="b"/>
              <a:pathLst>
                <a:path w="2563" h="1424" extrusionOk="0">
                  <a:moveTo>
                    <a:pt x="1851" y="0"/>
                  </a:moveTo>
                  <a:cubicBezTo>
                    <a:pt x="1847" y="0"/>
                    <a:pt x="1843" y="0"/>
                    <a:pt x="1839" y="0"/>
                  </a:cubicBezTo>
                  <a:lnTo>
                    <a:pt x="701" y="0"/>
                  </a:lnTo>
                  <a:cubicBezTo>
                    <a:pt x="311" y="6"/>
                    <a:pt x="1" y="323"/>
                    <a:pt x="1" y="713"/>
                  </a:cubicBezTo>
                  <a:cubicBezTo>
                    <a:pt x="1" y="1101"/>
                    <a:pt x="311" y="1417"/>
                    <a:pt x="701" y="1423"/>
                  </a:cubicBezTo>
                  <a:lnTo>
                    <a:pt x="1839" y="1423"/>
                  </a:lnTo>
                  <a:cubicBezTo>
                    <a:pt x="1844" y="1423"/>
                    <a:pt x="1849" y="1423"/>
                    <a:pt x="1853" y="1423"/>
                  </a:cubicBezTo>
                  <a:cubicBezTo>
                    <a:pt x="2244" y="1423"/>
                    <a:pt x="2562" y="1105"/>
                    <a:pt x="2562" y="713"/>
                  </a:cubicBezTo>
                  <a:cubicBezTo>
                    <a:pt x="2562" y="317"/>
                    <a:pt x="2243" y="0"/>
                    <a:pt x="185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551;p51"/>
            <p:cNvSpPr/>
            <p:nvPr/>
          </p:nvSpPr>
          <p:spPr>
            <a:xfrm>
              <a:off x="5079320" y="4394304"/>
              <a:ext cx="53022" cy="29726"/>
            </a:xfrm>
            <a:custGeom>
              <a:avLst/>
              <a:gdLst/>
              <a:ahLst/>
              <a:cxnLst/>
              <a:rect l="l" t="t" r="r" b="b"/>
              <a:pathLst>
                <a:path w="2540" h="1424" extrusionOk="0">
                  <a:moveTo>
                    <a:pt x="701" y="0"/>
                  </a:moveTo>
                  <a:cubicBezTo>
                    <a:pt x="312" y="6"/>
                    <a:pt x="1" y="323"/>
                    <a:pt x="1" y="713"/>
                  </a:cubicBezTo>
                  <a:cubicBezTo>
                    <a:pt x="1" y="1101"/>
                    <a:pt x="312" y="1417"/>
                    <a:pt x="701" y="1423"/>
                  </a:cubicBezTo>
                  <a:lnTo>
                    <a:pt x="1839" y="1423"/>
                  </a:lnTo>
                  <a:cubicBezTo>
                    <a:pt x="2228" y="1417"/>
                    <a:pt x="2539" y="1101"/>
                    <a:pt x="2539" y="713"/>
                  </a:cubicBezTo>
                  <a:cubicBezTo>
                    <a:pt x="2539" y="323"/>
                    <a:pt x="2228" y="6"/>
                    <a:pt x="183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2" name="Google Shape;1552;p51"/>
          <p:cNvGrpSpPr/>
          <p:nvPr/>
        </p:nvGrpSpPr>
        <p:grpSpPr>
          <a:xfrm>
            <a:off x="5778215" y="4135790"/>
            <a:ext cx="400885" cy="268411"/>
            <a:chOff x="5408853" y="4190251"/>
            <a:chExt cx="456849" cy="305881"/>
          </a:xfrm>
        </p:grpSpPr>
        <p:sp>
          <p:nvSpPr>
            <p:cNvPr id="1553" name="Google Shape;1553;p51"/>
            <p:cNvSpPr/>
            <p:nvPr/>
          </p:nvSpPr>
          <p:spPr>
            <a:xfrm>
              <a:off x="5444925" y="4264023"/>
              <a:ext cx="92059" cy="88552"/>
            </a:xfrm>
            <a:custGeom>
              <a:avLst/>
              <a:gdLst/>
              <a:ahLst/>
              <a:cxnLst/>
              <a:rect l="l" t="t" r="r" b="b"/>
              <a:pathLst>
                <a:path w="4410" h="4242" extrusionOk="0">
                  <a:moveTo>
                    <a:pt x="2288" y="1398"/>
                  </a:moveTo>
                  <a:cubicBezTo>
                    <a:pt x="2381" y="1398"/>
                    <a:pt x="2475" y="1417"/>
                    <a:pt x="2565" y="1454"/>
                  </a:cubicBezTo>
                  <a:cubicBezTo>
                    <a:pt x="2835" y="1566"/>
                    <a:pt x="3011" y="1829"/>
                    <a:pt x="3011" y="2120"/>
                  </a:cubicBezTo>
                  <a:cubicBezTo>
                    <a:pt x="3010" y="2519"/>
                    <a:pt x="2687" y="2843"/>
                    <a:pt x="2288" y="2843"/>
                  </a:cubicBezTo>
                  <a:cubicBezTo>
                    <a:pt x="1996" y="2843"/>
                    <a:pt x="1732" y="2668"/>
                    <a:pt x="1620" y="2397"/>
                  </a:cubicBezTo>
                  <a:cubicBezTo>
                    <a:pt x="1509" y="2127"/>
                    <a:pt x="1571" y="1816"/>
                    <a:pt x="1778" y="1610"/>
                  </a:cubicBezTo>
                  <a:cubicBezTo>
                    <a:pt x="1916" y="1472"/>
                    <a:pt x="2100" y="1398"/>
                    <a:pt x="2288" y="1398"/>
                  </a:cubicBezTo>
                  <a:close/>
                  <a:moveTo>
                    <a:pt x="2288" y="0"/>
                  </a:moveTo>
                  <a:cubicBezTo>
                    <a:pt x="1431" y="0"/>
                    <a:pt x="657" y="517"/>
                    <a:pt x="329" y="1309"/>
                  </a:cubicBezTo>
                  <a:cubicBezTo>
                    <a:pt x="0" y="2102"/>
                    <a:pt x="182" y="3013"/>
                    <a:pt x="789" y="3620"/>
                  </a:cubicBezTo>
                  <a:cubicBezTo>
                    <a:pt x="1195" y="4026"/>
                    <a:pt x="1737" y="4242"/>
                    <a:pt x="2289" y="4242"/>
                  </a:cubicBezTo>
                  <a:cubicBezTo>
                    <a:pt x="2562" y="4242"/>
                    <a:pt x="2838" y="4189"/>
                    <a:pt x="3100" y="4080"/>
                  </a:cubicBezTo>
                  <a:cubicBezTo>
                    <a:pt x="3892" y="3751"/>
                    <a:pt x="4410" y="2978"/>
                    <a:pt x="4410" y="2120"/>
                  </a:cubicBezTo>
                  <a:cubicBezTo>
                    <a:pt x="4408" y="950"/>
                    <a:pt x="3459" y="2"/>
                    <a:pt x="228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4" name="Google Shape;1554;p51"/>
            <p:cNvSpPr/>
            <p:nvPr/>
          </p:nvSpPr>
          <p:spPr>
            <a:xfrm>
              <a:off x="5705048" y="4190251"/>
              <a:ext cx="102997" cy="103018"/>
            </a:xfrm>
            <a:custGeom>
              <a:avLst/>
              <a:gdLst/>
              <a:ahLst/>
              <a:cxnLst/>
              <a:rect l="l" t="t" r="r" b="b"/>
              <a:pathLst>
                <a:path w="4934" h="4935" extrusionOk="0">
                  <a:moveTo>
                    <a:pt x="2466" y="1400"/>
                  </a:moveTo>
                  <a:cubicBezTo>
                    <a:pt x="2604" y="1400"/>
                    <a:pt x="2743" y="1426"/>
                    <a:pt x="2876" y="1482"/>
                  </a:cubicBezTo>
                  <a:cubicBezTo>
                    <a:pt x="3275" y="1647"/>
                    <a:pt x="3535" y="2037"/>
                    <a:pt x="3535" y="2468"/>
                  </a:cubicBezTo>
                  <a:cubicBezTo>
                    <a:pt x="3533" y="3058"/>
                    <a:pt x="3056" y="3534"/>
                    <a:pt x="2468" y="3536"/>
                  </a:cubicBezTo>
                  <a:cubicBezTo>
                    <a:pt x="2035" y="3536"/>
                    <a:pt x="1645" y="3276"/>
                    <a:pt x="1480" y="2877"/>
                  </a:cubicBezTo>
                  <a:cubicBezTo>
                    <a:pt x="1315" y="2477"/>
                    <a:pt x="1407" y="2018"/>
                    <a:pt x="1711" y="1712"/>
                  </a:cubicBezTo>
                  <a:cubicBezTo>
                    <a:pt x="1915" y="1508"/>
                    <a:pt x="2189" y="1400"/>
                    <a:pt x="2466" y="1400"/>
                  </a:cubicBezTo>
                  <a:close/>
                  <a:moveTo>
                    <a:pt x="2468" y="1"/>
                  </a:moveTo>
                  <a:cubicBezTo>
                    <a:pt x="1106" y="2"/>
                    <a:pt x="2" y="1106"/>
                    <a:pt x="1" y="2468"/>
                  </a:cubicBezTo>
                  <a:cubicBezTo>
                    <a:pt x="1" y="3828"/>
                    <a:pt x="1107" y="4935"/>
                    <a:pt x="2466" y="4935"/>
                  </a:cubicBezTo>
                  <a:cubicBezTo>
                    <a:pt x="3827" y="4935"/>
                    <a:pt x="4933" y="3828"/>
                    <a:pt x="4933" y="2468"/>
                  </a:cubicBezTo>
                  <a:cubicBezTo>
                    <a:pt x="4932" y="1106"/>
                    <a:pt x="3828" y="2"/>
                    <a:pt x="246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555;p51"/>
            <p:cNvSpPr/>
            <p:nvPr/>
          </p:nvSpPr>
          <p:spPr>
            <a:xfrm>
              <a:off x="5562931" y="4227179"/>
              <a:ext cx="95566" cy="91913"/>
            </a:xfrm>
            <a:custGeom>
              <a:avLst/>
              <a:gdLst/>
              <a:ahLst/>
              <a:cxnLst/>
              <a:rect l="l" t="t" r="r" b="b"/>
              <a:pathLst>
                <a:path w="4578" h="4403" extrusionOk="0">
                  <a:moveTo>
                    <a:pt x="2376" y="1399"/>
                  </a:moveTo>
                  <a:cubicBezTo>
                    <a:pt x="2479" y="1399"/>
                    <a:pt x="2583" y="1419"/>
                    <a:pt x="2682" y="1460"/>
                  </a:cubicBezTo>
                  <a:cubicBezTo>
                    <a:pt x="2983" y="1584"/>
                    <a:pt x="3179" y="1877"/>
                    <a:pt x="3179" y="2201"/>
                  </a:cubicBezTo>
                  <a:cubicBezTo>
                    <a:pt x="3177" y="2644"/>
                    <a:pt x="2818" y="3004"/>
                    <a:pt x="2376" y="3004"/>
                  </a:cubicBezTo>
                  <a:cubicBezTo>
                    <a:pt x="2051" y="3004"/>
                    <a:pt x="1759" y="2808"/>
                    <a:pt x="1633" y="2508"/>
                  </a:cubicBezTo>
                  <a:cubicBezTo>
                    <a:pt x="1510" y="2209"/>
                    <a:pt x="1578" y="1863"/>
                    <a:pt x="1808" y="1634"/>
                  </a:cubicBezTo>
                  <a:cubicBezTo>
                    <a:pt x="1961" y="1480"/>
                    <a:pt x="2167" y="1399"/>
                    <a:pt x="2376" y="1399"/>
                  </a:cubicBezTo>
                  <a:close/>
                  <a:moveTo>
                    <a:pt x="2376" y="0"/>
                  </a:moveTo>
                  <a:cubicBezTo>
                    <a:pt x="1485" y="0"/>
                    <a:pt x="683" y="535"/>
                    <a:pt x="342" y="1359"/>
                  </a:cubicBezTo>
                  <a:cubicBezTo>
                    <a:pt x="1" y="2181"/>
                    <a:pt x="189" y="3127"/>
                    <a:pt x="819" y="3757"/>
                  </a:cubicBezTo>
                  <a:cubicBezTo>
                    <a:pt x="1240" y="4179"/>
                    <a:pt x="1803" y="4403"/>
                    <a:pt x="2377" y="4403"/>
                  </a:cubicBezTo>
                  <a:cubicBezTo>
                    <a:pt x="2660" y="4403"/>
                    <a:pt x="2946" y="4348"/>
                    <a:pt x="3218" y="4235"/>
                  </a:cubicBezTo>
                  <a:cubicBezTo>
                    <a:pt x="4041" y="3895"/>
                    <a:pt x="4577" y="3091"/>
                    <a:pt x="4577" y="2201"/>
                  </a:cubicBezTo>
                  <a:cubicBezTo>
                    <a:pt x="4576" y="986"/>
                    <a:pt x="3591" y="2"/>
                    <a:pt x="23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6" name="Google Shape;1556;p51"/>
            <p:cNvSpPr/>
            <p:nvPr/>
          </p:nvSpPr>
          <p:spPr>
            <a:xfrm>
              <a:off x="5408853" y="4299302"/>
              <a:ext cx="456849" cy="196830"/>
            </a:xfrm>
            <a:custGeom>
              <a:avLst/>
              <a:gdLst/>
              <a:ahLst/>
              <a:cxnLst/>
              <a:rect l="l" t="t" r="r" b="b"/>
              <a:pathLst>
                <a:path w="21885" h="9429" extrusionOk="0">
                  <a:moveTo>
                    <a:pt x="4863" y="4622"/>
                  </a:moveTo>
                  <a:cubicBezTo>
                    <a:pt x="5274" y="4622"/>
                    <a:pt x="5594" y="4981"/>
                    <a:pt x="5546" y="5389"/>
                  </a:cubicBezTo>
                  <a:lnTo>
                    <a:pt x="5546" y="5387"/>
                  </a:lnTo>
                  <a:lnTo>
                    <a:pt x="5239" y="8030"/>
                  </a:lnTo>
                  <a:lnTo>
                    <a:pt x="2793" y="8030"/>
                  </a:lnTo>
                  <a:lnTo>
                    <a:pt x="2488" y="5389"/>
                  </a:lnTo>
                  <a:cubicBezTo>
                    <a:pt x="2440" y="4981"/>
                    <a:pt x="2760" y="4622"/>
                    <a:pt x="3171" y="4622"/>
                  </a:cubicBezTo>
                  <a:close/>
                  <a:moveTo>
                    <a:pt x="10904" y="2905"/>
                  </a:moveTo>
                  <a:cubicBezTo>
                    <a:pt x="11610" y="2905"/>
                    <a:pt x="12160" y="3523"/>
                    <a:pt x="12077" y="4226"/>
                  </a:cubicBezTo>
                  <a:lnTo>
                    <a:pt x="12079" y="4224"/>
                  </a:lnTo>
                  <a:lnTo>
                    <a:pt x="11637" y="8030"/>
                  </a:lnTo>
                  <a:lnTo>
                    <a:pt x="7874" y="8030"/>
                  </a:lnTo>
                  <a:lnTo>
                    <a:pt x="7432" y="4226"/>
                  </a:lnTo>
                  <a:cubicBezTo>
                    <a:pt x="7351" y="3523"/>
                    <a:pt x="7900" y="2905"/>
                    <a:pt x="8608" y="2905"/>
                  </a:cubicBezTo>
                  <a:close/>
                  <a:moveTo>
                    <a:pt x="18072" y="1401"/>
                  </a:moveTo>
                  <a:cubicBezTo>
                    <a:pt x="19038" y="1401"/>
                    <a:pt x="19787" y="2244"/>
                    <a:pt x="19676" y="3205"/>
                  </a:cubicBezTo>
                  <a:lnTo>
                    <a:pt x="19676" y="3203"/>
                  </a:lnTo>
                  <a:lnTo>
                    <a:pt x="19115" y="8030"/>
                  </a:lnTo>
                  <a:lnTo>
                    <a:pt x="14197" y="8030"/>
                  </a:lnTo>
                  <a:lnTo>
                    <a:pt x="13636" y="3205"/>
                  </a:lnTo>
                  <a:cubicBezTo>
                    <a:pt x="13525" y="2244"/>
                    <a:pt x="14274" y="1401"/>
                    <a:pt x="15240" y="1401"/>
                  </a:cubicBezTo>
                  <a:cubicBezTo>
                    <a:pt x="15241" y="1401"/>
                    <a:pt x="15242" y="1401"/>
                    <a:pt x="15243" y="1401"/>
                  </a:cubicBezTo>
                  <a:lnTo>
                    <a:pt x="18069" y="1401"/>
                  </a:lnTo>
                  <a:cubicBezTo>
                    <a:pt x="18070" y="1401"/>
                    <a:pt x="18071" y="1401"/>
                    <a:pt x="18072" y="1401"/>
                  </a:cubicBezTo>
                  <a:close/>
                  <a:moveTo>
                    <a:pt x="15243" y="1"/>
                  </a:moveTo>
                  <a:cubicBezTo>
                    <a:pt x="13973" y="1"/>
                    <a:pt x="12839" y="797"/>
                    <a:pt x="12408" y="1991"/>
                  </a:cubicBezTo>
                  <a:cubicBezTo>
                    <a:pt x="11969" y="1676"/>
                    <a:pt x="11443" y="1507"/>
                    <a:pt x="10904" y="1507"/>
                  </a:cubicBezTo>
                  <a:lnTo>
                    <a:pt x="8608" y="1507"/>
                  </a:lnTo>
                  <a:cubicBezTo>
                    <a:pt x="7367" y="1507"/>
                    <a:pt x="6301" y="2390"/>
                    <a:pt x="6072" y="3610"/>
                  </a:cubicBezTo>
                  <a:cubicBezTo>
                    <a:pt x="5719" y="3359"/>
                    <a:pt x="5296" y="3223"/>
                    <a:pt x="4863" y="3223"/>
                  </a:cubicBezTo>
                  <a:lnTo>
                    <a:pt x="3171" y="3223"/>
                  </a:lnTo>
                  <a:cubicBezTo>
                    <a:pt x="1922" y="3223"/>
                    <a:pt x="953" y="4311"/>
                    <a:pt x="1098" y="5551"/>
                  </a:cubicBezTo>
                  <a:lnTo>
                    <a:pt x="1386" y="8030"/>
                  </a:lnTo>
                  <a:lnTo>
                    <a:pt x="690" y="8030"/>
                  </a:lnTo>
                  <a:cubicBezTo>
                    <a:pt x="308" y="8036"/>
                    <a:pt x="1" y="8348"/>
                    <a:pt x="1" y="8730"/>
                  </a:cubicBezTo>
                  <a:cubicBezTo>
                    <a:pt x="1" y="9111"/>
                    <a:pt x="308" y="9423"/>
                    <a:pt x="690" y="9429"/>
                  </a:cubicBezTo>
                  <a:lnTo>
                    <a:pt x="21172" y="9429"/>
                  </a:lnTo>
                  <a:cubicBezTo>
                    <a:pt x="21176" y="9429"/>
                    <a:pt x="21179" y="9429"/>
                    <a:pt x="21183" y="9429"/>
                  </a:cubicBezTo>
                  <a:cubicBezTo>
                    <a:pt x="21569" y="9429"/>
                    <a:pt x="21884" y="9116"/>
                    <a:pt x="21884" y="8730"/>
                  </a:cubicBezTo>
                  <a:cubicBezTo>
                    <a:pt x="21884" y="8343"/>
                    <a:pt x="21569" y="8030"/>
                    <a:pt x="21183" y="8030"/>
                  </a:cubicBezTo>
                  <a:cubicBezTo>
                    <a:pt x="21179" y="8030"/>
                    <a:pt x="21176" y="8030"/>
                    <a:pt x="21172" y="8030"/>
                  </a:cubicBezTo>
                  <a:lnTo>
                    <a:pt x="20524" y="8030"/>
                  </a:lnTo>
                  <a:lnTo>
                    <a:pt x="21065" y="3365"/>
                  </a:lnTo>
                  <a:cubicBezTo>
                    <a:pt x="21273" y="1574"/>
                    <a:pt x="19873" y="1"/>
                    <a:pt x="1806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7" name="Google Shape;1557;p51"/>
          <p:cNvGrpSpPr/>
          <p:nvPr/>
        </p:nvGrpSpPr>
        <p:grpSpPr>
          <a:xfrm>
            <a:off x="6277638" y="4135102"/>
            <a:ext cx="400849" cy="269785"/>
            <a:chOff x="5958241" y="4213965"/>
            <a:chExt cx="456808" cy="307447"/>
          </a:xfrm>
        </p:grpSpPr>
        <p:sp>
          <p:nvSpPr>
            <p:cNvPr id="1558" name="Google Shape;1558;p51"/>
            <p:cNvSpPr/>
            <p:nvPr/>
          </p:nvSpPr>
          <p:spPr>
            <a:xfrm>
              <a:off x="5958241" y="4213965"/>
              <a:ext cx="456808" cy="307447"/>
            </a:xfrm>
            <a:custGeom>
              <a:avLst/>
              <a:gdLst/>
              <a:ahLst/>
              <a:cxnLst/>
              <a:rect l="l" t="t" r="r" b="b"/>
              <a:pathLst>
                <a:path w="21883" h="14728" extrusionOk="0">
                  <a:moveTo>
                    <a:pt x="20478" y="1406"/>
                  </a:moveTo>
                  <a:lnTo>
                    <a:pt x="20478" y="3030"/>
                  </a:lnTo>
                  <a:lnTo>
                    <a:pt x="8254" y="3030"/>
                  </a:lnTo>
                  <a:cubicBezTo>
                    <a:pt x="8257" y="3005"/>
                    <a:pt x="8257" y="2982"/>
                    <a:pt x="8257" y="2958"/>
                  </a:cubicBezTo>
                  <a:cubicBezTo>
                    <a:pt x="8251" y="2570"/>
                    <a:pt x="7935" y="2258"/>
                    <a:pt x="7547" y="2258"/>
                  </a:cubicBezTo>
                  <a:cubicBezTo>
                    <a:pt x="7158" y="2258"/>
                    <a:pt x="6842" y="2570"/>
                    <a:pt x="6836" y="2958"/>
                  </a:cubicBezTo>
                  <a:cubicBezTo>
                    <a:pt x="6836" y="2981"/>
                    <a:pt x="6837" y="3005"/>
                    <a:pt x="6840" y="3030"/>
                  </a:cubicBezTo>
                  <a:lnTo>
                    <a:pt x="6053" y="3030"/>
                  </a:lnTo>
                  <a:cubicBezTo>
                    <a:pt x="6055" y="3005"/>
                    <a:pt x="6056" y="2982"/>
                    <a:pt x="6056" y="2958"/>
                  </a:cubicBezTo>
                  <a:cubicBezTo>
                    <a:pt x="6050" y="2570"/>
                    <a:pt x="5734" y="2258"/>
                    <a:pt x="5346" y="2258"/>
                  </a:cubicBezTo>
                  <a:cubicBezTo>
                    <a:pt x="4957" y="2258"/>
                    <a:pt x="4641" y="2570"/>
                    <a:pt x="4635" y="2958"/>
                  </a:cubicBezTo>
                  <a:cubicBezTo>
                    <a:pt x="4635" y="2981"/>
                    <a:pt x="4636" y="3005"/>
                    <a:pt x="4639" y="3030"/>
                  </a:cubicBezTo>
                  <a:lnTo>
                    <a:pt x="3852" y="3030"/>
                  </a:lnTo>
                  <a:cubicBezTo>
                    <a:pt x="3854" y="3005"/>
                    <a:pt x="3855" y="2981"/>
                    <a:pt x="3855" y="2958"/>
                  </a:cubicBezTo>
                  <a:cubicBezTo>
                    <a:pt x="3855" y="2565"/>
                    <a:pt x="3537" y="2247"/>
                    <a:pt x="3144" y="2247"/>
                  </a:cubicBezTo>
                  <a:cubicBezTo>
                    <a:pt x="2752" y="2247"/>
                    <a:pt x="2434" y="2565"/>
                    <a:pt x="2434" y="2958"/>
                  </a:cubicBezTo>
                  <a:cubicBezTo>
                    <a:pt x="2434" y="2981"/>
                    <a:pt x="2435" y="3005"/>
                    <a:pt x="2437" y="3030"/>
                  </a:cubicBezTo>
                  <a:lnTo>
                    <a:pt x="1405" y="3030"/>
                  </a:lnTo>
                  <a:lnTo>
                    <a:pt x="1405" y="1406"/>
                  </a:lnTo>
                  <a:close/>
                  <a:moveTo>
                    <a:pt x="8083" y="9547"/>
                  </a:moveTo>
                  <a:lnTo>
                    <a:pt x="8083" y="13323"/>
                  </a:lnTo>
                  <a:lnTo>
                    <a:pt x="5338" y="13323"/>
                  </a:lnTo>
                  <a:lnTo>
                    <a:pt x="5338" y="9547"/>
                  </a:lnTo>
                  <a:close/>
                  <a:moveTo>
                    <a:pt x="20478" y="4434"/>
                  </a:moveTo>
                  <a:lnTo>
                    <a:pt x="20478" y="13323"/>
                  </a:lnTo>
                  <a:lnTo>
                    <a:pt x="9488" y="13323"/>
                  </a:lnTo>
                  <a:lnTo>
                    <a:pt x="9488" y="8844"/>
                  </a:lnTo>
                  <a:cubicBezTo>
                    <a:pt x="9488" y="8456"/>
                    <a:pt x="9173" y="8141"/>
                    <a:pt x="8785" y="8141"/>
                  </a:cubicBezTo>
                  <a:lnTo>
                    <a:pt x="4635" y="8141"/>
                  </a:lnTo>
                  <a:cubicBezTo>
                    <a:pt x="4247" y="8141"/>
                    <a:pt x="3933" y="8456"/>
                    <a:pt x="3933" y="8844"/>
                  </a:cubicBezTo>
                  <a:lnTo>
                    <a:pt x="3933" y="13323"/>
                  </a:lnTo>
                  <a:lnTo>
                    <a:pt x="1407" y="13323"/>
                  </a:lnTo>
                  <a:lnTo>
                    <a:pt x="1407" y="4434"/>
                  </a:lnTo>
                  <a:close/>
                  <a:moveTo>
                    <a:pt x="703" y="0"/>
                  </a:moveTo>
                  <a:cubicBezTo>
                    <a:pt x="315" y="0"/>
                    <a:pt x="0" y="314"/>
                    <a:pt x="0" y="702"/>
                  </a:cubicBezTo>
                  <a:lnTo>
                    <a:pt x="0" y="14024"/>
                  </a:lnTo>
                  <a:cubicBezTo>
                    <a:pt x="0" y="14412"/>
                    <a:pt x="315" y="14727"/>
                    <a:pt x="703" y="14727"/>
                  </a:cubicBezTo>
                  <a:lnTo>
                    <a:pt x="21181" y="14727"/>
                  </a:lnTo>
                  <a:cubicBezTo>
                    <a:pt x="21569" y="14727"/>
                    <a:pt x="21882" y="14412"/>
                    <a:pt x="21882" y="14024"/>
                  </a:cubicBezTo>
                  <a:lnTo>
                    <a:pt x="21882" y="702"/>
                  </a:lnTo>
                  <a:cubicBezTo>
                    <a:pt x="21882" y="314"/>
                    <a:pt x="21569" y="0"/>
                    <a:pt x="2118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9" name="Google Shape;1559;p51"/>
            <p:cNvSpPr/>
            <p:nvPr/>
          </p:nvSpPr>
          <p:spPr>
            <a:xfrm>
              <a:off x="6039215" y="4335332"/>
              <a:ext cx="292146" cy="29350"/>
            </a:xfrm>
            <a:custGeom>
              <a:avLst/>
              <a:gdLst/>
              <a:ahLst/>
              <a:cxnLst/>
              <a:rect l="l" t="t" r="r" b="b"/>
              <a:pathLst>
                <a:path w="13995" h="1406" extrusionOk="0">
                  <a:moveTo>
                    <a:pt x="704" y="1"/>
                  </a:moveTo>
                  <a:cubicBezTo>
                    <a:pt x="316" y="1"/>
                    <a:pt x="1" y="315"/>
                    <a:pt x="1" y="704"/>
                  </a:cubicBezTo>
                  <a:cubicBezTo>
                    <a:pt x="1" y="1090"/>
                    <a:pt x="316" y="1405"/>
                    <a:pt x="704" y="1405"/>
                  </a:cubicBezTo>
                  <a:lnTo>
                    <a:pt x="13292" y="1405"/>
                  </a:lnTo>
                  <a:cubicBezTo>
                    <a:pt x="13681" y="1405"/>
                    <a:pt x="13994" y="1090"/>
                    <a:pt x="13994" y="704"/>
                  </a:cubicBezTo>
                  <a:cubicBezTo>
                    <a:pt x="13994" y="315"/>
                    <a:pt x="13681" y="1"/>
                    <a:pt x="1329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0" name="Google Shape;1560;p51"/>
            <p:cNvSpPr/>
            <p:nvPr/>
          </p:nvSpPr>
          <p:spPr>
            <a:xfrm>
              <a:off x="6175654" y="4383887"/>
              <a:ext cx="155707" cy="29392"/>
            </a:xfrm>
            <a:custGeom>
              <a:avLst/>
              <a:gdLst/>
              <a:ahLst/>
              <a:cxnLst/>
              <a:rect l="l" t="t" r="r" b="b"/>
              <a:pathLst>
                <a:path w="7459" h="1408" extrusionOk="0">
                  <a:moveTo>
                    <a:pt x="704" y="1"/>
                  </a:moveTo>
                  <a:cubicBezTo>
                    <a:pt x="315" y="1"/>
                    <a:pt x="1" y="316"/>
                    <a:pt x="1" y="704"/>
                  </a:cubicBezTo>
                  <a:cubicBezTo>
                    <a:pt x="1" y="1092"/>
                    <a:pt x="315" y="1407"/>
                    <a:pt x="704" y="1407"/>
                  </a:cubicBezTo>
                  <a:lnTo>
                    <a:pt x="6756" y="1407"/>
                  </a:lnTo>
                  <a:cubicBezTo>
                    <a:pt x="7145" y="1407"/>
                    <a:pt x="7458" y="1092"/>
                    <a:pt x="7458" y="704"/>
                  </a:cubicBezTo>
                  <a:cubicBezTo>
                    <a:pt x="7458" y="316"/>
                    <a:pt x="7145" y="1"/>
                    <a:pt x="675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1" name="Google Shape;1561;p51"/>
            <p:cNvSpPr/>
            <p:nvPr/>
          </p:nvSpPr>
          <p:spPr>
            <a:xfrm>
              <a:off x="6175654" y="4432276"/>
              <a:ext cx="155707" cy="29329"/>
            </a:xfrm>
            <a:custGeom>
              <a:avLst/>
              <a:gdLst/>
              <a:ahLst/>
              <a:cxnLst/>
              <a:rect l="l" t="t" r="r" b="b"/>
              <a:pathLst>
                <a:path w="7459" h="1405" extrusionOk="0">
                  <a:moveTo>
                    <a:pt x="704" y="0"/>
                  </a:moveTo>
                  <a:cubicBezTo>
                    <a:pt x="315" y="0"/>
                    <a:pt x="1" y="315"/>
                    <a:pt x="1" y="703"/>
                  </a:cubicBezTo>
                  <a:cubicBezTo>
                    <a:pt x="1" y="1092"/>
                    <a:pt x="315" y="1405"/>
                    <a:pt x="704" y="1405"/>
                  </a:cubicBezTo>
                  <a:lnTo>
                    <a:pt x="6756" y="1405"/>
                  </a:lnTo>
                  <a:cubicBezTo>
                    <a:pt x="7145" y="1405"/>
                    <a:pt x="7458" y="1092"/>
                    <a:pt x="7458" y="703"/>
                  </a:cubicBezTo>
                  <a:cubicBezTo>
                    <a:pt x="7458" y="315"/>
                    <a:pt x="7145" y="0"/>
                    <a:pt x="675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62" name="Google Shape;1562;p51"/>
          <p:cNvSpPr/>
          <p:nvPr/>
        </p:nvSpPr>
        <p:spPr>
          <a:xfrm>
            <a:off x="6777260" y="4069712"/>
            <a:ext cx="261153" cy="400842"/>
          </a:xfrm>
          <a:custGeom>
            <a:avLst/>
            <a:gdLst/>
            <a:ahLst/>
            <a:cxnLst/>
            <a:rect l="l" t="t" r="r" b="b"/>
            <a:pathLst>
              <a:path w="14257" h="21883" extrusionOk="0">
                <a:moveTo>
                  <a:pt x="12078" y="2382"/>
                </a:moveTo>
                <a:lnTo>
                  <a:pt x="10866" y="4408"/>
                </a:lnTo>
                <a:cubicBezTo>
                  <a:pt x="10729" y="4635"/>
                  <a:pt x="10729" y="4920"/>
                  <a:pt x="10865" y="5147"/>
                </a:cubicBezTo>
                <a:lnTo>
                  <a:pt x="12078" y="7173"/>
                </a:lnTo>
                <a:lnTo>
                  <a:pt x="3250" y="7173"/>
                </a:lnTo>
                <a:lnTo>
                  <a:pt x="3250" y="6534"/>
                </a:lnTo>
                <a:lnTo>
                  <a:pt x="5620" y="6534"/>
                </a:lnTo>
                <a:cubicBezTo>
                  <a:pt x="5624" y="6534"/>
                  <a:pt x="5628" y="6534"/>
                  <a:pt x="5632" y="6534"/>
                </a:cubicBezTo>
                <a:cubicBezTo>
                  <a:pt x="6029" y="6534"/>
                  <a:pt x="6353" y="6212"/>
                  <a:pt x="6353" y="5812"/>
                </a:cubicBezTo>
                <a:cubicBezTo>
                  <a:pt x="6353" y="5415"/>
                  <a:pt x="6030" y="5092"/>
                  <a:pt x="5634" y="5092"/>
                </a:cubicBezTo>
                <a:cubicBezTo>
                  <a:pt x="5630" y="5092"/>
                  <a:pt x="5625" y="5092"/>
                  <a:pt x="5620" y="5092"/>
                </a:cubicBezTo>
                <a:lnTo>
                  <a:pt x="3250" y="5092"/>
                </a:lnTo>
                <a:lnTo>
                  <a:pt x="3250" y="2382"/>
                </a:lnTo>
                <a:close/>
                <a:moveTo>
                  <a:pt x="2684" y="19833"/>
                </a:moveTo>
                <a:cubicBezTo>
                  <a:pt x="3074" y="19833"/>
                  <a:pt x="3422" y="20076"/>
                  <a:pt x="3558" y="20441"/>
                </a:cubicBezTo>
                <a:lnTo>
                  <a:pt x="1498" y="20441"/>
                </a:lnTo>
                <a:cubicBezTo>
                  <a:pt x="1634" y="20076"/>
                  <a:pt x="1983" y="19833"/>
                  <a:pt x="2374" y="19833"/>
                </a:cubicBezTo>
                <a:close/>
                <a:moveTo>
                  <a:pt x="2528" y="1"/>
                </a:moveTo>
                <a:cubicBezTo>
                  <a:pt x="2131" y="1"/>
                  <a:pt x="1807" y="325"/>
                  <a:pt x="1808" y="722"/>
                </a:cubicBezTo>
                <a:lnTo>
                  <a:pt x="1808" y="18459"/>
                </a:lnTo>
                <a:cubicBezTo>
                  <a:pt x="771" y="18714"/>
                  <a:pt x="0" y="19651"/>
                  <a:pt x="0" y="20764"/>
                </a:cubicBezTo>
                <a:lnTo>
                  <a:pt x="0" y="21163"/>
                </a:lnTo>
                <a:cubicBezTo>
                  <a:pt x="0" y="21560"/>
                  <a:pt x="323" y="21883"/>
                  <a:pt x="720" y="21883"/>
                </a:cubicBezTo>
                <a:lnTo>
                  <a:pt x="4336" y="21883"/>
                </a:lnTo>
                <a:cubicBezTo>
                  <a:pt x="4734" y="21883"/>
                  <a:pt x="5058" y="21560"/>
                  <a:pt x="5058" y="21163"/>
                </a:cubicBezTo>
                <a:lnTo>
                  <a:pt x="5058" y="20764"/>
                </a:lnTo>
                <a:cubicBezTo>
                  <a:pt x="5058" y="19651"/>
                  <a:pt x="4286" y="18714"/>
                  <a:pt x="3250" y="18459"/>
                </a:cubicBezTo>
                <a:lnTo>
                  <a:pt x="3250" y="8614"/>
                </a:lnTo>
                <a:lnTo>
                  <a:pt x="13350" y="8614"/>
                </a:lnTo>
                <a:cubicBezTo>
                  <a:pt x="13909" y="8614"/>
                  <a:pt x="14256" y="8003"/>
                  <a:pt x="13968" y="7523"/>
                </a:cubicBezTo>
                <a:lnTo>
                  <a:pt x="12324" y="4778"/>
                </a:lnTo>
                <a:lnTo>
                  <a:pt x="13968" y="2031"/>
                </a:lnTo>
                <a:cubicBezTo>
                  <a:pt x="14256" y="1551"/>
                  <a:pt x="13909" y="939"/>
                  <a:pt x="13350" y="939"/>
                </a:cubicBezTo>
                <a:lnTo>
                  <a:pt x="3250" y="939"/>
                </a:lnTo>
                <a:lnTo>
                  <a:pt x="3250" y="722"/>
                </a:lnTo>
                <a:cubicBezTo>
                  <a:pt x="3250" y="325"/>
                  <a:pt x="2927" y="1"/>
                  <a:pt x="252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63" name="Google Shape;1563;p51"/>
          <p:cNvGrpSpPr/>
          <p:nvPr/>
        </p:nvGrpSpPr>
        <p:grpSpPr>
          <a:xfrm>
            <a:off x="7136717" y="4101196"/>
            <a:ext cx="400867" cy="337597"/>
            <a:chOff x="6960763" y="4161026"/>
            <a:chExt cx="456829" cy="384726"/>
          </a:xfrm>
        </p:grpSpPr>
        <p:sp>
          <p:nvSpPr>
            <p:cNvPr id="1564" name="Google Shape;1564;p51"/>
            <p:cNvSpPr/>
            <p:nvPr/>
          </p:nvSpPr>
          <p:spPr>
            <a:xfrm>
              <a:off x="6960763" y="4161026"/>
              <a:ext cx="456829" cy="384726"/>
            </a:xfrm>
            <a:custGeom>
              <a:avLst/>
              <a:gdLst/>
              <a:ahLst/>
              <a:cxnLst/>
              <a:rect l="l" t="t" r="r" b="b"/>
              <a:pathLst>
                <a:path w="21884" h="18430" extrusionOk="0">
                  <a:moveTo>
                    <a:pt x="20455" y="1427"/>
                  </a:moveTo>
                  <a:lnTo>
                    <a:pt x="20455" y="11320"/>
                  </a:lnTo>
                  <a:lnTo>
                    <a:pt x="1427" y="11320"/>
                  </a:lnTo>
                  <a:lnTo>
                    <a:pt x="1427" y="1427"/>
                  </a:lnTo>
                  <a:close/>
                  <a:moveTo>
                    <a:pt x="20455" y="12748"/>
                  </a:moveTo>
                  <a:lnTo>
                    <a:pt x="20455" y="14186"/>
                  </a:lnTo>
                  <a:lnTo>
                    <a:pt x="1427" y="14186"/>
                  </a:lnTo>
                  <a:lnTo>
                    <a:pt x="1427" y="12748"/>
                  </a:lnTo>
                  <a:close/>
                  <a:moveTo>
                    <a:pt x="11635" y="15614"/>
                  </a:moveTo>
                  <a:lnTo>
                    <a:pt x="11635" y="17002"/>
                  </a:lnTo>
                  <a:lnTo>
                    <a:pt x="10248" y="17002"/>
                  </a:lnTo>
                  <a:lnTo>
                    <a:pt x="10248" y="15614"/>
                  </a:lnTo>
                  <a:close/>
                  <a:moveTo>
                    <a:pt x="21171" y="0"/>
                  </a:moveTo>
                  <a:cubicBezTo>
                    <a:pt x="21171" y="0"/>
                    <a:pt x="21170" y="0"/>
                    <a:pt x="21169" y="0"/>
                  </a:cubicBezTo>
                  <a:lnTo>
                    <a:pt x="714" y="0"/>
                  </a:lnTo>
                  <a:cubicBezTo>
                    <a:pt x="320" y="0"/>
                    <a:pt x="1" y="320"/>
                    <a:pt x="1" y="713"/>
                  </a:cubicBezTo>
                  <a:lnTo>
                    <a:pt x="1" y="14900"/>
                  </a:lnTo>
                  <a:cubicBezTo>
                    <a:pt x="1" y="15295"/>
                    <a:pt x="320" y="15614"/>
                    <a:pt x="714" y="15614"/>
                  </a:cubicBezTo>
                  <a:lnTo>
                    <a:pt x="8820" y="15614"/>
                  </a:lnTo>
                  <a:lnTo>
                    <a:pt x="8820" y="17002"/>
                  </a:lnTo>
                  <a:lnTo>
                    <a:pt x="7371" y="17002"/>
                  </a:lnTo>
                  <a:cubicBezTo>
                    <a:pt x="6977" y="17002"/>
                    <a:pt x="6657" y="17321"/>
                    <a:pt x="6657" y="17716"/>
                  </a:cubicBezTo>
                  <a:cubicBezTo>
                    <a:pt x="6657" y="18108"/>
                    <a:pt x="6977" y="18429"/>
                    <a:pt x="7371" y="18429"/>
                  </a:cubicBezTo>
                  <a:lnTo>
                    <a:pt x="14514" y="18429"/>
                  </a:lnTo>
                  <a:cubicBezTo>
                    <a:pt x="14906" y="18428"/>
                    <a:pt x="15226" y="18108"/>
                    <a:pt x="15226" y="17716"/>
                  </a:cubicBezTo>
                  <a:cubicBezTo>
                    <a:pt x="15226" y="17321"/>
                    <a:pt x="14906" y="17002"/>
                    <a:pt x="14514" y="17002"/>
                  </a:cubicBezTo>
                  <a:lnTo>
                    <a:pt x="13063" y="17002"/>
                  </a:lnTo>
                  <a:lnTo>
                    <a:pt x="13063" y="15614"/>
                  </a:lnTo>
                  <a:lnTo>
                    <a:pt x="21170" y="15614"/>
                  </a:lnTo>
                  <a:cubicBezTo>
                    <a:pt x="21563" y="15614"/>
                    <a:pt x="21882" y="15295"/>
                    <a:pt x="21884" y="14900"/>
                  </a:cubicBezTo>
                  <a:lnTo>
                    <a:pt x="21884" y="713"/>
                  </a:lnTo>
                  <a:cubicBezTo>
                    <a:pt x="21882" y="319"/>
                    <a:pt x="21565" y="0"/>
                    <a:pt x="2117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565;p51"/>
            <p:cNvSpPr/>
            <p:nvPr/>
          </p:nvSpPr>
          <p:spPr>
            <a:xfrm>
              <a:off x="7323174" y="4336626"/>
              <a:ext cx="44756" cy="42501"/>
            </a:xfrm>
            <a:custGeom>
              <a:avLst/>
              <a:gdLst/>
              <a:ahLst/>
              <a:cxnLst/>
              <a:rect l="l" t="t" r="r" b="b"/>
              <a:pathLst>
                <a:path w="2144" h="2036" extrusionOk="0">
                  <a:moveTo>
                    <a:pt x="1153" y="1"/>
                  </a:moveTo>
                  <a:cubicBezTo>
                    <a:pt x="701" y="1"/>
                    <a:pt x="286" y="299"/>
                    <a:pt x="156" y="755"/>
                  </a:cubicBezTo>
                  <a:cubicBezTo>
                    <a:pt x="0" y="1302"/>
                    <a:pt x="312" y="1872"/>
                    <a:pt x="858" y="2036"/>
                  </a:cubicBezTo>
                  <a:lnTo>
                    <a:pt x="1429" y="2036"/>
                  </a:lnTo>
                  <a:cubicBezTo>
                    <a:pt x="1824" y="2036"/>
                    <a:pt x="2143" y="1716"/>
                    <a:pt x="2143" y="1322"/>
                  </a:cubicBezTo>
                  <a:lnTo>
                    <a:pt x="2143" y="750"/>
                  </a:lnTo>
                  <a:cubicBezTo>
                    <a:pt x="2143" y="357"/>
                    <a:pt x="1822" y="38"/>
                    <a:pt x="1429" y="38"/>
                  </a:cubicBezTo>
                  <a:cubicBezTo>
                    <a:pt x="1337" y="13"/>
                    <a:pt x="1245" y="1"/>
                    <a:pt x="115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566;p51"/>
            <p:cNvSpPr/>
            <p:nvPr/>
          </p:nvSpPr>
          <p:spPr>
            <a:xfrm>
              <a:off x="7065743" y="4349318"/>
              <a:ext cx="51206" cy="29810"/>
            </a:xfrm>
            <a:custGeom>
              <a:avLst/>
              <a:gdLst/>
              <a:ahLst/>
              <a:cxnLst/>
              <a:rect l="l" t="t" r="r" b="b"/>
              <a:pathLst>
                <a:path w="2453" h="1428" extrusionOk="0">
                  <a:moveTo>
                    <a:pt x="715" y="0"/>
                  </a:moveTo>
                  <a:cubicBezTo>
                    <a:pt x="321" y="0"/>
                    <a:pt x="0" y="319"/>
                    <a:pt x="0" y="714"/>
                  </a:cubicBezTo>
                  <a:cubicBezTo>
                    <a:pt x="0" y="1109"/>
                    <a:pt x="321" y="1428"/>
                    <a:pt x="715" y="1428"/>
                  </a:cubicBezTo>
                  <a:cubicBezTo>
                    <a:pt x="719" y="1428"/>
                    <a:pt x="723" y="1428"/>
                    <a:pt x="726" y="1428"/>
                  </a:cubicBezTo>
                  <a:lnTo>
                    <a:pt x="1750" y="1428"/>
                  </a:lnTo>
                  <a:cubicBezTo>
                    <a:pt x="2140" y="1420"/>
                    <a:pt x="2452" y="1104"/>
                    <a:pt x="2452" y="714"/>
                  </a:cubicBezTo>
                  <a:cubicBezTo>
                    <a:pt x="2452" y="324"/>
                    <a:pt x="2140" y="6"/>
                    <a:pt x="1750" y="0"/>
                  </a:cubicBezTo>
                  <a:lnTo>
                    <a:pt x="726" y="0"/>
                  </a:lnTo>
                  <a:cubicBezTo>
                    <a:pt x="723" y="0"/>
                    <a:pt x="719" y="0"/>
                    <a:pt x="71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567;p51"/>
            <p:cNvSpPr/>
            <p:nvPr/>
          </p:nvSpPr>
          <p:spPr>
            <a:xfrm>
              <a:off x="7131270" y="4349318"/>
              <a:ext cx="51206" cy="29810"/>
            </a:xfrm>
            <a:custGeom>
              <a:avLst/>
              <a:gdLst/>
              <a:ahLst/>
              <a:cxnLst/>
              <a:rect l="l" t="t" r="r" b="b"/>
              <a:pathLst>
                <a:path w="2453" h="1428" extrusionOk="0">
                  <a:moveTo>
                    <a:pt x="1739" y="0"/>
                  </a:moveTo>
                  <a:cubicBezTo>
                    <a:pt x="1735" y="0"/>
                    <a:pt x="1732" y="0"/>
                    <a:pt x="1728" y="0"/>
                  </a:cubicBezTo>
                  <a:lnTo>
                    <a:pt x="702" y="0"/>
                  </a:lnTo>
                  <a:cubicBezTo>
                    <a:pt x="314" y="6"/>
                    <a:pt x="1" y="324"/>
                    <a:pt x="1" y="714"/>
                  </a:cubicBezTo>
                  <a:cubicBezTo>
                    <a:pt x="1" y="1104"/>
                    <a:pt x="314" y="1420"/>
                    <a:pt x="702" y="1428"/>
                  </a:cubicBezTo>
                  <a:lnTo>
                    <a:pt x="1728" y="1428"/>
                  </a:lnTo>
                  <a:cubicBezTo>
                    <a:pt x="1732" y="1428"/>
                    <a:pt x="1735" y="1428"/>
                    <a:pt x="1739" y="1428"/>
                  </a:cubicBezTo>
                  <a:cubicBezTo>
                    <a:pt x="2132" y="1428"/>
                    <a:pt x="2453" y="1109"/>
                    <a:pt x="2453" y="714"/>
                  </a:cubicBezTo>
                  <a:cubicBezTo>
                    <a:pt x="2453" y="319"/>
                    <a:pt x="2132" y="0"/>
                    <a:pt x="173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8" name="Google Shape;1568;p51"/>
            <p:cNvSpPr/>
            <p:nvPr/>
          </p:nvSpPr>
          <p:spPr>
            <a:xfrm>
              <a:off x="7196337" y="4349318"/>
              <a:ext cx="51206" cy="29810"/>
            </a:xfrm>
            <a:custGeom>
              <a:avLst/>
              <a:gdLst/>
              <a:ahLst/>
              <a:cxnLst/>
              <a:rect l="l" t="t" r="r" b="b"/>
              <a:pathLst>
                <a:path w="2453" h="1428" extrusionOk="0">
                  <a:moveTo>
                    <a:pt x="1737" y="0"/>
                  </a:moveTo>
                  <a:cubicBezTo>
                    <a:pt x="1734" y="0"/>
                    <a:pt x="1730" y="0"/>
                    <a:pt x="1726" y="0"/>
                  </a:cubicBezTo>
                  <a:lnTo>
                    <a:pt x="702" y="0"/>
                  </a:lnTo>
                  <a:cubicBezTo>
                    <a:pt x="312" y="6"/>
                    <a:pt x="0" y="324"/>
                    <a:pt x="0" y="714"/>
                  </a:cubicBezTo>
                  <a:cubicBezTo>
                    <a:pt x="0" y="1104"/>
                    <a:pt x="312" y="1420"/>
                    <a:pt x="702" y="1428"/>
                  </a:cubicBezTo>
                  <a:lnTo>
                    <a:pt x="1726" y="1428"/>
                  </a:lnTo>
                  <a:cubicBezTo>
                    <a:pt x="1730" y="1428"/>
                    <a:pt x="1734" y="1428"/>
                    <a:pt x="1737" y="1428"/>
                  </a:cubicBezTo>
                  <a:cubicBezTo>
                    <a:pt x="2131" y="1428"/>
                    <a:pt x="2452" y="1109"/>
                    <a:pt x="2452" y="714"/>
                  </a:cubicBezTo>
                  <a:cubicBezTo>
                    <a:pt x="2452" y="319"/>
                    <a:pt x="2131" y="0"/>
                    <a:pt x="173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569;p51"/>
            <p:cNvSpPr/>
            <p:nvPr/>
          </p:nvSpPr>
          <p:spPr>
            <a:xfrm>
              <a:off x="7260883" y="4349318"/>
              <a:ext cx="51206" cy="29810"/>
            </a:xfrm>
            <a:custGeom>
              <a:avLst/>
              <a:gdLst/>
              <a:ahLst/>
              <a:cxnLst/>
              <a:rect l="l" t="t" r="r" b="b"/>
              <a:pathLst>
                <a:path w="2453" h="1428" extrusionOk="0">
                  <a:moveTo>
                    <a:pt x="715" y="0"/>
                  </a:moveTo>
                  <a:cubicBezTo>
                    <a:pt x="322" y="0"/>
                    <a:pt x="1" y="319"/>
                    <a:pt x="1" y="714"/>
                  </a:cubicBezTo>
                  <a:cubicBezTo>
                    <a:pt x="1" y="1109"/>
                    <a:pt x="322" y="1428"/>
                    <a:pt x="715" y="1428"/>
                  </a:cubicBezTo>
                  <a:cubicBezTo>
                    <a:pt x="719" y="1428"/>
                    <a:pt x="723" y="1428"/>
                    <a:pt x="727" y="1428"/>
                  </a:cubicBezTo>
                  <a:lnTo>
                    <a:pt x="1751" y="1428"/>
                  </a:lnTo>
                  <a:cubicBezTo>
                    <a:pt x="2140" y="1420"/>
                    <a:pt x="2452" y="1104"/>
                    <a:pt x="2452" y="714"/>
                  </a:cubicBezTo>
                  <a:cubicBezTo>
                    <a:pt x="2452" y="324"/>
                    <a:pt x="2140" y="6"/>
                    <a:pt x="1751" y="0"/>
                  </a:cubicBezTo>
                  <a:lnTo>
                    <a:pt x="727" y="0"/>
                  </a:lnTo>
                  <a:cubicBezTo>
                    <a:pt x="723" y="0"/>
                    <a:pt x="719" y="0"/>
                    <a:pt x="71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0" name="Google Shape;1570;p51"/>
            <p:cNvSpPr/>
            <p:nvPr/>
          </p:nvSpPr>
          <p:spPr>
            <a:xfrm>
              <a:off x="7010404" y="4337378"/>
              <a:ext cx="42397" cy="41750"/>
            </a:xfrm>
            <a:custGeom>
              <a:avLst/>
              <a:gdLst/>
              <a:ahLst/>
              <a:cxnLst/>
              <a:rect l="l" t="t" r="r" b="b"/>
              <a:pathLst>
                <a:path w="2031" h="2000" extrusionOk="0">
                  <a:moveTo>
                    <a:pt x="715" y="0"/>
                  </a:moveTo>
                  <a:cubicBezTo>
                    <a:pt x="693" y="0"/>
                    <a:pt x="671" y="1"/>
                    <a:pt x="649" y="3"/>
                  </a:cubicBezTo>
                  <a:cubicBezTo>
                    <a:pt x="282" y="37"/>
                    <a:pt x="1" y="346"/>
                    <a:pt x="1" y="714"/>
                  </a:cubicBezTo>
                  <a:lnTo>
                    <a:pt x="1" y="1286"/>
                  </a:lnTo>
                  <a:cubicBezTo>
                    <a:pt x="1" y="1680"/>
                    <a:pt x="320" y="2000"/>
                    <a:pt x="715" y="2000"/>
                  </a:cubicBezTo>
                  <a:lnTo>
                    <a:pt x="1286" y="2000"/>
                  </a:lnTo>
                  <a:cubicBezTo>
                    <a:pt x="1655" y="2000"/>
                    <a:pt x="1962" y="1718"/>
                    <a:pt x="1997" y="1352"/>
                  </a:cubicBezTo>
                  <a:cubicBezTo>
                    <a:pt x="2031" y="983"/>
                    <a:pt x="1779" y="652"/>
                    <a:pt x="1416" y="584"/>
                  </a:cubicBezTo>
                  <a:cubicBezTo>
                    <a:pt x="1353" y="244"/>
                    <a:pt x="1055" y="0"/>
                    <a:pt x="71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1" name="Google Shape;1571;p51"/>
            <p:cNvSpPr/>
            <p:nvPr/>
          </p:nvSpPr>
          <p:spPr>
            <a:xfrm>
              <a:off x="7010404" y="4266507"/>
              <a:ext cx="29830" cy="53127"/>
            </a:xfrm>
            <a:custGeom>
              <a:avLst/>
              <a:gdLst/>
              <a:ahLst/>
              <a:cxnLst/>
              <a:rect l="l" t="t" r="r" b="b"/>
              <a:pathLst>
                <a:path w="1429" h="2545" extrusionOk="0">
                  <a:moveTo>
                    <a:pt x="715" y="1"/>
                  </a:moveTo>
                  <a:cubicBezTo>
                    <a:pt x="320" y="1"/>
                    <a:pt x="1" y="320"/>
                    <a:pt x="1" y="713"/>
                  </a:cubicBezTo>
                  <a:lnTo>
                    <a:pt x="1" y="1830"/>
                  </a:lnTo>
                  <a:cubicBezTo>
                    <a:pt x="1" y="2225"/>
                    <a:pt x="320" y="2544"/>
                    <a:pt x="715" y="2544"/>
                  </a:cubicBezTo>
                  <a:cubicBezTo>
                    <a:pt x="1109" y="2544"/>
                    <a:pt x="1429" y="2225"/>
                    <a:pt x="1429" y="1830"/>
                  </a:cubicBezTo>
                  <a:lnTo>
                    <a:pt x="1429" y="713"/>
                  </a:lnTo>
                  <a:cubicBezTo>
                    <a:pt x="1429" y="320"/>
                    <a:pt x="1109" y="1"/>
                    <a:pt x="71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2" name="Google Shape;1572;p51"/>
            <p:cNvSpPr/>
            <p:nvPr/>
          </p:nvSpPr>
          <p:spPr>
            <a:xfrm>
              <a:off x="7010404" y="4207013"/>
              <a:ext cx="43796" cy="42543"/>
            </a:xfrm>
            <a:custGeom>
              <a:avLst/>
              <a:gdLst/>
              <a:ahLst/>
              <a:cxnLst/>
              <a:rect l="l" t="t" r="r" b="b"/>
              <a:pathLst>
                <a:path w="2098" h="2038" extrusionOk="0">
                  <a:moveTo>
                    <a:pt x="715" y="0"/>
                  </a:moveTo>
                  <a:cubicBezTo>
                    <a:pt x="320" y="0"/>
                    <a:pt x="1" y="319"/>
                    <a:pt x="1" y="714"/>
                  </a:cubicBezTo>
                  <a:lnTo>
                    <a:pt x="1" y="1284"/>
                  </a:lnTo>
                  <a:cubicBezTo>
                    <a:pt x="102" y="1639"/>
                    <a:pt x="383" y="1912"/>
                    <a:pt x="739" y="2004"/>
                  </a:cubicBezTo>
                  <a:cubicBezTo>
                    <a:pt x="826" y="2026"/>
                    <a:pt x="913" y="2038"/>
                    <a:pt x="1000" y="2038"/>
                  </a:cubicBezTo>
                  <a:cubicBezTo>
                    <a:pt x="1272" y="2038"/>
                    <a:pt x="1537" y="1930"/>
                    <a:pt x="1734" y="1733"/>
                  </a:cubicBezTo>
                  <a:cubicBezTo>
                    <a:pt x="1996" y="1473"/>
                    <a:pt x="2098" y="1094"/>
                    <a:pt x="2006" y="738"/>
                  </a:cubicBezTo>
                  <a:cubicBezTo>
                    <a:pt x="1913" y="382"/>
                    <a:pt x="1639" y="101"/>
                    <a:pt x="128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3" name="Google Shape;1573;p51"/>
            <p:cNvSpPr/>
            <p:nvPr/>
          </p:nvSpPr>
          <p:spPr>
            <a:xfrm>
              <a:off x="7261133" y="4207013"/>
              <a:ext cx="51206" cy="29789"/>
            </a:xfrm>
            <a:custGeom>
              <a:avLst/>
              <a:gdLst/>
              <a:ahLst/>
              <a:cxnLst/>
              <a:rect l="l" t="t" r="r" b="b"/>
              <a:pathLst>
                <a:path w="2453" h="1427" extrusionOk="0">
                  <a:moveTo>
                    <a:pt x="715" y="0"/>
                  </a:moveTo>
                  <a:cubicBezTo>
                    <a:pt x="320" y="0"/>
                    <a:pt x="1" y="319"/>
                    <a:pt x="1" y="714"/>
                  </a:cubicBezTo>
                  <a:cubicBezTo>
                    <a:pt x="1" y="1107"/>
                    <a:pt x="320" y="1426"/>
                    <a:pt x="715" y="1426"/>
                  </a:cubicBezTo>
                  <a:lnTo>
                    <a:pt x="1739" y="1426"/>
                  </a:lnTo>
                  <a:cubicBezTo>
                    <a:pt x="2133" y="1426"/>
                    <a:pt x="2453" y="1107"/>
                    <a:pt x="2453" y="714"/>
                  </a:cubicBezTo>
                  <a:cubicBezTo>
                    <a:pt x="2453" y="319"/>
                    <a:pt x="2133" y="0"/>
                    <a:pt x="173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574;p51"/>
            <p:cNvSpPr/>
            <p:nvPr/>
          </p:nvSpPr>
          <p:spPr>
            <a:xfrm>
              <a:off x="7196087" y="4207013"/>
              <a:ext cx="51185" cy="29789"/>
            </a:xfrm>
            <a:custGeom>
              <a:avLst/>
              <a:gdLst/>
              <a:ahLst/>
              <a:cxnLst/>
              <a:rect l="l" t="t" r="r" b="b"/>
              <a:pathLst>
                <a:path w="2452" h="1427" extrusionOk="0">
                  <a:moveTo>
                    <a:pt x="714" y="0"/>
                  </a:moveTo>
                  <a:cubicBezTo>
                    <a:pt x="320" y="0"/>
                    <a:pt x="0" y="319"/>
                    <a:pt x="0" y="714"/>
                  </a:cubicBezTo>
                  <a:cubicBezTo>
                    <a:pt x="0" y="1107"/>
                    <a:pt x="320" y="1426"/>
                    <a:pt x="714" y="1426"/>
                  </a:cubicBezTo>
                  <a:lnTo>
                    <a:pt x="1738" y="1426"/>
                  </a:lnTo>
                  <a:cubicBezTo>
                    <a:pt x="2132" y="1426"/>
                    <a:pt x="2452" y="1107"/>
                    <a:pt x="2452" y="714"/>
                  </a:cubicBezTo>
                  <a:cubicBezTo>
                    <a:pt x="2452" y="319"/>
                    <a:pt x="2132" y="0"/>
                    <a:pt x="17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575;p51"/>
            <p:cNvSpPr/>
            <p:nvPr/>
          </p:nvSpPr>
          <p:spPr>
            <a:xfrm>
              <a:off x="7131061" y="4207013"/>
              <a:ext cx="51165" cy="29789"/>
            </a:xfrm>
            <a:custGeom>
              <a:avLst/>
              <a:gdLst/>
              <a:ahLst/>
              <a:cxnLst/>
              <a:rect l="l" t="t" r="r" b="b"/>
              <a:pathLst>
                <a:path w="2451" h="1427" extrusionOk="0">
                  <a:moveTo>
                    <a:pt x="712" y="0"/>
                  </a:moveTo>
                  <a:cubicBezTo>
                    <a:pt x="320" y="0"/>
                    <a:pt x="0" y="319"/>
                    <a:pt x="0" y="714"/>
                  </a:cubicBezTo>
                  <a:cubicBezTo>
                    <a:pt x="0" y="1107"/>
                    <a:pt x="320" y="1426"/>
                    <a:pt x="712" y="1426"/>
                  </a:cubicBezTo>
                  <a:lnTo>
                    <a:pt x="1738" y="1426"/>
                  </a:lnTo>
                  <a:cubicBezTo>
                    <a:pt x="2131" y="1426"/>
                    <a:pt x="2450" y="1107"/>
                    <a:pt x="2450" y="714"/>
                  </a:cubicBezTo>
                  <a:cubicBezTo>
                    <a:pt x="2450" y="319"/>
                    <a:pt x="2131" y="0"/>
                    <a:pt x="17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576;p51"/>
            <p:cNvSpPr/>
            <p:nvPr/>
          </p:nvSpPr>
          <p:spPr>
            <a:xfrm>
              <a:off x="7065994" y="4207013"/>
              <a:ext cx="51206" cy="29789"/>
            </a:xfrm>
            <a:custGeom>
              <a:avLst/>
              <a:gdLst/>
              <a:ahLst/>
              <a:cxnLst/>
              <a:rect l="l" t="t" r="r" b="b"/>
              <a:pathLst>
                <a:path w="2453" h="1427" extrusionOk="0">
                  <a:moveTo>
                    <a:pt x="714" y="0"/>
                  </a:moveTo>
                  <a:cubicBezTo>
                    <a:pt x="320" y="0"/>
                    <a:pt x="1" y="319"/>
                    <a:pt x="1" y="714"/>
                  </a:cubicBezTo>
                  <a:cubicBezTo>
                    <a:pt x="1" y="1107"/>
                    <a:pt x="320" y="1426"/>
                    <a:pt x="714" y="1426"/>
                  </a:cubicBezTo>
                  <a:lnTo>
                    <a:pt x="1738" y="1426"/>
                  </a:lnTo>
                  <a:cubicBezTo>
                    <a:pt x="2133" y="1426"/>
                    <a:pt x="2452" y="1107"/>
                    <a:pt x="2452" y="714"/>
                  </a:cubicBezTo>
                  <a:cubicBezTo>
                    <a:pt x="2452" y="319"/>
                    <a:pt x="2133" y="0"/>
                    <a:pt x="173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577;p51"/>
            <p:cNvSpPr/>
            <p:nvPr/>
          </p:nvSpPr>
          <p:spPr>
            <a:xfrm>
              <a:off x="7320001" y="4207013"/>
              <a:ext cx="47929" cy="42543"/>
            </a:xfrm>
            <a:custGeom>
              <a:avLst/>
              <a:gdLst/>
              <a:ahLst/>
              <a:cxnLst/>
              <a:rect l="l" t="t" r="r" b="b"/>
              <a:pathLst>
                <a:path w="2296" h="2038" extrusionOk="0">
                  <a:moveTo>
                    <a:pt x="1584" y="0"/>
                  </a:moveTo>
                  <a:cubicBezTo>
                    <a:pt x="1583" y="0"/>
                    <a:pt x="1582" y="0"/>
                    <a:pt x="1581" y="0"/>
                  </a:cubicBezTo>
                  <a:lnTo>
                    <a:pt x="1011" y="0"/>
                  </a:lnTo>
                  <a:cubicBezTo>
                    <a:pt x="248" y="217"/>
                    <a:pt x="1" y="1172"/>
                    <a:pt x="560" y="1733"/>
                  </a:cubicBezTo>
                  <a:cubicBezTo>
                    <a:pt x="758" y="1930"/>
                    <a:pt x="1023" y="2038"/>
                    <a:pt x="1295" y="2038"/>
                  </a:cubicBezTo>
                  <a:cubicBezTo>
                    <a:pt x="1382" y="2038"/>
                    <a:pt x="1470" y="2026"/>
                    <a:pt x="1557" y="2004"/>
                  </a:cubicBezTo>
                  <a:cubicBezTo>
                    <a:pt x="1913" y="1912"/>
                    <a:pt x="2194" y="1639"/>
                    <a:pt x="2295" y="1284"/>
                  </a:cubicBezTo>
                  <a:lnTo>
                    <a:pt x="2295" y="714"/>
                  </a:lnTo>
                  <a:cubicBezTo>
                    <a:pt x="2295" y="320"/>
                    <a:pt x="1977" y="0"/>
                    <a:pt x="158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8" name="Google Shape;1578;p51"/>
            <p:cNvSpPr/>
            <p:nvPr/>
          </p:nvSpPr>
          <p:spPr>
            <a:xfrm>
              <a:off x="7337974" y="4266507"/>
              <a:ext cx="30081" cy="53336"/>
            </a:xfrm>
            <a:custGeom>
              <a:avLst/>
              <a:gdLst/>
              <a:ahLst/>
              <a:cxnLst/>
              <a:rect l="l" t="t" r="r" b="b"/>
              <a:pathLst>
                <a:path w="1441" h="2555" extrusionOk="0">
                  <a:moveTo>
                    <a:pt x="720" y="1"/>
                  </a:moveTo>
                  <a:cubicBezTo>
                    <a:pt x="326" y="1"/>
                    <a:pt x="7" y="320"/>
                    <a:pt x="7" y="713"/>
                  </a:cubicBezTo>
                  <a:lnTo>
                    <a:pt x="7" y="1830"/>
                  </a:lnTo>
                  <a:cubicBezTo>
                    <a:pt x="0" y="2229"/>
                    <a:pt x="321" y="2555"/>
                    <a:pt x="720" y="2555"/>
                  </a:cubicBezTo>
                  <a:cubicBezTo>
                    <a:pt x="1119" y="2555"/>
                    <a:pt x="1440" y="2229"/>
                    <a:pt x="1434" y="1830"/>
                  </a:cubicBezTo>
                  <a:lnTo>
                    <a:pt x="1434" y="713"/>
                  </a:lnTo>
                  <a:cubicBezTo>
                    <a:pt x="1433" y="320"/>
                    <a:pt x="1113" y="1"/>
                    <a:pt x="72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9" name="Google Shape;1579;p51"/>
          <p:cNvGrpSpPr/>
          <p:nvPr/>
        </p:nvGrpSpPr>
        <p:grpSpPr>
          <a:xfrm>
            <a:off x="7636121" y="4069579"/>
            <a:ext cx="400849" cy="400830"/>
            <a:chOff x="7532759" y="4127772"/>
            <a:chExt cx="456808" cy="456787"/>
          </a:xfrm>
        </p:grpSpPr>
        <p:sp>
          <p:nvSpPr>
            <p:cNvPr id="1580" name="Google Shape;1580;p51"/>
            <p:cNvSpPr/>
            <p:nvPr/>
          </p:nvSpPr>
          <p:spPr>
            <a:xfrm>
              <a:off x="7532759" y="4127772"/>
              <a:ext cx="456808" cy="456787"/>
            </a:xfrm>
            <a:custGeom>
              <a:avLst/>
              <a:gdLst/>
              <a:ahLst/>
              <a:cxnLst/>
              <a:rect l="l" t="t" r="r" b="b"/>
              <a:pathLst>
                <a:path w="21883" h="21882" extrusionOk="0">
                  <a:moveTo>
                    <a:pt x="10942" y="1415"/>
                  </a:moveTo>
                  <a:cubicBezTo>
                    <a:pt x="16195" y="1415"/>
                    <a:pt x="20470" y="5688"/>
                    <a:pt x="20470" y="10942"/>
                  </a:cubicBezTo>
                  <a:cubicBezTo>
                    <a:pt x="20470" y="16195"/>
                    <a:pt x="16195" y="20470"/>
                    <a:pt x="10942" y="20470"/>
                  </a:cubicBezTo>
                  <a:cubicBezTo>
                    <a:pt x="5688" y="20470"/>
                    <a:pt x="1415" y="16195"/>
                    <a:pt x="1415" y="10942"/>
                  </a:cubicBezTo>
                  <a:cubicBezTo>
                    <a:pt x="1415" y="5688"/>
                    <a:pt x="5688" y="1415"/>
                    <a:pt x="10942" y="1415"/>
                  </a:cubicBezTo>
                  <a:close/>
                  <a:moveTo>
                    <a:pt x="10942" y="1"/>
                  </a:moveTo>
                  <a:cubicBezTo>
                    <a:pt x="8021" y="1"/>
                    <a:pt x="5273" y="1138"/>
                    <a:pt x="3206" y="3205"/>
                  </a:cubicBezTo>
                  <a:cubicBezTo>
                    <a:pt x="1140" y="5271"/>
                    <a:pt x="1" y="8019"/>
                    <a:pt x="1" y="10942"/>
                  </a:cubicBezTo>
                  <a:cubicBezTo>
                    <a:pt x="1" y="13863"/>
                    <a:pt x="1140" y="16611"/>
                    <a:pt x="3206" y="18677"/>
                  </a:cubicBezTo>
                  <a:cubicBezTo>
                    <a:pt x="5273" y="20744"/>
                    <a:pt x="8021" y="21881"/>
                    <a:pt x="10942" y="21881"/>
                  </a:cubicBezTo>
                  <a:cubicBezTo>
                    <a:pt x="13864" y="21881"/>
                    <a:pt x="16613" y="20744"/>
                    <a:pt x="18679" y="18677"/>
                  </a:cubicBezTo>
                  <a:cubicBezTo>
                    <a:pt x="20746" y="16611"/>
                    <a:pt x="21883" y="13863"/>
                    <a:pt x="21883" y="10942"/>
                  </a:cubicBezTo>
                  <a:cubicBezTo>
                    <a:pt x="21883" y="8019"/>
                    <a:pt x="20746" y="5271"/>
                    <a:pt x="18679" y="3205"/>
                  </a:cubicBezTo>
                  <a:cubicBezTo>
                    <a:pt x="16613" y="1138"/>
                    <a:pt x="13864" y="1"/>
                    <a:pt x="1094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581;p51"/>
            <p:cNvSpPr/>
            <p:nvPr/>
          </p:nvSpPr>
          <p:spPr>
            <a:xfrm>
              <a:off x="7586178" y="4181191"/>
              <a:ext cx="350011" cy="349969"/>
            </a:xfrm>
            <a:custGeom>
              <a:avLst/>
              <a:gdLst/>
              <a:ahLst/>
              <a:cxnLst/>
              <a:rect l="l" t="t" r="r" b="b"/>
              <a:pathLst>
                <a:path w="16767" h="16765" extrusionOk="0">
                  <a:moveTo>
                    <a:pt x="8383" y="1413"/>
                  </a:moveTo>
                  <a:cubicBezTo>
                    <a:pt x="12225" y="1413"/>
                    <a:pt x="15353" y="4539"/>
                    <a:pt x="15353" y="8383"/>
                  </a:cubicBezTo>
                  <a:cubicBezTo>
                    <a:pt x="15353" y="12225"/>
                    <a:pt x="12225" y="15351"/>
                    <a:pt x="8383" y="15351"/>
                  </a:cubicBezTo>
                  <a:cubicBezTo>
                    <a:pt x="4540" y="15351"/>
                    <a:pt x="1414" y="12225"/>
                    <a:pt x="1414" y="8383"/>
                  </a:cubicBezTo>
                  <a:cubicBezTo>
                    <a:pt x="1414" y="4540"/>
                    <a:pt x="4540" y="1413"/>
                    <a:pt x="8383" y="1413"/>
                  </a:cubicBezTo>
                  <a:close/>
                  <a:moveTo>
                    <a:pt x="8383" y="0"/>
                  </a:moveTo>
                  <a:cubicBezTo>
                    <a:pt x="3761" y="0"/>
                    <a:pt x="1" y="3761"/>
                    <a:pt x="1" y="8383"/>
                  </a:cubicBezTo>
                  <a:cubicBezTo>
                    <a:pt x="1" y="13003"/>
                    <a:pt x="3761" y="16765"/>
                    <a:pt x="8383" y="16765"/>
                  </a:cubicBezTo>
                  <a:cubicBezTo>
                    <a:pt x="13005" y="16765"/>
                    <a:pt x="16767" y="13003"/>
                    <a:pt x="16767" y="8383"/>
                  </a:cubicBezTo>
                  <a:cubicBezTo>
                    <a:pt x="16767" y="3761"/>
                    <a:pt x="13005" y="0"/>
                    <a:pt x="838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2" name="Google Shape;1582;p51"/>
            <p:cNvSpPr/>
            <p:nvPr/>
          </p:nvSpPr>
          <p:spPr>
            <a:xfrm>
              <a:off x="7670576" y="4266549"/>
              <a:ext cx="201005" cy="179191"/>
            </a:xfrm>
            <a:custGeom>
              <a:avLst/>
              <a:gdLst/>
              <a:ahLst/>
              <a:cxnLst/>
              <a:rect l="l" t="t" r="r" b="b"/>
              <a:pathLst>
                <a:path w="9629" h="8584" extrusionOk="0">
                  <a:moveTo>
                    <a:pt x="1424" y="1"/>
                  </a:moveTo>
                  <a:cubicBezTo>
                    <a:pt x="916" y="1"/>
                    <a:pt x="447" y="300"/>
                    <a:pt x="236" y="774"/>
                  </a:cubicBezTo>
                  <a:cubicBezTo>
                    <a:pt x="0" y="1301"/>
                    <a:pt x="141" y="1920"/>
                    <a:pt x="580" y="2294"/>
                  </a:cubicBezTo>
                  <a:cubicBezTo>
                    <a:pt x="821" y="2501"/>
                    <a:pt x="1122" y="2605"/>
                    <a:pt x="1424" y="2605"/>
                  </a:cubicBezTo>
                  <a:cubicBezTo>
                    <a:pt x="1671" y="2605"/>
                    <a:pt x="1919" y="2535"/>
                    <a:pt x="2136" y="2394"/>
                  </a:cubicBezTo>
                  <a:lnTo>
                    <a:pt x="6397" y="4294"/>
                  </a:lnTo>
                  <a:lnTo>
                    <a:pt x="2136" y="6192"/>
                  </a:lnTo>
                  <a:cubicBezTo>
                    <a:pt x="1919" y="6051"/>
                    <a:pt x="1672" y="5981"/>
                    <a:pt x="1426" y="5981"/>
                  </a:cubicBezTo>
                  <a:cubicBezTo>
                    <a:pt x="1124" y="5981"/>
                    <a:pt x="823" y="6086"/>
                    <a:pt x="581" y="6293"/>
                  </a:cubicBezTo>
                  <a:cubicBezTo>
                    <a:pt x="143" y="6667"/>
                    <a:pt x="2" y="7285"/>
                    <a:pt x="237" y="7812"/>
                  </a:cubicBezTo>
                  <a:cubicBezTo>
                    <a:pt x="447" y="8286"/>
                    <a:pt x="917" y="8583"/>
                    <a:pt x="1425" y="8583"/>
                  </a:cubicBezTo>
                  <a:cubicBezTo>
                    <a:pt x="1482" y="8583"/>
                    <a:pt x="1540" y="8580"/>
                    <a:pt x="1598" y="8572"/>
                  </a:cubicBezTo>
                  <a:cubicBezTo>
                    <a:pt x="2169" y="8496"/>
                    <a:pt x="2622" y="8052"/>
                    <a:pt x="2712" y="7482"/>
                  </a:cubicBezTo>
                  <a:lnTo>
                    <a:pt x="7423" y="5384"/>
                  </a:lnTo>
                  <a:cubicBezTo>
                    <a:pt x="7645" y="5528"/>
                    <a:pt x="7890" y="5595"/>
                    <a:pt x="8131" y="5595"/>
                  </a:cubicBezTo>
                  <a:cubicBezTo>
                    <a:pt x="8681" y="5595"/>
                    <a:pt x="9209" y="5244"/>
                    <a:pt x="9381" y="4664"/>
                  </a:cubicBezTo>
                  <a:cubicBezTo>
                    <a:pt x="9628" y="3829"/>
                    <a:pt x="9003" y="2991"/>
                    <a:pt x="8134" y="2991"/>
                  </a:cubicBezTo>
                  <a:lnTo>
                    <a:pt x="8132" y="2991"/>
                  </a:lnTo>
                  <a:cubicBezTo>
                    <a:pt x="7880" y="2991"/>
                    <a:pt x="7634" y="3065"/>
                    <a:pt x="7423" y="3202"/>
                  </a:cubicBezTo>
                  <a:lnTo>
                    <a:pt x="2712" y="1104"/>
                  </a:lnTo>
                  <a:cubicBezTo>
                    <a:pt x="2622" y="534"/>
                    <a:pt x="2169" y="89"/>
                    <a:pt x="1596" y="12"/>
                  </a:cubicBezTo>
                  <a:cubicBezTo>
                    <a:pt x="1538" y="5"/>
                    <a:pt x="1481" y="1"/>
                    <a:pt x="142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83" name="Google Shape;1583;p51"/>
          <p:cNvGrpSpPr/>
          <p:nvPr/>
        </p:nvGrpSpPr>
        <p:grpSpPr>
          <a:xfrm>
            <a:off x="8135508" y="4095655"/>
            <a:ext cx="405282" cy="348680"/>
            <a:chOff x="8060187" y="4159460"/>
            <a:chExt cx="461859" cy="397356"/>
          </a:xfrm>
        </p:grpSpPr>
        <p:sp>
          <p:nvSpPr>
            <p:cNvPr id="1584" name="Google Shape;1584;p51"/>
            <p:cNvSpPr/>
            <p:nvPr/>
          </p:nvSpPr>
          <p:spPr>
            <a:xfrm>
              <a:off x="8095131" y="4235779"/>
              <a:ext cx="98133" cy="94418"/>
            </a:xfrm>
            <a:custGeom>
              <a:avLst/>
              <a:gdLst/>
              <a:ahLst/>
              <a:cxnLst/>
              <a:rect l="l" t="t" r="r" b="b"/>
              <a:pathLst>
                <a:path w="4701" h="4523" extrusionOk="0">
                  <a:moveTo>
                    <a:pt x="2439" y="1492"/>
                  </a:moveTo>
                  <a:cubicBezTo>
                    <a:pt x="2538" y="1492"/>
                    <a:pt x="2638" y="1511"/>
                    <a:pt x="2733" y="1551"/>
                  </a:cubicBezTo>
                  <a:cubicBezTo>
                    <a:pt x="3021" y="1670"/>
                    <a:pt x="3209" y="1950"/>
                    <a:pt x="3209" y="2261"/>
                  </a:cubicBezTo>
                  <a:cubicBezTo>
                    <a:pt x="3209" y="2686"/>
                    <a:pt x="2865" y="3030"/>
                    <a:pt x="2440" y="3032"/>
                  </a:cubicBezTo>
                  <a:cubicBezTo>
                    <a:pt x="2128" y="3032"/>
                    <a:pt x="1847" y="2844"/>
                    <a:pt x="1728" y="2556"/>
                  </a:cubicBezTo>
                  <a:cubicBezTo>
                    <a:pt x="1609" y="2269"/>
                    <a:pt x="1674" y="1937"/>
                    <a:pt x="1894" y="1717"/>
                  </a:cubicBezTo>
                  <a:cubicBezTo>
                    <a:pt x="2042" y="1570"/>
                    <a:pt x="2239" y="1492"/>
                    <a:pt x="2439" y="1492"/>
                  </a:cubicBezTo>
                  <a:close/>
                  <a:moveTo>
                    <a:pt x="2440" y="1"/>
                  </a:moveTo>
                  <a:cubicBezTo>
                    <a:pt x="1524" y="1"/>
                    <a:pt x="701" y="553"/>
                    <a:pt x="351" y="1396"/>
                  </a:cubicBezTo>
                  <a:cubicBezTo>
                    <a:pt x="1" y="2241"/>
                    <a:pt x="195" y="3214"/>
                    <a:pt x="841" y="3860"/>
                  </a:cubicBezTo>
                  <a:cubicBezTo>
                    <a:pt x="1274" y="4293"/>
                    <a:pt x="1852" y="4523"/>
                    <a:pt x="2441" y="4523"/>
                  </a:cubicBezTo>
                  <a:cubicBezTo>
                    <a:pt x="2732" y="4523"/>
                    <a:pt x="3025" y="4467"/>
                    <a:pt x="3305" y="4351"/>
                  </a:cubicBezTo>
                  <a:cubicBezTo>
                    <a:pt x="4149" y="4001"/>
                    <a:pt x="4701" y="3175"/>
                    <a:pt x="4701" y="2261"/>
                  </a:cubicBezTo>
                  <a:cubicBezTo>
                    <a:pt x="4699" y="1014"/>
                    <a:pt x="3687" y="2"/>
                    <a:pt x="244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5" name="Google Shape;1585;p51"/>
            <p:cNvSpPr/>
            <p:nvPr/>
          </p:nvSpPr>
          <p:spPr>
            <a:xfrm>
              <a:off x="8387298" y="4235779"/>
              <a:ext cx="98113" cy="94418"/>
            </a:xfrm>
            <a:custGeom>
              <a:avLst/>
              <a:gdLst/>
              <a:ahLst/>
              <a:cxnLst/>
              <a:rect l="l" t="t" r="r" b="b"/>
              <a:pathLst>
                <a:path w="4700" h="4523" extrusionOk="0">
                  <a:moveTo>
                    <a:pt x="2439" y="1492"/>
                  </a:moveTo>
                  <a:cubicBezTo>
                    <a:pt x="2539" y="1492"/>
                    <a:pt x="2639" y="1511"/>
                    <a:pt x="2734" y="1551"/>
                  </a:cubicBezTo>
                  <a:cubicBezTo>
                    <a:pt x="3021" y="1670"/>
                    <a:pt x="3209" y="1950"/>
                    <a:pt x="3209" y="2261"/>
                  </a:cubicBezTo>
                  <a:cubicBezTo>
                    <a:pt x="3209" y="2686"/>
                    <a:pt x="2864" y="3030"/>
                    <a:pt x="2439" y="3032"/>
                  </a:cubicBezTo>
                  <a:cubicBezTo>
                    <a:pt x="2129" y="3032"/>
                    <a:pt x="1847" y="2844"/>
                    <a:pt x="1728" y="2556"/>
                  </a:cubicBezTo>
                  <a:cubicBezTo>
                    <a:pt x="1609" y="2269"/>
                    <a:pt x="1675" y="1937"/>
                    <a:pt x="1895" y="1717"/>
                  </a:cubicBezTo>
                  <a:cubicBezTo>
                    <a:pt x="2042" y="1570"/>
                    <a:pt x="2239" y="1492"/>
                    <a:pt x="2439" y="1492"/>
                  </a:cubicBezTo>
                  <a:close/>
                  <a:moveTo>
                    <a:pt x="2439" y="1"/>
                  </a:moveTo>
                  <a:cubicBezTo>
                    <a:pt x="1525" y="1"/>
                    <a:pt x="701" y="553"/>
                    <a:pt x="351" y="1396"/>
                  </a:cubicBezTo>
                  <a:cubicBezTo>
                    <a:pt x="1" y="2241"/>
                    <a:pt x="195" y="3214"/>
                    <a:pt x="842" y="3860"/>
                  </a:cubicBezTo>
                  <a:cubicBezTo>
                    <a:pt x="1274" y="4293"/>
                    <a:pt x="1853" y="4523"/>
                    <a:pt x="2441" y="4523"/>
                  </a:cubicBezTo>
                  <a:cubicBezTo>
                    <a:pt x="2732" y="4523"/>
                    <a:pt x="3025" y="4467"/>
                    <a:pt x="3304" y="4351"/>
                  </a:cubicBezTo>
                  <a:cubicBezTo>
                    <a:pt x="4149" y="4001"/>
                    <a:pt x="4700" y="3175"/>
                    <a:pt x="4700" y="2261"/>
                  </a:cubicBezTo>
                  <a:cubicBezTo>
                    <a:pt x="4698" y="1014"/>
                    <a:pt x="3688" y="2"/>
                    <a:pt x="243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586;p51"/>
            <p:cNvSpPr/>
            <p:nvPr/>
          </p:nvSpPr>
          <p:spPr>
            <a:xfrm>
              <a:off x="8060187" y="4311347"/>
              <a:ext cx="461859" cy="245469"/>
            </a:xfrm>
            <a:custGeom>
              <a:avLst/>
              <a:gdLst/>
              <a:ahLst/>
              <a:cxnLst/>
              <a:rect l="l" t="t" r="r" b="b"/>
              <a:pathLst>
                <a:path w="22125" h="11759" extrusionOk="0">
                  <a:moveTo>
                    <a:pt x="5326" y="2750"/>
                  </a:moveTo>
                  <a:cubicBezTo>
                    <a:pt x="5456" y="2750"/>
                    <a:pt x="5584" y="2770"/>
                    <a:pt x="5710" y="2810"/>
                  </a:cubicBezTo>
                  <a:cubicBezTo>
                    <a:pt x="5600" y="3242"/>
                    <a:pt x="5571" y="3693"/>
                    <a:pt x="5623" y="4136"/>
                  </a:cubicBezTo>
                  <a:lnTo>
                    <a:pt x="6087" y="8142"/>
                  </a:lnTo>
                  <a:lnTo>
                    <a:pt x="2136" y="8142"/>
                  </a:lnTo>
                  <a:lnTo>
                    <a:pt x="1670" y="4133"/>
                  </a:lnTo>
                  <a:cubicBezTo>
                    <a:pt x="1586" y="3396"/>
                    <a:pt x="2161" y="2750"/>
                    <a:pt x="2903" y="2750"/>
                  </a:cubicBezTo>
                  <a:close/>
                  <a:moveTo>
                    <a:pt x="19321" y="2750"/>
                  </a:moveTo>
                  <a:cubicBezTo>
                    <a:pt x="20064" y="2750"/>
                    <a:pt x="20640" y="3396"/>
                    <a:pt x="20554" y="4133"/>
                  </a:cubicBezTo>
                  <a:lnTo>
                    <a:pt x="20088" y="8142"/>
                  </a:lnTo>
                  <a:lnTo>
                    <a:pt x="16137" y="8142"/>
                  </a:lnTo>
                  <a:lnTo>
                    <a:pt x="16602" y="4136"/>
                  </a:lnTo>
                  <a:cubicBezTo>
                    <a:pt x="16654" y="3693"/>
                    <a:pt x="16625" y="3242"/>
                    <a:pt x="16516" y="2810"/>
                  </a:cubicBezTo>
                  <a:cubicBezTo>
                    <a:pt x="16640" y="2770"/>
                    <a:pt x="16768" y="2750"/>
                    <a:pt x="16898" y="2750"/>
                  </a:cubicBezTo>
                  <a:close/>
                  <a:moveTo>
                    <a:pt x="12918" y="1492"/>
                  </a:moveTo>
                  <a:cubicBezTo>
                    <a:pt x="14245" y="1492"/>
                    <a:pt x="15274" y="2648"/>
                    <a:pt x="15121" y="3965"/>
                  </a:cubicBezTo>
                  <a:lnTo>
                    <a:pt x="15122" y="3965"/>
                  </a:lnTo>
                  <a:lnTo>
                    <a:pt x="14389" y="10269"/>
                  </a:lnTo>
                  <a:lnTo>
                    <a:pt x="7834" y="10269"/>
                  </a:lnTo>
                  <a:lnTo>
                    <a:pt x="7102" y="3965"/>
                  </a:lnTo>
                  <a:cubicBezTo>
                    <a:pt x="6949" y="2648"/>
                    <a:pt x="7980" y="1492"/>
                    <a:pt x="9305" y="1492"/>
                  </a:cubicBezTo>
                  <a:close/>
                  <a:moveTo>
                    <a:pt x="9305" y="0"/>
                  </a:moveTo>
                  <a:cubicBezTo>
                    <a:pt x="8247" y="2"/>
                    <a:pt x="7240" y="453"/>
                    <a:pt x="6535" y="1243"/>
                  </a:cubicBezTo>
                  <a:cubicBezTo>
                    <a:pt x="6472" y="1313"/>
                    <a:pt x="6413" y="1388"/>
                    <a:pt x="6356" y="1463"/>
                  </a:cubicBezTo>
                  <a:cubicBezTo>
                    <a:pt x="6029" y="1328"/>
                    <a:pt x="5678" y="1260"/>
                    <a:pt x="5325" y="1260"/>
                  </a:cubicBezTo>
                  <a:lnTo>
                    <a:pt x="2902" y="1260"/>
                  </a:lnTo>
                  <a:cubicBezTo>
                    <a:pt x="1269" y="1260"/>
                    <a:pt x="1" y="2683"/>
                    <a:pt x="189" y="4306"/>
                  </a:cubicBezTo>
                  <a:lnTo>
                    <a:pt x="731" y="8974"/>
                  </a:lnTo>
                  <a:cubicBezTo>
                    <a:pt x="774" y="9350"/>
                    <a:pt x="1094" y="9633"/>
                    <a:pt x="1471" y="9633"/>
                  </a:cubicBezTo>
                  <a:lnTo>
                    <a:pt x="6260" y="9633"/>
                  </a:lnTo>
                  <a:lnTo>
                    <a:pt x="6430" y="11100"/>
                  </a:lnTo>
                  <a:cubicBezTo>
                    <a:pt x="6474" y="11475"/>
                    <a:pt x="6792" y="11759"/>
                    <a:pt x="7171" y="11759"/>
                  </a:cubicBezTo>
                  <a:lnTo>
                    <a:pt x="15053" y="11759"/>
                  </a:lnTo>
                  <a:cubicBezTo>
                    <a:pt x="15431" y="11759"/>
                    <a:pt x="15749" y="11475"/>
                    <a:pt x="15793" y="11100"/>
                  </a:cubicBezTo>
                  <a:lnTo>
                    <a:pt x="15963" y="9633"/>
                  </a:lnTo>
                  <a:lnTo>
                    <a:pt x="20752" y="9633"/>
                  </a:lnTo>
                  <a:cubicBezTo>
                    <a:pt x="21131" y="9633"/>
                    <a:pt x="21449" y="9350"/>
                    <a:pt x="21493" y="8974"/>
                  </a:cubicBezTo>
                  <a:lnTo>
                    <a:pt x="22034" y="4306"/>
                  </a:lnTo>
                  <a:cubicBezTo>
                    <a:pt x="22124" y="3531"/>
                    <a:pt x="21880" y="2756"/>
                    <a:pt x="21362" y="2174"/>
                  </a:cubicBezTo>
                  <a:cubicBezTo>
                    <a:pt x="20843" y="1591"/>
                    <a:pt x="20101" y="1260"/>
                    <a:pt x="19321" y="1260"/>
                  </a:cubicBezTo>
                  <a:lnTo>
                    <a:pt x="16898" y="1260"/>
                  </a:lnTo>
                  <a:cubicBezTo>
                    <a:pt x="16545" y="1260"/>
                    <a:pt x="16195" y="1328"/>
                    <a:pt x="15867" y="1463"/>
                  </a:cubicBezTo>
                  <a:cubicBezTo>
                    <a:pt x="15810" y="1388"/>
                    <a:pt x="15750" y="1313"/>
                    <a:pt x="15688" y="1243"/>
                  </a:cubicBezTo>
                  <a:cubicBezTo>
                    <a:pt x="14983" y="453"/>
                    <a:pt x="13976" y="2"/>
                    <a:pt x="1291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7" name="Google Shape;1587;p51"/>
            <p:cNvSpPr/>
            <p:nvPr/>
          </p:nvSpPr>
          <p:spPr>
            <a:xfrm>
              <a:off x="8229399" y="4159460"/>
              <a:ext cx="125480" cy="125521"/>
            </a:xfrm>
            <a:custGeom>
              <a:avLst/>
              <a:gdLst/>
              <a:ahLst/>
              <a:cxnLst/>
              <a:rect l="l" t="t" r="r" b="b"/>
              <a:pathLst>
                <a:path w="6011" h="6013" extrusionOk="0">
                  <a:moveTo>
                    <a:pt x="3006" y="1491"/>
                  </a:moveTo>
                  <a:cubicBezTo>
                    <a:pt x="3201" y="1491"/>
                    <a:pt x="3398" y="1528"/>
                    <a:pt x="3585" y="1605"/>
                  </a:cubicBezTo>
                  <a:cubicBezTo>
                    <a:pt x="4150" y="1841"/>
                    <a:pt x="4520" y="2393"/>
                    <a:pt x="4520" y="3006"/>
                  </a:cubicBezTo>
                  <a:cubicBezTo>
                    <a:pt x="4519" y="3842"/>
                    <a:pt x="3842" y="4520"/>
                    <a:pt x="3005" y="4520"/>
                  </a:cubicBezTo>
                  <a:cubicBezTo>
                    <a:pt x="2393" y="4520"/>
                    <a:pt x="1841" y="4152"/>
                    <a:pt x="1605" y="3585"/>
                  </a:cubicBezTo>
                  <a:cubicBezTo>
                    <a:pt x="1371" y="3019"/>
                    <a:pt x="1500" y="2368"/>
                    <a:pt x="1934" y="1934"/>
                  </a:cubicBezTo>
                  <a:cubicBezTo>
                    <a:pt x="2224" y="1645"/>
                    <a:pt x="2612" y="1491"/>
                    <a:pt x="3006" y="1491"/>
                  </a:cubicBezTo>
                  <a:close/>
                  <a:moveTo>
                    <a:pt x="3005" y="1"/>
                  </a:moveTo>
                  <a:cubicBezTo>
                    <a:pt x="1349" y="1"/>
                    <a:pt x="0" y="1349"/>
                    <a:pt x="0" y="3006"/>
                  </a:cubicBezTo>
                  <a:cubicBezTo>
                    <a:pt x="0" y="4664"/>
                    <a:pt x="1349" y="6012"/>
                    <a:pt x="3005" y="6012"/>
                  </a:cubicBezTo>
                  <a:cubicBezTo>
                    <a:pt x="4662" y="6012"/>
                    <a:pt x="6010" y="4664"/>
                    <a:pt x="6010" y="3006"/>
                  </a:cubicBezTo>
                  <a:cubicBezTo>
                    <a:pt x="6010" y="1349"/>
                    <a:pt x="4662" y="1"/>
                    <a:pt x="300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88" name="Google Shape;1588;p51"/>
          <p:cNvGrpSpPr/>
          <p:nvPr/>
        </p:nvGrpSpPr>
        <p:grpSpPr>
          <a:xfrm>
            <a:off x="8139962" y="1782674"/>
            <a:ext cx="400849" cy="400849"/>
            <a:chOff x="7470802" y="1516205"/>
            <a:chExt cx="456808" cy="456808"/>
          </a:xfrm>
        </p:grpSpPr>
        <p:sp>
          <p:nvSpPr>
            <p:cNvPr id="1589" name="Google Shape;1589;p51"/>
            <p:cNvSpPr/>
            <p:nvPr/>
          </p:nvSpPr>
          <p:spPr>
            <a:xfrm>
              <a:off x="7470802" y="1516205"/>
              <a:ext cx="456808" cy="456808"/>
            </a:xfrm>
            <a:custGeom>
              <a:avLst/>
              <a:gdLst/>
              <a:ahLst/>
              <a:cxnLst/>
              <a:rect l="l" t="t" r="r" b="b"/>
              <a:pathLst>
                <a:path w="21883" h="21883" extrusionOk="0">
                  <a:moveTo>
                    <a:pt x="10941" y="1413"/>
                  </a:moveTo>
                  <a:cubicBezTo>
                    <a:pt x="16195" y="1413"/>
                    <a:pt x="20470" y="5688"/>
                    <a:pt x="20470" y="10941"/>
                  </a:cubicBezTo>
                  <a:cubicBezTo>
                    <a:pt x="20470" y="16195"/>
                    <a:pt x="16195" y="20468"/>
                    <a:pt x="10941" y="20468"/>
                  </a:cubicBezTo>
                  <a:cubicBezTo>
                    <a:pt x="5688" y="20468"/>
                    <a:pt x="1414" y="16195"/>
                    <a:pt x="1414" y="10941"/>
                  </a:cubicBezTo>
                  <a:cubicBezTo>
                    <a:pt x="1414" y="5688"/>
                    <a:pt x="5688" y="1413"/>
                    <a:pt x="10941" y="1413"/>
                  </a:cubicBezTo>
                  <a:close/>
                  <a:moveTo>
                    <a:pt x="10941" y="0"/>
                  </a:moveTo>
                  <a:cubicBezTo>
                    <a:pt x="8021" y="0"/>
                    <a:pt x="5272" y="1138"/>
                    <a:pt x="3206" y="3204"/>
                  </a:cubicBezTo>
                  <a:cubicBezTo>
                    <a:pt x="1139" y="5271"/>
                    <a:pt x="1" y="8019"/>
                    <a:pt x="1" y="10941"/>
                  </a:cubicBezTo>
                  <a:cubicBezTo>
                    <a:pt x="1" y="13862"/>
                    <a:pt x="1139" y="16611"/>
                    <a:pt x="3206" y="18677"/>
                  </a:cubicBezTo>
                  <a:cubicBezTo>
                    <a:pt x="5272" y="20744"/>
                    <a:pt x="8021" y="21882"/>
                    <a:pt x="10941" y="21882"/>
                  </a:cubicBezTo>
                  <a:cubicBezTo>
                    <a:pt x="13864" y="21882"/>
                    <a:pt x="16612" y="20744"/>
                    <a:pt x="18679" y="18677"/>
                  </a:cubicBezTo>
                  <a:cubicBezTo>
                    <a:pt x="20745" y="16611"/>
                    <a:pt x="21882" y="13862"/>
                    <a:pt x="21882" y="10941"/>
                  </a:cubicBezTo>
                  <a:cubicBezTo>
                    <a:pt x="21882" y="8020"/>
                    <a:pt x="20745" y="5271"/>
                    <a:pt x="18679" y="3204"/>
                  </a:cubicBezTo>
                  <a:cubicBezTo>
                    <a:pt x="16612" y="1138"/>
                    <a:pt x="13864" y="0"/>
                    <a:pt x="1094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0" name="Google Shape;1590;p51"/>
            <p:cNvSpPr/>
            <p:nvPr/>
          </p:nvSpPr>
          <p:spPr>
            <a:xfrm>
              <a:off x="7524221" y="1569624"/>
              <a:ext cx="349969" cy="349969"/>
            </a:xfrm>
            <a:custGeom>
              <a:avLst/>
              <a:gdLst/>
              <a:ahLst/>
              <a:cxnLst/>
              <a:rect l="l" t="t" r="r" b="b"/>
              <a:pathLst>
                <a:path w="16765" h="16765" extrusionOk="0">
                  <a:moveTo>
                    <a:pt x="8382" y="1412"/>
                  </a:moveTo>
                  <a:cubicBezTo>
                    <a:pt x="12225" y="1412"/>
                    <a:pt x="15352" y="4540"/>
                    <a:pt x="15352" y="8382"/>
                  </a:cubicBezTo>
                  <a:cubicBezTo>
                    <a:pt x="15352" y="12225"/>
                    <a:pt x="12225" y="15351"/>
                    <a:pt x="8382" y="15351"/>
                  </a:cubicBezTo>
                  <a:cubicBezTo>
                    <a:pt x="4540" y="15351"/>
                    <a:pt x="1414" y="12225"/>
                    <a:pt x="1414" y="8382"/>
                  </a:cubicBezTo>
                  <a:cubicBezTo>
                    <a:pt x="1414" y="4540"/>
                    <a:pt x="4540" y="1412"/>
                    <a:pt x="8382" y="1412"/>
                  </a:cubicBezTo>
                  <a:close/>
                  <a:moveTo>
                    <a:pt x="8382" y="0"/>
                  </a:moveTo>
                  <a:cubicBezTo>
                    <a:pt x="3760" y="0"/>
                    <a:pt x="0" y="3760"/>
                    <a:pt x="0" y="8382"/>
                  </a:cubicBezTo>
                  <a:cubicBezTo>
                    <a:pt x="0" y="13005"/>
                    <a:pt x="3760" y="16765"/>
                    <a:pt x="8382" y="16765"/>
                  </a:cubicBezTo>
                  <a:cubicBezTo>
                    <a:pt x="13005" y="16765"/>
                    <a:pt x="16765" y="13005"/>
                    <a:pt x="16765" y="8382"/>
                  </a:cubicBezTo>
                  <a:cubicBezTo>
                    <a:pt x="16765" y="3760"/>
                    <a:pt x="13005" y="0"/>
                    <a:pt x="83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1" name="Google Shape;1591;p51"/>
            <p:cNvSpPr/>
            <p:nvPr/>
          </p:nvSpPr>
          <p:spPr>
            <a:xfrm>
              <a:off x="7570584" y="1689196"/>
              <a:ext cx="85337" cy="110804"/>
            </a:xfrm>
            <a:custGeom>
              <a:avLst/>
              <a:gdLst/>
              <a:ahLst/>
              <a:cxnLst/>
              <a:rect l="l" t="t" r="r" b="b"/>
              <a:pathLst>
                <a:path w="4088" h="5308" extrusionOk="0">
                  <a:moveTo>
                    <a:pt x="3381" y="1"/>
                  </a:moveTo>
                  <a:cubicBezTo>
                    <a:pt x="2990" y="1"/>
                    <a:pt x="2673" y="317"/>
                    <a:pt x="2673" y="707"/>
                  </a:cubicBezTo>
                  <a:lnTo>
                    <a:pt x="2673" y="2324"/>
                  </a:lnTo>
                  <a:lnTo>
                    <a:pt x="1290" y="307"/>
                  </a:lnTo>
                  <a:cubicBezTo>
                    <a:pt x="1155" y="112"/>
                    <a:pt x="936" y="1"/>
                    <a:pt x="707" y="1"/>
                  </a:cubicBezTo>
                  <a:cubicBezTo>
                    <a:pt x="638" y="1"/>
                    <a:pt x="567" y="12"/>
                    <a:pt x="498" y="33"/>
                  </a:cubicBezTo>
                  <a:cubicBezTo>
                    <a:pt x="202" y="125"/>
                    <a:pt x="2" y="398"/>
                    <a:pt x="0" y="707"/>
                  </a:cubicBezTo>
                  <a:lnTo>
                    <a:pt x="0" y="4602"/>
                  </a:lnTo>
                  <a:cubicBezTo>
                    <a:pt x="0" y="4991"/>
                    <a:pt x="317" y="5308"/>
                    <a:pt x="708" y="5308"/>
                  </a:cubicBezTo>
                  <a:cubicBezTo>
                    <a:pt x="1098" y="5308"/>
                    <a:pt x="1414" y="4991"/>
                    <a:pt x="1414" y="4602"/>
                  </a:cubicBezTo>
                  <a:lnTo>
                    <a:pt x="1414" y="2985"/>
                  </a:lnTo>
                  <a:lnTo>
                    <a:pt x="2799" y="5002"/>
                  </a:lnTo>
                  <a:cubicBezTo>
                    <a:pt x="2933" y="5197"/>
                    <a:pt x="3153" y="5308"/>
                    <a:pt x="3381" y="5308"/>
                  </a:cubicBezTo>
                  <a:cubicBezTo>
                    <a:pt x="3451" y="5308"/>
                    <a:pt x="3521" y="5297"/>
                    <a:pt x="3591" y="5276"/>
                  </a:cubicBezTo>
                  <a:cubicBezTo>
                    <a:pt x="3886" y="5184"/>
                    <a:pt x="4087" y="4910"/>
                    <a:pt x="4087" y="4602"/>
                  </a:cubicBezTo>
                  <a:lnTo>
                    <a:pt x="4087" y="707"/>
                  </a:lnTo>
                  <a:cubicBezTo>
                    <a:pt x="4087" y="316"/>
                    <a:pt x="3771" y="1"/>
                    <a:pt x="338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2" name="Google Shape;1592;p51"/>
            <p:cNvSpPr/>
            <p:nvPr/>
          </p:nvSpPr>
          <p:spPr>
            <a:xfrm>
              <a:off x="7735643" y="1688695"/>
              <a:ext cx="92852" cy="111326"/>
            </a:xfrm>
            <a:custGeom>
              <a:avLst/>
              <a:gdLst/>
              <a:ahLst/>
              <a:cxnLst/>
              <a:rect l="l" t="t" r="r" b="b"/>
              <a:pathLst>
                <a:path w="4448" h="5333" extrusionOk="0">
                  <a:moveTo>
                    <a:pt x="751" y="1"/>
                  </a:moveTo>
                  <a:cubicBezTo>
                    <a:pt x="730" y="1"/>
                    <a:pt x="709" y="2"/>
                    <a:pt x="688" y="4"/>
                  </a:cubicBezTo>
                  <a:cubicBezTo>
                    <a:pt x="290" y="39"/>
                    <a:pt x="0" y="396"/>
                    <a:pt x="49" y="794"/>
                  </a:cubicBezTo>
                  <a:lnTo>
                    <a:pt x="394" y="4688"/>
                  </a:lnTo>
                  <a:cubicBezTo>
                    <a:pt x="422" y="4994"/>
                    <a:pt x="645" y="5248"/>
                    <a:pt x="945" y="5313"/>
                  </a:cubicBezTo>
                  <a:cubicBezTo>
                    <a:pt x="996" y="5325"/>
                    <a:pt x="1048" y="5331"/>
                    <a:pt x="1100" y="5331"/>
                  </a:cubicBezTo>
                  <a:cubicBezTo>
                    <a:pt x="1347" y="5331"/>
                    <a:pt x="1581" y="5201"/>
                    <a:pt x="1709" y="4980"/>
                  </a:cubicBezTo>
                  <a:lnTo>
                    <a:pt x="2232" y="4085"/>
                  </a:lnTo>
                  <a:lnTo>
                    <a:pt x="2753" y="4982"/>
                  </a:lnTo>
                  <a:cubicBezTo>
                    <a:pt x="2881" y="5202"/>
                    <a:pt x="3114" y="5332"/>
                    <a:pt x="3362" y="5332"/>
                  </a:cubicBezTo>
                  <a:cubicBezTo>
                    <a:pt x="3413" y="5332"/>
                    <a:pt x="3465" y="5327"/>
                    <a:pt x="3517" y="5315"/>
                  </a:cubicBezTo>
                  <a:cubicBezTo>
                    <a:pt x="3817" y="5248"/>
                    <a:pt x="4040" y="4996"/>
                    <a:pt x="4067" y="4688"/>
                  </a:cubicBezTo>
                  <a:lnTo>
                    <a:pt x="4413" y="794"/>
                  </a:lnTo>
                  <a:cubicBezTo>
                    <a:pt x="4448" y="406"/>
                    <a:pt x="4161" y="62"/>
                    <a:pt x="3771" y="26"/>
                  </a:cubicBezTo>
                  <a:cubicBezTo>
                    <a:pt x="3750" y="25"/>
                    <a:pt x="3730" y="24"/>
                    <a:pt x="3709" y="24"/>
                  </a:cubicBezTo>
                  <a:cubicBezTo>
                    <a:pt x="3347" y="24"/>
                    <a:pt x="3038" y="301"/>
                    <a:pt x="3005" y="668"/>
                  </a:cubicBezTo>
                  <a:lnTo>
                    <a:pt x="2857" y="2348"/>
                  </a:lnTo>
                  <a:lnTo>
                    <a:pt x="2841" y="2324"/>
                  </a:lnTo>
                  <a:cubicBezTo>
                    <a:pt x="2705" y="2089"/>
                    <a:pt x="2468" y="1972"/>
                    <a:pt x="2231" y="1972"/>
                  </a:cubicBezTo>
                  <a:cubicBezTo>
                    <a:pt x="1994" y="1972"/>
                    <a:pt x="1756" y="2089"/>
                    <a:pt x="1620" y="2324"/>
                  </a:cubicBezTo>
                  <a:lnTo>
                    <a:pt x="1605" y="2348"/>
                  </a:lnTo>
                  <a:lnTo>
                    <a:pt x="1457" y="668"/>
                  </a:lnTo>
                  <a:cubicBezTo>
                    <a:pt x="1435" y="291"/>
                    <a:pt x="1123" y="1"/>
                    <a:pt x="75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593;p51"/>
            <p:cNvSpPr/>
            <p:nvPr/>
          </p:nvSpPr>
          <p:spPr>
            <a:xfrm>
              <a:off x="7662434" y="1689134"/>
              <a:ext cx="70641" cy="110888"/>
            </a:xfrm>
            <a:custGeom>
              <a:avLst/>
              <a:gdLst/>
              <a:ahLst/>
              <a:cxnLst/>
              <a:rect l="l" t="t" r="r" b="b"/>
              <a:pathLst>
                <a:path w="3384" h="5312" extrusionOk="0">
                  <a:moveTo>
                    <a:pt x="708" y="1"/>
                  </a:moveTo>
                  <a:cubicBezTo>
                    <a:pt x="317" y="1"/>
                    <a:pt x="1" y="317"/>
                    <a:pt x="1" y="707"/>
                  </a:cubicBezTo>
                  <a:lnTo>
                    <a:pt x="1" y="4605"/>
                  </a:lnTo>
                  <a:cubicBezTo>
                    <a:pt x="1" y="4994"/>
                    <a:pt x="317" y="5311"/>
                    <a:pt x="708" y="5311"/>
                  </a:cubicBezTo>
                  <a:lnTo>
                    <a:pt x="2650" y="5311"/>
                  </a:lnTo>
                  <a:cubicBezTo>
                    <a:pt x="2659" y="5311"/>
                    <a:pt x="2668" y="5311"/>
                    <a:pt x="2677" y="5311"/>
                  </a:cubicBezTo>
                  <a:cubicBezTo>
                    <a:pt x="3065" y="5311"/>
                    <a:pt x="3383" y="4996"/>
                    <a:pt x="3383" y="4605"/>
                  </a:cubicBezTo>
                  <a:cubicBezTo>
                    <a:pt x="3383" y="4213"/>
                    <a:pt x="3065" y="3898"/>
                    <a:pt x="2677" y="3898"/>
                  </a:cubicBezTo>
                  <a:cubicBezTo>
                    <a:pt x="2668" y="3898"/>
                    <a:pt x="2659" y="3898"/>
                    <a:pt x="2650" y="3899"/>
                  </a:cubicBezTo>
                  <a:lnTo>
                    <a:pt x="1415" y="3899"/>
                  </a:lnTo>
                  <a:lnTo>
                    <a:pt x="1415" y="3364"/>
                  </a:lnTo>
                  <a:lnTo>
                    <a:pt x="2414" y="3364"/>
                  </a:lnTo>
                  <a:cubicBezTo>
                    <a:pt x="2805" y="3364"/>
                    <a:pt x="3122" y="3047"/>
                    <a:pt x="3122" y="2656"/>
                  </a:cubicBezTo>
                  <a:cubicBezTo>
                    <a:pt x="3122" y="2266"/>
                    <a:pt x="2805" y="1950"/>
                    <a:pt x="2414" y="1950"/>
                  </a:cubicBezTo>
                  <a:lnTo>
                    <a:pt x="1415" y="1950"/>
                  </a:lnTo>
                  <a:lnTo>
                    <a:pt x="1415" y="1415"/>
                  </a:lnTo>
                  <a:lnTo>
                    <a:pt x="2650" y="1415"/>
                  </a:lnTo>
                  <a:cubicBezTo>
                    <a:pt x="3041" y="1415"/>
                    <a:pt x="3357" y="1098"/>
                    <a:pt x="3357" y="707"/>
                  </a:cubicBezTo>
                  <a:cubicBezTo>
                    <a:pt x="3357" y="317"/>
                    <a:pt x="3041" y="1"/>
                    <a:pt x="265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4" name="Google Shape;1594;p51"/>
          <p:cNvGrpSpPr/>
          <p:nvPr/>
        </p:nvGrpSpPr>
        <p:grpSpPr>
          <a:xfrm>
            <a:off x="5767650" y="1782738"/>
            <a:ext cx="393467" cy="400720"/>
            <a:chOff x="5022331" y="1522655"/>
            <a:chExt cx="448395" cy="456662"/>
          </a:xfrm>
        </p:grpSpPr>
        <p:sp>
          <p:nvSpPr>
            <p:cNvPr id="1595" name="Google Shape;1595;p51"/>
            <p:cNvSpPr/>
            <p:nvPr/>
          </p:nvSpPr>
          <p:spPr>
            <a:xfrm>
              <a:off x="5022331" y="1522655"/>
              <a:ext cx="448395" cy="456662"/>
            </a:xfrm>
            <a:custGeom>
              <a:avLst/>
              <a:gdLst/>
              <a:ahLst/>
              <a:cxnLst/>
              <a:rect l="l" t="t" r="r" b="b"/>
              <a:pathLst>
                <a:path w="21480" h="21876" extrusionOk="0">
                  <a:moveTo>
                    <a:pt x="11386" y="1607"/>
                  </a:moveTo>
                  <a:lnTo>
                    <a:pt x="12698" y="2559"/>
                  </a:lnTo>
                  <a:cubicBezTo>
                    <a:pt x="13096" y="2851"/>
                    <a:pt x="13578" y="3008"/>
                    <a:pt x="14072" y="3008"/>
                  </a:cubicBezTo>
                  <a:cubicBezTo>
                    <a:pt x="14075" y="3008"/>
                    <a:pt x="14077" y="3008"/>
                    <a:pt x="14080" y="3008"/>
                  </a:cubicBezTo>
                  <a:lnTo>
                    <a:pt x="15701" y="3008"/>
                  </a:lnTo>
                  <a:lnTo>
                    <a:pt x="16748" y="3769"/>
                  </a:lnTo>
                  <a:lnTo>
                    <a:pt x="17250" y="5312"/>
                  </a:lnTo>
                  <a:cubicBezTo>
                    <a:pt x="17401" y="5784"/>
                    <a:pt x="17701" y="6195"/>
                    <a:pt x="18103" y="6487"/>
                  </a:cubicBezTo>
                  <a:lnTo>
                    <a:pt x="19414" y="7439"/>
                  </a:lnTo>
                  <a:lnTo>
                    <a:pt x="19816" y="8671"/>
                  </a:lnTo>
                  <a:lnTo>
                    <a:pt x="19315" y="10214"/>
                  </a:lnTo>
                  <a:cubicBezTo>
                    <a:pt x="19160" y="10684"/>
                    <a:pt x="19159" y="11193"/>
                    <a:pt x="19313" y="11666"/>
                  </a:cubicBezTo>
                  <a:lnTo>
                    <a:pt x="19815" y="13206"/>
                  </a:lnTo>
                  <a:lnTo>
                    <a:pt x="19413" y="14438"/>
                  </a:lnTo>
                  <a:lnTo>
                    <a:pt x="18101" y="15392"/>
                  </a:lnTo>
                  <a:cubicBezTo>
                    <a:pt x="17699" y="15683"/>
                    <a:pt x="17401" y="16094"/>
                    <a:pt x="17248" y="16568"/>
                  </a:cubicBezTo>
                  <a:lnTo>
                    <a:pt x="16747" y="18108"/>
                  </a:lnTo>
                  <a:lnTo>
                    <a:pt x="15701" y="18869"/>
                  </a:lnTo>
                  <a:lnTo>
                    <a:pt x="14080" y="18869"/>
                  </a:lnTo>
                  <a:cubicBezTo>
                    <a:pt x="14077" y="18869"/>
                    <a:pt x="14075" y="18869"/>
                    <a:pt x="14072" y="18869"/>
                  </a:cubicBezTo>
                  <a:cubicBezTo>
                    <a:pt x="13578" y="18869"/>
                    <a:pt x="13096" y="19027"/>
                    <a:pt x="12698" y="19319"/>
                  </a:cubicBezTo>
                  <a:lnTo>
                    <a:pt x="11386" y="20271"/>
                  </a:lnTo>
                  <a:lnTo>
                    <a:pt x="10092" y="20271"/>
                  </a:lnTo>
                  <a:lnTo>
                    <a:pt x="8779" y="19319"/>
                  </a:lnTo>
                  <a:cubicBezTo>
                    <a:pt x="8380" y="19027"/>
                    <a:pt x="7898" y="18869"/>
                    <a:pt x="7406" y="18869"/>
                  </a:cubicBezTo>
                  <a:cubicBezTo>
                    <a:pt x="7403" y="18869"/>
                    <a:pt x="7401" y="18869"/>
                    <a:pt x="7399" y="18869"/>
                  </a:cubicBezTo>
                  <a:lnTo>
                    <a:pt x="5777" y="18869"/>
                  </a:lnTo>
                  <a:lnTo>
                    <a:pt x="4728" y="18108"/>
                  </a:lnTo>
                  <a:lnTo>
                    <a:pt x="4228" y="16568"/>
                  </a:lnTo>
                  <a:cubicBezTo>
                    <a:pt x="4076" y="16094"/>
                    <a:pt x="3776" y="15683"/>
                    <a:pt x="3374" y="15392"/>
                  </a:cubicBezTo>
                  <a:lnTo>
                    <a:pt x="2063" y="14438"/>
                  </a:lnTo>
                  <a:lnTo>
                    <a:pt x="1662" y="13208"/>
                  </a:lnTo>
                  <a:lnTo>
                    <a:pt x="2163" y="11666"/>
                  </a:lnTo>
                  <a:cubicBezTo>
                    <a:pt x="2318" y="11193"/>
                    <a:pt x="2318" y="10684"/>
                    <a:pt x="2163" y="10214"/>
                  </a:cubicBezTo>
                  <a:lnTo>
                    <a:pt x="1662" y="8671"/>
                  </a:lnTo>
                  <a:lnTo>
                    <a:pt x="2063" y="7439"/>
                  </a:lnTo>
                  <a:lnTo>
                    <a:pt x="3374" y="6487"/>
                  </a:lnTo>
                  <a:cubicBezTo>
                    <a:pt x="3776" y="6195"/>
                    <a:pt x="4076" y="5784"/>
                    <a:pt x="4228" y="5312"/>
                  </a:cubicBezTo>
                  <a:lnTo>
                    <a:pt x="4728" y="3769"/>
                  </a:lnTo>
                  <a:lnTo>
                    <a:pt x="5777" y="3008"/>
                  </a:lnTo>
                  <a:lnTo>
                    <a:pt x="7399" y="3008"/>
                  </a:lnTo>
                  <a:cubicBezTo>
                    <a:pt x="7401" y="3008"/>
                    <a:pt x="7403" y="3008"/>
                    <a:pt x="7406" y="3008"/>
                  </a:cubicBezTo>
                  <a:cubicBezTo>
                    <a:pt x="7898" y="3008"/>
                    <a:pt x="8380" y="2851"/>
                    <a:pt x="8779" y="2560"/>
                  </a:cubicBezTo>
                  <a:lnTo>
                    <a:pt x="10090" y="1607"/>
                  </a:lnTo>
                  <a:close/>
                  <a:moveTo>
                    <a:pt x="9829" y="0"/>
                  </a:moveTo>
                  <a:cubicBezTo>
                    <a:pt x="9659" y="0"/>
                    <a:pt x="9494" y="54"/>
                    <a:pt x="9357" y="153"/>
                  </a:cubicBezTo>
                  <a:lnTo>
                    <a:pt x="7833" y="1260"/>
                  </a:lnTo>
                  <a:cubicBezTo>
                    <a:pt x="7707" y="1353"/>
                    <a:pt x="7554" y="1402"/>
                    <a:pt x="7397" y="1402"/>
                  </a:cubicBezTo>
                  <a:lnTo>
                    <a:pt x="5514" y="1402"/>
                  </a:lnTo>
                  <a:cubicBezTo>
                    <a:pt x="5344" y="1402"/>
                    <a:pt x="5179" y="1455"/>
                    <a:pt x="5042" y="1555"/>
                  </a:cubicBezTo>
                  <a:lnTo>
                    <a:pt x="3571" y="2623"/>
                  </a:lnTo>
                  <a:cubicBezTo>
                    <a:pt x="3434" y="2722"/>
                    <a:pt x="3331" y="2863"/>
                    <a:pt x="3279" y="3025"/>
                  </a:cubicBezTo>
                  <a:lnTo>
                    <a:pt x="2697" y="4815"/>
                  </a:lnTo>
                  <a:cubicBezTo>
                    <a:pt x="2648" y="4965"/>
                    <a:pt x="2555" y="5095"/>
                    <a:pt x="2428" y="5186"/>
                  </a:cubicBezTo>
                  <a:lnTo>
                    <a:pt x="904" y="6293"/>
                  </a:lnTo>
                  <a:cubicBezTo>
                    <a:pt x="766" y="6392"/>
                    <a:pt x="664" y="6533"/>
                    <a:pt x="612" y="6695"/>
                  </a:cubicBezTo>
                  <a:lnTo>
                    <a:pt x="53" y="8422"/>
                  </a:lnTo>
                  <a:cubicBezTo>
                    <a:pt x="1" y="8584"/>
                    <a:pt x="1" y="8757"/>
                    <a:pt x="53" y="8919"/>
                  </a:cubicBezTo>
                  <a:lnTo>
                    <a:pt x="635" y="10709"/>
                  </a:lnTo>
                  <a:cubicBezTo>
                    <a:pt x="684" y="10859"/>
                    <a:pt x="684" y="11019"/>
                    <a:pt x="635" y="11167"/>
                  </a:cubicBezTo>
                  <a:lnTo>
                    <a:pt x="53" y="12959"/>
                  </a:lnTo>
                  <a:cubicBezTo>
                    <a:pt x="1" y="13119"/>
                    <a:pt x="1" y="13293"/>
                    <a:pt x="53" y="13455"/>
                  </a:cubicBezTo>
                  <a:lnTo>
                    <a:pt x="615" y="15184"/>
                  </a:lnTo>
                  <a:cubicBezTo>
                    <a:pt x="667" y="15345"/>
                    <a:pt x="769" y="15485"/>
                    <a:pt x="906" y="15585"/>
                  </a:cubicBezTo>
                  <a:lnTo>
                    <a:pt x="2429" y="16691"/>
                  </a:lnTo>
                  <a:cubicBezTo>
                    <a:pt x="2556" y="16783"/>
                    <a:pt x="2651" y="16913"/>
                    <a:pt x="2698" y="17063"/>
                  </a:cubicBezTo>
                  <a:lnTo>
                    <a:pt x="3281" y="18853"/>
                  </a:lnTo>
                  <a:cubicBezTo>
                    <a:pt x="3333" y="19015"/>
                    <a:pt x="3435" y="19155"/>
                    <a:pt x="3573" y="19255"/>
                  </a:cubicBezTo>
                  <a:lnTo>
                    <a:pt x="5045" y="20323"/>
                  </a:lnTo>
                  <a:cubicBezTo>
                    <a:pt x="5181" y="20422"/>
                    <a:pt x="5347" y="20476"/>
                    <a:pt x="5517" y="20476"/>
                  </a:cubicBezTo>
                  <a:lnTo>
                    <a:pt x="7399" y="20476"/>
                  </a:lnTo>
                  <a:cubicBezTo>
                    <a:pt x="7401" y="20476"/>
                    <a:pt x="7403" y="20476"/>
                    <a:pt x="7406" y="20476"/>
                  </a:cubicBezTo>
                  <a:cubicBezTo>
                    <a:pt x="7560" y="20476"/>
                    <a:pt x="7711" y="20526"/>
                    <a:pt x="7836" y="20616"/>
                  </a:cubicBezTo>
                  <a:lnTo>
                    <a:pt x="9358" y="21723"/>
                  </a:lnTo>
                  <a:cubicBezTo>
                    <a:pt x="9496" y="21822"/>
                    <a:pt x="9661" y="21876"/>
                    <a:pt x="9830" y="21876"/>
                  </a:cubicBezTo>
                  <a:lnTo>
                    <a:pt x="11648" y="21876"/>
                  </a:lnTo>
                  <a:cubicBezTo>
                    <a:pt x="11817" y="21876"/>
                    <a:pt x="11984" y="21822"/>
                    <a:pt x="12122" y="21723"/>
                  </a:cubicBezTo>
                  <a:lnTo>
                    <a:pt x="13644" y="20616"/>
                  </a:lnTo>
                  <a:cubicBezTo>
                    <a:pt x="13769" y="20526"/>
                    <a:pt x="13919" y="20476"/>
                    <a:pt x="14073" y="20476"/>
                  </a:cubicBezTo>
                  <a:cubicBezTo>
                    <a:pt x="14075" y="20476"/>
                    <a:pt x="14077" y="20476"/>
                    <a:pt x="14080" y="20476"/>
                  </a:cubicBezTo>
                  <a:lnTo>
                    <a:pt x="15963" y="20476"/>
                  </a:lnTo>
                  <a:cubicBezTo>
                    <a:pt x="16132" y="20476"/>
                    <a:pt x="16297" y="20422"/>
                    <a:pt x="16435" y="20323"/>
                  </a:cubicBezTo>
                  <a:lnTo>
                    <a:pt x="17907" y="19255"/>
                  </a:lnTo>
                  <a:cubicBezTo>
                    <a:pt x="18043" y="19155"/>
                    <a:pt x="18145" y="19015"/>
                    <a:pt x="18199" y="18853"/>
                  </a:cubicBezTo>
                  <a:lnTo>
                    <a:pt x="18780" y="17063"/>
                  </a:lnTo>
                  <a:cubicBezTo>
                    <a:pt x="18829" y="16913"/>
                    <a:pt x="18923" y="16783"/>
                    <a:pt x="19050" y="16691"/>
                  </a:cubicBezTo>
                  <a:lnTo>
                    <a:pt x="20573" y="15585"/>
                  </a:lnTo>
                  <a:cubicBezTo>
                    <a:pt x="20710" y="15485"/>
                    <a:pt x="20813" y="15345"/>
                    <a:pt x="20865" y="15184"/>
                  </a:cubicBezTo>
                  <a:lnTo>
                    <a:pt x="21427" y="13455"/>
                  </a:lnTo>
                  <a:cubicBezTo>
                    <a:pt x="21479" y="13293"/>
                    <a:pt x="21479" y="13119"/>
                    <a:pt x="21427" y="12959"/>
                  </a:cubicBezTo>
                  <a:lnTo>
                    <a:pt x="20843" y="11169"/>
                  </a:lnTo>
                  <a:cubicBezTo>
                    <a:pt x="20794" y="11019"/>
                    <a:pt x="20794" y="10859"/>
                    <a:pt x="20843" y="10710"/>
                  </a:cubicBezTo>
                  <a:lnTo>
                    <a:pt x="21424" y="8919"/>
                  </a:lnTo>
                  <a:cubicBezTo>
                    <a:pt x="21477" y="8758"/>
                    <a:pt x="21477" y="8584"/>
                    <a:pt x="21424" y="8422"/>
                  </a:cubicBezTo>
                  <a:lnTo>
                    <a:pt x="20863" y="6693"/>
                  </a:lnTo>
                  <a:cubicBezTo>
                    <a:pt x="20811" y="6533"/>
                    <a:pt x="20709" y="6392"/>
                    <a:pt x="20571" y="6293"/>
                  </a:cubicBezTo>
                  <a:lnTo>
                    <a:pt x="19047" y="5186"/>
                  </a:lnTo>
                  <a:cubicBezTo>
                    <a:pt x="18920" y="5095"/>
                    <a:pt x="18827" y="4965"/>
                    <a:pt x="18778" y="4815"/>
                  </a:cubicBezTo>
                  <a:lnTo>
                    <a:pt x="18196" y="3025"/>
                  </a:lnTo>
                  <a:cubicBezTo>
                    <a:pt x="18144" y="2863"/>
                    <a:pt x="18041" y="2722"/>
                    <a:pt x="17904" y="2623"/>
                  </a:cubicBezTo>
                  <a:lnTo>
                    <a:pt x="16433" y="1555"/>
                  </a:lnTo>
                  <a:cubicBezTo>
                    <a:pt x="16296" y="1455"/>
                    <a:pt x="16131" y="1402"/>
                    <a:pt x="15961" y="1402"/>
                  </a:cubicBezTo>
                  <a:lnTo>
                    <a:pt x="14078" y="1402"/>
                  </a:lnTo>
                  <a:cubicBezTo>
                    <a:pt x="13921" y="1402"/>
                    <a:pt x="13769" y="1353"/>
                    <a:pt x="13642" y="1260"/>
                  </a:cubicBezTo>
                  <a:lnTo>
                    <a:pt x="12119" y="153"/>
                  </a:lnTo>
                  <a:cubicBezTo>
                    <a:pt x="11981" y="54"/>
                    <a:pt x="11816" y="0"/>
                    <a:pt x="1164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596;p51"/>
            <p:cNvSpPr/>
            <p:nvPr/>
          </p:nvSpPr>
          <p:spPr>
            <a:xfrm>
              <a:off x="5100153" y="1604673"/>
              <a:ext cx="292668" cy="292647"/>
            </a:xfrm>
            <a:custGeom>
              <a:avLst/>
              <a:gdLst/>
              <a:ahLst/>
              <a:cxnLst/>
              <a:rect l="l" t="t" r="r" b="b"/>
              <a:pathLst>
                <a:path w="14020" h="14019" extrusionOk="0">
                  <a:moveTo>
                    <a:pt x="7010" y="1609"/>
                  </a:moveTo>
                  <a:cubicBezTo>
                    <a:pt x="7374" y="1609"/>
                    <a:pt x="7738" y="1646"/>
                    <a:pt x="8094" y="1717"/>
                  </a:cubicBezTo>
                  <a:lnTo>
                    <a:pt x="6448" y="6205"/>
                  </a:lnTo>
                  <a:lnTo>
                    <a:pt x="1670" y="6205"/>
                  </a:lnTo>
                  <a:cubicBezTo>
                    <a:pt x="2058" y="3608"/>
                    <a:pt x="4305" y="1609"/>
                    <a:pt x="7010" y="1609"/>
                  </a:cubicBezTo>
                  <a:close/>
                  <a:moveTo>
                    <a:pt x="9604" y="2274"/>
                  </a:moveTo>
                  <a:cubicBezTo>
                    <a:pt x="11276" y="3192"/>
                    <a:pt x="12412" y="4972"/>
                    <a:pt x="12412" y="7011"/>
                  </a:cubicBezTo>
                  <a:cubicBezTo>
                    <a:pt x="12412" y="9988"/>
                    <a:pt x="9989" y="12411"/>
                    <a:pt x="7010" y="12411"/>
                  </a:cubicBezTo>
                  <a:cubicBezTo>
                    <a:pt x="4305" y="12411"/>
                    <a:pt x="2058" y="10413"/>
                    <a:pt x="1670" y="7815"/>
                  </a:cubicBezTo>
                  <a:lnTo>
                    <a:pt x="7010" y="7815"/>
                  </a:lnTo>
                  <a:cubicBezTo>
                    <a:pt x="7348" y="7815"/>
                    <a:pt x="7649" y="7604"/>
                    <a:pt x="7765" y="7287"/>
                  </a:cubicBezTo>
                  <a:lnTo>
                    <a:pt x="9604" y="2274"/>
                  </a:lnTo>
                  <a:close/>
                  <a:moveTo>
                    <a:pt x="7010" y="1"/>
                  </a:moveTo>
                  <a:cubicBezTo>
                    <a:pt x="3145" y="1"/>
                    <a:pt x="1" y="3145"/>
                    <a:pt x="1" y="7011"/>
                  </a:cubicBezTo>
                  <a:cubicBezTo>
                    <a:pt x="1" y="10875"/>
                    <a:pt x="3145" y="14019"/>
                    <a:pt x="7010" y="14019"/>
                  </a:cubicBezTo>
                  <a:cubicBezTo>
                    <a:pt x="10876" y="14019"/>
                    <a:pt x="14020" y="10875"/>
                    <a:pt x="14020" y="7011"/>
                  </a:cubicBezTo>
                  <a:cubicBezTo>
                    <a:pt x="14020" y="3145"/>
                    <a:pt x="10876" y="1"/>
                    <a:pt x="701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7" name="Google Shape;1597;p51"/>
          <p:cNvGrpSpPr/>
          <p:nvPr/>
        </p:nvGrpSpPr>
        <p:grpSpPr>
          <a:xfrm>
            <a:off x="5155693" y="1782674"/>
            <a:ext cx="400849" cy="400849"/>
            <a:chOff x="4458477" y="1517186"/>
            <a:chExt cx="456808" cy="456808"/>
          </a:xfrm>
        </p:grpSpPr>
        <p:sp>
          <p:nvSpPr>
            <p:cNvPr id="1598" name="Google Shape;1598;p51"/>
            <p:cNvSpPr/>
            <p:nvPr/>
          </p:nvSpPr>
          <p:spPr>
            <a:xfrm>
              <a:off x="4586587" y="1645296"/>
              <a:ext cx="200588" cy="200588"/>
            </a:xfrm>
            <a:custGeom>
              <a:avLst/>
              <a:gdLst/>
              <a:ahLst/>
              <a:cxnLst/>
              <a:rect l="l" t="t" r="r" b="b"/>
              <a:pathLst>
                <a:path w="9609" h="9609" extrusionOk="0">
                  <a:moveTo>
                    <a:pt x="4804" y="1549"/>
                  </a:moveTo>
                  <a:cubicBezTo>
                    <a:pt x="6599" y="1549"/>
                    <a:pt x="8060" y="3009"/>
                    <a:pt x="8060" y="4805"/>
                  </a:cubicBezTo>
                  <a:cubicBezTo>
                    <a:pt x="8060" y="6601"/>
                    <a:pt x="6600" y="8060"/>
                    <a:pt x="4804" y="8060"/>
                  </a:cubicBezTo>
                  <a:cubicBezTo>
                    <a:pt x="3008" y="8060"/>
                    <a:pt x="1547" y="6601"/>
                    <a:pt x="1547" y="4805"/>
                  </a:cubicBezTo>
                  <a:cubicBezTo>
                    <a:pt x="1547" y="3009"/>
                    <a:pt x="3008" y="1549"/>
                    <a:pt x="4804" y="1549"/>
                  </a:cubicBezTo>
                  <a:close/>
                  <a:moveTo>
                    <a:pt x="4804" y="1"/>
                  </a:moveTo>
                  <a:cubicBezTo>
                    <a:pt x="2155" y="1"/>
                    <a:pt x="0" y="2156"/>
                    <a:pt x="0" y="4805"/>
                  </a:cubicBezTo>
                  <a:cubicBezTo>
                    <a:pt x="0" y="7454"/>
                    <a:pt x="2155" y="9609"/>
                    <a:pt x="4804" y="9609"/>
                  </a:cubicBezTo>
                  <a:cubicBezTo>
                    <a:pt x="7453" y="9609"/>
                    <a:pt x="9608" y="7454"/>
                    <a:pt x="9608" y="4805"/>
                  </a:cubicBezTo>
                  <a:cubicBezTo>
                    <a:pt x="9608" y="2156"/>
                    <a:pt x="7453" y="1"/>
                    <a:pt x="480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599;p51"/>
            <p:cNvSpPr/>
            <p:nvPr/>
          </p:nvSpPr>
          <p:spPr>
            <a:xfrm>
              <a:off x="4458477" y="1517186"/>
              <a:ext cx="456808" cy="456808"/>
            </a:xfrm>
            <a:custGeom>
              <a:avLst/>
              <a:gdLst/>
              <a:ahLst/>
              <a:cxnLst/>
              <a:rect l="l" t="t" r="r" b="b"/>
              <a:pathLst>
                <a:path w="21883" h="21883" extrusionOk="0">
                  <a:moveTo>
                    <a:pt x="11716" y="3692"/>
                  </a:moveTo>
                  <a:cubicBezTo>
                    <a:pt x="15120" y="4053"/>
                    <a:pt x="17832" y="6764"/>
                    <a:pt x="18192" y="10168"/>
                  </a:cubicBezTo>
                  <a:lnTo>
                    <a:pt x="17691" y="10168"/>
                  </a:lnTo>
                  <a:cubicBezTo>
                    <a:pt x="17263" y="10168"/>
                    <a:pt x="16917" y="10515"/>
                    <a:pt x="16917" y="10943"/>
                  </a:cubicBezTo>
                  <a:cubicBezTo>
                    <a:pt x="16917" y="11370"/>
                    <a:pt x="17263" y="11717"/>
                    <a:pt x="17691" y="11717"/>
                  </a:cubicBezTo>
                  <a:lnTo>
                    <a:pt x="17689" y="11715"/>
                  </a:lnTo>
                  <a:lnTo>
                    <a:pt x="18191" y="11715"/>
                  </a:lnTo>
                  <a:cubicBezTo>
                    <a:pt x="17830" y="15119"/>
                    <a:pt x="15118" y="17831"/>
                    <a:pt x="11715" y="18191"/>
                  </a:cubicBezTo>
                  <a:lnTo>
                    <a:pt x="11715" y="17690"/>
                  </a:lnTo>
                  <a:cubicBezTo>
                    <a:pt x="11715" y="17262"/>
                    <a:pt x="11368" y="16917"/>
                    <a:pt x="10941" y="16917"/>
                  </a:cubicBezTo>
                  <a:cubicBezTo>
                    <a:pt x="10513" y="16917"/>
                    <a:pt x="10168" y="17262"/>
                    <a:pt x="10168" y="17690"/>
                  </a:cubicBezTo>
                  <a:lnTo>
                    <a:pt x="10168" y="18191"/>
                  </a:lnTo>
                  <a:cubicBezTo>
                    <a:pt x="6764" y="17831"/>
                    <a:pt x="4052" y="15119"/>
                    <a:pt x="3690" y="11715"/>
                  </a:cubicBezTo>
                  <a:lnTo>
                    <a:pt x="4194" y="11715"/>
                  </a:lnTo>
                  <a:cubicBezTo>
                    <a:pt x="4621" y="11715"/>
                    <a:pt x="4968" y="11370"/>
                    <a:pt x="4968" y="10942"/>
                  </a:cubicBezTo>
                  <a:cubicBezTo>
                    <a:pt x="4968" y="10514"/>
                    <a:pt x="4621" y="10168"/>
                    <a:pt x="4194" y="10168"/>
                  </a:cubicBezTo>
                  <a:lnTo>
                    <a:pt x="3691" y="10168"/>
                  </a:lnTo>
                  <a:cubicBezTo>
                    <a:pt x="4052" y="6764"/>
                    <a:pt x="6764" y="4053"/>
                    <a:pt x="10169" y="3692"/>
                  </a:cubicBezTo>
                  <a:lnTo>
                    <a:pt x="10169" y="4193"/>
                  </a:lnTo>
                  <a:cubicBezTo>
                    <a:pt x="10169" y="4621"/>
                    <a:pt x="10515" y="4967"/>
                    <a:pt x="10943" y="4967"/>
                  </a:cubicBezTo>
                  <a:cubicBezTo>
                    <a:pt x="11371" y="4967"/>
                    <a:pt x="11716" y="4621"/>
                    <a:pt x="11716" y="4193"/>
                  </a:cubicBezTo>
                  <a:lnTo>
                    <a:pt x="11716" y="3692"/>
                  </a:lnTo>
                  <a:close/>
                  <a:moveTo>
                    <a:pt x="10941" y="1"/>
                  </a:moveTo>
                  <a:cubicBezTo>
                    <a:pt x="10513" y="1"/>
                    <a:pt x="10168" y="348"/>
                    <a:pt x="10168" y="774"/>
                  </a:cubicBezTo>
                  <a:lnTo>
                    <a:pt x="10168" y="2138"/>
                  </a:lnTo>
                  <a:cubicBezTo>
                    <a:pt x="5909" y="2509"/>
                    <a:pt x="2507" y="5912"/>
                    <a:pt x="2137" y="10168"/>
                  </a:cubicBezTo>
                  <a:lnTo>
                    <a:pt x="774" y="10168"/>
                  </a:lnTo>
                  <a:cubicBezTo>
                    <a:pt x="346" y="10168"/>
                    <a:pt x="0" y="10514"/>
                    <a:pt x="0" y="10942"/>
                  </a:cubicBezTo>
                  <a:cubicBezTo>
                    <a:pt x="0" y="11370"/>
                    <a:pt x="346" y="11715"/>
                    <a:pt x="774" y="11715"/>
                  </a:cubicBezTo>
                  <a:lnTo>
                    <a:pt x="2137" y="11715"/>
                  </a:lnTo>
                  <a:cubicBezTo>
                    <a:pt x="2508" y="15974"/>
                    <a:pt x="5909" y="19374"/>
                    <a:pt x="10168" y="19746"/>
                  </a:cubicBezTo>
                  <a:lnTo>
                    <a:pt x="10168" y="21109"/>
                  </a:lnTo>
                  <a:cubicBezTo>
                    <a:pt x="10168" y="21536"/>
                    <a:pt x="10513" y="21883"/>
                    <a:pt x="10941" y="21883"/>
                  </a:cubicBezTo>
                  <a:cubicBezTo>
                    <a:pt x="11368" y="21883"/>
                    <a:pt x="11715" y="21536"/>
                    <a:pt x="11715" y="21109"/>
                  </a:cubicBezTo>
                  <a:lnTo>
                    <a:pt x="11715" y="19746"/>
                  </a:lnTo>
                  <a:cubicBezTo>
                    <a:pt x="15971" y="19374"/>
                    <a:pt x="19374" y="15972"/>
                    <a:pt x="19745" y="11715"/>
                  </a:cubicBezTo>
                  <a:lnTo>
                    <a:pt x="21109" y="11715"/>
                  </a:lnTo>
                  <a:cubicBezTo>
                    <a:pt x="21535" y="11715"/>
                    <a:pt x="21882" y="11368"/>
                    <a:pt x="21882" y="10942"/>
                  </a:cubicBezTo>
                  <a:cubicBezTo>
                    <a:pt x="21882" y="10514"/>
                    <a:pt x="21535" y="10167"/>
                    <a:pt x="21109" y="10167"/>
                  </a:cubicBezTo>
                  <a:lnTo>
                    <a:pt x="21109" y="10168"/>
                  </a:lnTo>
                  <a:lnTo>
                    <a:pt x="19745" y="10168"/>
                  </a:lnTo>
                  <a:cubicBezTo>
                    <a:pt x="19374" y="5912"/>
                    <a:pt x="15971" y="2509"/>
                    <a:pt x="11715" y="2138"/>
                  </a:cubicBezTo>
                  <a:lnTo>
                    <a:pt x="11715" y="774"/>
                  </a:lnTo>
                  <a:cubicBezTo>
                    <a:pt x="11715" y="348"/>
                    <a:pt x="11368" y="1"/>
                    <a:pt x="1094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0" name="Google Shape;1600;p51"/>
            <p:cNvSpPr/>
            <p:nvPr/>
          </p:nvSpPr>
          <p:spPr>
            <a:xfrm>
              <a:off x="4646874" y="1707232"/>
              <a:ext cx="79951" cy="76695"/>
            </a:xfrm>
            <a:custGeom>
              <a:avLst/>
              <a:gdLst/>
              <a:ahLst/>
              <a:cxnLst/>
              <a:rect l="l" t="t" r="r" b="b"/>
              <a:pathLst>
                <a:path w="3830" h="3674" extrusionOk="0">
                  <a:moveTo>
                    <a:pt x="853" y="1"/>
                  </a:moveTo>
                  <a:cubicBezTo>
                    <a:pt x="655" y="1"/>
                    <a:pt x="457" y="76"/>
                    <a:pt x="307" y="227"/>
                  </a:cubicBezTo>
                  <a:cubicBezTo>
                    <a:pt x="1" y="532"/>
                    <a:pt x="4" y="1029"/>
                    <a:pt x="314" y="1329"/>
                  </a:cubicBezTo>
                  <a:lnTo>
                    <a:pt x="822" y="1838"/>
                  </a:lnTo>
                  <a:lnTo>
                    <a:pt x="314" y="2345"/>
                  </a:lnTo>
                  <a:cubicBezTo>
                    <a:pt x="4" y="2645"/>
                    <a:pt x="1" y="3142"/>
                    <a:pt x="307" y="3447"/>
                  </a:cubicBezTo>
                  <a:cubicBezTo>
                    <a:pt x="457" y="3598"/>
                    <a:pt x="655" y="3673"/>
                    <a:pt x="854" y="3673"/>
                  </a:cubicBezTo>
                  <a:cubicBezTo>
                    <a:pt x="1055" y="3673"/>
                    <a:pt x="1257" y="3595"/>
                    <a:pt x="1409" y="3440"/>
                  </a:cubicBezTo>
                  <a:lnTo>
                    <a:pt x="1916" y="2932"/>
                  </a:lnTo>
                  <a:lnTo>
                    <a:pt x="2424" y="3440"/>
                  </a:lnTo>
                  <a:cubicBezTo>
                    <a:pt x="2575" y="3596"/>
                    <a:pt x="2776" y="3674"/>
                    <a:pt x="2978" y="3674"/>
                  </a:cubicBezTo>
                  <a:cubicBezTo>
                    <a:pt x="3176" y="3674"/>
                    <a:pt x="3374" y="3599"/>
                    <a:pt x="3526" y="3447"/>
                  </a:cubicBezTo>
                  <a:cubicBezTo>
                    <a:pt x="3830" y="3142"/>
                    <a:pt x="3827" y="2646"/>
                    <a:pt x="3518" y="2345"/>
                  </a:cubicBezTo>
                  <a:lnTo>
                    <a:pt x="3010" y="1838"/>
                  </a:lnTo>
                  <a:lnTo>
                    <a:pt x="3518" y="1330"/>
                  </a:lnTo>
                  <a:cubicBezTo>
                    <a:pt x="3821" y="1028"/>
                    <a:pt x="3821" y="537"/>
                    <a:pt x="3518" y="236"/>
                  </a:cubicBezTo>
                  <a:cubicBezTo>
                    <a:pt x="3367" y="85"/>
                    <a:pt x="3169" y="9"/>
                    <a:pt x="2971" y="9"/>
                  </a:cubicBezTo>
                  <a:cubicBezTo>
                    <a:pt x="2773" y="9"/>
                    <a:pt x="2575" y="85"/>
                    <a:pt x="2424" y="236"/>
                  </a:cubicBezTo>
                  <a:lnTo>
                    <a:pt x="1916" y="743"/>
                  </a:lnTo>
                  <a:lnTo>
                    <a:pt x="1409" y="236"/>
                  </a:lnTo>
                  <a:cubicBezTo>
                    <a:pt x="1257" y="79"/>
                    <a:pt x="1055" y="1"/>
                    <a:pt x="85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1" name="Google Shape;1601;p51"/>
          <p:cNvGrpSpPr/>
          <p:nvPr/>
        </p:nvGrpSpPr>
        <p:grpSpPr>
          <a:xfrm>
            <a:off x="4527432" y="1782683"/>
            <a:ext cx="417152" cy="400830"/>
            <a:chOff x="3885604" y="1516810"/>
            <a:chExt cx="475386" cy="456787"/>
          </a:xfrm>
        </p:grpSpPr>
        <p:sp>
          <p:nvSpPr>
            <p:cNvPr id="1602" name="Google Shape;1602;p51"/>
            <p:cNvSpPr/>
            <p:nvPr/>
          </p:nvSpPr>
          <p:spPr>
            <a:xfrm>
              <a:off x="3885604" y="1516810"/>
              <a:ext cx="475386" cy="456787"/>
            </a:xfrm>
            <a:custGeom>
              <a:avLst/>
              <a:gdLst/>
              <a:ahLst/>
              <a:cxnLst/>
              <a:rect l="l" t="t" r="r" b="b"/>
              <a:pathLst>
                <a:path w="22773" h="21882" extrusionOk="0">
                  <a:moveTo>
                    <a:pt x="17762" y="4317"/>
                  </a:moveTo>
                  <a:cubicBezTo>
                    <a:pt x="17826" y="4317"/>
                    <a:pt x="17890" y="4341"/>
                    <a:pt x="17939" y="4390"/>
                  </a:cubicBezTo>
                  <a:cubicBezTo>
                    <a:pt x="18037" y="4487"/>
                    <a:pt x="18037" y="4646"/>
                    <a:pt x="17939" y="4742"/>
                  </a:cubicBezTo>
                  <a:lnTo>
                    <a:pt x="15902" y="6778"/>
                  </a:lnTo>
                  <a:cubicBezTo>
                    <a:pt x="15862" y="6729"/>
                    <a:pt x="15819" y="6683"/>
                    <a:pt x="15775" y="6637"/>
                  </a:cubicBezTo>
                  <a:lnTo>
                    <a:pt x="15691" y="6553"/>
                  </a:lnTo>
                  <a:cubicBezTo>
                    <a:pt x="15645" y="6509"/>
                    <a:pt x="15597" y="6466"/>
                    <a:pt x="15550" y="6426"/>
                  </a:cubicBezTo>
                  <a:lnTo>
                    <a:pt x="15551" y="6425"/>
                  </a:lnTo>
                  <a:lnTo>
                    <a:pt x="17586" y="4390"/>
                  </a:lnTo>
                  <a:cubicBezTo>
                    <a:pt x="17635" y="4341"/>
                    <a:pt x="17699" y="4317"/>
                    <a:pt x="17762" y="4317"/>
                  </a:cubicBezTo>
                  <a:close/>
                  <a:moveTo>
                    <a:pt x="17763" y="1504"/>
                  </a:moveTo>
                  <a:cubicBezTo>
                    <a:pt x="18546" y="1504"/>
                    <a:pt x="19330" y="1803"/>
                    <a:pt x="19929" y="2400"/>
                  </a:cubicBezTo>
                  <a:cubicBezTo>
                    <a:pt x="21123" y="3594"/>
                    <a:pt x="21123" y="5537"/>
                    <a:pt x="19929" y="6730"/>
                  </a:cubicBezTo>
                  <a:lnTo>
                    <a:pt x="19931" y="6730"/>
                  </a:lnTo>
                  <a:lnTo>
                    <a:pt x="16846" y="9813"/>
                  </a:lnTo>
                  <a:cubicBezTo>
                    <a:pt x="16274" y="10387"/>
                    <a:pt x="15499" y="10709"/>
                    <a:pt x="14692" y="10709"/>
                  </a:cubicBezTo>
                  <a:cubicBezTo>
                    <a:pt x="14688" y="10709"/>
                    <a:pt x="14684" y="10709"/>
                    <a:pt x="14680" y="10709"/>
                  </a:cubicBezTo>
                  <a:cubicBezTo>
                    <a:pt x="14619" y="10709"/>
                    <a:pt x="14558" y="10708"/>
                    <a:pt x="14497" y="10703"/>
                  </a:cubicBezTo>
                  <a:lnTo>
                    <a:pt x="15773" y="9427"/>
                  </a:lnTo>
                  <a:cubicBezTo>
                    <a:pt x="16025" y="9176"/>
                    <a:pt x="16203" y="8861"/>
                    <a:pt x="16290" y="8517"/>
                  </a:cubicBezTo>
                  <a:lnTo>
                    <a:pt x="19003" y="5804"/>
                  </a:lnTo>
                  <a:cubicBezTo>
                    <a:pt x="19660" y="5115"/>
                    <a:pt x="19646" y="4028"/>
                    <a:pt x="18974" y="3354"/>
                  </a:cubicBezTo>
                  <a:cubicBezTo>
                    <a:pt x="18631" y="3012"/>
                    <a:pt x="18182" y="2841"/>
                    <a:pt x="17733" y="2841"/>
                  </a:cubicBezTo>
                  <a:cubicBezTo>
                    <a:pt x="17298" y="2841"/>
                    <a:pt x="16863" y="3002"/>
                    <a:pt x="16524" y="3325"/>
                  </a:cubicBezTo>
                  <a:lnTo>
                    <a:pt x="13811" y="6038"/>
                  </a:lnTo>
                  <a:cubicBezTo>
                    <a:pt x="13467" y="6125"/>
                    <a:pt x="13152" y="6302"/>
                    <a:pt x="12901" y="6555"/>
                  </a:cubicBezTo>
                  <a:lnTo>
                    <a:pt x="11625" y="7831"/>
                  </a:lnTo>
                  <a:cubicBezTo>
                    <a:pt x="11571" y="6957"/>
                    <a:pt x="11895" y="6102"/>
                    <a:pt x="12514" y="5483"/>
                  </a:cubicBezTo>
                  <a:lnTo>
                    <a:pt x="15597" y="2400"/>
                  </a:lnTo>
                  <a:cubicBezTo>
                    <a:pt x="16196" y="1803"/>
                    <a:pt x="16979" y="1504"/>
                    <a:pt x="17763" y="1504"/>
                  </a:cubicBezTo>
                  <a:close/>
                  <a:moveTo>
                    <a:pt x="14295" y="7481"/>
                  </a:moveTo>
                  <a:cubicBezTo>
                    <a:pt x="14415" y="7481"/>
                    <a:pt x="14535" y="7526"/>
                    <a:pt x="14627" y="7617"/>
                  </a:cubicBezTo>
                  <a:lnTo>
                    <a:pt x="14709" y="7701"/>
                  </a:lnTo>
                  <a:cubicBezTo>
                    <a:pt x="14893" y="7884"/>
                    <a:pt x="14893" y="8181"/>
                    <a:pt x="14709" y="8364"/>
                  </a:cubicBezTo>
                  <a:lnTo>
                    <a:pt x="8867" y="14208"/>
                  </a:lnTo>
                  <a:cubicBezTo>
                    <a:pt x="8776" y="14299"/>
                    <a:pt x="8656" y="14344"/>
                    <a:pt x="8536" y="14344"/>
                  </a:cubicBezTo>
                  <a:cubicBezTo>
                    <a:pt x="8416" y="14344"/>
                    <a:pt x="8296" y="14299"/>
                    <a:pt x="8204" y="14208"/>
                  </a:cubicBezTo>
                  <a:lnTo>
                    <a:pt x="8121" y="14124"/>
                  </a:lnTo>
                  <a:cubicBezTo>
                    <a:pt x="7938" y="13940"/>
                    <a:pt x="7938" y="13644"/>
                    <a:pt x="8121" y="13460"/>
                  </a:cubicBezTo>
                  <a:lnTo>
                    <a:pt x="13963" y="7617"/>
                  </a:lnTo>
                  <a:cubicBezTo>
                    <a:pt x="14055" y="7526"/>
                    <a:pt x="14175" y="7481"/>
                    <a:pt x="14295" y="7481"/>
                  </a:cubicBezTo>
                  <a:close/>
                  <a:moveTo>
                    <a:pt x="6929" y="15045"/>
                  </a:moveTo>
                  <a:cubicBezTo>
                    <a:pt x="6969" y="15094"/>
                    <a:pt x="7012" y="15142"/>
                    <a:pt x="7058" y="15188"/>
                  </a:cubicBezTo>
                  <a:lnTo>
                    <a:pt x="7140" y="15270"/>
                  </a:lnTo>
                  <a:cubicBezTo>
                    <a:pt x="7186" y="15316"/>
                    <a:pt x="7233" y="15359"/>
                    <a:pt x="7282" y="15398"/>
                  </a:cubicBezTo>
                  <a:lnTo>
                    <a:pt x="5187" y="17494"/>
                  </a:lnTo>
                  <a:cubicBezTo>
                    <a:pt x="5138" y="17543"/>
                    <a:pt x="5074" y="17567"/>
                    <a:pt x="5010" y="17567"/>
                  </a:cubicBezTo>
                  <a:cubicBezTo>
                    <a:pt x="4946" y="17567"/>
                    <a:pt x="4883" y="17543"/>
                    <a:pt x="4834" y="17494"/>
                  </a:cubicBezTo>
                  <a:cubicBezTo>
                    <a:pt x="4736" y="17396"/>
                    <a:pt x="4736" y="17239"/>
                    <a:pt x="4834" y="17141"/>
                  </a:cubicBezTo>
                  <a:lnTo>
                    <a:pt x="6929" y="15045"/>
                  </a:lnTo>
                  <a:close/>
                  <a:moveTo>
                    <a:pt x="8151" y="11110"/>
                  </a:moveTo>
                  <a:cubicBezTo>
                    <a:pt x="8153" y="11110"/>
                    <a:pt x="8155" y="11110"/>
                    <a:pt x="8157" y="11110"/>
                  </a:cubicBezTo>
                  <a:cubicBezTo>
                    <a:pt x="8218" y="11110"/>
                    <a:pt x="8279" y="11111"/>
                    <a:pt x="8340" y="11116"/>
                  </a:cubicBezTo>
                  <a:lnTo>
                    <a:pt x="7058" y="12398"/>
                  </a:lnTo>
                  <a:cubicBezTo>
                    <a:pt x="6805" y="12649"/>
                    <a:pt x="6628" y="12964"/>
                    <a:pt x="6541" y="13308"/>
                  </a:cubicBezTo>
                  <a:lnTo>
                    <a:pt x="3771" y="16077"/>
                  </a:lnTo>
                  <a:cubicBezTo>
                    <a:pt x="3087" y="16762"/>
                    <a:pt x="3087" y="17873"/>
                    <a:pt x="3771" y="18558"/>
                  </a:cubicBezTo>
                  <a:cubicBezTo>
                    <a:pt x="4114" y="18900"/>
                    <a:pt x="4562" y="19071"/>
                    <a:pt x="5011" y="19071"/>
                  </a:cubicBezTo>
                  <a:cubicBezTo>
                    <a:pt x="5460" y="19071"/>
                    <a:pt x="5908" y="18900"/>
                    <a:pt x="6251" y="18558"/>
                  </a:cubicBezTo>
                  <a:lnTo>
                    <a:pt x="9020" y="15787"/>
                  </a:lnTo>
                  <a:cubicBezTo>
                    <a:pt x="9366" y="15701"/>
                    <a:pt x="9679" y="15522"/>
                    <a:pt x="9930" y="15272"/>
                  </a:cubicBezTo>
                  <a:lnTo>
                    <a:pt x="11212" y="13988"/>
                  </a:lnTo>
                  <a:cubicBezTo>
                    <a:pt x="11215" y="14049"/>
                    <a:pt x="11218" y="14110"/>
                    <a:pt x="11218" y="14171"/>
                  </a:cubicBezTo>
                  <a:cubicBezTo>
                    <a:pt x="11221" y="14983"/>
                    <a:pt x="10899" y="15762"/>
                    <a:pt x="10323" y="16337"/>
                  </a:cubicBezTo>
                  <a:lnTo>
                    <a:pt x="7175" y="19484"/>
                  </a:lnTo>
                  <a:cubicBezTo>
                    <a:pt x="6577" y="20081"/>
                    <a:pt x="5794" y="20379"/>
                    <a:pt x="5010" y="20379"/>
                  </a:cubicBezTo>
                  <a:cubicBezTo>
                    <a:pt x="4227" y="20379"/>
                    <a:pt x="3443" y="20081"/>
                    <a:pt x="2844" y="19484"/>
                  </a:cubicBezTo>
                  <a:cubicBezTo>
                    <a:pt x="1650" y="18289"/>
                    <a:pt x="1650" y="16346"/>
                    <a:pt x="2844" y="15152"/>
                  </a:cubicBezTo>
                  <a:lnTo>
                    <a:pt x="5991" y="12005"/>
                  </a:lnTo>
                  <a:cubicBezTo>
                    <a:pt x="6564" y="11432"/>
                    <a:pt x="7341" y="11110"/>
                    <a:pt x="8151" y="11110"/>
                  </a:cubicBezTo>
                  <a:close/>
                  <a:moveTo>
                    <a:pt x="17762" y="1"/>
                  </a:moveTo>
                  <a:cubicBezTo>
                    <a:pt x="16593" y="1"/>
                    <a:pt x="15424" y="446"/>
                    <a:pt x="14534" y="1336"/>
                  </a:cubicBezTo>
                  <a:lnTo>
                    <a:pt x="11451" y="4419"/>
                  </a:lnTo>
                  <a:cubicBezTo>
                    <a:pt x="10185" y="5683"/>
                    <a:pt x="9820" y="7511"/>
                    <a:pt x="10352" y="9103"/>
                  </a:cubicBezTo>
                  <a:lnTo>
                    <a:pt x="9612" y="9842"/>
                  </a:lnTo>
                  <a:cubicBezTo>
                    <a:pt x="9140" y="9685"/>
                    <a:pt x="8648" y="9606"/>
                    <a:pt x="8156" y="9606"/>
                  </a:cubicBezTo>
                  <a:cubicBezTo>
                    <a:pt x="6987" y="9606"/>
                    <a:pt x="5818" y="10051"/>
                    <a:pt x="4928" y="10941"/>
                  </a:cubicBezTo>
                  <a:lnTo>
                    <a:pt x="1781" y="14089"/>
                  </a:lnTo>
                  <a:cubicBezTo>
                    <a:pt x="1" y="15869"/>
                    <a:pt x="1" y="18766"/>
                    <a:pt x="1781" y="20546"/>
                  </a:cubicBezTo>
                  <a:cubicBezTo>
                    <a:pt x="2673" y="21437"/>
                    <a:pt x="3841" y="21882"/>
                    <a:pt x="5010" y="21882"/>
                  </a:cubicBezTo>
                  <a:cubicBezTo>
                    <a:pt x="6178" y="21882"/>
                    <a:pt x="7347" y="21437"/>
                    <a:pt x="8239" y="20546"/>
                  </a:cubicBezTo>
                  <a:lnTo>
                    <a:pt x="11386" y="17399"/>
                  </a:lnTo>
                  <a:cubicBezTo>
                    <a:pt x="12609" y="16172"/>
                    <a:pt x="13034" y="14359"/>
                    <a:pt x="12485" y="12714"/>
                  </a:cubicBezTo>
                  <a:lnTo>
                    <a:pt x="13224" y="11976"/>
                  </a:lnTo>
                  <a:cubicBezTo>
                    <a:pt x="13693" y="12134"/>
                    <a:pt x="14183" y="12213"/>
                    <a:pt x="14679" y="12213"/>
                  </a:cubicBezTo>
                  <a:cubicBezTo>
                    <a:pt x="14683" y="12213"/>
                    <a:pt x="14686" y="12213"/>
                    <a:pt x="14690" y="12213"/>
                  </a:cubicBezTo>
                  <a:cubicBezTo>
                    <a:pt x="15898" y="12213"/>
                    <a:pt x="17055" y="11732"/>
                    <a:pt x="17907" y="10877"/>
                  </a:cubicBezTo>
                  <a:lnTo>
                    <a:pt x="20990" y="7794"/>
                  </a:lnTo>
                  <a:cubicBezTo>
                    <a:pt x="22772" y="6014"/>
                    <a:pt x="22772" y="3117"/>
                    <a:pt x="20991" y="1336"/>
                  </a:cubicBezTo>
                  <a:cubicBezTo>
                    <a:pt x="20101" y="446"/>
                    <a:pt x="18932" y="1"/>
                    <a:pt x="1776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3" name="Google Shape;1603;p51"/>
            <p:cNvSpPr/>
            <p:nvPr/>
          </p:nvSpPr>
          <p:spPr>
            <a:xfrm>
              <a:off x="4216076" y="1777644"/>
              <a:ext cx="76465" cy="42293"/>
            </a:xfrm>
            <a:custGeom>
              <a:avLst/>
              <a:gdLst/>
              <a:ahLst/>
              <a:cxnLst/>
              <a:rect l="l" t="t" r="r" b="b"/>
              <a:pathLst>
                <a:path w="3663" h="2026" extrusionOk="0">
                  <a:moveTo>
                    <a:pt x="830" y="1"/>
                  </a:moveTo>
                  <a:cubicBezTo>
                    <a:pt x="496" y="1"/>
                    <a:pt x="192" y="225"/>
                    <a:pt x="104" y="563"/>
                  </a:cubicBezTo>
                  <a:cubicBezTo>
                    <a:pt x="0" y="962"/>
                    <a:pt x="237" y="1370"/>
                    <a:pt x="636" y="1479"/>
                  </a:cubicBezTo>
                  <a:lnTo>
                    <a:pt x="2635" y="2000"/>
                  </a:lnTo>
                  <a:cubicBezTo>
                    <a:pt x="2700" y="2017"/>
                    <a:pt x="2766" y="2026"/>
                    <a:pt x="2830" y="2026"/>
                  </a:cubicBezTo>
                  <a:cubicBezTo>
                    <a:pt x="3164" y="2026"/>
                    <a:pt x="3469" y="1802"/>
                    <a:pt x="3557" y="1464"/>
                  </a:cubicBezTo>
                  <a:cubicBezTo>
                    <a:pt x="3662" y="1060"/>
                    <a:pt x="3419" y="649"/>
                    <a:pt x="3014" y="545"/>
                  </a:cubicBezTo>
                  <a:lnTo>
                    <a:pt x="1015" y="24"/>
                  </a:lnTo>
                  <a:cubicBezTo>
                    <a:pt x="953" y="8"/>
                    <a:pt x="891" y="1"/>
                    <a:pt x="8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4" name="Google Shape;1604;p51"/>
            <p:cNvSpPr/>
            <p:nvPr/>
          </p:nvSpPr>
          <p:spPr>
            <a:xfrm>
              <a:off x="4155226" y="1838285"/>
              <a:ext cx="45675" cy="73188"/>
            </a:xfrm>
            <a:custGeom>
              <a:avLst/>
              <a:gdLst/>
              <a:ahLst/>
              <a:cxnLst/>
              <a:rect l="l" t="t" r="r" b="b"/>
              <a:pathLst>
                <a:path w="2188" h="3506" extrusionOk="0">
                  <a:moveTo>
                    <a:pt x="832" y="0"/>
                  </a:moveTo>
                  <a:cubicBezTo>
                    <a:pt x="769" y="0"/>
                    <a:pt x="706" y="8"/>
                    <a:pt x="642" y="24"/>
                  </a:cubicBezTo>
                  <a:cubicBezTo>
                    <a:pt x="242" y="130"/>
                    <a:pt x="0" y="541"/>
                    <a:pt x="106" y="943"/>
                  </a:cubicBezTo>
                  <a:lnTo>
                    <a:pt x="627" y="2942"/>
                  </a:lnTo>
                  <a:cubicBezTo>
                    <a:pt x="716" y="3281"/>
                    <a:pt x="1020" y="3505"/>
                    <a:pt x="1353" y="3505"/>
                  </a:cubicBezTo>
                  <a:cubicBezTo>
                    <a:pt x="1416" y="3505"/>
                    <a:pt x="1480" y="3497"/>
                    <a:pt x="1544" y="3480"/>
                  </a:cubicBezTo>
                  <a:cubicBezTo>
                    <a:pt x="1946" y="3375"/>
                    <a:pt x="2188" y="2965"/>
                    <a:pt x="2082" y="2563"/>
                  </a:cubicBezTo>
                  <a:lnTo>
                    <a:pt x="1561" y="563"/>
                  </a:lnTo>
                  <a:cubicBezTo>
                    <a:pt x="1472" y="224"/>
                    <a:pt x="1166" y="0"/>
                    <a:pt x="83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5" name="Google Shape;1605;p51"/>
            <p:cNvSpPr/>
            <p:nvPr/>
          </p:nvSpPr>
          <p:spPr>
            <a:xfrm>
              <a:off x="4195327" y="1817557"/>
              <a:ext cx="62855" cy="59744"/>
            </a:xfrm>
            <a:custGeom>
              <a:avLst/>
              <a:gdLst/>
              <a:ahLst/>
              <a:cxnLst/>
              <a:rect l="l" t="t" r="r" b="b"/>
              <a:pathLst>
                <a:path w="3011" h="2862" extrusionOk="0">
                  <a:moveTo>
                    <a:pt x="826" y="1"/>
                  </a:moveTo>
                  <a:cubicBezTo>
                    <a:pt x="633" y="1"/>
                    <a:pt x="441" y="74"/>
                    <a:pt x="294" y="221"/>
                  </a:cubicBezTo>
                  <a:cubicBezTo>
                    <a:pt x="2" y="512"/>
                    <a:pt x="1" y="984"/>
                    <a:pt x="288" y="1279"/>
                  </a:cubicBezTo>
                  <a:lnTo>
                    <a:pt x="1645" y="2635"/>
                  </a:lnTo>
                  <a:cubicBezTo>
                    <a:pt x="1792" y="2786"/>
                    <a:pt x="1988" y="2861"/>
                    <a:pt x="2183" y="2861"/>
                  </a:cubicBezTo>
                  <a:cubicBezTo>
                    <a:pt x="2375" y="2861"/>
                    <a:pt x="2567" y="2788"/>
                    <a:pt x="2714" y="2641"/>
                  </a:cubicBezTo>
                  <a:cubicBezTo>
                    <a:pt x="3010" y="2344"/>
                    <a:pt x="3007" y="1864"/>
                    <a:pt x="2708" y="1572"/>
                  </a:cubicBezTo>
                  <a:lnTo>
                    <a:pt x="1352" y="215"/>
                  </a:lnTo>
                  <a:cubicBezTo>
                    <a:pt x="1205" y="72"/>
                    <a:pt x="1015" y="1"/>
                    <a:pt x="82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6" name="Google Shape;1606;p51"/>
            <p:cNvSpPr/>
            <p:nvPr/>
          </p:nvSpPr>
          <p:spPr>
            <a:xfrm>
              <a:off x="3955640" y="1669344"/>
              <a:ext cx="76027" cy="42188"/>
            </a:xfrm>
            <a:custGeom>
              <a:avLst/>
              <a:gdLst/>
              <a:ahLst/>
              <a:cxnLst/>
              <a:rect l="l" t="t" r="r" b="b"/>
              <a:pathLst>
                <a:path w="3642" h="2021" extrusionOk="0">
                  <a:moveTo>
                    <a:pt x="830" y="1"/>
                  </a:moveTo>
                  <a:cubicBezTo>
                    <a:pt x="496" y="1"/>
                    <a:pt x="193" y="225"/>
                    <a:pt x="105" y="562"/>
                  </a:cubicBezTo>
                  <a:cubicBezTo>
                    <a:pt x="1" y="960"/>
                    <a:pt x="235" y="1366"/>
                    <a:pt x="630" y="1478"/>
                  </a:cubicBezTo>
                  <a:lnTo>
                    <a:pt x="2630" y="1999"/>
                  </a:lnTo>
                  <a:cubicBezTo>
                    <a:pt x="2690" y="2014"/>
                    <a:pt x="2750" y="2021"/>
                    <a:pt x="2810" y="2021"/>
                  </a:cubicBezTo>
                  <a:cubicBezTo>
                    <a:pt x="3144" y="2021"/>
                    <a:pt x="3449" y="1797"/>
                    <a:pt x="3538" y="1458"/>
                  </a:cubicBezTo>
                  <a:cubicBezTo>
                    <a:pt x="3642" y="1060"/>
                    <a:pt x="3406" y="654"/>
                    <a:pt x="3010" y="544"/>
                  </a:cubicBezTo>
                  <a:lnTo>
                    <a:pt x="1009" y="23"/>
                  </a:lnTo>
                  <a:cubicBezTo>
                    <a:pt x="949" y="8"/>
                    <a:pt x="889" y="1"/>
                    <a:pt x="8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7" name="Google Shape;1607;p51"/>
            <p:cNvSpPr/>
            <p:nvPr/>
          </p:nvSpPr>
          <p:spPr>
            <a:xfrm>
              <a:off x="4046905" y="1577745"/>
              <a:ext cx="45507" cy="72979"/>
            </a:xfrm>
            <a:custGeom>
              <a:avLst/>
              <a:gdLst/>
              <a:ahLst/>
              <a:cxnLst/>
              <a:rect l="l" t="t" r="r" b="b"/>
              <a:pathLst>
                <a:path w="2180" h="3496" extrusionOk="0">
                  <a:moveTo>
                    <a:pt x="833" y="1"/>
                  </a:moveTo>
                  <a:cubicBezTo>
                    <a:pt x="770" y="1"/>
                    <a:pt x="706" y="9"/>
                    <a:pt x="642" y="25"/>
                  </a:cubicBezTo>
                  <a:cubicBezTo>
                    <a:pt x="242" y="129"/>
                    <a:pt x="0" y="540"/>
                    <a:pt x="106" y="942"/>
                  </a:cubicBezTo>
                  <a:lnTo>
                    <a:pt x="627" y="2943"/>
                  </a:lnTo>
                  <a:cubicBezTo>
                    <a:pt x="719" y="3276"/>
                    <a:pt x="1021" y="3495"/>
                    <a:pt x="1352" y="3495"/>
                  </a:cubicBezTo>
                  <a:cubicBezTo>
                    <a:pt x="1415" y="3495"/>
                    <a:pt x="1479" y="3487"/>
                    <a:pt x="1542" y="3471"/>
                  </a:cubicBezTo>
                  <a:cubicBezTo>
                    <a:pt x="1940" y="3367"/>
                    <a:pt x="2180" y="2962"/>
                    <a:pt x="2082" y="2563"/>
                  </a:cubicBezTo>
                  <a:lnTo>
                    <a:pt x="1561" y="563"/>
                  </a:lnTo>
                  <a:cubicBezTo>
                    <a:pt x="1472" y="225"/>
                    <a:pt x="1167" y="1"/>
                    <a:pt x="83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8" name="Google Shape;1608;p51"/>
            <p:cNvSpPr/>
            <p:nvPr/>
          </p:nvSpPr>
          <p:spPr>
            <a:xfrm>
              <a:off x="3989917" y="1612147"/>
              <a:ext cx="62562" cy="59494"/>
            </a:xfrm>
            <a:custGeom>
              <a:avLst/>
              <a:gdLst/>
              <a:ahLst/>
              <a:cxnLst/>
              <a:rect l="l" t="t" r="r" b="b"/>
              <a:pathLst>
                <a:path w="2997" h="2850" extrusionOk="0">
                  <a:moveTo>
                    <a:pt x="827" y="1"/>
                  </a:moveTo>
                  <a:cubicBezTo>
                    <a:pt x="634" y="1"/>
                    <a:pt x="441" y="74"/>
                    <a:pt x="294" y="221"/>
                  </a:cubicBezTo>
                  <a:cubicBezTo>
                    <a:pt x="3" y="513"/>
                    <a:pt x="0" y="983"/>
                    <a:pt x="289" y="1278"/>
                  </a:cubicBezTo>
                  <a:lnTo>
                    <a:pt x="1645" y="2636"/>
                  </a:lnTo>
                  <a:cubicBezTo>
                    <a:pt x="1791" y="2778"/>
                    <a:pt x="1981" y="2849"/>
                    <a:pt x="2170" y="2849"/>
                  </a:cubicBezTo>
                  <a:cubicBezTo>
                    <a:pt x="2363" y="2849"/>
                    <a:pt x="2555" y="2776"/>
                    <a:pt x="2703" y="2630"/>
                  </a:cubicBezTo>
                  <a:cubicBezTo>
                    <a:pt x="2995" y="2338"/>
                    <a:pt x="2996" y="1867"/>
                    <a:pt x="2709" y="1572"/>
                  </a:cubicBezTo>
                  <a:lnTo>
                    <a:pt x="1351" y="215"/>
                  </a:lnTo>
                  <a:cubicBezTo>
                    <a:pt x="1206" y="72"/>
                    <a:pt x="1016" y="1"/>
                    <a:pt x="82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09" name="Google Shape;1609;p51"/>
          <p:cNvGrpSpPr/>
          <p:nvPr/>
        </p:nvGrpSpPr>
        <p:grpSpPr>
          <a:xfrm>
            <a:off x="3912582" y="1782685"/>
            <a:ext cx="403743" cy="400830"/>
            <a:chOff x="3294278" y="1474831"/>
            <a:chExt cx="460106" cy="456787"/>
          </a:xfrm>
        </p:grpSpPr>
        <p:sp>
          <p:nvSpPr>
            <p:cNvPr id="1610" name="Google Shape;1610;p51"/>
            <p:cNvSpPr/>
            <p:nvPr/>
          </p:nvSpPr>
          <p:spPr>
            <a:xfrm>
              <a:off x="3294278" y="1474831"/>
              <a:ext cx="460106" cy="456787"/>
            </a:xfrm>
            <a:custGeom>
              <a:avLst/>
              <a:gdLst/>
              <a:ahLst/>
              <a:cxnLst/>
              <a:rect l="l" t="t" r="r" b="b"/>
              <a:pathLst>
                <a:path w="22041" h="21882" extrusionOk="0">
                  <a:moveTo>
                    <a:pt x="14476" y="1435"/>
                  </a:moveTo>
                  <a:cubicBezTo>
                    <a:pt x="17856" y="1435"/>
                    <a:pt x="20606" y="4185"/>
                    <a:pt x="20606" y="7564"/>
                  </a:cubicBezTo>
                  <a:cubicBezTo>
                    <a:pt x="20606" y="10946"/>
                    <a:pt x="17856" y="13695"/>
                    <a:pt x="14476" y="13695"/>
                  </a:cubicBezTo>
                  <a:cubicBezTo>
                    <a:pt x="11095" y="13695"/>
                    <a:pt x="8346" y="10944"/>
                    <a:pt x="8346" y="7564"/>
                  </a:cubicBezTo>
                  <a:cubicBezTo>
                    <a:pt x="8346" y="4185"/>
                    <a:pt x="11095" y="1435"/>
                    <a:pt x="14476" y="1435"/>
                  </a:cubicBezTo>
                  <a:close/>
                  <a:moveTo>
                    <a:pt x="6773" y="13929"/>
                  </a:moveTo>
                  <a:lnTo>
                    <a:pt x="8112" y="15268"/>
                  </a:lnTo>
                  <a:lnTo>
                    <a:pt x="2806" y="19866"/>
                  </a:lnTo>
                  <a:cubicBezTo>
                    <a:pt x="2736" y="19927"/>
                    <a:pt x="2680" y="20000"/>
                    <a:pt x="2637" y="20081"/>
                  </a:cubicBezTo>
                  <a:lnTo>
                    <a:pt x="2599" y="20156"/>
                  </a:lnTo>
                  <a:cubicBezTo>
                    <a:pt x="2503" y="20345"/>
                    <a:pt x="2315" y="20447"/>
                    <a:pt x="2125" y="20447"/>
                  </a:cubicBezTo>
                  <a:cubicBezTo>
                    <a:pt x="1991" y="20447"/>
                    <a:pt x="1856" y="20396"/>
                    <a:pt x="1750" y="20291"/>
                  </a:cubicBezTo>
                  <a:cubicBezTo>
                    <a:pt x="1493" y="20035"/>
                    <a:pt x="1562" y="19606"/>
                    <a:pt x="1883" y="19442"/>
                  </a:cubicBezTo>
                  <a:lnTo>
                    <a:pt x="1958" y="19404"/>
                  </a:lnTo>
                  <a:cubicBezTo>
                    <a:pt x="2041" y="19361"/>
                    <a:pt x="2114" y="19303"/>
                    <a:pt x="2175" y="19235"/>
                  </a:cubicBezTo>
                  <a:lnTo>
                    <a:pt x="6773" y="13929"/>
                  </a:lnTo>
                  <a:close/>
                  <a:moveTo>
                    <a:pt x="14476" y="0"/>
                  </a:moveTo>
                  <a:cubicBezTo>
                    <a:pt x="10305" y="0"/>
                    <a:pt x="6912" y="3393"/>
                    <a:pt x="6912" y="7564"/>
                  </a:cubicBezTo>
                  <a:cubicBezTo>
                    <a:pt x="6910" y="9322"/>
                    <a:pt x="7523" y="11027"/>
                    <a:pt x="8647" y="12379"/>
                  </a:cubicBezTo>
                  <a:lnTo>
                    <a:pt x="7948" y="13078"/>
                  </a:lnTo>
                  <a:lnTo>
                    <a:pt x="7242" y="12370"/>
                  </a:lnTo>
                  <a:cubicBezTo>
                    <a:pt x="7101" y="12230"/>
                    <a:pt x="6918" y="12161"/>
                    <a:pt x="6735" y="12161"/>
                  </a:cubicBezTo>
                  <a:cubicBezTo>
                    <a:pt x="6535" y="12161"/>
                    <a:pt x="6335" y="12244"/>
                    <a:pt x="6192" y="12408"/>
                  </a:cubicBezTo>
                  <a:lnTo>
                    <a:pt x="1180" y="18191"/>
                  </a:lnTo>
                  <a:cubicBezTo>
                    <a:pt x="394" y="18622"/>
                    <a:pt x="0" y="19530"/>
                    <a:pt x="220" y="20399"/>
                  </a:cubicBezTo>
                  <a:cubicBezTo>
                    <a:pt x="440" y="21267"/>
                    <a:pt x="1221" y="21877"/>
                    <a:pt x="2119" y="21882"/>
                  </a:cubicBezTo>
                  <a:cubicBezTo>
                    <a:pt x="2224" y="21882"/>
                    <a:pt x="2328" y="21874"/>
                    <a:pt x="2432" y="21857"/>
                  </a:cubicBezTo>
                  <a:cubicBezTo>
                    <a:pt x="3036" y="21766"/>
                    <a:pt x="3560" y="21396"/>
                    <a:pt x="3850" y="20861"/>
                  </a:cubicBezTo>
                  <a:lnTo>
                    <a:pt x="9633" y="15849"/>
                  </a:lnTo>
                  <a:cubicBezTo>
                    <a:pt x="9947" y="15575"/>
                    <a:pt x="9966" y="15094"/>
                    <a:pt x="9671" y="14799"/>
                  </a:cubicBezTo>
                  <a:lnTo>
                    <a:pt x="8965" y="14093"/>
                  </a:lnTo>
                  <a:lnTo>
                    <a:pt x="9662" y="13394"/>
                  </a:lnTo>
                  <a:cubicBezTo>
                    <a:pt x="11013" y="14516"/>
                    <a:pt x="12714" y="15129"/>
                    <a:pt x="14470" y="15129"/>
                  </a:cubicBezTo>
                  <a:cubicBezTo>
                    <a:pt x="14472" y="15129"/>
                    <a:pt x="14474" y="15129"/>
                    <a:pt x="14476" y="15129"/>
                  </a:cubicBezTo>
                  <a:cubicBezTo>
                    <a:pt x="18648" y="15129"/>
                    <a:pt x="22041" y="11736"/>
                    <a:pt x="22041" y="7564"/>
                  </a:cubicBezTo>
                  <a:cubicBezTo>
                    <a:pt x="22041" y="3393"/>
                    <a:pt x="18648" y="0"/>
                    <a:pt x="1447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1" name="Google Shape;1611;p51"/>
            <p:cNvSpPr/>
            <p:nvPr/>
          </p:nvSpPr>
          <p:spPr>
            <a:xfrm>
              <a:off x="3486286" y="1522551"/>
              <a:ext cx="220377" cy="220377"/>
            </a:xfrm>
            <a:custGeom>
              <a:avLst/>
              <a:gdLst/>
              <a:ahLst/>
              <a:cxnLst/>
              <a:rect l="l" t="t" r="r" b="b"/>
              <a:pathLst>
                <a:path w="10557" h="10557" extrusionOk="0">
                  <a:moveTo>
                    <a:pt x="5278" y="1436"/>
                  </a:moveTo>
                  <a:cubicBezTo>
                    <a:pt x="7397" y="1436"/>
                    <a:pt x="9121" y="3160"/>
                    <a:pt x="9121" y="5278"/>
                  </a:cubicBezTo>
                  <a:cubicBezTo>
                    <a:pt x="9121" y="7399"/>
                    <a:pt x="7397" y="9121"/>
                    <a:pt x="5278" y="9121"/>
                  </a:cubicBezTo>
                  <a:cubicBezTo>
                    <a:pt x="3158" y="9121"/>
                    <a:pt x="1436" y="7397"/>
                    <a:pt x="1436" y="5278"/>
                  </a:cubicBezTo>
                  <a:cubicBezTo>
                    <a:pt x="1436" y="3160"/>
                    <a:pt x="3158" y="1436"/>
                    <a:pt x="5278" y="1436"/>
                  </a:cubicBezTo>
                  <a:close/>
                  <a:moveTo>
                    <a:pt x="5278" y="1"/>
                  </a:moveTo>
                  <a:cubicBezTo>
                    <a:pt x="2368" y="1"/>
                    <a:pt x="1" y="2368"/>
                    <a:pt x="1" y="5278"/>
                  </a:cubicBezTo>
                  <a:cubicBezTo>
                    <a:pt x="1" y="8189"/>
                    <a:pt x="2368" y="10556"/>
                    <a:pt x="5278" y="10556"/>
                  </a:cubicBezTo>
                  <a:cubicBezTo>
                    <a:pt x="8189" y="10556"/>
                    <a:pt x="10556" y="8189"/>
                    <a:pt x="10556" y="5278"/>
                  </a:cubicBezTo>
                  <a:cubicBezTo>
                    <a:pt x="10556" y="2368"/>
                    <a:pt x="8189" y="1"/>
                    <a:pt x="527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2" name="Google Shape;1612;p51"/>
            <p:cNvSpPr/>
            <p:nvPr/>
          </p:nvSpPr>
          <p:spPr>
            <a:xfrm>
              <a:off x="3539455" y="1575741"/>
              <a:ext cx="71998" cy="71977"/>
            </a:xfrm>
            <a:custGeom>
              <a:avLst/>
              <a:gdLst/>
              <a:ahLst/>
              <a:cxnLst/>
              <a:rect l="l" t="t" r="r" b="b"/>
              <a:pathLst>
                <a:path w="3449" h="3448" extrusionOk="0">
                  <a:moveTo>
                    <a:pt x="2734" y="1"/>
                  </a:moveTo>
                  <a:cubicBezTo>
                    <a:pt x="2733" y="1"/>
                    <a:pt x="2732" y="1"/>
                    <a:pt x="2731" y="1"/>
                  </a:cubicBezTo>
                  <a:cubicBezTo>
                    <a:pt x="1224" y="1"/>
                    <a:pt x="0" y="1225"/>
                    <a:pt x="0" y="2730"/>
                  </a:cubicBezTo>
                  <a:cubicBezTo>
                    <a:pt x="0" y="3126"/>
                    <a:pt x="321" y="3447"/>
                    <a:pt x="717" y="3447"/>
                  </a:cubicBezTo>
                  <a:cubicBezTo>
                    <a:pt x="1113" y="3447"/>
                    <a:pt x="1435" y="3126"/>
                    <a:pt x="1434" y="2730"/>
                  </a:cubicBezTo>
                  <a:cubicBezTo>
                    <a:pt x="1435" y="2015"/>
                    <a:pt x="2015" y="1434"/>
                    <a:pt x="2731" y="1434"/>
                  </a:cubicBezTo>
                  <a:cubicBezTo>
                    <a:pt x="3127" y="1434"/>
                    <a:pt x="3448" y="1113"/>
                    <a:pt x="3448" y="717"/>
                  </a:cubicBezTo>
                  <a:cubicBezTo>
                    <a:pt x="3448" y="323"/>
                    <a:pt x="3129" y="1"/>
                    <a:pt x="273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13" name="Google Shape;1613;p51"/>
          <p:cNvSpPr/>
          <p:nvPr/>
        </p:nvSpPr>
        <p:spPr>
          <a:xfrm>
            <a:off x="3300724" y="1808930"/>
            <a:ext cx="400842" cy="348435"/>
          </a:xfrm>
          <a:custGeom>
            <a:avLst/>
            <a:gdLst/>
            <a:ahLst/>
            <a:cxnLst/>
            <a:rect l="l" t="t" r="r" b="b"/>
            <a:pathLst>
              <a:path w="21883" h="19022" extrusionOk="0">
                <a:moveTo>
                  <a:pt x="5749" y="6468"/>
                </a:moveTo>
                <a:lnTo>
                  <a:pt x="5749" y="17416"/>
                </a:lnTo>
                <a:lnTo>
                  <a:pt x="3218" y="17416"/>
                </a:lnTo>
                <a:lnTo>
                  <a:pt x="3218" y="6468"/>
                </a:lnTo>
                <a:close/>
                <a:moveTo>
                  <a:pt x="12207" y="1461"/>
                </a:moveTo>
                <a:lnTo>
                  <a:pt x="12207" y="17416"/>
                </a:lnTo>
                <a:lnTo>
                  <a:pt x="9676" y="17416"/>
                </a:lnTo>
                <a:lnTo>
                  <a:pt x="9676" y="1461"/>
                </a:lnTo>
                <a:close/>
                <a:moveTo>
                  <a:pt x="18665" y="10977"/>
                </a:moveTo>
                <a:lnTo>
                  <a:pt x="18665" y="17416"/>
                </a:lnTo>
                <a:lnTo>
                  <a:pt x="16134" y="17416"/>
                </a:lnTo>
                <a:lnTo>
                  <a:pt x="16134" y="10977"/>
                </a:lnTo>
                <a:close/>
                <a:moveTo>
                  <a:pt x="9511" y="1"/>
                </a:moveTo>
                <a:cubicBezTo>
                  <a:pt x="8797" y="2"/>
                  <a:pt x="8218" y="580"/>
                  <a:pt x="8218" y="1294"/>
                </a:cubicBezTo>
                <a:lnTo>
                  <a:pt x="8218" y="17562"/>
                </a:lnTo>
                <a:lnTo>
                  <a:pt x="7207" y="17562"/>
                </a:lnTo>
                <a:lnTo>
                  <a:pt x="7207" y="6303"/>
                </a:lnTo>
                <a:cubicBezTo>
                  <a:pt x="7207" y="5589"/>
                  <a:pt x="6628" y="5010"/>
                  <a:pt x="5914" y="5010"/>
                </a:cubicBezTo>
                <a:lnTo>
                  <a:pt x="3053" y="5010"/>
                </a:lnTo>
                <a:cubicBezTo>
                  <a:pt x="2339" y="5010"/>
                  <a:pt x="1760" y="5589"/>
                  <a:pt x="1760" y="6303"/>
                </a:cubicBezTo>
                <a:lnTo>
                  <a:pt x="1760" y="17563"/>
                </a:lnTo>
                <a:lnTo>
                  <a:pt x="730" y="17563"/>
                </a:lnTo>
                <a:cubicBezTo>
                  <a:pt x="328" y="17563"/>
                  <a:pt x="0" y="17889"/>
                  <a:pt x="0" y="18292"/>
                </a:cubicBezTo>
                <a:cubicBezTo>
                  <a:pt x="0" y="18694"/>
                  <a:pt x="328" y="19021"/>
                  <a:pt x="730" y="19021"/>
                </a:cubicBezTo>
                <a:lnTo>
                  <a:pt x="21153" y="19021"/>
                </a:lnTo>
                <a:cubicBezTo>
                  <a:pt x="21557" y="19021"/>
                  <a:pt x="21882" y="18694"/>
                  <a:pt x="21882" y="18292"/>
                </a:cubicBezTo>
                <a:cubicBezTo>
                  <a:pt x="21882" y="17889"/>
                  <a:pt x="21557" y="17563"/>
                  <a:pt x="21153" y="17563"/>
                </a:cubicBezTo>
                <a:lnTo>
                  <a:pt x="21153" y="17562"/>
                </a:lnTo>
                <a:lnTo>
                  <a:pt x="20125" y="17562"/>
                </a:lnTo>
                <a:lnTo>
                  <a:pt x="20125" y="10812"/>
                </a:lnTo>
                <a:cubicBezTo>
                  <a:pt x="20123" y="10098"/>
                  <a:pt x="19545" y="9520"/>
                  <a:pt x="18831" y="9519"/>
                </a:cubicBezTo>
                <a:lnTo>
                  <a:pt x="15969" y="9519"/>
                </a:lnTo>
                <a:cubicBezTo>
                  <a:pt x="15255" y="9519"/>
                  <a:pt x="14677" y="10098"/>
                  <a:pt x="14676" y="10812"/>
                </a:cubicBezTo>
                <a:lnTo>
                  <a:pt x="14676" y="17562"/>
                </a:lnTo>
                <a:lnTo>
                  <a:pt x="13665" y="17562"/>
                </a:lnTo>
                <a:lnTo>
                  <a:pt x="13665" y="1294"/>
                </a:lnTo>
                <a:cubicBezTo>
                  <a:pt x="13665" y="580"/>
                  <a:pt x="13086" y="2"/>
                  <a:pt x="1237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14" name="Google Shape;1614;p51"/>
          <p:cNvGrpSpPr/>
          <p:nvPr/>
        </p:nvGrpSpPr>
        <p:grpSpPr>
          <a:xfrm>
            <a:off x="3300623" y="2299199"/>
            <a:ext cx="198016" cy="400849"/>
            <a:chOff x="2777538" y="2124294"/>
            <a:chExt cx="225659" cy="456808"/>
          </a:xfrm>
        </p:grpSpPr>
        <p:sp>
          <p:nvSpPr>
            <p:cNvPr id="1615" name="Google Shape;1615;p51"/>
            <p:cNvSpPr/>
            <p:nvPr/>
          </p:nvSpPr>
          <p:spPr>
            <a:xfrm>
              <a:off x="2806283" y="2144062"/>
              <a:ext cx="53753" cy="51833"/>
            </a:xfrm>
            <a:custGeom>
              <a:avLst/>
              <a:gdLst/>
              <a:ahLst/>
              <a:cxnLst/>
              <a:rect l="l" t="t" r="r" b="b"/>
              <a:pathLst>
                <a:path w="2575" h="2483" extrusionOk="0">
                  <a:moveTo>
                    <a:pt x="736" y="1"/>
                  </a:moveTo>
                  <a:cubicBezTo>
                    <a:pt x="570" y="1"/>
                    <a:pt x="404" y="63"/>
                    <a:pt x="275" y="186"/>
                  </a:cubicBezTo>
                  <a:cubicBezTo>
                    <a:pt x="9" y="441"/>
                    <a:pt x="0" y="863"/>
                    <a:pt x="256" y="1129"/>
                  </a:cubicBezTo>
                  <a:lnTo>
                    <a:pt x="1365" y="2283"/>
                  </a:lnTo>
                  <a:cubicBezTo>
                    <a:pt x="1496" y="2416"/>
                    <a:pt x="1668" y="2482"/>
                    <a:pt x="1841" y="2482"/>
                  </a:cubicBezTo>
                  <a:cubicBezTo>
                    <a:pt x="2006" y="2482"/>
                    <a:pt x="2172" y="2421"/>
                    <a:pt x="2301" y="2297"/>
                  </a:cubicBezTo>
                  <a:cubicBezTo>
                    <a:pt x="2564" y="2045"/>
                    <a:pt x="2574" y="1627"/>
                    <a:pt x="2327" y="1361"/>
                  </a:cubicBezTo>
                  <a:lnTo>
                    <a:pt x="1217" y="206"/>
                  </a:lnTo>
                  <a:cubicBezTo>
                    <a:pt x="1086" y="69"/>
                    <a:pt x="911" y="1"/>
                    <a:pt x="73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 name="Google Shape;1616;p51"/>
            <p:cNvSpPr/>
            <p:nvPr/>
          </p:nvSpPr>
          <p:spPr>
            <a:xfrm>
              <a:off x="2920699" y="2144062"/>
              <a:ext cx="53753" cy="51812"/>
            </a:xfrm>
            <a:custGeom>
              <a:avLst/>
              <a:gdLst/>
              <a:ahLst/>
              <a:cxnLst/>
              <a:rect l="l" t="t" r="r" b="b"/>
              <a:pathLst>
                <a:path w="2575" h="2482" extrusionOk="0">
                  <a:moveTo>
                    <a:pt x="1839" y="1"/>
                  </a:moveTo>
                  <a:cubicBezTo>
                    <a:pt x="1664" y="1"/>
                    <a:pt x="1490" y="69"/>
                    <a:pt x="1359" y="206"/>
                  </a:cubicBezTo>
                  <a:lnTo>
                    <a:pt x="250" y="1361"/>
                  </a:lnTo>
                  <a:cubicBezTo>
                    <a:pt x="0" y="1627"/>
                    <a:pt x="11" y="2043"/>
                    <a:pt x="274" y="2295"/>
                  </a:cubicBezTo>
                  <a:cubicBezTo>
                    <a:pt x="403" y="2420"/>
                    <a:pt x="570" y="2482"/>
                    <a:pt x="736" y="2482"/>
                  </a:cubicBezTo>
                  <a:cubicBezTo>
                    <a:pt x="908" y="2482"/>
                    <a:pt x="1080" y="2415"/>
                    <a:pt x="1210" y="2283"/>
                  </a:cubicBezTo>
                  <a:lnTo>
                    <a:pt x="2319" y="1129"/>
                  </a:lnTo>
                  <a:cubicBezTo>
                    <a:pt x="2574" y="863"/>
                    <a:pt x="2565" y="441"/>
                    <a:pt x="2301" y="186"/>
                  </a:cubicBezTo>
                  <a:cubicBezTo>
                    <a:pt x="2171" y="63"/>
                    <a:pt x="2005" y="1"/>
                    <a:pt x="183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7" name="Google Shape;1617;p51"/>
            <p:cNvSpPr/>
            <p:nvPr/>
          </p:nvSpPr>
          <p:spPr>
            <a:xfrm>
              <a:off x="2876444" y="2124294"/>
              <a:ext cx="27847" cy="53753"/>
            </a:xfrm>
            <a:custGeom>
              <a:avLst/>
              <a:gdLst/>
              <a:ahLst/>
              <a:cxnLst/>
              <a:rect l="l" t="t" r="r" b="b"/>
              <a:pathLst>
                <a:path w="1334" h="2575" extrusionOk="0">
                  <a:moveTo>
                    <a:pt x="667" y="0"/>
                  </a:moveTo>
                  <a:cubicBezTo>
                    <a:pt x="300" y="0"/>
                    <a:pt x="0" y="298"/>
                    <a:pt x="2" y="665"/>
                  </a:cubicBezTo>
                  <a:lnTo>
                    <a:pt x="2" y="1908"/>
                  </a:lnTo>
                  <a:cubicBezTo>
                    <a:pt x="2" y="2276"/>
                    <a:pt x="300" y="2574"/>
                    <a:pt x="667" y="2574"/>
                  </a:cubicBezTo>
                  <a:cubicBezTo>
                    <a:pt x="1035" y="2574"/>
                    <a:pt x="1333" y="2276"/>
                    <a:pt x="1333" y="1908"/>
                  </a:cubicBezTo>
                  <a:lnTo>
                    <a:pt x="1333" y="665"/>
                  </a:lnTo>
                  <a:cubicBezTo>
                    <a:pt x="1333" y="298"/>
                    <a:pt x="1035" y="0"/>
                    <a:pt x="66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8" name="Google Shape;1618;p51"/>
            <p:cNvSpPr/>
            <p:nvPr/>
          </p:nvSpPr>
          <p:spPr>
            <a:xfrm>
              <a:off x="2777538" y="2200801"/>
              <a:ext cx="225659" cy="380301"/>
            </a:xfrm>
            <a:custGeom>
              <a:avLst/>
              <a:gdLst/>
              <a:ahLst/>
              <a:cxnLst/>
              <a:rect l="l" t="t" r="r" b="b"/>
              <a:pathLst>
                <a:path w="10810" h="18218" extrusionOk="0">
                  <a:moveTo>
                    <a:pt x="5405" y="1332"/>
                  </a:moveTo>
                  <a:cubicBezTo>
                    <a:pt x="7650" y="1332"/>
                    <a:pt x="9478" y="3160"/>
                    <a:pt x="9478" y="5405"/>
                  </a:cubicBezTo>
                  <a:cubicBezTo>
                    <a:pt x="9478" y="5876"/>
                    <a:pt x="9396" y="6344"/>
                    <a:pt x="9237" y="6789"/>
                  </a:cubicBezTo>
                  <a:cubicBezTo>
                    <a:pt x="9220" y="6833"/>
                    <a:pt x="8421" y="9046"/>
                    <a:pt x="7808" y="10744"/>
                  </a:cubicBezTo>
                  <a:lnTo>
                    <a:pt x="7271" y="12230"/>
                  </a:lnTo>
                  <a:lnTo>
                    <a:pt x="3540" y="12230"/>
                  </a:lnTo>
                  <a:lnTo>
                    <a:pt x="1574" y="6790"/>
                  </a:lnTo>
                  <a:lnTo>
                    <a:pt x="1574" y="6787"/>
                  </a:lnTo>
                  <a:cubicBezTo>
                    <a:pt x="1414" y="6344"/>
                    <a:pt x="1333" y="5876"/>
                    <a:pt x="1333" y="5404"/>
                  </a:cubicBezTo>
                  <a:cubicBezTo>
                    <a:pt x="1333" y="3159"/>
                    <a:pt x="3160" y="1332"/>
                    <a:pt x="5405" y="1332"/>
                  </a:cubicBezTo>
                  <a:close/>
                  <a:moveTo>
                    <a:pt x="6678" y="13780"/>
                  </a:moveTo>
                  <a:lnTo>
                    <a:pt x="6678" y="14402"/>
                  </a:lnTo>
                  <a:lnTo>
                    <a:pt x="4132" y="14402"/>
                  </a:lnTo>
                  <a:lnTo>
                    <a:pt x="4132" y="13780"/>
                  </a:lnTo>
                  <a:close/>
                  <a:moveTo>
                    <a:pt x="6678" y="15735"/>
                  </a:moveTo>
                  <a:lnTo>
                    <a:pt x="6678" y="16247"/>
                  </a:lnTo>
                  <a:cubicBezTo>
                    <a:pt x="6678" y="16308"/>
                    <a:pt x="6629" y="16357"/>
                    <a:pt x="6568" y="16357"/>
                  </a:cubicBezTo>
                  <a:lnTo>
                    <a:pt x="4243" y="16357"/>
                  </a:lnTo>
                  <a:cubicBezTo>
                    <a:pt x="4182" y="16357"/>
                    <a:pt x="4132" y="16308"/>
                    <a:pt x="4132" y="16247"/>
                  </a:cubicBezTo>
                  <a:lnTo>
                    <a:pt x="4132" y="15735"/>
                  </a:lnTo>
                  <a:close/>
                  <a:moveTo>
                    <a:pt x="5405" y="1"/>
                  </a:moveTo>
                  <a:cubicBezTo>
                    <a:pt x="2424" y="1"/>
                    <a:pt x="2" y="2425"/>
                    <a:pt x="2" y="5405"/>
                  </a:cubicBezTo>
                  <a:cubicBezTo>
                    <a:pt x="0" y="6029"/>
                    <a:pt x="109" y="6650"/>
                    <a:pt x="320" y="7237"/>
                  </a:cubicBezTo>
                  <a:cubicBezTo>
                    <a:pt x="320" y="7238"/>
                    <a:pt x="321" y="7240"/>
                    <a:pt x="321" y="7241"/>
                  </a:cubicBezTo>
                  <a:lnTo>
                    <a:pt x="2446" y="13123"/>
                  </a:lnTo>
                  <a:cubicBezTo>
                    <a:pt x="2455" y="13146"/>
                    <a:pt x="2464" y="13170"/>
                    <a:pt x="2476" y="13193"/>
                  </a:cubicBezTo>
                  <a:cubicBezTo>
                    <a:pt x="2544" y="13332"/>
                    <a:pt x="2658" y="13442"/>
                    <a:pt x="2800" y="13502"/>
                  </a:cubicBezTo>
                  <a:lnTo>
                    <a:pt x="2800" y="16247"/>
                  </a:lnTo>
                  <a:cubicBezTo>
                    <a:pt x="2802" y="17042"/>
                    <a:pt x="3447" y="17688"/>
                    <a:pt x="4243" y="17690"/>
                  </a:cubicBezTo>
                  <a:lnTo>
                    <a:pt x="4754" y="17690"/>
                  </a:lnTo>
                  <a:cubicBezTo>
                    <a:pt x="4819" y="17997"/>
                    <a:pt x="5092" y="18217"/>
                    <a:pt x="5405" y="18217"/>
                  </a:cubicBezTo>
                  <a:cubicBezTo>
                    <a:pt x="5720" y="18217"/>
                    <a:pt x="5992" y="17997"/>
                    <a:pt x="6056" y="17690"/>
                  </a:cubicBezTo>
                  <a:lnTo>
                    <a:pt x="6568" y="17690"/>
                  </a:lnTo>
                  <a:cubicBezTo>
                    <a:pt x="7364" y="17688"/>
                    <a:pt x="8009" y="17043"/>
                    <a:pt x="8011" y="16247"/>
                  </a:cubicBezTo>
                  <a:lnTo>
                    <a:pt x="8011" y="13505"/>
                  </a:lnTo>
                  <a:cubicBezTo>
                    <a:pt x="8176" y="13430"/>
                    <a:pt x="8304" y="13292"/>
                    <a:pt x="8366" y="13123"/>
                  </a:cubicBezTo>
                  <a:lnTo>
                    <a:pt x="9061" y="11197"/>
                  </a:lnTo>
                  <a:lnTo>
                    <a:pt x="10354" y="7617"/>
                  </a:lnTo>
                  <a:cubicBezTo>
                    <a:pt x="10420" y="7432"/>
                    <a:pt x="10461" y="7316"/>
                    <a:pt x="10487" y="7240"/>
                  </a:cubicBezTo>
                  <a:lnTo>
                    <a:pt x="10489" y="7240"/>
                  </a:lnTo>
                  <a:cubicBezTo>
                    <a:pt x="10701" y="6650"/>
                    <a:pt x="10810" y="6029"/>
                    <a:pt x="10810" y="5404"/>
                  </a:cubicBezTo>
                  <a:cubicBezTo>
                    <a:pt x="10810" y="2425"/>
                    <a:pt x="8385" y="1"/>
                    <a:pt x="540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 name="Google Shape;1619;p51"/>
            <p:cNvSpPr/>
            <p:nvPr/>
          </p:nvSpPr>
          <p:spPr>
            <a:xfrm>
              <a:off x="2847449" y="2273112"/>
              <a:ext cx="85775" cy="124686"/>
            </a:xfrm>
            <a:custGeom>
              <a:avLst/>
              <a:gdLst/>
              <a:ahLst/>
              <a:cxnLst/>
              <a:rect l="l" t="t" r="r" b="b"/>
              <a:pathLst>
                <a:path w="4109" h="5973" extrusionOk="0">
                  <a:moveTo>
                    <a:pt x="1998" y="0"/>
                  </a:moveTo>
                  <a:cubicBezTo>
                    <a:pt x="899" y="2"/>
                    <a:pt x="8" y="893"/>
                    <a:pt x="6" y="1992"/>
                  </a:cubicBezTo>
                  <a:cubicBezTo>
                    <a:pt x="0" y="2365"/>
                    <a:pt x="300" y="2669"/>
                    <a:pt x="673" y="2669"/>
                  </a:cubicBezTo>
                  <a:cubicBezTo>
                    <a:pt x="1044" y="2669"/>
                    <a:pt x="1345" y="2365"/>
                    <a:pt x="1339" y="1992"/>
                  </a:cubicBezTo>
                  <a:cubicBezTo>
                    <a:pt x="1339" y="1628"/>
                    <a:pt x="1634" y="1333"/>
                    <a:pt x="1998" y="1333"/>
                  </a:cubicBezTo>
                  <a:lnTo>
                    <a:pt x="2117" y="1333"/>
                  </a:lnTo>
                  <a:cubicBezTo>
                    <a:pt x="2481" y="1333"/>
                    <a:pt x="2776" y="1628"/>
                    <a:pt x="2776" y="1992"/>
                  </a:cubicBezTo>
                  <a:cubicBezTo>
                    <a:pt x="2776" y="2204"/>
                    <a:pt x="2692" y="2408"/>
                    <a:pt x="2542" y="2559"/>
                  </a:cubicBezTo>
                  <a:lnTo>
                    <a:pt x="1506" y="3594"/>
                  </a:lnTo>
                  <a:cubicBezTo>
                    <a:pt x="1380" y="3719"/>
                    <a:pt x="1310" y="3889"/>
                    <a:pt x="1310" y="4065"/>
                  </a:cubicBezTo>
                  <a:lnTo>
                    <a:pt x="1310" y="5306"/>
                  </a:lnTo>
                  <a:cubicBezTo>
                    <a:pt x="1310" y="5674"/>
                    <a:pt x="1608" y="5972"/>
                    <a:pt x="1976" y="5972"/>
                  </a:cubicBezTo>
                  <a:cubicBezTo>
                    <a:pt x="2343" y="5972"/>
                    <a:pt x="2641" y="5674"/>
                    <a:pt x="2641" y="5306"/>
                  </a:cubicBezTo>
                  <a:lnTo>
                    <a:pt x="2641" y="4341"/>
                  </a:lnTo>
                  <a:lnTo>
                    <a:pt x="3482" y="3501"/>
                  </a:lnTo>
                  <a:cubicBezTo>
                    <a:pt x="3884" y="3102"/>
                    <a:pt x="4109" y="2557"/>
                    <a:pt x="4107" y="1992"/>
                  </a:cubicBezTo>
                  <a:cubicBezTo>
                    <a:pt x="4106" y="893"/>
                    <a:pt x="3216" y="2"/>
                    <a:pt x="211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 name="Google Shape;1620;p51"/>
            <p:cNvSpPr/>
            <p:nvPr/>
          </p:nvSpPr>
          <p:spPr>
            <a:xfrm>
              <a:off x="2876277" y="2408256"/>
              <a:ext cx="28160" cy="28181"/>
            </a:xfrm>
            <a:custGeom>
              <a:avLst/>
              <a:gdLst/>
              <a:ahLst/>
              <a:cxnLst/>
              <a:rect l="l" t="t" r="r" b="b"/>
              <a:pathLst>
                <a:path w="1349" h="1350" extrusionOk="0">
                  <a:moveTo>
                    <a:pt x="675" y="1"/>
                  </a:moveTo>
                  <a:cubicBezTo>
                    <a:pt x="303" y="1"/>
                    <a:pt x="1" y="304"/>
                    <a:pt x="1" y="675"/>
                  </a:cubicBezTo>
                  <a:cubicBezTo>
                    <a:pt x="1" y="1048"/>
                    <a:pt x="303" y="1349"/>
                    <a:pt x="675" y="1349"/>
                  </a:cubicBezTo>
                  <a:cubicBezTo>
                    <a:pt x="1046" y="1349"/>
                    <a:pt x="1349" y="1048"/>
                    <a:pt x="1349" y="675"/>
                  </a:cubicBezTo>
                  <a:cubicBezTo>
                    <a:pt x="1349" y="304"/>
                    <a:pt x="1046" y="1"/>
                    <a:pt x="67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21" name="Google Shape;1621;p51"/>
          <p:cNvSpPr/>
          <p:nvPr/>
        </p:nvSpPr>
        <p:spPr>
          <a:xfrm>
            <a:off x="3661099" y="2299226"/>
            <a:ext cx="368914" cy="400933"/>
          </a:xfrm>
          <a:custGeom>
            <a:avLst/>
            <a:gdLst/>
            <a:ahLst/>
            <a:cxnLst/>
            <a:rect l="l" t="t" r="r" b="b"/>
            <a:pathLst>
              <a:path w="20140" h="21888" extrusionOk="0">
                <a:moveTo>
                  <a:pt x="18105" y="1529"/>
                </a:moveTo>
                <a:lnTo>
                  <a:pt x="18105" y="5354"/>
                </a:lnTo>
                <a:lnTo>
                  <a:pt x="2035" y="5354"/>
                </a:lnTo>
                <a:lnTo>
                  <a:pt x="2035" y="1529"/>
                </a:lnTo>
                <a:close/>
                <a:moveTo>
                  <a:pt x="7146" y="10531"/>
                </a:moveTo>
                <a:lnTo>
                  <a:pt x="7146" y="13103"/>
                </a:lnTo>
                <a:lnTo>
                  <a:pt x="1526" y="13103"/>
                </a:lnTo>
                <a:lnTo>
                  <a:pt x="1526" y="10531"/>
                </a:lnTo>
                <a:close/>
                <a:moveTo>
                  <a:pt x="18613" y="10531"/>
                </a:moveTo>
                <a:lnTo>
                  <a:pt x="18613" y="13103"/>
                </a:lnTo>
                <a:lnTo>
                  <a:pt x="12993" y="13103"/>
                </a:lnTo>
                <a:lnTo>
                  <a:pt x="12993" y="10531"/>
                </a:lnTo>
                <a:close/>
                <a:moveTo>
                  <a:pt x="14530" y="6881"/>
                </a:moveTo>
                <a:lnTo>
                  <a:pt x="14530" y="9005"/>
                </a:lnTo>
                <a:lnTo>
                  <a:pt x="12230" y="9005"/>
                </a:lnTo>
                <a:cubicBezTo>
                  <a:pt x="11808" y="9005"/>
                  <a:pt x="11467" y="9346"/>
                  <a:pt x="11466" y="9768"/>
                </a:cubicBezTo>
                <a:lnTo>
                  <a:pt x="11466" y="13867"/>
                </a:lnTo>
                <a:cubicBezTo>
                  <a:pt x="11467" y="14288"/>
                  <a:pt x="11808" y="14630"/>
                  <a:pt x="12230" y="14630"/>
                </a:cubicBezTo>
                <a:lnTo>
                  <a:pt x="15163" y="14630"/>
                </a:lnTo>
                <a:lnTo>
                  <a:pt x="15163" y="18487"/>
                </a:lnTo>
                <a:lnTo>
                  <a:pt x="14038" y="18487"/>
                </a:lnTo>
                <a:lnTo>
                  <a:pt x="14038" y="17378"/>
                </a:lnTo>
                <a:cubicBezTo>
                  <a:pt x="14038" y="16956"/>
                  <a:pt x="13696" y="16616"/>
                  <a:pt x="13275" y="16616"/>
                </a:cubicBezTo>
                <a:lnTo>
                  <a:pt x="6863" y="16616"/>
                </a:lnTo>
                <a:cubicBezTo>
                  <a:pt x="6862" y="16616"/>
                  <a:pt x="6862" y="16616"/>
                  <a:pt x="6861" y="16616"/>
                </a:cubicBezTo>
                <a:cubicBezTo>
                  <a:pt x="6440" y="16616"/>
                  <a:pt x="6099" y="16957"/>
                  <a:pt x="6099" y="17378"/>
                </a:cubicBezTo>
                <a:lnTo>
                  <a:pt x="6099" y="18487"/>
                </a:lnTo>
                <a:lnTo>
                  <a:pt x="4974" y="18487"/>
                </a:lnTo>
                <a:lnTo>
                  <a:pt x="4974" y="14630"/>
                </a:lnTo>
                <a:lnTo>
                  <a:pt x="7907" y="14630"/>
                </a:lnTo>
                <a:cubicBezTo>
                  <a:pt x="8329" y="14630"/>
                  <a:pt x="8672" y="14288"/>
                  <a:pt x="8672" y="13866"/>
                </a:cubicBezTo>
                <a:lnTo>
                  <a:pt x="8672" y="9768"/>
                </a:lnTo>
                <a:cubicBezTo>
                  <a:pt x="8672" y="9347"/>
                  <a:pt x="8331" y="9005"/>
                  <a:pt x="7910" y="9005"/>
                </a:cubicBezTo>
                <a:cubicBezTo>
                  <a:pt x="7909" y="9005"/>
                  <a:pt x="7908" y="9005"/>
                  <a:pt x="7907" y="9005"/>
                </a:cubicBezTo>
                <a:lnTo>
                  <a:pt x="5489" y="9005"/>
                </a:lnTo>
                <a:lnTo>
                  <a:pt x="5489" y="6881"/>
                </a:lnTo>
                <a:close/>
                <a:moveTo>
                  <a:pt x="12511" y="18141"/>
                </a:moveTo>
                <a:lnTo>
                  <a:pt x="12511" y="20357"/>
                </a:lnTo>
                <a:lnTo>
                  <a:pt x="7628" y="20357"/>
                </a:lnTo>
                <a:lnTo>
                  <a:pt x="7628" y="18141"/>
                </a:lnTo>
                <a:close/>
                <a:moveTo>
                  <a:pt x="1272" y="1"/>
                </a:moveTo>
                <a:cubicBezTo>
                  <a:pt x="850" y="1"/>
                  <a:pt x="508" y="343"/>
                  <a:pt x="508" y="765"/>
                </a:cubicBezTo>
                <a:lnTo>
                  <a:pt x="508" y="6118"/>
                </a:lnTo>
                <a:cubicBezTo>
                  <a:pt x="508" y="6540"/>
                  <a:pt x="850" y="6882"/>
                  <a:pt x="1272" y="6882"/>
                </a:cubicBezTo>
                <a:lnTo>
                  <a:pt x="3964" y="6882"/>
                </a:lnTo>
                <a:lnTo>
                  <a:pt x="3964" y="9005"/>
                </a:lnTo>
                <a:lnTo>
                  <a:pt x="763" y="9005"/>
                </a:lnTo>
                <a:cubicBezTo>
                  <a:pt x="341" y="9007"/>
                  <a:pt x="0" y="9348"/>
                  <a:pt x="0" y="9768"/>
                </a:cubicBezTo>
                <a:lnTo>
                  <a:pt x="0" y="13867"/>
                </a:lnTo>
                <a:cubicBezTo>
                  <a:pt x="0" y="14289"/>
                  <a:pt x="341" y="14632"/>
                  <a:pt x="763" y="14632"/>
                </a:cubicBezTo>
                <a:lnTo>
                  <a:pt x="3450" y="14632"/>
                </a:lnTo>
                <a:lnTo>
                  <a:pt x="3450" y="19252"/>
                </a:lnTo>
                <a:cubicBezTo>
                  <a:pt x="3449" y="19674"/>
                  <a:pt x="3791" y="20017"/>
                  <a:pt x="4213" y="20017"/>
                </a:cubicBezTo>
                <a:lnTo>
                  <a:pt x="6101" y="20017"/>
                </a:lnTo>
                <a:lnTo>
                  <a:pt x="6101" y="21125"/>
                </a:lnTo>
                <a:cubicBezTo>
                  <a:pt x="6102" y="21545"/>
                  <a:pt x="6443" y="21887"/>
                  <a:pt x="6865" y="21887"/>
                </a:cubicBezTo>
                <a:lnTo>
                  <a:pt x="13277" y="21887"/>
                </a:lnTo>
                <a:cubicBezTo>
                  <a:pt x="13697" y="21886"/>
                  <a:pt x="14040" y="21545"/>
                  <a:pt x="14040" y="21125"/>
                </a:cubicBezTo>
                <a:lnTo>
                  <a:pt x="14040" y="20017"/>
                </a:lnTo>
                <a:lnTo>
                  <a:pt x="15927" y="20017"/>
                </a:lnTo>
                <a:cubicBezTo>
                  <a:pt x="16349" y="20017"/>
                  <a:pt x="16692" y="19674"/>
                  <a:pt x="16692" y="19252"/>
                </a:cubicBezTo>
                <a:lnTo>
                  <a:pt x="16692" y="14630"/>
                </a:lnTo>
                <a:lnTo>
                  <a:pt x="19377" y="14630"/>
                </a:lnTo>
                <a:cubicBezTo>
                  <a:pt x="19799" y="14630"/>
                  <a:pt x="20140" y="14288"/>
                  <a:pt x="20140" y="13866"/>
                </a:cubicBezTo>
                <a:lnTo>
                  <a:pt x="20140" y="9768"/>
                </a:lnTo>
                <a:cubicBezTo>
                  <a:pt x="20140" y="9347"/>
                  <a:pt x="19799" y="9005"/>
                  <a:pt x="19378" y="9005"/>
                </a:cubicBezTo>
                <a:cubicBezTo>
                  <a:pt x="19378" y="9005"/>
                  <a:pt x="19377" y="9005"/>
                  <a:pt x="19376" y="9005"/>
                </a:cubicBezTo>
                <a:lnTo>
                  <a:pt x="16057" y="9005"/>
                </a:lnTo>
                <a:lnTo>
                  <a:pt x="16057" y="6881"/>
                </a:lnTo>
                <a:lnTo>
                  <a:pt x="18867" y="6881"/>
                </a:lnTo>
                <a:cubicBezTo>
                  <a:pt x="19289" y="6881"/>
                  <a:pt x="19631" y="6538"/>
                  <a:pt x="19631" y="6116"/>
                </a:cubicBezTo>
                <a:lnTo>
                  <a:pt x="19631" y="765"/>
                </a:lnTo>
                <a:cubicBezTo>
                  <a:pt x="19631" y="343"/>
                  <a:pt x="19289" y="1"/>
                  <a:pt x="1886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22" name="Google Shape;1622;p51"/>
          <p:cNvGrpSpPr/>
          <p:nvPr/>
        </p:nvGrpSpPr>
        <p:grpSpPr>
          <a:xfrm>
            <a:off x="4192250" y="2301982"/>
            <a:ext cx="406161" cy="395280"/>
            <a:chOff x="3743529" y="2150325"/>
            <a:chExt cx="462861" cy="450462"/>
          </a:xfrm>
        </p:grpSpPr>
        <p:sp>
          <p:nvSpPr>
            <p:cNvPr id="1623" name="Google Shape;1623;p51"/>
            <p:cNvSpPr/>
            <p:nvPr/>
          </p:nvSpPr>
          <p:spPr>
            <a:xfrm>
              <a:off x="3743529" y="2150325"/>
              <a:ext cx="462861" cy="450462"/>
            </a:xfrm>
            <a:custGeom>
              <a:avLst/>
              <a:gdLst/>
              <a:ahLst/>
              <a:cxnLst/>
              <a:rect l="l" t="t" r="r" b="b"/>
              <a:pathLst>
                <a:path w="22173" h="21579" extrusionOk="0">
                  <a:moveTo>
                    <a:pt x="11337" y="4057"/>
                  </a:moveTo>
                  <a:cubicBezTo>
                    <a:pt x="11802" y="4057"/>
                    <a:pt x="12179" y="4435"/>
                    <a:pt x="12179" y="4899"/>
                  </a:cubicBezTo>
                  <a:lnTo>
                    <a:pt x="12179" y="7683"/>
                  </a:lnTo>
                  <a:lnTo>
                    <a:pt x="9994" y="7683"/>
                  </a:lnTo>
                  <a:lnTo>
                    <a:pt x="9994" y="4899"/>
                  </a:lnTo>
                  <a:cubicBezTo>
                    <a:pt x="9994" y="4435"/>
                    <a:pt x="10371" y="4057"/>
                    <a:pt x="10836" y="4057"/>
                  </a:cubicBezTo>
                  <a:close/>
                  <a:moveTo>
                    <a:pt x="19615" y="1462"/>
                  </a:moveTo>
                  <a:lnTo>
                    <a:pt x="19615" y="13840"/>
                  </a:lnTo>
                  <a:lnTo>
                    <a:pt x="16910" y="13840"/>
                  </a:lnTo>
                  <a:lnTo>
                    <a:pt x="16710" y="8387"/>
                  </a:lnTo>
                  <a:cubicBezTo>
                    <a:pt x="16694" y="7995"/>
                    <a:pt x="16372" y="7683"/>
                    <a:pt x="15979" y="7683"/>
                  </a:cubicBezTo>
                  <a:lnTo>
                    <a:pt x="13644" y="7683"/>
                  </a:lnTo>
                  <a:lnTo>
                    <a:pt x="13644" y="4899"/>
                  </a:lnTo>
                  <a:cubicBezTo>
                    <a:pt x="13642" y="3628"/>
                    <a:pt x="12610" y="2596"/>
                    <a:pt x="11339" y="2594"/>
                  </a:cubicBezTo>
                  <a:lnTo>
                    <a:pt x="10837" y="2594"/>
                  </a:lnTo>
                  <a:cubicBezTo>
                    <a:pt x="9566" y="2596"/>
                    <a:pt x="8534" y="3628"/>
                    <a:pt x="8534" y="4899"/>
                  </a:cubicBezTo>
                  <a:lnTo>
                    <a:pt x="8534" y="7683"/>
                  </a:lnTo>
                  <a:lnTo>
                    <a:pt x="6195" y="7683"/>
                  </a:lnTo>
                  <a:cubicBezTo>
                    <a:pt x="5802" y="7683"/>
                    <a:pt x="5480" y="7995"/>
                    <a:pt x="5465" y="8387"/>
                  </a:cubicBezTo>
                  <a:lnTo>
                    <a:pt x="5264" y="13840"/>
                  </a:lnTo>
                  <a:lnTo>
                    <a:pt x="2559" y="13840"/>
                  </a:lnTo>
                  <a:lnTo>
                    <a:pt x="2559" y="1462"/>
                  </a:lnTo>
                  <a:close/>
                  <a:moveTo>
                    <a:pt x="5211" y="15302"/>
                  </a:moveTo>
                  <a:lnTo>
                    <a:pt x="5180" y="16097"/>
                  </a:lnTo>
                  <a:lnTo>
                    <a:pt x="1978" y="16097"/>
                  </a:lnTo>
                  <a:lnTo>
                    <a:pt x="2313" y="15302"/>
                  </a:lnTo>
                  <a:close/>
                  <a:moveTo>
                    <a:pt x="19861" y="15302"/>
                  </a:moveTo>
                  <a:lnTo>
                    <a:pt x="20196" y="16097"/>
                  </a:lnTo>
                  <a:lnTo>
                    <a:pt x="16994" y="16097"/>
                  </a:lnTo>
                  <a:lnTo>
                    <a:pt x="16963" y="15302"/>
                  </a:lnTo>
                  <a:close/>
                  <a:moveTo>
                    <a:pt x="15274" y="9146"/>
                  </a:moveTo>
                  <a:lnTo>
                    <a:pt x="15678" y="20116"/>
                  </a:lnTo>
                  <a:lnTo>
                    <a:pt x="6495" y="20116"/>
                  </a:lnTo>
                  <a:lnTo>
                    <a:pt x="6900" y="9146"/>
                  </a:lnTo>
                  <a:close/>
                  <a:moveTo>
                    <a:pt x="1828" y="1"/>
                  </a:moveTo>
                  <a:cubicBezTo>
                    <a:pt x="1425" y="1"/>
                    <a:pt x="1098" y="328"/>
                    <a:pt x="1098" y="731"/>
                  </a:cubicBezTo>
                  <a:lnTo>
                    <a:pt x="1098" y="14423"/>
                  </a:lnTo>
                  <a:lnTo>
                    <a:pt x="204" y="16543"/>
                  </a:lnTo>
                  <a:cubicBezTo>
                    <a:pt x="0" y="17025"/>
                    <a:pt x="355" y="17558"/>
                    <a:pt x="878" y="17558"/>
                  </a:cubicBezTo>
                  <a:lnTo>
                    <a:pt x="5127" y="17558"/>
                  </a:lnTo>
                  <a:lnTo>
                    <a:pt x="5006" y="20820"/>
                  </a:lnTo>
                  <a:cubicBezTo>
                    <a:pt x="4991" y="21234"/>
                    <a:pt x="5322" y="21578"/>
                    <a:pt x="5737" y="21578"/>
                  </a:cubicBezTo>
                  <a:lnTo>
                    <a:pt x="16436" y="21578"/>
                  </a:lnTo>
                  <a:cubicBezTo>
                    <a:pt x="16850" y="21578"/>
                    <a:pt x="17182" y="21234"/>
                    <a:pt x="17167" y="20820"/>
                  </a:cubicBezTo>
                  <a:lnTo>
                    <a:pt x="17046" y="17558"/>
                  </a:lnTo>
                  <a:lnTo>
                    <a:pt x="21297" y="17558"/>
                  </a:lnTo>
                  <a:cubicBezTo>
                    <a:pt x="21819" y="17558"/>
                    <a:pt x="22173" y="17025"/>
                    <a:pt x="21971" y="16543"/>
                  </a:cubicBezTo>
                  <a:lnTo>
                    <a:pt x="21077" y="14423"/>
                  </a:lnTo>
                  <a:lnTo>
                    <a:pt x="21077" y="731"/>
                  </a:lnTo>
                  <a:cubicBezTo>
                    <a:pt x="21077" y="328"/>
                    <a:pt x="20750" y="1"/>
                    <a:pt x="2034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 name="Google Shape;1624;p51"/>
            <p:cNvSpPr/>
            <p:nvPr/>
          </p:nvSpPr>
          <p:spPr>
            <a:xfrm>
              <a:off x="3923451" y="2345569"/>
              <a:ext cx="103018" cy="218290"/>
            </a:xfrm>
            <a:custGeom>
              <a:avLst/>
              <a:gdLst/>
              <a:ahLst/>
              <a:cxnLst/>
              <a:rect l="l" t="t" r="r" b="b"/>
              <a:pathLst>
                <a:path w="4935" h="10457" extrusionOk="0">
                  <a:moveTo>
                    <a:pt x="1738" y="2726"/>
                  </a:moveTo>
                  <a:lnTo>
                    <a:pt x="1738" y="4085"/>
                  </a:lnTo>
                  <a:cubicBezTo>
                    <a:pt x="1381" y="3702"/>
                    <a:pt x="1381" y="3108"/>
                    <a:pt x="1738" y="2726"/>
                  </a:cubicBezTo>
                  <a:close/>
                  <a:moveTo>
                    <a:pt x="3200" y="6188"/>
                  </a:moveTo>
                  <a:cubicBezTo>
                    <a:pt x="3557" y="6568"/>
                    <a:pt x="3557" y="7163"/>
                    <a:pt x="3200" y="7545"/>
                  </a:cubicBezTo>
                  <a:lnTo>
                    <a:pt x="3200" y="7544"/>
                  </a:lnTo>
                  <a:lnTo>
                    <a:pt x="3200" y="6188"/>
                  </a:lnTo>
                  <a:close/>
                  <a:moveTo>
                    <a:pt x="2467" y="0"/>
                  </a:moveTo>
                  <a:cubicBezTo>
                    <a:pt x="2068" y="0"/>
                    <a:pt x="1743" y="321"/>
                    <a:pt x="1737" y="720"/>
                  </a:cubicBezTo>
                  <a:lnTo>
                    <a:pt x="1737" y="1055"/>
                  </a:lnTo>
                  <a:cubicBezTo>
                    <a:pt x="708" y="1376"/>
                    <a:pt x="7" y="2328"/>
                    <a:pt x="7" y="3406"/>
                  </a:cubicBezTo>
                  <a:cubicBezTo>
                    <a:pt x="7" y="4482"/>
                    <a:pt x="708" y="5434"/>
                    <a:pt x="1737" y="5755"/>
                  </a:cubicBezTo>
                  <a:lnTo>
                    <a:pt x="1737" y="7544"/>
                  </a:lnTo>
                  <a:cubicBezTo>
                    <a:pt x="1564" y="7360"/>
                    <a:pt x="1469" y="7117"/>
                    <a:pt x="1469" y="6865"/>
                  </a:cubicBezTo>
                  <a:cubicBezTo>
                    <a:pt x="1475" y="6457"/>
                    <a:pt x="1147" y="6122"/>
                    <a:pt x="739" y="6122"/>
                  </a:cubicBezTo>
                  <a:cubicBezTo>
                    <a:pt x="329" y="6122"/>
                    <a:pt x="0" y="6457"/>
                    <a:pt x="7" y="6865"/>
                  </a:cubicBezTo>
                  <a:cubicBezTo>
                    <a:pt x="8" y="7943"/>
                    <a:pt x="708" y="8893"/>
                    <a:pt x="1737" y="9214"/>
                  </a:cubicBezTo>
                  <a:lnTo>
                    <a:pt x="1737" y="9714"/>
                  </a:lnTo>
                  <a:cubicBezTo>
                    <a:pt x="1731" y="10122"/>
                    <a:pt x="2059" y="10457"/>
                    <a:pt x="2467" y="10457"/>
                  </a:cubicBezTo>
                  <a:cubicBezTo>
                    <a:pt x="2877" y="10457"/>
                    <a:pt x="3206" y="10122"/>
                    <a:pt x="3200" y="9714"/>
                  </a:cubicBezTo>
                  <a:lnTo>
                    <a:pt x="3200" y="9214"/>
                  </a:lnTo>
                  <a:cubicBezTo>
                    <a:pt x="4228" y="8895"/>
                    <a:pt x="4928" y="7943"/>
                    <a:pt x="4928" y="6865"/>
                  </a:cubicBezTo>
                  <a:cubicBezTo>
                    <a:pt x="4928" y="5787"/>
                    <a:pt x="4228" y="4835"/>
                    <a:pt x="3200" y="4514"/>
                  </a:cubicBezTo>
                  <a:lnTo>
                    <a:pt x="3200" y="2726"/>
                  </a:lnTo>
                  <a:cubicBezTo>
                    <a:pt x="3371" y="2911"/>
                    <a:pt x="3467" y="3154"/>
                    <a:pt x="3467" y="3406"/>
                  </a:cubicBezTo>
                  <a:cubicBezTo>
                    <a:pt x="3459" y="3814"/>
                    <a:pt x="3790" y="4147"/>
                    <a:pt x="4198" y="4147"/>
                  </a:cubicBezTo>
                  <a:cubicBezTo>
                    <a:pt x="4606" y="4147"/>
                    <a:pt x="4934" y="3814"/>
                    <a:pt x="4928" y="3406"/>
                  </a:cubicBezTo>
                  <a:cubicBezTo>
                    <a:pt x="4927" y="2328"/>
                    <a:pt x="4227" y="1376"/>
                    <a:pt x="3198" y="1055"/>
                  </a:cubicBezTo>
                  <a:lnTo>
                    <a:pt x="3198" y="720"/>
                  </a:lnTo>
                  <a:cubicBezTo>
                    <a:pt x="3192" y="321"/>
                    <a:pt x="2866" y="0"/>
                    <a:pt x="246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25" name="Google Shape;1625;p51"/>
          <p:cNvSpPr/>
          <p:nvPr/>
        </p:nvSpPr>
        <p:spPr>
          <a:xfrm>
            <a:off x="4760915" y="2340452"/>
            <a:ext cx="400897" cy="318486"/>
          </a:xfrm>
          <a:custGeom>
            <a:avLst/>
            <a:gdLst/>
            <a:ahLst/>
            <a:cxnLst/>
            <a:rect l="l" t="t" r="r" b="b"/>
            <a:pathLst>
              <a:path w="21886" h="17387" extrusionOk="0">
                <a:moveTo>
                  <a:pt x="13194" y="1398"/>
                </a:moveTo>
                <a:cubicBezTo>
                  <a:pt x="15262" y="1398"/>
                  <a:pt x="17008" y="2876"/>
                  <a:pt x="17346" y="4914"/>
                </a:cubicBezTo>
                <a:cubicBezTo>
                  <a:pt x="17404" y="5264"/>
                  <a:pt x="17707" y="5498"/>
                  <a:pt x="18035" y="5498"/>
                </a:cubicBezTo>
                <a:cubicBezTo>
                  <a:pt x="18131" y="5498"/>
                  <a:pt x="18229" y="5478"/>
                  <a:pt x="18324" y="5435"/>
                </a:cubicBezTo>
                <a:cubicBezTo>
                  <a:pt x="18523" y="5343"/>
                  <a:pt x="18740" y="5296"/>
                  <a:pt x="18958" y="5296"/>
                </a:cubicBezTo>
                <a:lnTo>
                  <a:pt x="18975" y="5296"/>
                </a:lnTo>
                <a:cubicBezTo>
                  <a:pt x="19796" y="5305"/>
                  <a:pt x="20488" y="6024"/>
                  <a:pt x="20488" y="6866"/>
                </a:cubicBezTo>
                <a:cubicBezTo>
                  <a:pt x="20488" y="8052"/>
                  <a:pt x="19525" y="9015"/>
                  <a:pt x="18339" y="9016"/>
                </a:cubicBezTo>
                <a:lnTo>
                  <a:pt x="14124" y="9016"/>
                </a:lnTo>
                <a:lnTo>
                  <a:pt x="13422" y="8084"/>
                </a:lnTo>
                <a:cubicBezTo>
                  <a:pt x="13291" y="7908"/>
                  <a:pt x="13083" y="7806"/>
                  <a:pt x="12864" y="7806"/>
                </a:cubicBezTo>
                <a:lnTo>
                  <a:pt x="12860" y="7806"/>
                </a:lnTo>
                <a:cubicBezTo>
                  <a:pt x="12639" y="7807"/>
                  <a:pt x="12432" y="7913"/>
                  <a:pt x="12302" y="8092"/>
                </a:cubicBezTo>
                <a:lnTo>
                  <a:pt x="11623" y="9016"/>
                </a:lnTo>
                <a:lnTo>
                  <a:pt x="3550" y="9016"/>
                </a:lnTo>
                <a:cubicBezTo>
                  <a:pt x="2365" y="9016"/>
                  <a:pt x="1399" y="8052"/>
                  <a:pt x="1399" y="6863"/>
                </a:cubicBezTo>
                <a:cubicBezTo>
                  <a:pt x="1399" y="6027"/>
                  <a:pt x="2064" y="5325"/>
                  <a:pt x="2880" y="5299"/>
                </a:cubicBezTo>
                <a:lnTo>
                  <a:pt x="2929" y="5299"/>
                </a:lnTo>
                <a:cubicBezTo>
                  <a:pt x="2931" y="5299"/>
                  <a:pt x="2934" y="5299"/>
                  <a:pt x="2936" y="5299"/>
                </a:cubicBezTo>
                <a:cubicBezTo>
                  <a:pt x="3244" y="5299"/>
                  <a:pt x="3544" y="5394"/>
                  <a:pt x="3796" y="5568"/>
                </a:cubicBezTo>
                <a:cubicBezTo>
                  <a:pt x="3917" y="5651"/>
                  <a:pt x="4055" y="5691"/>
                  <a:pt x="4191" y="5691"/>
                </a:cubicBezTo>
                <a:cubicBezTo>
                  <a:pt x="4432" y="5691"/>
                  <a:pt x="4667" y="5567"/>
                  <a:pt x="4797" y="5340"/>
                </a:cubicBezTo>
                <a:cubicBezTo>
                  <a:pt x="5345" y="4388"/>
                  <a:pt x="6347" y="3841"/>
                  <a:pt x="7390" y="3841"/>
                </a:cubicBezTo>
                <a:cubicBezTo>
                  <a:pt x="7772" y="3841"/>
                  <a:pt x="8160" y="3914"/>
                  <a:pt x="8532" y="4069"/>
                </a:cubicBezTo>
                <a:cubicBezTo>
                  <a:pt x="8619" y="4105"/>
                  <a:pt x="8709" y="4122"/>
                  <a:pt x="8798" y="4122"/>
                </a:cubicBezTo>
                <a:cubicBezTo>
                  <a:pt x="9056" y="4122"/>
                  <a:pt x="9304" y="3978"/>
                  <a:pt x="9425" y="3734"/>
                </a:cubicBezTo>
                <a:cubicBezTo>
                  <a:pt x="10142" y="2292"/>
                  <a:pt x="11586" y="1398"/>
                  <a:pt x="13194" y="1398"/>
                </a:cubicBezTo>
                <a:close/>
                <a:moveTo>
                  <a:pt x="13194" y="0"/>
                </a:moveTo>
                <a:cubicBezTo>
                  <a:pt x="11302" y="0"/>
                  <a:pt x="9515" y="959"/>
                  <a:pt x="8476" y="2580"/>
                </a:cubicBezTo>
                <a:cubicBezTo>
                  <a:pt x="8116" y="2488"/>
                  <a:pt x="7751" y="2443"/>
                  <a:pt x="7390" y="2443"/>
                </a:cubicBezTo>
                <a:cubicBezTo>
                  <a:pt x="6077" y="2443"/>
                  <a:pt x="4809" y="3034"/>
                  <a:pt x="3965" y="4090"/>
                </a:cubicBezTo>
                <a:cubicBezTo>
                  <a:pt x="3630" y="3963"/>
                  <a:pt x="3281" y="3902"/>
                  <a:pt x="2936" y="3902"/>
                </a:cubicBezTo>
                <a:cubicBezTo>
                  <a:pt x="2150" y="3902"/>
                  <a:pt x="1380" y="4220"/>
                  <a:pt x="820" y="4813"/>
                </a:cubicBezTo>
                <a:cubicBezTo>
                  <a:pt x="294" y="5368"/>
                  <a:pt x="0" y="6103"/>
                  <a:pt x="3" y="6867"/>
                </a:cubicBezTo>
                <a:cubicBezTo>
                  <a:pt x="3" y="8822"/>
                  <a:pt x="1595" y="10413"/>
                  <a:pt x="3550" y="10413"/>
                </a:cubicBezTo>
                <a:lnTo>
                  <a:pt x="10599" y="10413"/>
                </a:lnTo>
                <a:lnTo>
                  <a:pt x="9401" y="12046"/>
                </a:lnTo>
                <a:cubicBezTo>
                  <a:pt x="9173" y="12358"/>
                  <a:pt x="9240" y="12793"/>
                  <a:pt x="9550" y="13022"/>
                </a:cubicBezTo>
                <a:cubicBezTo>
                  <a:pt x="9675" y="13114"/>
                  <a:pt x="9820" y="13157"/>
                  <a:pt x="9963" y="13157"/>
                </a:cubicBezTo>
                <a:cubicBezTo>
                  <a:pt x="10178" y="13157"/>
                  <a:pt x="10390" y="13059"/>
                  <a:pt x="10527" y="12873"/>
                </a:cubicBezTo>
                <a:lnTo>
                  <a:pt x="12179" y="10618"/>
                </a:lnTo>
                <a:lnTo>
                  <a:pt x="12186" y="16689"/>
                </a:lnTo>
                <a:cubicBezTo>
                  <a:pt x="12187" y="17075"/>
                  <a:pt x="12499" y="17386"/>
                  <a:pt x="12884" y="17386"/>
                </a:cubicBezTo>
                <a:cubicBezTo>
                  <a:pt x="13271" y="17386"/>
                  <a:pt x="13583" y="17073"/>
                  <a:pt x="13583" y="16688"/>
                </a:cubicBezTo>
                <a:lnTo>
                  <a:pt x="13576" y="10612"/>
                </a:lnTo>
                <a:lnTo>
                  <a:pt x="15276" y="12868"/>
                </a:lnTo>
                <a:cubicBezTo>
                  <a:pt x="15413" y="13051"/>
                  <a:pt x="15623" y="13147"/>
                  <a:pt x="15835" y="13147"/>
                </a:cubicBezTo>
                <a:cubicBezTo>
                  <a:pt x="15981" y="13147"/>
                  <a:pt x="16129" y="13101"/>
                  <a:pt x="16254" y="13006"/>
                </a:cubicBezTo>
                <a:cubicBezTo>
                  <a:pt x="16563" y="12773"/>
                  <a:pt x="16624" y="12336"/>
                  <a:pt x="16392" y="12027"/>
                </a:cubicBezTo>
                <a:lnTo>
                  <a:pt x="15177" y="10413"/>
                </a:lnTo>
                <a:lnTo>
                  <a:pt x="18339" y="10413"/>
                </a:lnTo>
                <a:cubicBezTo>
                  <a:pt x="20294" y="10413"/>
                  <a:pt x="21885" y="8822"/>
                  <a:pt x="21885" y="6867"/>
                </a:cubicBezTo>
                <a:cubicBezTo>
                  <a:pt x="21885" y="6095"/>
                  <a:pt x="21586" y="5362"/>
                  <a:pt x="21042" y="4799"/>
                </a:cubicBezTo>
                <a:cubicBezTo>
                  <a:pt x="20491" y="4229"/>
                  <a:pt x="19764" y="3910"/>
                  <a:pt x="18992" y="3900"/>
                </a:cubicBezTo>
                <a:cubicBezTo>
                  <a:pt x="18981" y="3900"/>
                  <a:pt x="18970" y="3900"/>
                  <a:pt x="18960" y="3900"/>
                </a:cubicBezTo>
                <a:cubicBezTo>
                  <a:pt x="18819" y="3900"/>
                  <a:pt x="18680" y="3910"/>
                  <a:pt x="18543" y="3929"/>
                </a:cubicBezTo>
                <a:cubicBezTo>
                  <a:pt x="17891" y="1852"/>
                  <a:pt x="16097" y="339"/>
                  <a:pt x="13939" y="50"/>
                </a:cubicBezTo>
                <a:cubicBezTo>
                  <a:pt x="13690" y="17"/>
                  <a:pt x="13441" y="0"/>
                  <a:pt x="1319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26" name="Google Shape;1626;p51"/>
          <p:cNvGrpSpPr/>
          <p:nvPr/>
        </p:nvGrpSpPr>
        <p:grpSpPr>
          <a:xfrm>
            <a:off x="5324010" y="2316520"/>
            <a:ext cx="400867" cy="366210"/>
            <a:chOff x="4869923" y="2111268"/>
            <a:chExt cx="456828" cy="417333"/>
          </a:xfrm>
        </p:grpSpPr>
        <p:sp>
          <p:nvSpPr>
            <p:cNvPr id="1627" name="Google Shape;1627;p51"/>
            <p:cNvSpPr/>
            <p:nvPr/>
          </p:nvSpPr>
          <p:spPr>
            <a:xfrm>
              <a:off x="4948371" y="2310791"/>
              <a:ext cx="120449" cy="28453"/>
            </a:xfrm>
            <a:custGeom>
              <a:avLst/>
              <a:gdLst/>
              <a:ahLst/>
              <a:cxnLst/>
              <a:rect l="l" t="t" r="r" b="b"/>
              <a:pathLst>
                <a:path w="5770" h="1363" extrusionOk="0">
                  <a:moveTo>
                    <a:pt x="682" y="0"/>
                  </a:moveTo>
                  <a:cubicBezTo>
                    <a:pt x="306" y="0"/>
                    <a:pt x="1" y="304"/>
                    <a:pt x="1" y="681"/>
                  </a:cubicBezTo>
                  <a:cubicBezTo>
                    <a:pt x="1" y="1057"/>
                    <a:pt x="306" y="1362"/>
                    <a:pt x="682" y="1362"/>
                  </a:cubicBezTo>
                  <a:cubicBezTo>
                    <a:pt x="686" y="1362"/>
                    <a:pt x="689" y="1362"/>
                    <a:pt x="693" y="1362"/>
                  </a:cubicBezTo>
                  <a:lnTo>
                    <a:pt x="5077" y="1362"/>
                  </a:lnTo>
                  <a:cubicBezTo>
                    <a:pt x="5080" y="1362"/>
                    <a:pt x="5084" y="1362"/>
                    <a:pt x="5088" y="1362"/>
                  </a:cubicBezTo>
                  <a:cubicBezTo>
                    <a:pt x="5463" y="1362"/>
                    <a:pt x="5769" y="1057"/>
                    <a:pt x="5769" y="681"/>
                  </a:cubicBezTo>
                  <a:cubicBezTo>
                    <a:pt x="5769" y="304"/>
                    <a:pt x="5463" y="0"/>
                    <a:pt x="5088" y="0"/>
                  </a:cubicBezTo>
                  <a:cubicBezTo>
                    <a:pt x="5084" y="0"/>
                    <a:pt x="5080" y="0"/>
                    <a:pt x="5077" y="0"/>
                  </a:cubicBezTo>
                  <a:lnTo>
                    <a:pt x="693" y="0"/>
                  </a:lnTo>
                  <a:cubicBezTo>
                    <a:pt x="689" y="0"/>
                    <a:pt x="686" y="0"/>
                    <a:pt x="6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 name="Google Shape;1628;p51"/>
            <p:cNvSpPr/>
            <p:nvPr/>
          </p:nvSpPr>
          <p:spPr>
            <a:xfrm>
              <a:off x="4948371" y="2360202"/>
              <a:ext cx="120449" cy="28432"/>
            </a:xfrm>
            <a:custGeom>
              <a:avLst/>
              <a:gdLst/>
              <a:ahLst/>
              <a:cxnLst/>
              <a:rect l="l" t="t" r="r" b="b"/>
              <a:pathLst>
                <a:path w="5770" h="1362" extrusionOk="0">
                  <a:moveTo>
                    <a:pt x="679" y="1"/>
                  </a:moveTo>
                  <a:cubicBezTo>
                    <a:pt x="305" y="1"/>
                    <a:pt x="1" y="305"/>
                    <a:pt x="1" y="681"/>
                  </a:cubicBezTo>
                  <a:cubicBezTo>
                    <a:pt x="1" y="1058"/>
                    <a:pt x="306" y="1362"/>
                    <a:pt x="682" y="1362"/>
                  </a:cubicBezTo>
                  <a:cubicBezTo>
                    <a:pt x="686" y="1362"/>
                    <a:pt x="689" y="1361"/>
                    <a:pt x="693" y="1361"/>
                  </a:cubicBezTo>
                  <a:lnTo>
                    <a:pt x="5077" y="1361"/>
                  </a:lnTo>
                  <a:cubicBezTo>
                    <a:pt x="5080" y="1361"/>
                    <a:pt x="5084" y="1362"/>
                    <a:pt x="5088" y="1362"/>
                  </a:cubicBezTo>
                  <a:cubicBezTo>
                    <a:pt x="5463" y="1362"/>
                    <a:pt x="5769" y="1058"/>
                    <a:pt x="5769" y="681"/>
                  </a:cubicBezTo>
                  <a:cubicBezTo>
                    <a:pt x="5769" y="305"/>
                    <a:pt x="5465" y="1"/>
                    <a:pt x="5091" y="1"/>
                  </a:cubicBezTo>
                  <a:cubicBezTo>
                    <a:pt x="5086" y="1"/>
                    <a:pt x="5081" y="1"/>
                    <a:pt x="5077" y="1"/>
                  </a:cubicBezTo>
                  <a:lnTo>
                    <a:pt x="693" y="1"/>
                  </a:lnTo>
                  <a:cubicBezTo>
                    <a:pt x="688" y="1"/>
                    <a:pt x="684" y="1"/>
                    <a:pt x="67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 name="Google Shape;1629;p51"/>
            <p:cNvSpPr/>
            <p:nvPr/>
          </p:nvSpPr>
          <p:spPr>
            <a:xfrm>
              <a:off x="4948622" y="2409613"/>
              <a:ext cx="119969" cy="28411"/>
            </a:xfrm>
            <a:custGeom>
              <a:avLst/>
              <a:gdLst/>
              <a:ahLst/>
              <a:cxnLst/>
              <a:rect l="l" t="t" r="r" b="b"/>
              <a:pathLst>
                <a:path w="5747" h="1361" extrusionOk="0">
                  <a:moveTo>
                    <a:pt x="681" y="0"/>
                  </a:moveTo>
                  <a:cubicBezTo>
                    <a:pt x="305" y="0"/>
                    <a:pt x="1" y="304"/>
                    <a:pt x="1" y="680"/>
                  </a:cubicBezTo>
                  <a:cubicBezTo>
                    <a:pt x="1" y="1056"/>
                    <a:pt x="305" y="1361"/>
                    <a:pt x="681" y="1361"/>
                  </a:cubicBezTo>
                  <a:lnTo>
                    <a:pt x="5065" y="1361"/>
                  </a:lnTo>
                  <a:cubicBezTo>
                    <a:pt x="5441" y="1361"/>
                    <a:pt x="5746" y="1056"/>
                    <a:pt x="5746" y="680"/>
                  </a:cubicBezTo>
                  <a:cubicBezTo>
                    <a:pt x="5746" y="304"/>
                    <a:pt x="5441" y="0"/>
                    <a:pt x="506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 name="Google Shape;1630;p51"/>
            <p:cNvSpPr/>
            <p:nvPr/>
          </p:nvSpPr>
          <p:spPr>
            <a:xfrm>
              <a:off x="5093933" y="2310791"/>
              <a:ext cx="131617" cy="127233"/>
            </a:xfrm>
            <a:custGeom>
              <a:avLst/>
              <a:gdLst/>
              <a:ahLst/>
              <a:cxnLst/>
              <a:rect l="l" t="t" r="r" b="b"/>
              <a:pathLst>
                <a:path w="6305" h="6095" extrusionOk="0">
                  <a:moveTo>
                    <a:pt x="4942" y="1362"/>
                  </a:moveTo>
                  <a:lnTo>
                    <a:pt x="4942" y="4733"/>
                  </a:lnTo>
                  <a:lnTo>
                    <a:pt x="1361" y="4733"/>
                  </a:lnTo>
                  <a:lnTo>
                    <a:pt x="1361" y="1362"/>
                  </a:lnTo>
                  <a:close/>
                  <a:moveTo>
                    <a:pt x="681" y="0"/>
                  </a:moveTo>
                  <a:cubicBezTo>
                    <a:pt x="305" y="0"/>
                    <a:pt x="1" y="305"/>
                    <a:pt x="1" y="681"/>
                  </a:cubicBezTo>
                  <a:lnTo>
                    <a:pt x="1" y="5414"/>
                  </a:lnTo>
                  <a:cubicBezTo>
                    <a:pt x="1" y="5790"/>
                    <a:pt x="305" y="6095"/>
                    <a:pt x="681" y="6095"/>
                  </a:cubicBezTo>
                  <a:lnTo>
                    <a:pt x="5622" y="6095"/>
                  </a:lnTo>
                  <a:cubicBezTo>
                    <a:pt x="5998" y="6095"/>
                    <a:pt x="6303" y="5790"/>
                    <a:pt x="6304" y="5414"/>
                  </a:cubicBezTo>
                  <a:lnTo>
                    <a:pt x="6304" y="682"/>
                  </a:lnTo>
                  <a:cubicBezTo>
                    <a:pt x="6304" y="306"/>
                    <a:pt x="5998" y="0"/>
                    <a:pt x="562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 name="Google Shape;1631;p51"/>
            <p:cNvSpPr/>
            <p:nvPr/>
          </p:nvSpPr>
          <p:spPr>
            <a:xfrm>
              <a:off x="4869923" y="2111268"/>
              <a:ext cx="456828" cy="417333"/>
            </a:xfrm>
            <a:custGeom>
              <a:avLst/>
              <a:gdLst/>
              <a:ahLst/>
              <a:cxnLst/>
              <a:rect l="l" t="t" r="r" b="b"/>
              <a:pathLst>
                <a:path w="21884" h="19992" extrusionOk="0">
                  <a:moveTo>
                    <a:pt x="4148" y="1361"/>
                  </a:moveTo>
                  <a:cubicBezTo>
                    <a:pt x="5685" y="1361"/>
                    <a:pt x="6935" y="2611"/>
                    <a:pt x="6935" y="4148"/>
                  </a:cubicBezTo>
                  <a:cubicBezTo>
                    <a:pt x="6935" y="5684"/>
                    <a:pt x="5685" y="6934"/>
                    <a:pt x="4148" y="6934"/>
                  </a:cubicBezTo>
                  <a:cubicBezTo>
                    <a:pt x="2612" y="6934"/>
                    <a:pt x="1362" y="5684"/>
                    <a:pt x="1362" y="4148"/>
                  </a:cubicBezTo>
                  <a:cubicBezTo>
                    <a:pt x="1362" y="2611"/>
                    <a:pt x="2612" y="1361"/>
                    <a:pt x="4148" y="1361"/>
                  </a:cubicBezTo>
                  <a:close/>
                  <a:moveTo>
                    <a:pt x="17856" y="2665"/>
                  </a:moveTo>
                  <a:lnTo>
                    <a:pt x="17856" y="18379"/>
                  </a:lnTo>
                  <a:cubicBezTo>
                    <a:pt x="17856" y="18463"/>
                    <a:pt x="17862" y="18547"/>
                    <a:pt x="17874" y="18630"/>
                  </a:cubicBezTo>
                  <a:lnTo>
                    <a:pt x="3693" y="18630"/>
                  </a:lnTo>
                  <a:cubicBezTo>
                    <a:pt x="3282" y="18630"/>
                    <a:pt x="2950" y="18297"/>
                    <a:pt x="2949" y="17887"/>
                  </a:cubicBezTo>
                  <a:lnTo>
                    <a:pt x="2949" y="8119"/>
                  </a:lnTo>
                  <a:cubicBezTo>
                    <a:pt x="3340" y="8237"/>
                    <a:pt x="3745" y="8296"/>
                    <a:pt x="4148" y="8296"/>
                  </a:cubicBezTo>
                  <a:cubicBezTo>
                    <a:pt x="4663" y="8296"/>
                    <a:pt x="5176" y="8200"/>
                    <a:pt x="5662" y="8010"/>
                  </a:cubicBezTo>
                  <a:lnTo>
                    <a:pt x="16353" y="8010"/>
                  </a:lnTo>
                  <a:cubicBezTo>
                    <a:pt x="16729" y="8010"/>
                    <a:pt x="17034" y="7704"/>
                    <a:pt x="17034" y="7330"/>
                  </a:cubicBezTo>
                  <a:cubicBezTo>
                    <a:pt x="17034" y="6954"/>
                    <a:pt x="16729" y="6648"/>
                    <a:pt x="16353" y="6648"/>
                  </a:cubicBezTo>
                  <a:lnTo>
                    <a:pt x="7455" y="6648"/>
                  </a:lnTo>
                  <a:cubicBezTo>
                    <a:pt x="7725" y="6294"/>
                    <a:pt x="7934" y="5898"/>
                    <a:pt x="8078" y="5476"/>
                  </a:cubicBezTo>
                  <a:lnTo>
                    <a:pt x="12878" y="5476"/>
                  </a:lnTo>
                  <a:cubicBezTo>
                    <a:pt x="13249" y="5470"/>
                    <a:pt x="13547" y="5166"/>
                    <a:pt x="13547" y="4794"/>
                  </a:cubicBezTo>
                  <a:cubicBezTo>
                    <a:pt x="13547" y="4423"/>
                    <a:pt x="13249" y="4120"/>
                    <a:pt x="12878" y="4114"/>
                  </a:cubicBezTo>
                  <a:lnTo>
                    <a:pt x="8295" y="4114"/>
                  </a:lnTo>
                  <a:cubicBezTo>
                    <a:pt x="8292" y="3619"/>
                    <a:pt x="8199" y="3128"/>
                    <a:pt x="8022" y="2665"/>
                  </a:cubicBezTo>
                  <a:close/>
                  <a:moveTo>
                    <a:pt x="20522" y="5670"/>
                  </a:moveTo>
                  <a:lnTo>
                    <a:pt x="20522" y="17887"/>
                  </a:lnTo>
                  <a:cubicBezTo>
                    <a:pt x="20520" y="18297"/>
                    <a:pt x="20188" y="18630"/>
                    <a:pt x="19777" y="18630"/>
                  </a:cubicBezTo>
                  <a:lnTo>
                    <a:pt x="19467" y="18630"/>
                  </a:lnTo>
                  <a:cubicBezTo>
                    <a:pt x="19328" y="18630"/>
                    <a:pt x="19216" y="18518"/>
                    <a:pt x="19216" y="18379"/>
                  </a:cubicBezTo>
                  <a:lnTo>
                    <a:pt x="19216" y="5670"/>
                  </a:lnTo>
                  <a:close/>
                  <a:moveTo>
                    <a:pt x="4154" y="1"/>
                  </a:moveTo>
                  <a:cubicBezTo>
                    <a:pt x="4152" y="1"/>
                    <a:pt x="4150" y="1"/>
                    <a:pt x="4148" y="1"/>
                  </a:cubicBezTo>
                  <a:cubicBezTo>
                    <a:pt x="1862" y="1"/>
                    <a:pt x="0" y="1861"/>
                    <a:pt x="0" y="4148"/>
                  </a:cubicBezTo>
                  <a:cubicBezTo>
                    <a:pt x="0" y="5421"/>
                    <a:pt x="585" y="6624"/>
                    <a:pt x="1588" y="7408"/>
                  </a:cubicBezTo>
                  <a:lnTo>
                    <a:pt x="1588" y="17887"/>
                  </a:lnTo>
                  <a:cubicBezTo>
                    <a:pt x="1590" y="19049"/>
                    <a:pt x="2531" y="19990"/>
                    <a:pt x="3693" y="19992"/>
                  </a:cubicBezTo>
                  <a:lnTo>
                    <a:pt x="19777" y="19992"/>
                  </a:lnTo>
                  <a:cubicBezTo>
                    <a:pt x="20939" y="19990"/>
                    <a:pt x="21882" y="19049"/>
                    <a:pt x="21882" y="17887"/>
                  </a:cubicBezTo>
                  <a:lnTo>
                    <a:pt x="21882" y="4990"/>
                  </a:lnTo>
                  <a:cubicBezTo>
                    <a:pt x="21883" y="4614"/>
                    <a:pt x="21578" y="4310"/>
                    <a:pt x="21202" y="4310"/>
                  </a:cubicBezTo>
                  <a:lnTo>
                    <a:pt x="19216" y="4310"/>
                  </a:lnTo>
                  <a:lnTo>
                    <a:pt x="19216" y="1985"/>
                  </a:lnTo>
                  <a:cubicBezTo>
                    <a:pt x="19216" y="1609"/>
                    <a:pt x="18912" y="1305"/>
                    <a:pt x="18536" y="1303"/>
                  </a:cubicBezTo>
                  <a:lnTo>
                    <a:pt x="7164" y="1303"/>
                  </a:lnTo>
                  <a:cubicBezTo>
                    <a:pt x="6383" y="473"/>
                    <a:pt x="5294" y="1"/>
                    <a:pt x="415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 name="Google Shape;1632;p51"/>
            <p:cNvSpPr/>
            <p:nvPr/>
          </p:nvSpPr>
          <p:spPr>
            <a:xfrm>
              <a:off x="4916015" y="2157026"/>
              <a:ext cx="81037" cy="81642"/>
            </a:xfrm>
            <a:custGeom>
              <a:avLst/>
              <a:gdLst/>
              <a:ahLst/>
              <a:cxnLst/>
              <a:rect l="l" t="t" r="r" b="b"/>
              <a:pathLst>
                <a:path w="3882" h="3911" extrusionOk="0">
                  <a:moveTo>
                    <a:pt x="1941" y="1114"/>
                  </a:moveTo>
                  <a:cubicBezTo>
                    <a:pt x="2049" y="1114"/>
                    <a:pt x="2159" y="1135"/>
                    <a:pt x="2263" y="1178"/>
                  </a:cubicBezTo>
                  <a:cubicBezTo>
                    <a:pt x="2578" y="1307"/>
                    <a:pt x="2783" y="1615"/>
                    <a:pt x="2783" y="1956"/>
                  </a:cubicBezTo>
                  <a:cubicBezTo>
                    <a:pt x="2783" y="2420"/>
                    <a:pt x="2405" y="2798"/>
                    <a:pt x="1940" y="2798"/>
                  </a:cubicBezTo>
                  <a:cubicBezTo>
                    <a:pt x="1600" y="2798"/>
                    <a:pt x="1292" y="2593"/>
                    <a:pt x="1162" y="2278"/>
                  </a:cubicBezTo>
                  <a:cubicBezTo>
                    <a:pt x="1032" y="1963"/>
                    <a:pt x="1104" y="1601"/>
                    <a:pt x="1344" y="1359"/>
                  </a:cubicBezTo>
                  <a:cubicBezTo>
                    <a:pt x="1506" y="1199"/>
                    <a:pt x="1721" y="1114"/>
                    <a:pt x="1941" y="1114"/>
                  </a:cubicBezTo>
                  <a:close/>
                  <a:moveTo>
                    <a:pt x="1826" y="1"/>
                  </a:moveTo>
                  <a:cubicBezTo>
                    <a:pt x="1682" y="1"/>
                    <a:pt x="1541" y="46"/>
                    <a:pt x="1425" y="131"/>
                  </a:cubicBezTo>
                  <a:lnTo>
                    <a:pt x="1361" y="178"/>
                  </a:lnTo>
                  <a:lnTo>
                    <a:pt x="1283" y="178"/>
                  </a:lnTo>
                  <a:cubicBezTo>
                    <a:pt x="1139" y="178"/>
                    <a:pt x="999" y="224"/>
                    <a:pt x="883" y="308"/>
                  </a:cubicBezTo>
                  <a:lnTo>
                    <a:pt x="698" y="441"/>
                  </a:lnTo>
                  <a:cubicBezTo>
                    <a:pt x="582" y="526"/>
                    <a:pt x="494" y="644"/>
                    <a:pt x="450" y="782"/>
                  </a:cubicBezTo>
                  <a:lnTo>
                    <a:pt x="426" y="857"/>
                  </a:lnTo>
                  <a:lnTo>
                    <a:pt x="363" y="902"/>
                  </a:lnTo>
                  <a:cubicBezTo>
                    <a:pt x="245" y="987"/>
                    <a:pt x="160" y="1106"/>
                    <a:pt x="115" y="1243"/>
                  </a:cubicBezTo>
                  <a:lnTo>
                    <a:pt x="45" y="1460"/>
                  </a:lnTo>
                  <a:cubicBezTo>
                    <a:pt x="1" y="1598"/>
                    <a:pt x="1" y="1745"/>
                    <a:pt x="45" y="1881"/>
                  </a:cubicBezTo>
                  <a:lnTo>
                    <a:pt x="70" y="1956"/>
                  </a:lnTo>
                  <a:lnTo>
                    <a:pt x="45" y="2030"/>
                  </a:lnTo>
                  <a:cubicBezTo>
                    <a:pt x="1" y="2168"/>
                    <a:pt x="1" y="2315"/>
                    <a:pt x="45" y="2451"/>
                  </a:cubicBezTo>
                  <a:lnTo>
                    <a:pt x="115" y="2668"/>
                  </a:lnTo>
                  <a:cubicBezTo>
                    <a:pt x="160" y="2805"/>
                    <a:pt x="245" y="2925"/>
                    <a:pt x="363" y="3009"/>
                  </a:cubicBezTo>
                  <a:lnTo>
                    <a:pt x="426" y="3055"/>
                  </a:lnTo>
                  <a:lnTo>
                    <a:pt x="450" y="3129"/>
                  </a:lnTo>
                  <a:cubicBezTo>
                    <a:pt x="494" y="3267"/>
                    <a:pt x="582" y="3386"/>
                    <a:pt x="698" y="3470"/>
                  </a:cubicBezTo>
                  <a:lnTo>
                    <a:pt x="883" y="3605"/>
                  </a:lnTo>
                  <a:cubicBezTo>
                    <a:pt x="999" y="3689"/>
                    <a:pt x="1139" y="3733"/>
                    <a:pt x="1283" y="3735"/>
                  </a:cubicBezTo>
                  <a:lnTo>
                    <a:pt x="1363" y="3735"/>
                  </a:lnTo>
                  <a:lnTo>
                    <a:pt x="1427" y="3781"/>
                  </a:lnTo>
                  <a:cubicBezTo>
                    <a:pt x="1543" y="3865"/>
                    <a:pt x="1682" y="3911"/>
                    <a:pt x="1827" y="3911"/>
                  </a:cubicBezTo>
                  <a:lnTo>
                    <a:pt x="2057" y="3911"/>
                  </a:lnTo>
                  <a:cubicBezTo>
                    <a:pt x="2200" y="3911"/>
                    <a:pt x="2339" y="3865"/>
                    <a:pt x="2455" y="3781"/>
                  </a:cubicBezTo>
                  <a:lnTo>
                    <a:pt x="2520" y="3735"/>
                  </a:lnTo>
                  <a:lnTo>
                    <a:pt x="2598" y="3735"/>
                  </a:lnTo>
                  <a:cubicBezTo>
                    <a:pt x="2741" y="3735"/>
                    <a:pt x="2882" y="3689"/>
                    <a:pt x="2998" y="3605"/>
                  </a:cubicBezTo>
                  <a:lnTo>
                    <a:pt x="3183" y="3470"/>
                  </a:lnTo>
                  <a:cubicBezTo>
                    <a:pt x="3299" y="3386"/>
                    <a:pt x="3386" y="3267"/>
                    <a:pt x="3431" y="3129"/>
                  </a:cubicBezTo>
                  <a:lnTo>
                    <a:pt x="3455" y="3055"/>
                  </a:lnTo>
                  <a:lnTo>
                    <a:pt x="3518" y="3009"/>
                  </a:lnTo>
                  <a:cubicBezTo>
                    <a:pt x="3635" y="2925"/>
                    <a:pt x="3721" y="2805"/>
                    <a:pt x="3765" y="2668"/>
                  </a:cubicBezTo>
                  <a:lnTo>
                    <a:pt x="3836" y="2451"/>
                  </a:lnTo>
                  <a:cubicBezTo>
                    <a:pt x="3882" y="2315"/>
                    <a:pt x="3882" y="2167"/>
                    <a:pt x="3836" y="2030"/>
                  </a:cubicBezTo>
                  <a:lnTo>
                    <a:pt x="3811" y="1956"/>
                  </a:lnTo>
                  <a:lnTo>
                    <a:pt x="3836" y="1881"/>
                  </a:lnTo>
                  <a:cubicBezTo>
                    <a:pt x="3880" y="1745"/>
                    <a:pt x="3880" y="1596"/>
                    <a:pt x="3836" y="1460"/>
                  </a:cubicBezTo>
                  <a:lnTo>
                    <a:pt x="3765" y="1243"/>
                  </a:lnTo>
                  <a:cubicBezTo>
                    <a:pt x="3720" y="1106"/>
                    <a:pt x="3634" y="987"/>
                    <a:pt x="3518" y="902"/>
                  </a:cubicBezTo>
                  <a:lnTo>
                    <a:pt x="3454" y="857"/>
                  </a:lnTo>
                  <a:lnTo>
                    <a:pt x="3429" y="782"/>
                  </a:lnTo>
                  <a:cubicBezTo>
                    <a:pt x="3385" y="644"/>
                    <a:pt x="3298" y="525"/>
                    <a:pt x="3182" y="441"/>
                  </a:cubicBezTo>
                  <a:lnTo>
                    <a:pt x="2997" y="308"/>
                  </a:lnTo>
                  <a:cubicBezTo>
                    <a:pt x="2880" y="222"/>
                    <a:pt x="2741" y="178"/>
                    <a:pt x="2598" y="178"/>
                  </a:cubicBezTo>
                  <a:lnTo>
                    <a:pt x="2518" y="178"/>
                  </a:lnTo>
                  <a:lnTo>
                    <a:pt x="2454" y="131"/>
                  </a:lnTo>
                  <a:cubicBezTo>
                    <a:pt x="2338" y="46"/>
                    <a:pt x="2199" y="1"/>
                    <a:pt x="205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3" name="Google Shape;1633;p51"/>
          <p:cNvGrpSpPr/>
          <p:nvPr/>
        </p:nvGrpSpPr>
        <p:grpSpPr>
          <a:xfrm>
            <a:off x="5887224" y="2327154"/>
            <a:ext cx="400849" cy="344943"/>
            <a:chOff x="5451480" y="2095820"/>
            <a:chExt cx="456808" cy="393097"/>
          </a:xfrm>
        </p:grpSpPr>
        <p:sp>
          <p:nvSpPr>
            <p:cNvPr id="1634" name="Google Shape;1634;p51"/>
            <p:cNvSpPr/>
            <p:nvPr/>
          </p:nvSpPr>
          <p:spPr>
            <a:xfrm>
              <a:off x="5451480" y="2095820"/>
              <a:ext cx="456808" cy="393097"/>
            </a:xfrm>
            <a:custGeom>
              <a:avLst/>
              <a:gdLst/>
              <a:ahLst/>
              <a:cxnLst/>
              <a:rect l="l" t="t" r="r" b="b"/>
              <a:pathLst>
                <a:path w="21883" h="18831" extrusionOk="0">
                  <a:moveTo>
                    <a:pt x="18962" y="2410"/>
                  </a:moveTo>
                  <a:cubicBezTo>
                    <a:pt x="19761" y="2410"/>
                    <a:pt x="20409" y="3058"/>
                    <a:pt x="20409" y="3857"/>
                  </a:cubicBezTo>
                  <a:lnTo>
                    <a:pt x="20409" y="5137"/>
                  </a:lnTo>
                  <a:lnTo>
                    <a:pt x="1476" y="5137"/>
                  </a:lnTo>
                  <a:lnTo>
                    <a:pt x="1476" y="3857"/>
                  </a:lnTo>
                  <a:cubicBezTo>
                    <a:pt x="1476" y="3058"/>
                    <a:pt x="2124" y="2410"/>
                    <a:pt x="2922" y="2410"/>
                  </a:cubicBezTo>
                  <a:lnTo>
                    <a:pt x="3377" y="2410"/>
                  </a:lnTo>
                  <a:lnTo>
                    <a:pt x="3377" y="2676"/>
                  </a:lnTo>
                  <a:cubicBezTo>
                    <a:pt x="3371" y="3087"/>
                    <a:pt x="3703" y="3425"/>
                    <a:pt x="4114" y="3425"/>
                  </a:cubicBezTo>
                  <a:cubicBezTo>
                    <a:pt x="4525" y="3425"/>
                    <a:pt x="4857" y="3087"/>
                    <a:pt x="4851" y="2676"/>
                  </a:cubicBezTo>
                  <a:lnTo>
                    <a:pt x="4851" y="2410"/>
                  </a:lnTo>
                  <a:lnTo>
                    <a:pt x="6109" y="2410"/>
                  </a:lnTo>
                  <a:lnTo>
                    <a:pt x="6109" y="2676"/>
                  </a:lnTo>
                  <a:cubicBezTo>
                    <a:pt x="6103" y="3087"/>
                    <a:pt x="6434" y="3425"/>
                    <a:pt x="6845" y="3425"/>
                  </a:cubicBezTo>
                  <a:cubicBezTo>
                    <a:pt x="7257" y="3425"/>
                    <a:pt x="7588" y="3087"/>
                    <a:pt x="7582" y="2676"/>
                  </a:cubicBezTo>
                  <a:lnTo>
                    <a:pt x="7582" y="2410"/>
                  </a:lnTo>
                  <a:lnTo>
                    <a:pt x="8840" y="2410"/>
                  </a:lnTo>
                  <a:lnTo>
                    <a:pt x="8840" y="2676"/>
                  </a:lnTo>
                  <a:cubicBezTo>
                    <a:pt x="8834" y="3087"/>
                    <a:pt x="9166" y="3425"/>
                    <a:pt x="9577" y="3425"/>
                  </a:cubicBezTo>
                  <a:cubicBezTo>
                    <a:pt x="9988" y="3425"/>
                    <a:pt x="10320" y="3087"/>
                    <a:pt x="10314" y="2676"/>
                  </a:cubicBezTo>
                  <a:lnTo>
                    <a:pt x="10314" y="2410"/>
                  </a:lnTo>
                  <a:lnTo>
                    <a:pt x="11572" y="2410"/>
                  </a:lnTo>
                  <a:lnTo>
                    <a:pt x="11572" y="2676"/>
                  </a:lnTo>
                  <a:cubicBezTo>
                    <a:pt x="11564" y="3087"/>
                    <a:pt x="11897" y="3425"/>
                    <a:pt x="12308" y="3425"/>
                  </a:cubicBezTo>
                  <a:cubicBezTo>
                    <a:pt x="12719" y="3425"/>
                    <a:pt x="13051" y="3087"/>
                    <a:pt x="13045" y="2676"/>
                  </a:cubicBezTo>
                  <a:lnTo>
                    <a:pt x="13045" y="2410"/>
                  </a:lnTo>
                  <a:lnTo>
                    <a:pt x="14303" y="2410"/>
                  </a:lnTo>
                  <a:lnTo>
                    <a:pt x="14303" y="2676"/>
                  </a:lnTo>
                  <a:cubicBezTo>
                    <a:pt x="14295" y="3087"/>
                    <a:pt x="14627" y="3425"/>
                    <a:pt x="15040" y="3425"/>
                  </a:cubicBezTo>
                  <a:cubicBezTo>
                    <a:pt x="15451" y="3425"/>
                    <a:pt x="15783" y="3087"/>
                    <a:pt x="15776" y="2676"/>
                  </a:cubicBezTo>
                  <a:lnTo>
                    <a:pt x="15776" y="2410"/>
                  </a:lnTo>
                  <a:lnTo>
                    <a:pt x="17033" y="2410"/>
                  </a:lnTo>
                  <a:lnTo>
                    <a:pt x="17033" y="2676"/>
                  </a:lnTo>
                  <a:cubicBezTo>
                    <a:pt x="17033" y="3082"/>
                    <a:pt x="17363" y="3413"/>
                    <a:pt x="17771" y="3413"/>
                  </a:cubicBezTo>
                  <a:cubicBezTo>
                    <a:pt x="18178" y="3413"/>
                    <a:pt x="18508" y="3082"/>
                    <a:pt x="18508" y="2676"/>
                  </a:cubicBezTo>
                  <a:lnTo>
                    <a:pt x="18508" y="2410"/>
                  </a:lnTo>
                  <a:close/>
                  <a:moveTo>
                    <a:pt x="20409" y="6612"/>
                  </a:moveTo>
                  <a:lnTo>
                    <a:pt x="20409" y="15911"/>
                  </a:lnTo>
                  <a:cubicBezTo>
                    <a:pt x="20408" y="16709"/>
                    <a:pt x="19761" y="17357"/>
                    <a:pt x="18962" y="17357"/>
                  </a:cubicBezTo>
                  <a:lnTo>
                    <a:pt x="2922" y="17357"/>
                  </a:lnTo>
                  <a:cubicBezTo>
                    <a:pt x="2122" y="17357"/>
                    <a:pt x="1476" y="16709"/>
                    <a:pt x="1474" y="15911"/>
                  </a:cubicBezTo>
                  <a:lnTo>
                    <a:pt x="1474" y="6612"/>
                  </a:lnTo>
                  <a:close/>
                  <a:moveTo>
                    <a:pt x="4114" y="1"/>
                  </a:moveTo>
                  <a:cubicBezTo>
                    <a:pt x="3701" y="1"/>
                    <a:pt x="3370" y="337"/>
                    <a:pt x="3377" y="750"/>
                  </a:cubicBezTo>
                  <a:lnTo>
                    <a:pt x="3377" y="936"/>
                  </a:lnTo>
                  <a:lnTo>
                    <a:pt x="2922" y="936"/>
                  </a:lnTo>
                  <a:cubicBezTo>
                    <a:pt x="1311" y="936"/>
                    <a:pt x="1" y="2246"/>
                    <a:pt x="1" y="3857"/>
                  </a:cubicBezTo>
                  <a:lnTo>
                    <a:pt x="1" y="15910"/>
                  </a:lnTo>
                  <a:cubicBezTo>
                    <a:pt x="1" y="17521"/>
                    <a:pt x="1311" y="18830"/>
                    <a:pt x="2922" y="18830"/>
                  </a:cubicBezTo>
                  <a:lnTo>
                    <a:pt x="18962" y="18830"/>
                  </a:lnTo>
                  <a:cubicBezTo>
                    <a:pt x="20573" y="18830"/>
                    <a:pt x="21883" y="17521"/>
                    <a:pt x="21883" y="15910"/>
                  </a:cubicBezTo>
                  <a:lnTo>
                    <a:pt x="21883" y="3857"/>
                  </a:lnTo>
                  <a:cubicBezTo>
                    <a:pt x="21883" y="2246"/>
                    <a:pt x="20573" y="936"/>
                    <a:pt x="18962" y="936"/>
                  </a:cubicBezTo>
                  <a:lnTo>
                    <a:pt x="18508" y="936"/>
                  </a:lnTo>
                  <a:lnTo>
                    <a:pt x="18508" y="750"/>
                  </a:lnTo>
                  <a:cubicBezTo>
                    <a:pt x="18514" y="337"/>
                    <a:pt x="18182" y="1"/>
                    <a:pt x="17770" y="1"/>
                  </a:cubicBezTo>
                  <a:cubicBezTo>
                    <a:pt x="17358" y="1"/>
                    <a:pt x="17027" y="337"/>
                    <a:pt x="17033" y="750"/>
                  </a:cubicBezTo>
                  <a:lnTo>
                    <a:pt x="17033" y="936"/>
                  </a:lnTo>
                  <a:lnTo>
                    <a:pt x="15776" y="936"/>
                  </a:lnTo>
                  <a:lnTo>
                    <a:pt x="15776" y="750"/>
                  </a:lnTo>
                  <a:cubicBezTo>
                    <a:pt x="15783" y="337"/>
                    <a:pt x="15451" y="1"/>
                    <a:pt x="15040" y="1"/>
                  </a:cubicBezTo>
                  <a:cubicBezTo>
                    <a:pt x="14627" y="1"/>
                    <a:pt x="14295" y="337"/>
                    <a:pt x="14303" y="750"/>
                  </a:cubicBezTo>
                  <a:lnTo>
                    <a:pt x="14303" y="936"/>
                  </a:lnTo>
                  <a:lnTo>
                    <a:pt x="13045" y="936"/>
                  </a:lnTo>
                  <a:lnTo>
                    <a:pt x="13045" y="750"/>
                  </a:lnTo>
                  <a:cubicBezTo>
                    <a:pt x="13051" y="337"/>
                    <a:pt x="12719" y="1"/>
                    <a:pt x="12308" y="1"/>
                  </a:cubicBezTo>
                  <a:cubicBezTo>
                    <a:pt x="11897" y="1"/>
                    <a:pt x="11565" y="337"/>
                    <a:pt x="11572" y="750"/>
                  </a:cubicBezTo>
                  <a:lnTo>
                    <a:pt x="11572" y="936"/>
                  </a:lnTo>
                  <a:lnTo>
                    <a:pt x="10314" y="936"/>
                  </a:lnTo>
                  <a:lnTo>
                    <a:pt x="10314" y="750"/>
                  </a:lnTo>
                  <a:cubicBezTo>
                    <a:pt x="10320" y="337"/>
                    <a:pt x="9988" y="1"/>
                    <a:pt x="9575" y="1"/>
                  </a:cubicBezTo>
                  <a:cubicBezTo>
                    <a:pt x="9164" y="1"/>
                    <a:pt x="8833" y="337"/>
                    <a:pt x="8839" y="750"/>
                  </a:cubicBezTo>
                  <a:lnTo>
                    <a:pt x="8839" y="936"/>
                  </a:lnTo>
                  <a:lnTo>
                    <a:pt x="7582" y="936"/>
                  </a:lnTo>
                  <a:lnTo>
                    <a:pt x="7582" y="750"/>
                  </a:lnTo>
                  <a:cubicBezTo>
                    <a:pt x="7588" y="337"/>
                    <a:pt x="7257" y="1"/>
                    <a:pt x="6845" y="1"/>
                  </a:cubicBezTo>
                  <a:cubicBezTo>
                    <a:pt x="6433" y="1"/>
                    <a:pt x="6101" y="337"/>
                    <a:pt x="6109" y="750"/>
                  </a:cubicBezTo>
                  <a:lnTo>
                    <a:pt x="6109" y="936"/>
                  </a:lnTo>
                  <a:lnTo>
                    <a:pt x="4851" y="936"/>
                  </a:lnTo>
                  <a:lnTo>
                    <a:pt x="4851" y="750"/>
                  </a:lnTo>
                  <a:cubicBezTo>
                    <a:pt x="4857" y="337"/>
                    <a:pt x="4525" y="1"/>
                    <a:pt x="411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 name="Google Shape;1635;p51"/>
            <p:cNvSpPr/>
            <p:nvPr/>
          </p:nvSpPr>
          <p:spPr>
            <a:xfrm>
              <a:off x="5516839" y="2269062"/>
              <a:ext cx="49244" cy="49244"/>
            </a:xfrm>
            <a:custGeom>
              <a:avLst/>
              <a:gdLst/>
              <a:ahLst/>
              <a:cxnLst/>
              <a:rect l="l" t="t" r="r" b="b"/>
              <a:pathLst>
                <a:path w="2359" h="2359" extrusionOk="0">
                  <a:moveTo>
                    <a:pt x="324" y="0"/>
                  </a:moveTo>
                  <a:cubicBezTo>
                    <a:pt x="145" y="0"/>
                    <a:pt x="0" y="145"/>
                    <a:pt x="0" y="324"/>
                  </a:cubicBezTo>
                  <a:lnTo>
                    <a:pt x="0" y="2035"/>
                  </a:lnTo>
                  <a:cubicBezTo>
                    <a:pt x="0" y="2213"/>
                    <a:pt x="145" y="2359"/>
                    <a:pt x="324" y="2359"/>
                  </a:cubicBezTo>
                  <a:lnTo>
                    <a:pt x="2035" y="2359"/>
                  </a:lnTo>
                  <a:cubicBezTo>
                    <a:pt x="2213" y="2359"/>
                    <a:pt x="2359" y="2213"/>
                    <a:pt x="2359" y="2035"/>
                  </a:cubicBezTo>
                  <a:lnTo>
                    <a:pt x="2359" y="324"/>
                  </a:lnTo>
                  <a:cubicBezTo>
                    <a:pt x="2359" y="145"/>
                    <a:pt x="2213" y="0"/>
                    <a:pt x="203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 name="Google Shape;1636;p51"/>
            <p:cNvSpPr/>
            <p:nvPr/>
          </p:nvSpPr>
          <p:spPr>
            <a:xfrm>
              <a:off x="5516839" y="2359325"/>
              <a:ext cx="49244" cy="49244"/>
            </a:xfrm>
            <a:custGeom>
              <a:avLst/>
              <a:gdLst/>
              <a:ahLst/>
              <a:cxnLst/>
              <a:rect l="l" t="t" r="r" b="b"/>
              <a:pathLst>
                <a:path w="2359" h="2359" extrusionOk="0">
                  <a:moveTo>
                    <a:pt x="324" y="0"/>
                  </a:moveTo>
                  <a:cubicBezTo>
                    <a:pt x="145" y="0"/>
                    <a:pt x="0" y="145"/>
                    <a:pt x="0" y="324"/>
                  </a:cubicBezTo>
                  <a:lnTo>
                    <a:pt x="0" y="2035"/>
                  </a:lnTo>
                  <a:cubicBezTo>
                    <a:pt x="0" y="2214"/>
                    <a:pt x="145" y="2359"/>
                    <a:pt x="324" y="2359"/>
                  </a:cubicBezTo>
                  <a:lnTo>
                    <a:pt x="2035" y="2359"/>
                  </a:lnTo>
                  <a:cubicBezTo>
                    <a:pt x="2213" y="2359"/>
                    <a:pt x="2359" y="2214"/>
                    <a:pt x="2359" y="2035"/>
                  </a:cubicBezTo>
                  <a:lnTo>
                    <a:pt x="2359" y="324"/>
                  </a:lnTo>
                  <a:cubicBezTo>
                    <a:pt x="2359" y="145"/>
                    <a:pt x="2213" y="0"/>
                    <a:pt x="203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 name="Google Shape;1637;p51"/>
            <p:cNvSpPr/>
            <p:nvPr/>
          </p:nvSpPr>
          <p:spPr>
            <a:xfrm>
              <a:off x="5609149" y="2359325"/>
              <a:ext cx="49223" cy="49244"/>
            </a:xfrm>
            <a:custGeom>
              <a:avLst/>
              <a:gdLst/>
              <a:ahLst/>
              <a:cxnLst/>
              <a:rect l="l" t="t" r="r" b="b"/>
              <a:pathLst>
                <a:path w="2358" h="2359" extrusionOk="0">
                  <a:moveTo>
                    <a:pt x="323" y="0"/>
                  </a:moveTo>
                  <a:cubicBezTo>
                    <a:pt x="144" y="0"/>
                    <a:pt x="0" y="145"/>
                    <a:pt x="0" y="324"/>
                  </a:cubicBezTo>
                  <a:lnTo>
                    <a:pt x="0" y="2035"/>
                  </a:lnTo>
                  <a:cubicBezTo>
                    <a:pt x="0" y="2214"/>
                    <a:pt x="144" y="2359"/>
                    <a:pt x="323" y="2359"/>
                  </a:cubicBezTo>
                  <a:lnTo>
                    <a:pt x="2035" y="2359"/>
                  </a:lnTo>
                  <a:cubicBezTo>
                    <a:pt x="2212" y="2359"/>
                    <a:pt x="2357" y="2214"/>
                    <a:pt x="2357" y="2035"/>
                  </a:cubicBezTo>
                  <a:lnTo>
                    <a:pt x="2357" y="324"/>
                  </a:lnTo>
                  <a:cubicBezTo>
                    <a:pt x="2357" y="145"/>
                    <a:pt x="2212" y="0"/>
                    <a:pt x="203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 name="Google Shape;1638;p51"/>
            <p:cNvSpPr/>
            <p:nvPr/>
          </p:nvSpPr>
          <p:spPr>
            <a:xfrm>
              <a:off x="5701416" y="2359325"/>
              <a:ext cx="49244" cy="49244"/>
            </a:xfrm>
            <a:custGeom>
              <a:avLst/>
              <a:gdLst/>
              <a:ahLst/>
              <a:cxnLst/>
              <a:rect l="l" t="t" r="r" b="b"/>
              <a:pathLst>
                <a:path w="2359" h="2359" extrusionOk="0">
                  <a:moveTo>
                    <a:pt x="325" y="0"/>
                  </a:moveTo>
                  <a:cubicBezTo>
                    <a:pt x="146" y="0"/>
                    <a:pt x="1" y="145"/>
                    <a:pt x="1" y="324"/>
                  </a:cubicBezTo>
                  <a:lnTo>
                    <a:pt x="1" y="2035"/>
                  </a:lnTo>
                  <a:cubicBezTo>
                    <a:pt x="1" y="2214"/>
                    <a:pt x="146" y="2359"/>
                    <a:pt x="325" y="2359"/>
                  </a:cubicBezTo>
                  <a:lnTo>
                    <a:pt x="2035" y="2359"/>
                  </a:lnTo>
                  <a:cubicBezTo>
                    <a:pt x="2214" y="2359"/>
                    <a:pt x="2359" y="2214"/>
                    <a:pt x="2359" y="2035"/>
                  </a:cubicBezTo>
                  <a:lnTo>
                    <a:pt x="2359" y="324"/>
                  </a:lnTo>
                  <a:cubicBezTo>
                    <a:pt x="2359" y="145"/>
                    <a:pt x="2214" y="0"/>
                    <a:pt x="203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 name="Google Shape;1639;p51"/>
            <p:cNvSpPr/>
            <p:nvPr/>
          </p:nvSpPr>
          <p:spPr>
            <a:xfrm>
              <a:off x="5776587" y="2343941"/>
              <a:ext cx="83270" cy="80181"/>
            </a:xfrm>
            <a:custGeom>
              <a:avLst/>
              <a:gdLst/>
              <a:ahLst/>
              <a:cxnLst/>
              <a:rect l="l" t="t" r="r" b="b"/>
              <a:pathLst>
                <a:path w="3989" h="3841" extrusionOk="0">
                  <a:moveTo>
                    <a:pt x="3179" y="1"/>
                  </a:moveTo>
                  <a:cubicBezTo>
                    <a:pt x="2990" y="1"/>
                    <a:pt x="2802" y="72"/>
                    <a:pt x="2657" y="216"/>
                  </a:cubicBezTo>
                  <a:lnTo>
                    <a:pt x="2136" y="737"/>
                  </a:lnTo>
                  <a:lnTo>
                    <a:pt x="1144" y="737"/>
                  </a:lnTo>
                  <a:cubicBezTo>
                    <a:pt x="965" y="737"/>
                    <a:pt x="821" y="882"/>
                    <a:pt x="821" y="1061"/>
                  </a:cubicBezTo>
                  <a:lnTo>
                    <a:pt x="821" y="2053"/>
                  </a:lnTo>
                  <a:lnTo>
                    <a:pt x="299" y="2575"/>
                  </a:lnTo>
                  <a:cubicBezTo>
                    <a:pt x="4" y="2860"/>
                    <a:pt x="1" y="3333"/>
                    <a:pt x="291" y="3625"/>
                  </a:cubicBezTo>
                  <a:cubicBezTo>
                    <a:pt x="435" y="3768"/>
                    <a:pt x="623" y="3840"/>
                    <a:pt x="812" y="3840"/>
                  </a:cubicBezTo>
                  <a:cubicBezTo>
                    <a:pt x="1004" y="3840"/>
                    <a:pt x="1196" y="3766"/>
                    <a:pt x="1341" y="3617"/>
                  </a:cubicBezTo>
                  <a:lnTo>
                    <a:pt x="1862" y="3096"/>
                  </a:lnTo>
                  <a:lnTo>
                    <a:pt x="2854" y="3096"/>
                  </a:lnTo>
                  <a:cubicBezTo>
                    <a:pt x="3033" y="3096"/>
                    <a:pt x="3177" y="2951"/>
                    <a:pt x="3177" y="2772"/>
                  </a:cubicBezTo>
                  <a:lnTo>
                    <a:pt x="3177" y="1780"/>
                  </a:lnTo>
                  <a:lnTo>
                    <a:pt x="3700" y="1260"/>
                  </a:lnTo>
                  <a:cubicBezTo>
                    <a:pt x="3989" y="971"/>
                    <a:pt x="3989" y="503"/>
                    <a:pt x="3700" y="216"/>
                  </a:cubicBezTo>
                  <a:cubicBezTo>
                    <a:pt x="3556" y="72"/>
                    <a:pt x="3368" y="1"/>
                    <a:pt x="317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 name="Google Shape;1640;p51"/>
            <p:cNvSpPr/>
            <p:nvPr/>
          </p:nvSpPr>
          <p:spPr>
            <a:xfrm>
              <a:off x="5592240" y="2252487"/>
              <a:ext cx="83041" cy="80014"/>
            </a:xfrm>
            <a:custGeom>
              <a:avLst/>
              <a:gdLst/>
              <a:ahLst/>
              <a:cxnLst/>
              <a:rect l="l" t="t" r="r" b="b"/>
              <a:pathLst>
                <a:path w="3978" h="3833" extrusionOk="0">
                  <a:moveTo>
                    <a:pt x="3168" y="1"/>
                  </a:moveTo>
                  <a:cubicBezTo>
                    <a:pt x="2979" y="1"/>
                    <a:pt x="2790" y="73"/>
                    <a:pt x="2646" y="216"/>
                  </a:cubicBezTo>
                  <a:lnTo>
                    <a:pt x="2068" y="794"/>
                  </a:lnTo>
                  <a:lnTo>
                    <a:pt x="1133" y="794"/>
                  </a:lnTo>
                  <a:cubicBezTo>
                    <a:pt x="954" y="794"/>
                    <a:pt x="809" y="939"/>
                    <a:pt x="809" y="1118"/>
                  </a:cubicBezTo>
                  <a:lnTo>
                    <a:pt x="809" y="2055"/>
                  </a:lnTo>
                  <a:lnTo>
                    <a:pt x="287" y="2575"/>
                  </a:lnTo>
                  <a:cubicBezTo>
                    <a:pt x="0" y="2864"/>
                    <a:pt x="0" y="3330"/>
                    <a:pt x="287" y="3617"/>
                  </a:cubicBezTo>
                  <a:cubicBezTo>
                    <a:pt x="432" y="3761"/>
                    <a:pt x="621" y="3833"/>
                    <a:pt x="809" y="3833"/>
                  </a:cubicBezTo>
                  <a:cubicBezTo>
                    <a:pt x="998" y="3833"/>
                    <a:pt x="1186" y="3761"/>
                    <a:pt x="1330" y="3617"/>
                  </a:cubicBezTo>
                  <a:lnTo>
                    <a:pt x="1795" y="3153"/>
                  </a:lnTo>
                  <a:lnTo>
                    <a:pt x="2845" y="3153"/>
                  </a:lnTo>
                  <a:cubicBezTo>
                    <a:pt x="3022" y="3153"/>
                    <a:pt x="3167" y="3009"/>
                    <a:pt x="3167" y="2830"/>
                  </a:cubicBezTo>
                  <a:lnTo>
                    <a:pt x="3167" y="1782"/>
                  </a:lnTo>
                  <a:lnTo>
                    <a:pt x="3688" y="1260"/>
                  </a:lnTo>
                  <a:cubicBezTo>
                    <a:pt x="3977" y="971"/>
                    <a:pt x="3977" y="505"/>
                    <a:pt x="3688" y="216"/>
                  </a:cubicBezTo>
                  <a:cubicBezTo>
                    <a:pt x="3545" y="73"/>
                    <a:pt x="3356" y="1"/>
                    <a:pt x="316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 name="Google Shape;1641;p51"/>
            <p:cNvSpPr/>
            <p:nvPr/>
          </p:nvSpPr>
          <p:spPr>
            <a:xfrm>
              <a:off x="5684507" y="2252487"/>
              <a:ext cx="83041" cy="80014"/>
            </a:xfrm>
            <a:custGeom>
              <a:avLst/>
              <a:gdLst/>
              <a:ahLst/>
              <a:cxnLst/>
              <a:rect l="l" t="t" r="r" b="b"/>
              <a:pathLst>
                <a:path w="3978" h="3833" extrusionOk="0">
                  <a:moveTo>
                    <a:pt x="3168" y="1"/>
                  </a:moveTo>
                  <a:cubicBezTo>
                    <a:pt x="2980" y="1"/>
                    <a:pt x="2791" y="73"/>
                    <a:pt x="2648" y="216"/>
                  </a:cubicBezTo>
                  <a:lnTo>
                    <a:pt x="2070" y="794"/>
                  </a:lnTo>
                  <a:lnTo>
                    <a:pt x="1133" y="794"/>
                  </a:lnTo>
                  <a:cubicBezTo>
                    <a:pt x="954" y="794"/>
                    <a:pt x="811" y="939"/>
                    <a:pt x="811" y="1118"/>
                  </a:cubicBezTo>
                  <a:lnTo>
                    <a:pt x="811" y="2055"/>
                  </a:lnTo>
                  <a:lnTo>
                    <a:pt x="289" y="2576"/>
                  </a:lnTo>
                  <a:cubicBezTo>
                    <a:pt x="0" y="2864"/>
                    <a:pt x="0" y="3330"/>
                    <a:pt x="289" y="3617"/>
                  </a:cubicBezTo>
                  <a:cubicBezTo>
                    <a:pt x="433" y="3761"/>
                    <a:pt x="621" y="3833"/>
                    <a:pt x="810" y="3833"/>
                  </a:cubicBezTo>
                  <a:cubicBezTo>
                    <a:pt x="998" y="3833"/>
                    <a:pt x="1187" y="3761"/>
                    <a:pt x="1330" y="3617"/>
                  </a:cubicBezTo>
                  <a:lnTo>
                    <a:pt x="1795" y="3154"/>
                  </a:lnTo>
                  <a:lnTo>
                    <a:pt x="2845" y="3154"/>
                  </a:lnTo>
                  <a:cubicBezTo>
                    <a:pt x="3022" y="3154"/>
                    <a:pt x="3167" y="3009"/>
                    <a:pt x="3167" y="2830"/>
                  </a:cubicBezTo>
                  <a:lnTo>
                    <a:pt x="3167" y="1782"/>
                  </a:lnTo>
                  <a:lnTo>
                    <a:pt x="3689" y="1260"/>
                  </a:lnTo>
                  <a:cubicBezTo>
                    <a:pt x="3978" y="971"/>
                    <a:pt x="3978" y="505"/>
                    <a:pt x="3690" y="216"/>
                  </a:cubicBezTo>
                  <a:cubicBezTo>
                    <a:pt x="3546" y="73"/>
                    <a:pt x="3357" y="1"/>
                    <a:pt x="316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 name="Google Shape;1642;p51"/>
            <p:cNvSpPr/>
            <p:nvPr/>
          </p:nvSpPr>
          <p:spPr>
            <a:xfrm>
              <a:off x="5776587" y="2252487"/>
              <a:ext cx="83229" cy="80181"/>
            </a:xfrm>
            <a:custGeom>
              <a:avLst/>
              <a:gdLst/>
              <a:ahLst/>
              <a:cxnLst/>
              <a:rect l="l" t="t" r="r" b="b"/>
              <a:pathLst>
                <a:path w="3987" h="3841" extrusionOk="0">
                  <a:moveTo>
                    <a:pt x="3179" y="1"/>
                  </a:moveTo>
                  <a:cubicBezTo>
                    <a:pt x="2990" y="1"/>
                    <a:pt x="2802" y="73"/>
                    <a:pt x="2657" y="216"/>
                  </a:cubicBezTo>
                  <a:lnTo>
                    <a:pt x="2079" y="794"/>
                  </a:lnTo>
                  <a:lnTo>
                    <a:pt x="1144" y="794"/>
                  </a:lnTo>
                  <a:cubicBezTo>
                    <a:pt x="965" y="794"/>
                    <a:pt x="820" y="939"/>
                    <a:pt x="820" y="1118"/>
                  </a:cubicBezTo>
                  <a:lnTo>
                    <a:pt x="820" y="2055"/>
                  </a:lnTo>
                  <a:lnTo>
                    <a:pt x="299" y="2575"/>
                  </a:lnTo>
                  <a:cubicBezTo>
                    <a:pt x="4" y="2861"/>
                    <a:pt x="1" y="3335"/>
                    <a:pt x="291" y="3625"/>
                  </a:cubicBezTo>
                  <a:cubicBezTo>
                    <a:pt x="435" y="3769"/>
                    <a:pt x="623" y="3841"/>
                    <a:pt x="812" y="3841"/>
                  </a:cubicBezTo>
                  <a:cubicBezTo>
                    <a:pt x="1004" y="3841"/>
                    <a:pt x="1196" y="3766"/>
                    <a:pt x="1341" y="3617"/>
                  </a:cubicBezTo>
                  <a:lnTo>
                    <a:pt x="1806" y="3153"/>
                  </a:lnTo>
                  <a:lnTo>
                    <a:pt x="2854" y="3153"/>
                  </a:lnTo>
                  <a:cubicBezTo>
                    <a:pt x="3033" y="3153"/>
                    <a:pt x="3178" y="3007"/>
                    <a:pt x="3178" y="2829"/>
                  </a:cubicBezTo>
                  <a:lnTo>
                    <a:pt x="3178" y="1782"/>
                  </a:lnTo>
                  <a:lnTo>
                    <a:pt x="3698" y="1260"/>
                  </a:lnTo>
                  <a:cubicBezTo>
                    <a:pt x="3987" y="971"/>
                    <a:pt x="3987" y="505"/>
                    <a:pt x="3700" y="216"/>
                  </a:cubicBezTo>
                  <a:cubicBezTo>
                    <a:pt x="3556" y="73"/>
                    <a:pt x="3368" y="1"/>
                    <a:pt x="317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43" name="Google Shape;1643;p51"/>
          <p:cNvGrpSpPr/>
          <p:nvPr/>
        </p:nvGrpSpPr>
        <p:grpSpPr>
          <a:xfrm>
            <a:off x="6450421" y="2299200"/>
            <a:ext cx="400849" cy="400849"/>
            <a:chOff x="5978281" y="2094672"/>
            <a:chExt cx="456808" cy="456808"/>
          </a:xfrm>
        </p:grpSpPr>
        <p:sp>
          <p:nvSpPr>
            <p:cNvPr id="1644" name="Google Shape;1644;p51"/>
            <p:cNvSpPr/>
            <p:nvPr/>
          </p:nvSpPr>
          <p:spPr>
            <a:xfrm>
              <a:off x="5978281" y="2094672"/>
              <a:ext cx="456808" cy="456808"/>
            </a:xfrm>
            <a:custGeom>
              <a:avLst/>
              <a:gdLst/>
              <a:ahLst/>
              <a:cxnLst/>
              <a:rect l="l" t="t" r="r" b="b"/>
              <a:pathLst>
                <a:path w="21883" h="21883" extrusionOk="0">
                  <a:moveTo>
                    <a:pt x="10941" y="1415"/>
                  </a:moveTo>
                  <a:cubicBezTo>
                    <a:pt x="16195" y="1415"/>
                    <a:pt x="20470" y="5688"/>
                    <a:pt x="20470" y="10942"/>
                  </a:cubicBezTo>
                  <a:cubicBezTo>
                    <a:pt x="20470" y="16197"/>
                    <a:pt x="16195" y="20470"/>
                    <a:pt x="10941" y="20470"/>
                  </a:cubicBezTo>
                  <a:cubicBezTo>
                    <a:pt x="5686" y="20470"/>
                    <a:pt x="1413" y="16197"/>
                    <a:pt x="1413" y="10942"/>
                  </a:cubicBezTo>
                  <a:cubicBezTo>
                    <a:pt x="1413" y="5688"/>
                    <a:pt x="5688" y="1415"/>
                    <a:pt x="10941" y="1415"/>
                  </a:cubicBezTo>
                  <a:close/>
                  <a:moveTo>
                    <a:pt x="10941" y="1"/>
                  </a:moveTo>
                  <a:cubicBezTo>
                    <a:pt x="8019" y="1"/>
                    <a:pt x="5271" y="1140"/>
                    <a:pt x="3206" y="3206"/>
                  </a:cubicBezTo>
                  <a:cubicBezTo>
                    <a:pt x="1139" y="5273"/>
                    <a:pt x="0" y="8021"/>
                    <a:pt x="0" y="10942"/>
                  </a:cubicBezTo>
                  <a:cubicBezTo>
                    <a:pt x="0" y="13864"/>
                    <a:pt x="1139" y="16613"/>
                    <a:pt x="3206" y="18679"/>
                  </a:cubicBezTo>
                  <a:cubicBezTo>
                    <a:pt x="5272" y="20746"/>
                    <a:pt x="8020" y="21883"/>
                    <a:pt x="10941" y="21883"/>
                  </a:cubicBezTo>
                  <a:cubicBezTo>
                    <a:pt x="13862" y="21883"/>
                    <a:pt x="16612" y="20746"/>
                    <a:pt x="18678" y="18679"/>
                  </a:cubicBezTo>
                  <a:cubicBezTo>
                    <a:pt x="20743" y="16613"/>
                    <a:pt x="21882" y="13864"/>
                    <a:pt x="21882" y="10942"/>
                  </a:cubicBezTo>
                  <a:cubicBezTo>
                    <a:pt x="21882" y="8021"/>
                    <a:pt x="20743" y="5273"/>
                    <a:pt x="18678" y="3206"/>
                  </a:cubicBezTo>
                  <a:cubicBezTo>
                    <a:pt x="16612" y="1140"/>
                    <a:pt x="13864" y="1"/>
                    <a:pt x="1094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 name="Google Shape;1645;p51"/>
            <p:cNvSpPr/>
            <p:nvPr/>
          </p:nvSpPr>
          <p:spPr>
            <a:xfrm>
              <a:off x="6031679" y="2148091"/>
              <a:ext cx="349990" cy="349990"/>
            </a:xfrm>
            <a:custGeom>
              <a:avLst/>
              <a:gdLst/>
              <a:ahLst/>
              <a:cxnLst/>
              <a:rect l="l" t="t" r="r" b="b"/>
              <a:pathLst>
                <a:path w="16766" h="16766" extrusionOk="0">
                  <a:moveTo>
                    <a:pt x="8385" y="1415"/>
                  </a:moveTo>
                  <a:cubicBezTo>
                    <a:pt x="12227" y="1415"/>
                    <a:pt x="15353" y="4540"/>
                    <a:pt x="15353" y="8383"/>
                  </a:cubicBezTo>
                  <a:cubicBezTo>
                    <a:pt x="15353" y="12227"/>
                    <a:pt x="12226" y="15353"/>
                    <a:pt x="8383" y="15353"/>
                  </a:cubicBezTo>
                  <a:cubicBezTo>
                    <a:pt x="4541" y="15353"/>
                    <a:pt x="1415" y="12227"/>
                    <a:pt x="1415" y="8383"/>
                  </a:cubicBezTo>
                  <a:cubicBezTo>
                    <a:pt x="1415" y="4540"/>
                    <a:pt x="4542" y="1415"/>
                    <a:pt x="8385" y="1415"/>
                  </a:cubicBezTo>
                  <a:close/>
                  <a:moveTo>
                    <a:pt x="8383" y="1"/>
                  </a:moveTo>
                  <a:cubicBezTo>
                    <a:pt x="3761" y="1"/>
                    <a:pt x="1" y="3761"/>
                    <a:pt x="1" y="8383"/>
                  </a:cubicBezTo>
                  <a:cubicBezTo>
                    <a:pt x="1" y="13005"/>
                    <a:pt x="3761" y="16765"/>
                    <a:pt x="8383" y="16765"/>
                  </a:cubicBezTo>
                  <a:cubicBezTo>
                    <a:pt x="13005" y="16765"/>
                    <a:pt x="16765" y="13005"/>
                    <a:pt x="16765" y="8383"/>
                  </a:cubicBezTo>
                  <a:cubicBezTo>
                    <a:pt x="16765" y="3761"/>
                    <a:pt x="13005" y="1"/>
                    <a:pt x="838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 name="Google Shape;1646;p51"/>
            <p:cNvSpPr/>
            <p:nvPr/>
          </p:nvSpPr>
          <p:spPr>
            <a:xfrm>
              <a:off x="6098542" y="2213159"/>
              <a:ext cx="216286" cy="219897"/>
            </a:xfrm>
            <a:custGeom>
              <a:avLst/>
              <a:gdLst/>
              <a:ahLst/>
              <a:cxnLst/>
              <a:rect l="l" t="t" r="r" b="b"/>
              <a:pathLst>
                <a:path w="10361" h="10534" extrusionOk="0">
                  <a:moveTo>
                    <a:pt x="5359" y="1414"/>
                  </a:moveTo>
                  <a:lnTo>
                    <a:pt x="5859" y="1776"/>
                  </a:lnTo>
                  <a:cubicBezTo>
                    <a:pt x="6099" y="1951"/>
                    <a:pt x="6386" y="2044"/>
                    <a:pt x="6683" y="2044"/>
                  </a:cubicBezTo>
                  <a:lnTo>
                    <a:pt x="7300" y="2044"/>
                  </a:lnTo>
                  <a:lnTo>
                    <a:pt x="7589" y="2255"/>
                  </a:lnTo>
                  <a:lnTo>
                    <a:pt x="7780" y="2842"/>
                  </a:lnTo>
                  <a:cubicBezTo>
                    <a:pt x="7872" y="3123"/>
                    <a:pt x="8049" y="3368"/>
                    <a:pt x="8289" y="3542"/>
                  </a:cubicBezTo>
                  <a:lnTo>
                    <a:pt x="8789" y="3906"/>
                  </a:lnTo>
                  <a:lnTo>
                    <a:pt x="8899" y="4245"/>
                  </a:lnTo>
                  <a:lnTo>
                    <a:pt x="8708" y="4832"/>
                  </a:lnTo>
                  <a:cubicBezTo>
                    <a:pt x="8616" y="5115"/>
                    <a:pt x="8616" y="5417"/>
                    <a:pt x="8708" y="5700"/>
                  </a:cubicBezTo>
                  <a:lnTo>
                    <a:pt x="8899" y="6287"/>
                  </a:lnTo>
                  <a:lnTo>
                    <a:pt x="8789" y="6628"/>
                  </a:lnTo>
                  <a:lnTo>
                    <a:pt x="8289" y="6990"/>
                  </a:lnTo>
                  <a:cubicBezTo>
                    <a:pt x="8049" y="7164"/>
                    <a:pt x="7872" y="7409"/>
                    <a:pt x="7780" y="7692"/>
                  </a:cubicBezTo>
                  <a:lnTo>
                    <a:pt x="7589" y="8279"/>
                  </a:lnTo>
                  <a:lnTo>
                    <a:pt x="7300" y="8488"/>
                  </a:lnTo>
                  <a:lnTo>
                    <a:pt x="6683" y="8488"/>
                  </a:lnTo>
                  <a:cubicBezTo>
                    <a:pt x="6386" y="8488"/>
                    <a:pt x="6097" y="8581"/>
                    <a:pt x="5859" y="8755"/>
                  </a:cubicBezTo>
                  <a:lnTo>
                    <a:pt x="5359" y="9119"/>
                  </a:lnTo>
                  <a:lnTo>
                    <a:pt x="5001" y="9119"/>
                  </a:lnTo>
                  <a:lnTo>
                    <a:pt x="4502" y="8755"/>
                  </a:lnTo>
                  <a:cubicBezTo>
                    <a:pt x="4263" y="8581"/>
                    <a:pt x="3974" y="8488"/>
                    <a:pt x="3678" y="8488"/>
                  </a:cubicBezTo>
                  <a:lnTo>
                    <a:pt x="3062" y="8488"/>
                  </a:lnTo>
                  <a:lnTo>
                    <a:pt x="2771" y="8279"/>
                  </a:lnTo>
                  <a:lnTo>
                    <a:pt x="2580" y="7692"/>
                  </a:lnTo>
                  <a:cubicBezTo>
                    <a:pt x="2490" y="7409"/>
                    <a:pt x="2311" y="7163"/>
                    <a:pt x="2071" y="6990"/>
                  </a:cubicBezTo>
                  <a:lnTo>
                    <a:pt x="1571" y="6626"/>
                  </a:lnTo>
                  <a:lnTo>
                    <a:pt x="1461" y="6285"/>
                  </a:lnTo>
                  <a:lnTo>
                    <a:pt x="1652" y="5698"/>
                  </a:lnTo>
                  <a:cubicBezTo>
                    <a:pt x="1744" y="5417"/>
                    <a:pt x="1744" y="5113"/>
                    <a:pt x="1652" y="4832"/>
                  </a:cubicBezTo>
                  <a:lnTo>
                    <a:pt x="1461" y="4246"/>
                  </a:lnTo>
                  <a:lnTo>
                    <a:pt x="1571" y="3906"/>
                  </a:lnTo>
                  <a:lnTo>
                    <a:pt x="2071" y="3542"/>
                  </a:lnTo>
                  <a:cubicBezTo>
                    <a:pt x="2311" y="3369"/>
                    <a:pt x="2490" y="3123"/>
                    <a:pt x="2580" y="2842"/>
                  </a:cubicBezTo>
                  <a:lnTo>
                    <a:pt x="2771" y="2255"/>
                  </a:lnTo>
                  <a:lnTo>
                    <a:pt x="3062" y="2044"/>
                  </a:lnTo>
                  <a:lnTo>
                    <a:pt x="3678" y="2044"/>
                  </a:lnTo>
                  <a:cubicBezTo>
                    <a:pt x="3680" y="2044"/>
                    <a:pt x="3682" y="2044"/>
                    <a:pt x="3685" y="2044"/>
                  </a:cubicBezTo>
                  <a:cubicBezTo>
                    <a:pt x="3979" y="2044"/>
                    <a:pt x="4265" y="1949"/>
                    <a:pt x="4503" y="1776"/>
                  </a:cubicBezTo>
                  <a:lnTo>
                    <a:pt x="5001" y="1414"/>
                  </a:lnTo>
                  <a:close/>
                  <a:moveTo>
                    <a:pt x="4772" y="0"/>
                  </a:moveTo>
                  <a:cubicBezTo>
                    <a:pt x="4622" y="0"/>
                    <a:pt x="4477" y="48"/>
                    <a:pt x="4356" y="135"/>
                  </a:cubicBezTo>
                  <a:lnTo>
                    <a:pt x="3675" y="630"/>
                  </a:lnTo>
                  <a:lnTo>
                    <a:pt x="2831" y="630"/>
                  </a:lnTo>
                  <a:cubicBezTo>
                    <a:pt x="2683" y="630"/>
                    <a:pt x="2536" y="677"/>
                    <a:pt x="2415" y="764"/>
                  </a:cubicBezTo>
                  <a:lnTo>
                    <a:pt x="1755" y="1246"/>
                  </a:lnTo>
                  <a:cubicBezTo>
                    <a:pt x="1634" y="1335"/>
                    <a:pt x="1544" y="1458"/>
                    <a:pt x="1498" y="1602"/>
                  </a:cubicBezTo>
                  <a:lnTo>
                    <a:pt x="1238" y="2405"/>
                  </a:lnTo>
                  <a:lnTo>
                    <a:pt x="555" y="2900"/>
                  </a:lnTo>
                  <a:cubicBezTo>
                    <a:pt x="434" y="2987"/>
                    <a:pt x="346" y="3111"/>
                    <a:pt x="300" y="3253"/>
                  </a:cubicBezTo>
                  <a:lnTo>
                    <a:pt x="46" y="4028"/>
                  </a:lnTo>
                  <a:cubicBezTo>
                    <a:pt x="0" y="4170"/>
                    <a:pt x="0" y="4323"/>
                    <a:pt x="46" y="4465"/>
                  </a:cubicBezTo>
                  <a:lnTo>
                    <a:pt x="306" y="5267"/>
                  </a:lnTo>
                  <a:lnTo>
                    <a:pt x="46" y="6070"/>
                  </a:lnTo>
                  <a:cubicBezTo>
                    <a:pt x="0" y="6211"/>
                    <a:pt x="0" y="6365"/>
                    <a:pt x="46" y="6505"/>
                  </a:cubicBezTo>
                  <a:lnTo>
                    <a:pt x="298" y="7284"/>
                  </a:lnTo>
                  <a:cubicBezTo>
                    <a:pt x="344" y="7426"/>
                    <a:pt x="434" y="7549"/>
                    <a:pt x="555" y="7637"/>
                  </a:cubicBezTo>
                  <a:lnTo>
                    <a:pt x="1237" y="8132"/>
                  </a:lnTo>
                  <a:lnTo>
                    <a:pt x="1498" y="8934"/>
                  </a:lnTo>
                  <a:cubicBezTo>
                    <a:pt x="1544" y="9076"/>
                    <a:pt x="1634" y="9200"/>
                    <a:pt x="1755" y="9287"/>
                  </a:cubicBezTo>
                  <a:lnTo>
                    <a:pt x="2415" y="9767"/>
                  </a:lnTo>
                  <a:cubicBezTo>
                    <a:pt x="2536" y="9856"/>
                    <a:pt x="2681" y="9903"/>
                    <a:pt x="2831" y="9903"/>
                  </a:cubicBezTo>
                  <a:lnTo>
                    <a:pt x="3675" y="9903"/>
                  </a:lnTo>
                  <a:lnTo>
                    <a:pt x="4356" y="10399"/>
                  </a:lnTo>
                  <a:cubicBezTo>
                    <a:pt x="4477" y="10486"/>
                    <a:pt x="4622" y="10533"/>
                    <a:pt x="4771" y="10533"/>
                  </a:cubicBezTo>
                  <a:lnTo>
                    <a:pt x="5588" y="10533"/>
                  </a:lnTo>
                  <a:cubicBezTo>
                    <a:pt x="5738" y="10533"/>
                    <a:pt x="5883" y="10486"/>
                    <a:pt x="6004" y="10399"/>
                  </a:cubicBezTo>
                  <a:lnTo>
                    <a:pt x="6686" y="9903"/>
                  </a:lnTo>
                  <a:lnTo>
                    <a:pt x="7528" y="9903"/>
                  </a:lnTo>
                  <a:cubicBezTo>
                    <a:pt x="7678" y="9903"/>
                    <a:pt x="7823" y="9856"/>
                    <a:pt x="7944" y="9767"/>
                  </a:cubicBezTo>
                  <a:lnTo>
                    <a:pt x="8606" y="9287"/>
                  </a:lnTo>
                  <a:cubicBezTo>
                    <a:pt x="8726" y="9200"/>
                    <a:pt x="8815" y="9076"/>
                    <a:pt x="8862" y="8934"/>
                  </a:cubicBezTo>
                  <a:lnTo>
                    <a:pt x="9122" y="8132"/>
                  </a:lnTo>
                  <a:lnTo>
                    <a:pt x="9804" y="7637"/>
                  </a:lnTo>
                  <a:cubicBezTo>
                    <a:pt x="9925" y="7549"/>
                    <a:pt x="10015" y="7426"/>
                    <a:pt x="10061" y="7284"/>
                  </a:cubicBezTo>
                  <a:lnTo>
                    <a:pt x="10313" y="6505"/>
                  </a:lnTo>
                  <a:cubicBezTo>
                    <a:pt x="10360" y="6365"/>
                    <a:pt x="10360" y="6211"/>
                    <a:pt x="10313" y="6070"/>
                  </a:cubicBezTo>
                  <a:lnTo>
                    <a:pt x="10053" y="5266"/>
                  </a:lnTo>
                  <a:lnTo>
                    <a:pt x="10314" y="4463"/>
                  </a:lnTo>
                  <a:cubicBezTo>
                    <a:pt x="10360" y="4323"/>
                    <a:pt x="10360" y="4170"/>
                    <a:pt x="10314" y="4028"/>
                  </a:cubicBezTo>
                  <a:lnTo>
                    <a:pt x="10061" y="3250"/>
                  </a:lnTo>
                  <a:cubicBezTo>
                    <a:pt x="10015" y="3108"/>
                    <a:pt x="9925" y="2984"/>
                    <a:pt x="9805" y="2897"/>
                  </a:cubicBezTo>
                  <a:lnTo>
                    <a:pt x="9122" y="2402"/>
                  </a:lnTo>
                  <a:lnTo>
                    <a:pt x="8862" y="1599"/>
                  </a:lnTo>
                  <a:cubicBezTo>
                    <a:pt x="8816" y="1457"/>
                    <a:pt x="8726" y="1333"/>
                    <a:pt x="8606" y="1246"/>
                  </a:cubicBezTo>
                  <a:lnTo>
                    <a:pt x="7944" y="764"/>
                  </a:lnTo>
                  <a:cubicBezTo>
                    <a:pt x="7823" y="677"/>
                    <a:pt x="7678" y="630"/>
                    <a:pt x="7530" y="630"/>
                  </a:cubicBezTo>
                  <a:lnTo>
                    <a:pt x="6686" y="630"/>
                  </a:lnTo>
                  <a:lnTo>
                    <a:pt x="6004" y="135"/>
                  </a:lnTo>
                  <a:cubicBezTo>
                    <a:pt x="5883" y="48"/>
                    <a:pt x="5738" y="0"/>
                    <a:pt x="558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 name="Google Shape;1647;p51"/>
            <p:cNvSpPr/>
            <p:nvPr/>
          </p:nvSpPr>
          <p:spPr>
            <a:xfrm>
              <a:off x="6152587" y="2269020"/>
              <a:ext cx="108174" cy="108153"/>
            </a:xfrm>
            <a:custGeom>
              <a:avLst/>
              <a:gdLst/>
              <a:ahLst/>
              <a:cxnLst/>
              <a:rect l="l" t="t" r="r" b="b"/>
              <a:pathLst>
                <a:path w="5182" h="5181" extrusionOk="0">
                  <a:moveTo>
                    <a:pt x="2591" y="1413"/>
                  </a:moveTo>
                  <a:cubicBezTo>
                    <a:pt x="2743" y="1413"/>
                    <a:pt x="2896" y="1443"/>
                    <a:pt x="3042" y="1503"/>
                  </a:cubicBezTo>
                  <a:cubicBezTo>
                    <a:pt x="3482" y="1685"/>
                    <a:pt x="3768" y="2115"/>
                    <a:pt x="3768" y="2590"/>
                  </a:cubicBezTo>
                  <a:cubicBezTo>
                    <a:pt x="3768" y="3241"/>
                    <a:pt x="3241" y="3767"/>
                    <a:pt x="2591" y="3768"/>
                  </a:cubicBezTo>
                  <a:cubicBezTo>
                    <a:pt x="2114" y="3768"/>
                    <a:pt x="1686" y="3481"/>
                    <a:pt x="1503" y="3041"/>
                  </a:cubicBezTo>
                  <a:cubicBezTo>
                    <a:pt x="1321" y="2601"/>
                    <a:pt x="1422" y="2095"/>
                    <a:pt x="1758" y="1758"/>
                  </a:cubicBezTo>
                  <a:cubicBezTo>
                    <a:pt x="1984" y="1533"/>
                    <a:pt x="2285" y="1413"/>
                    <a:pt x="2591" y="1413"/>
                  </a:cubicBezTo>
                  <a:close/>
                  <a:moveTo>
                    <a:pt x="2591" y="1"/>
                  </a:moveTo>
                  <a:cubicBezTo>
                    <a:pt x="1164" y="1"/>
                    <a:pt x="0" y="1162"/>
                    <a:pt x="0" y="2590"/>
                  </a:cubicBezTo>
                  <a:cubicBezTo>
                    <a:pt x="0" y="4019"/>
                    <a:pt x="1164" y="5181"/>
                    <a:pt x="2591" y="5181"/>
                  </a:cubicBezTo>
                  <a:cubicBezTo>
                    <a:pt x="4019" y="5181"/>
                    <a:pt x="5182" y="4019"/>
                    <a:pt x="5182" y="2590"/>
                  </a:cubicBezTo>
                  <a:cubicBezTo>
                    <a:pt x="5182" y="1162"/>
                    <a:pt x="4020" y="1"/>
                    <a:pt x="259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48" name="Google Shape;1648;p51"/>
          <p:cNvSpPr/>
          <p:nvPr/>
        </p:nvSpPr>
        <p:spPr>
          <a:xfrm>
            <a:off x="7013855" y="2337017"/>
            <a:ext cx="400842" cy="325355"/>
          </a:xfrm>
          <a:custGeom>
            <a:avLst/>
            <a:gdLst/>
            <a:ahLst/>
            <a:cxnLst/>
            <a:rect l="l" t="t" r="r" b="b"/>
            <a:pathLst>
              <a:path w="21883" h="17762" extrusionOk="0">
                <a:moveTo>
                  <a:pt x="12485" y="1503"/>
                </a:moveTo>
                <a:lnTo>
                  <a:pt x="12485" y="3493"/>
                </a:lnTo>
                <a:cubicBezTo>
                  <a:pt x="12484" y="4099"/>
                  <a:pt x="11995" y="4588"/>
                  <a:pt x="11389" y="4589"/>
                </a:cubicBezTo>
                <a:lnTo>
                  <a:pt x="10495" y="4589"/>
                </a:lnTo>
                <a:cubicBezTo>
                  <a:pt x="9890" y="4588"/>
                  <a:pt x="9399" y="4099"/>
                  <a:pt x="9399" y="3493"/>
                </a:cubicBezTo>
                <a:lnTo>
                  <a:pt x="9399" y="1503"/>
                </a:lnTo>
                <a:close/>
                <a:moveTo>
                  <a:pt x="4589" y="13172"/>
                </a:moveTo>
                <a:lnTo>
                  <a:pt x="4589" y="15163"/>
                </a:lnTo>
                <a:cubicBezTo>
                  <a:pt x="4589" y="15769"/>
                  <a:pt x="4099" y="16258"/>
                  <a:pt x="3493" y="16259"/>
                </a:cubicBezTo>
                <a:lnTo>
                  <a:pt x="2599" y="16259"/>
                </a:lnTo>
                <a:cubicBezTo>
                  <a:pt x="1994" y="16258"/>
                  <a:pt x="1505" y="15767"/>
                  <a:pt x="1503" y="15163"/>
                </a:cubicBezTo>
                <a:lnTo>
                  <a:pt x="1503" y="13173"/>
                </a:lnTo>
                <a:lnTo>
                  <a:pt x="4589" y="13172"/>
                </a:lnTo>
                <a:close/>
                <a:moveTo>
                  <a:pt x="12485" y="13172"/>
                </a:moveTo>
                <a:lnTo>
                  <a:pt x="12485" y="15163"/>
                </a:lnTo>
                <a:cubicBezTo>
                  <a:pt x="12484" y="15769"/>
                  <a:pt x="11995" y="16258"/>
                  <a:pt x="11389" y="16259"/>
                </a:cubicBezTo>
                <a:lnTo>
                  <a:pt x="10495" y="16259"/>
                </a:lnTo>
                <a:cubicBezTo>
                  <a:pt x="9890" y="16258"/>
                  <a:pt x="9399" y="15769"/>
                  <a:pt x="9399" y="15163"/>
                </a:cubicBezTo>
                <a:lnTo>
                  <a:pt x="9399" y="13173"/>
                </a:lnTo>
                <a:lnTo>
                  <a:pt x="12485" y="13172"/>
                </a:lnTo>
                <a:close/>
                <a:moveTo>
                  <a:pt x="20380" y="13173"/>
                </a:moveTo>
                <a:lnTo>
                  <a:pt x="20380" y="15163"/>
                </a:lnTo>
                <a:cubicBezTo>
                  <a:pt x="20380" y="15769"/>
                  <a:pt x="19889" y="16258"/>
                  <a:pt x="19284" y="16259"/>
                </a:cubicBezTo>
                <a:lnTo>
                  <a:pt x="18390" y="16259"/>
                </a:lnTo>
                <a:cubicBezTo>
                  <a:pt x="17785" y="16258"/>
                  <a:pt x="17294" y="15769"/>
                  <a:pt x="17294" y="15163"/>
                </a:cubicBezTo>
                <a:lnTo>
                  <a:pt x="17294" y="13173"/>
                </a:lnTo>
                <a:close/>
                <a:moveTo>
                  <a:pt x="8647" y="1"/>
                </a:moveTo>
                <a:cubicBezTo>
                  <a:pt x="8233" y="1"/>
                  <a:pt x="7895" y="337"/>
                  <a:pt x="7895" y="751"/>
                </a:cubicBezTo>
                <a:lnTo>
                  <a:pt x="7895" y="2295"/>
                </a:lnTo>
                <a:lnTo>
                  <a:pt x="4854" y="2295"/>
                </a:lnTo>
                <a:cubicBezTo>
                  <a:pt x="3443" y="2295"/>
                  <a:pt x="2295" y="3443"/>
                  <a:pt x="2295" y="4852"/>
                </a:cubicBezTo>
                <a:lnTo>
                  <a:pt x="2295" y="11671"/>
                </a:lnTo>
                <a:lnTo>
                  <a:pt x="753" y="11671"/>
                </a:lnTo>
                <a:cubicBezTo>
                  <a:pt x="752" y="11671"/>
                  <a:pt x="751" y="11671"/>
                  <a:pt x="750" y="11671"/>
                </a:cubicBezTo>
                <a:cubicBezTo>
                  <a:pt x="335" y="11671"/>
                  <a:pt x="1" y="12008"/>
                  <a:pt x="1" y="12421"/>
                </a:cubicBezTo>
                <a:lnTo>
                  <a:pt x="1" y="15163"/>
                </a:lnTo>
                <a:cubicBezTo>
                  <a:pt x="1" y="16596"/>
                  <a:pt x="1167" y="17762"/>
                  <a:pt x="2599" y="17762"/>
                </a:cubicBezTo>
                <a:lnTo>
                  <a:pt x="3493" y="17762"/>
                </a:lnTo>
                <a:cubicBezTo>
                  <a:pt x="4927" y="17762"/>
                  <a:pt x="6092" y="16596"/>
                  <a:pt x="6092" y="15163"/>
                </a:cubicBezTo>
                <a:lnTo>
                  <a:pt x="6092" y="12423"/>
                </a:lnTo>
                <a:cubicBezTo>
                  <a:pt x="6093" y="12007"/>
                  <a:pt x="5755" y="11671"/>
                  <a:pt x="5341" y="11671"/>
                </a:cubicBezTo>
                <a:lnTo>
                  <a:pt x="3797" y="11671"/>
                </a:lnTo>
                <a:lnTo>
                  <a:pt x="3797" y="4852"/>
                </a:lnTo>
                <a:cubicBezTo>
                  <a:pt x="3799" y="4270"/>
                  <a:pt x="4271" y="3798"/>
                  <a:pt x="4854" y="3798"/>
                </a:cubicBezTo>
                <a:lnTo>
                  <a:pt x="7915" y="3798"/>
                </a:lnTo>
                <a:cubicBezTo>
                  <a:pt x="8057" y="4990"/>
                  <a:pt x="8997" y="5931"/>
                  <a:pt x="10191" y="6074"/>
                </a:cubicBezTo>
                <a:lnTo>
                  <a:pt x="10191" y="11671"/>
                </a:lnTo>
                <a:lnTo>
                  <a:pt x="8647" y="11671"/>
                </a:lnTo>
                <a:cubicBezTo>
                  <a:pt x="8233" y="11671"/>
                  <a:pt x="7897" y="12007"/>
                  <a:pt x="7897" y="12423"/>
                </a:cubicBezTo>
                <a:lnTo>
                  <a:pt x="7897" y="15163"/>
                </a:lnTo>
                <a:cubicBezTo>
                  <a:pt x="7897" y="16597"/>
                  <a:pt x="9063" y="17762"/>
                  <a:pt x="10495" y="17762"/>
                </a:cubicBezTo>
                <a:lnTo>
                  <a:pt x="11389" y="17762"/>
                </a:lnTo>
                <a:cubicBezTo>
                  <a:pt x="12823" y="17762"/>
                  <a:pt x="13988" y="16597"/>
                  <a:pt x="13988" y="15163"/>
                </a:cubicBezTo>
                <a:lnTo>
                  <a:pt x="13988" y="12423"/>
                </a:lnTo>
                <a:cubicBezTo>
                  <a:pt x="13988" y="12007"/>
                  <a:pt x="13652" y="11671"/>
                  <a:pt x="13237" y="11671"/>
                </a:cubicBezTo>
                <a:lnTo>
                  <a:pt x="11694" y="11671"/>
                </a:lnTo>
                <a:lnTo>
                  <a:pt x="11694" y="6074"/>
                </a:lnTo>
                <a:cubicBezTo>
                  <a:pt x="12887" y="5931"/>
                  <a:pt x="13827" y="4990"/>
                  <a:pt x="13970" y="3798"/>
                </a:cubicBezTo>
                <a:lnTo>
                  <a:pt x="17031" y="3798"/>
                </a:lnTo>
                <a:cubicBezTo>
                  <a:pt x="17613" y="3798"/>
                  <a:pt x="18086" y="4270"/>
                  <a:pt x="18087" y="4852"/>
                </a:cubicBezTo>
                <a:lnTo>
                  <a:pt x="18087" y="11669"/>
                </a:lnTo>
                <a:lnTo>
                  <a:pt x="16544" y="11669"/>
                </a:lnTo>
                <a:cubicBezTo>
                  <a:pt x="16128" y="11669"/>
                  <a:pt x="15792" y="12006"/>
                  <a:pt x="15792" y="12421"/>
                </a:cubicBezTo>
                <a:lnTo>
                  <a:pt x="15792" y="15163"/>
                </a:lnTo>
                <a:cubicBezTo>
                  <a:pt x="15792" y="16596"/>
                  <a:pt x="16958" y="17762"/>
                  <a:pt x="18390" y="17762"/>
                </a:cubicBezTo>
                <a:lnTo>
                  <a:pt x="19284" y="17762"/>
                </a:lnTo>
                <a:cubicBezTo>
                  <a:pt x="20718" y="17762"/>
                  <a:pt x="21883" y="16596"/>
                  <a:pt x="21883" y="15163"/>
                </a:cubicBezTo>
                <a:lnTo>
                  <a:pt x="21883" y="12423"/>
                </a:lnTo>
                <a:cubicBezTo>
                  <a:pt x="21883" y="12008"/>
                  <a:pt x="21548" y="11671"/>
                  <a:pt x="21135" y="11671"/>
                </a:cubicBezTo>
                <a:cubicBezTo>
                  <a:pt x="21134" y="11671"/>
                  <a:pt x="21133" y="11671"/>
                  <a:pt x="21132" y="11671"/>
                </a:cubicBezTo>
                <a:lnTo>
                  <a:pt x="19588" y="11671"/>
                </a:lnTo>
                <a:lnTo>
                  <a:pt x="19588" y="4852"/>
                </a:lnTo>
                <a:cubicBezTo>
                  <a:pt x="19588" y="3443"/>
                  <a:pt x="18442" y="2295"/>
                  <a:pt x="17031" y="2295"/>
                </a:cubicBezTo>
                <a:lnTo>
                  <a:pt x="13988" y="2295"/>
                </a:lnTo>
                <a:lnTo>
                  <a:pt x="13988" y="751"/>
                </a:lnTo>
                <a:cubicBezTo>
                  <a:pt x="13988" y="337"/>
                  <a:pt x="13652" y="1"/>
                  <a:pt x="13236"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49" name="Google Shape;1649;p51"/>
          <p:cNvGrpSpPr/>
          <p:nvPr/>
        </p:nvGrpSpPr>
        <p:grpSpPr>
          <a:xfrm>
            <a:off x="7576816" y="2299201"/>
            <a:ext cx="400812" cy="400849"/>
            <a:chOff x="7055118" y="2070374"/>
            <a:chExt cx="456766" cy="456808"/>
          </a:xfrm>
        </p:grpSpPr>
        <p:sp>
          <p:nvSpPr>
            <p:cNvPr id="1650" name="Google Shape;1650;p51"/>
            <p:cNvSpPr/>
            <p:nvPr/>
          </p:nvSpPr>
          <p:spPr>
            <a:xfrm>
              <a:off x="7055118" y="2070374"/>
              <a:ext cx="456766" cy="456808"/>
            </a:xfrm>
            <a:custGeom>
              <a:avLst/>
              <a:gdLst/>
              <a:ahLst/>
              <a:cxnLst/>
              <a:rect l="l" t="t" r="r" b="b"/>
              <a:pathLst>
                <a:path w="21881" h="21883" extrusionOk="0">
                  <a:moveTo>
                    <a:pt x="10954" y="2489"/>
                  </a:moveTo>
                  <a:cubicBezTo>
                    <a:pt x="15571" y="2489"/>
                    <a:pt x="19330" y="6246"/>
                    <a:pt x="19330" y="10865"/>
                  </a:cubicBezTo>
                  <a:cubicBezTo>
                    <a:pt x="19330" y="15482"/>
                    <a:pt x="15573" y="19241"/>
                    <a:pt x="10954" y="19241"/>
                  </a:cubicBezTo>
                  <a:lnTo>
                    <a:pt x="10954" y="19239"/>
                  </a:lnTo>
                  <a:cubicBezTo>
                    <a:pt x="6334" y="19239"/>
                    <a:pt x="2577" y="15482"/>
                    <a:pt x="2577" y="10865"/>
                  </a:cubicBezTo>
                  <a:cubicBezTo>
                    <a:pt x="2577" y="6246"/>
                    <a:pt x="6334" y="2489"/>
                    <a:pt x="10954" y="2489"/>
                  </a:cubicBezTo>
                  <a:close/>
                  <a:moveTo>
                    <a:pt x="10952" y="0"/>
                  </a:moveTo>
                  <a:cubicBezTo>
                    <a:pt x="10512" y="0"/>
                    <a:pt x="10153" y="353"/>
                    <a:pt x="10146" y="795"/>
                  </a:cubicBezTo>
                  <a:lnTo>
                    <a:pt x="10146" y="910"/>
                  </a:lnTo>
                  <a:cubicBezTo>
                    <a:pt x="8045" y="1078"/>
                    <a:pt x="6050" y="1911"/>
                    <a:pt x="4453" y="3288"/>
                  </a:cubicBezTo>
                  <a:lnTo>
                    <a:pt x="4357" y="3193"/>
                  </a:lnTo>
                  <a:cubicBezTo>
                    <a:pt x="4199" y="3036"/>
                    <a:pt x="3993" y="2957"/>
                    <a:pt x="3786" y="2957"/>
                  </a:cubicBezTo>
                  <a:cubicBezTo>
                    <a:pt x="3580" y="2957"/>
                    <a:pt x="3374" y="3036"/>
                    <a:pt x="3216" y="3193"/>
                  </a:cubicBezTo>
                  <a:cubicBezTo>
                    <a:pt x="2901" y="3507"/>
                    <a:pt x="2901" y="4017"/>
                    <a:pt x="3216" y="4332"/>
                  </a:cubicBezTo>
                  <a:lnTo>
                    <a:pt x="3317" y="4433"/>
                  </a:lnTo>
                  <a:cubicBezTo>
                    <a:pt x="1961" y="6036"/>
                    <a:pt x="1147" y="8028"/>
                    <a:pt x="992" y="10123"/>
                  </a:cubicBezTo>
                  <a:lnTo>
                    <a:pt x="818" y="10123"/>
                  </a:lnTo>
                  <a:cubicBezTo>
                    <a:pt x="813" y="10123"/>
                    <a:pt x="809" y="10123"/>
                    <a:pt x="804" y="10123"/>
                  </a:cubicBezTo>
                  <a:cubicBezTo>
                    <a:pt x="361" y="10123"/>
                    <a:pt x="0" y="10483"/>
                    <a:pt x="0" y="10929"/>
                  </a:cubicBezTo>
                  <a:cubicBezTo>
                    <a:pt x="0" y="11374"/>
                    <a:pt x="361" y="11735"/>
                    <a:pt x="804" y="11735"/>
                  </a:cubicBezTo>
                  <a:cubicBezTo>
                    <a:pt x="809" y="11735"/>
                    <a:pt x="813" y="11735"/>
                    <a:pt x="818" y="11734"/>
                  </a:cubicBezTo>
                  <a:lnTo>
                    <a:pt x="1003" y="11734"/>
                  </a:lnTo>
                  <a:cubicBezTo>
                    <a:pt x="1183" y="13815"/>
                    <a:pt x="2015" y="15783"/>
                    <a:pt x="3377" y="17365"/>
                  </a:cubicBezTo>
                  <a:lnTo>
                    <a:pt x="3216" y="17524"/>
                  </a:lnTo>
                  <a:cubicBezTo>
                    <a:pt x="2901" y="17839"/>
                    <a:pt x="2901" y="18350"/>
                    <a:pt x="3216" y="18665"/>
                  </a:cubicBezTo>
                  <a:cubicBezTo>
                    <a:pt x="3374" y="18822"/>
                    <a:pt x="3580" y="18901"/>
                    <a:pt x="3786" y="18901"/>
                  </a:cubicBezTo>
                  <a:cubicBezTo>
                    <a:pt x="3993" y="18901"/>
                    <a:pt x="4199" y="18822"/>
                    <a:pt x="4357" y="18665"/>
                  </a:cubicBezTo>
                  <a:lnTo>
                    <a:pt x="4522" y="18500"/>
                  </a:lnTo>
                  <a:cubicBezTo>
                    <a:pt x="6108" y="19842"/>
                    <a:pt x="8075" y="20653"/>
                    <a:pt x="10146" y="20820"/>
                  </a:cubicBezTo>
                  <a:lnTo>
                    <a:pt x="10146" y="21063"/>
                  </a:lnTo>
                  <a:cubicBezTo>
                    <a:pt x="10140" y="21514"/>
                    <a:pt x="10503" y="21882"/>
                    <a:pt x="10954" y="21882"/>
                  </a:cubicBezTo>
                  <a:cubicBezTo>
                    <a:pt x="11403" y="21882"/>
                    <a:pt x="11767" y="21514"/>
                    <a:pt x="11759" y="21063"/>
                  </a:cubicBezTo>
                  <a:lnTo>
                    <a:pt x="11759" y="20820"/>
                  </a:lnTo>
                  <a:cubicBezTo>
                    <a:pt x="13830" y="20653"/>
                    <a:pt x="15797" y="19842"/>
                    <a:pt x="17384" y="18500"/>
                  </a:cubicBezTo>
                  <a:lnTo>
                    <a:pt x="17549" y="18665"/>
                  </a:lnTo>
                  <a:cubicBezTo>
                    <a:pt x="17706" y="18818"/>
                    <a:pt x="17909" y="18894"/>
                    <a:pt x="18112" y="18894"/>
                  </a:cubicBezTo>
                  <a:cubicBezTo>
                    <a:pt x="18319" y="18894"/>
                    <a:pt x="18525" y="18816"/>
                    <a:pt x="18682" y="18659"/>
                  </a:cubicBezTo>
                  <a:cubicBezTo>
                    <a:pt x="18995" y="18347"/>
                    <a:pt x="18998" y="17841"/>
                    <a:pt x="18689" y="17524"/>
                  </a:cubicBezTo>
                  <a:lnTo>
                    <a:pt x="18529" y="17365"/>
                  </a:lnTo>
                  <a:cubicBezTo>
                    <a:pt x="19892" y="15783"/>
                    <a:pt x="20722" y="13815"/>
                    <a:pt x="20902" y="11736"/>
                  </a:cubicBezTo>
                  <a:lnTo>
                    <a:pt x="21087" y="11736"/>
                  </a:lnTo>
                  <a:cubicBezTo>
                    <a:pt x="21528" y="11728"/>
                    <a:pt x="21881" y="11369"/>
                    <a:pt x="21881" y="10929"/>
                  </a:cubicBezTo>
                  <a:cubicBezTo>
                    <a:pt x="21881" y="10489"/>
                    <a:pt x="21528" y="10130"/>
                    <a:pt x="21087" y="10123"/>
                  </a:cubicBezTo>
                  <a:lnTo>
                    <a:pt x="20913" y="10123"/>
                  </a:lnTo>
                  <a:cubicBezTo>
                    <a:pt x="20759" y="8028"/>
                    <a:pt x="19946" y="6036"/>
                    <a:pt x="18588" y="4433"/>
                  </a:cubicBezTo>
                  <a:lnTo>
                    <a:pt x="18689" y="4332"/>
                  </a:lnTo>
                  <a:cubicBezTo>
                    <a:pt x="19004" y="4017"/>
                    <a:pt x="19004" y="3507"/>
                    <a:pt x="18689" y="3193"/>
                  </a:cubicBezTo>
                  <a:cubicBezTo>
                    <a:pt x="18532" y="3036"/>
                    <a:pt x="18325" y="2957"/>
                    <a:pt x="18119" y="2957"/>
                  </a:cubicBezTo>
                  <a:cubicBezTo>
                    <a:pt x="17913" y="2957"/>
                    <a:pt x="17706" y="3036"/>
                    <a:pt x="17549" y="3193"/>
                  </a:cubicBezTo>
                  <a:lnTo>
                    <a:pt x="17454" y="3288"/>
                  </a:lnTo>
                  <a:cubicBezTo>
                    <a:pt x="15855" y="1911"/>
                    <a:pt x="13861" y="1078"/>
                    <a:pt x="11759" y="910"/>
                  </a:cubicBezTo>
                  <a:lnTo>
                    <a:pt x="11759" y="795"/>
                  </a:lnTo>
                  <a:cubicBezTo>
                    <a:pt x="11751" y="353"/>
                    <a:pt x="11394" y="0"/>
                    <a:pt x="1095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 name="Google Shape;1651;p51"/>
            <p:cNvSpPr/>
            <p:nvPr/>
          </p:nvSpPr>
          <p:spPr>
            <a:xfrm>
              <a:off x="7217359" y="2151390"/>
              <a:ext cx="132661" cy="291102"/>
            </a:xfrm>
            <a:custGeom>
              <a:avLst/>
              <a:gdLst/>
              <a:ahLst/>
              <a:cxnLst/>
              <a:rect l="l" t="t" r="r" b="b"/>
              <a:pathLst>
                <a:path w="6355" h="13945" extrusionOk="0">
                  <a:moveTo>
                    <a:pt x="2374" y="3156"/>
                  </a:moveTo>
                  <a:lnTo>
                    <a:pt x="2374" y="5830"/>
                  </a:lnTo>
                  <a:cubicBezTo>
                    <a:pt x="1907" y="5547"/>
                    <a:pt x="1619" y="5040"/>
                    <a:pt x="1619" y="4492"/>
                  </a:cubicBezTo>
                  <a:cubicBezTo>
                    <a:pt x="1619" y="3947"/>
                    <a:pt x="1907" y="3439"/>
                    <a:pt x="2374" y="3156"/>
                  </a:cubicBezTo>
                  <a:close/>
                  <a:moveTo>
                    <a:pt x="3987" y="7892"/>
                  </a:moveTo>
                  <a:cubicBezTo>
                    <a:pt x="4456" y="8173"/>
                    <a:pt x="4742" y="8680"/>
                    <a:pt x="4742" y="9228"/>
                  </a:cubicBezTo>
                  <a:cubicBezTo>
                    <a:pt x="4742" y="9775"/>
                    <a:pt x="4456" y="10281"/>
                    <a:pt x="3987" y="10563"/>
                  </a:cubicBezTo>
                  <a:lnTo>
                    <a:pt x="3987" y="7892"/>
                  </a:lnTo>
                  <a:close/>
                  <a:moveTo>
                    <a:pt x="3182" y="0"/>
                  </a:moveTo>
                  <a:cubicBezTo>
                    <a:pt x="2731" y="0"/>
                    <a:pt x="2368" y="368"/>
                    <a:pt x="2374" y="819"/>
                  </a:cubicBezTo>
                  <a:lnTo>
                    <a:pt x="2374" y="1425"/>
                  </a:lnTo>
                  <a:cubicBezTo>
                    <a:pt x="1014" y="1782"/>
                    <a:pt x="8" y="3022"/>
                    <a:pt x="8" y="4494"/>
                  </a:cubicBezTo>
                  <a:cubicBezTo>
                    <a:pt x="8" y="5964"/>
                    <a:pt x="1014" y="7204"/>
                    <a:pt x="2374" y="7562"/>
                  </a:cubicBezTo>
                  <a:lnTo>
                    <a:pt x="2374" y="10563"/>
                  </a:lnTo>
                  <a:cubicBezTo>
                    <a:pt x="1907" y="10281"/>
                    <a:pt x="1621" y="9773"/>
                    <a:pt x="1621" y="9228"/>
                  </a:cubicBezTo>
                  <a:cubicBezTo>
                    <a:pt x="1627" y="8777"/>
                    <a:pt x="1265" y="8408"/>
                    <a:pt x="814" y="8408"/>
                  </a:cubicBezTo>
                  <a:cubicBezTo>
                    <a:pt x="365" y="8408"/>
                    <a:pt x="1" y="8777"/>
                    <a:pt x="8" y="9228"/>
                  </a:cubicBezTo>
                  <a:cubicBezTo>
                    <a:pt x="8" y="10698"/>
                    <a:pt x="1014" y="11939"/>
                    <a:pt x="2374" y="12297"/>
                  </a:cubicBezTo>
                  <a:lnTo>
                    <a:pt x="2374" y="13127"/>
                  </a:lnTo>
                  <a:cubicBezTo>
                    <a:pt x="2368" y="13576"/>
                    <a:pt x="2731" y="13945"/>
                    <a:pt x="3182" y="13945"/>
                  </a:cubicBezTo>
                  <a:cubicBezTo>
                    <a:pt x="3631" y="13945"/>
                    <a:pt x="3995" y="13576"/>
                    <a:pt x="3987" y="13127"/>
                  </a:cubicBezTo>
                  <a:lnTo>
                    <a:pt x="3987" y="12297"/>
                  </a:lnTo>
                  <a:cubicBezTo>
                    <a:pt x="5347" y="11939"/>
                    <a:pt x="6355" y="10698"/>
                    <a:pt x="6355" y="9228"/>
                  </a:cubicBezTo>
                  <a:cubicBezTo>
                    <a:pt x="6355" y="7756"/>
                    <a:pt x="5347" y="6516"/>
                    <a:pt x="3987" y="6158"/>
                  </a:cubicBezTo>
                  <a:lnTo>
                    <a:pt x="3987" y="3156"/>
                  </a:lnTo>
                  <a:cubicBezTo>
                    <a:pt x="4455" y="3439"/>
                    <a:pt x="4742" y="3947"/>
                    <a:pt x="4742" y="4494"/>
                  </a:cubicBezTo>
                  <a:cubicBezTo>
                    <a:pt x="4748" y="4934"/>
                    <a:pt x="5107" y="5287"/>
                    <a:pt x="5548" y="5287"/>
                  </a:cubicBezTo>
                  <a:cubicBezTo>
                    <a:pt x="5988" y="5287"/>
                    <a:pt x="6347" y="4934"/>
                    <a:pt x="6355" y="4494"/>
                  </a:cubicBezTo>
                  <a:cubicBezTo>
                    <a:pt x="6355" y="3022"/>
                    <a:pt x="5347" y="1782"/>
                    <a:pt x="3987" y="1425"/>
                  </a:cubicBezTo>
                  <a:lnTo>
                    <a:pt x="3987" y="819"/>
                  </a:lnTo>
                  <a:cubicBezTo>
                    <a:pt x="3995" y="368"/>
                    <a:pt x="3631" y="0"/>
                    <a:pt x="31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52" name="Google Shape;1652;p51"/>
          <p:cNvGrpSpPr/>
          <p:nvPr/>
        </p:nvGrpSpPr>
        <p:grpSpPr>
          <a:xfrm>
            <a:off x="8139976" y="2341066"/>
            <a:ext cx="400830" cy="317118"/>
            <a:chOff x="7584529" y="2116236"/>
            <a:chExt cx="456787" cy="361388"/>
          </a:xfrm>
        </p:grpSpPr>
        <p:sp>
          <p:nvSpPr>
            <p:cNvPr id="1653" name="Google Shape;1653;p51"/>
            <p:cNvSpPr/>
            <p:nvPr/>
          </p:nvSpPr>
          <p:spPr>
            <a:xfrm>
              <a:off x="7602398" y="2116236"/>
              <a:ext cx="409025" cy="146584"/>
            </a:xfrm>
            <a:custGeom>
              <a:avLst/>
              <a:gdLst/>
              <a:ahLst/>
              <a:cxnLst/>
              <a:rect l="l" t="t" r="r" b="b"/>
              <a:pathLst>
                <a:path w="19594" h="7022" extrusionOk="0">
                  <a:moveTo>
                    <a:pt x="18868" y="1"/>
                  </a:moveTo>
                  <a:cubicBezTo>
                    <a:pt x="18861" y="1"/>
                    <a:pt x="18854" y="1"/>
                    <a:pt x="18846" y="1"/>
                  </a:cubicBezTo>
                  <a:lnTo>
                    <a:pt x="16644" y="76"/>
                  </a:lnTo>
                  <a:cubicBezTo>
                    <a:pt x="16248" y="90"/>
                    <a:pt x="15938" y="422"/>
                    <a:pt x="15951" y="816"/>
                  </a:cubicBezTo>
                  <a:cubicBezTo>
                    <a:pt x="15965" y="1204"/>
                    <a:pt x="16283" y="1510"/>
                    <a:pt x="16669" y="1510"/>
                  </a:cubicBezTo>
                  <a:cubicBezTo>
                    <a:pt x="16676" y="1510"/>
                    <a:pt x="16684" y="1510"/>
                    <a:pt x="16691" y="1510"/>
                  </a:cubicBezTo>
                  <a:lnTo>
                    <a:pt x="17009" y="1499"/>
                  </a:lnTo>
                  <a:lnTo>
                    <a:pt x="13064" y="4646"/>
                  </a:lnTo>
                  <a:lnTo>
                    <a:pt x="8341" y="1213"/>
                  </a:lnTo>
                  <a:cubicBezTo>
                    <a:pt x="8215" y="1122"/>
                    <a:pt x="8067" y="1076"/>
                    <a:pt x="7918" y="1076"/>
                  </a:cubicBezTo>
                  <a:cubicBezTo>
                    <a:pt x="7785" y="1076"/>
                    <a:pt x="7652" y="1113"/>
                    <a:pt x="7535" y="1187"/>
                  </a:cubicBezTo>
                  <a:lnTo>
                    <a:pt x="433" y="5699"/>
                  </a:lnTo>
                  <a:cubicBezTo>
                    <a:pt x="98" y="5912"/>
                    <a:pt x="0" y="6354"/>
                    <a:pt x="212" y="6688"/>
                  </a:cubicBezTo>
                  <a:cubicBezTo>
                    <a:pt x="348" y="6904"/>
                    <a:pt x="580" y="7021"/>
                    <a:pt x="818" y="7021"/>
                  </a:cubicBezTo>
                  <a:cubicBezTo>
                    <a:pt x="949" y="7021"/>
                    <a:pt x="1082" y="6985"/>
                    <a:pt x="1201" y="6910"/>
                  </a:cubicBezTo>
                  <a:lnTo>
                    <a:pt x="7892" y="2659"/>
                  </a:lnTo>
                  <a:lnTo>
                    <a:pt x="12664" y="6127"/>
                  </a:lnTo>
                  <a:cubicBezTo>
                    <a:pt x="12789" y="6219"/>
                    <a:pt x="12937" y="6264"/>
                    <a:pt x="13084" y="6264"/>
                  </a:cubicBezTo>
                  <a:cubicBezTo>
                    <a:pt x="13243" y="6264"/>
                    <a:pt x="13401" y="6212"/>
                    <a:pt x="13532" y="6108"/>
                  </a:cubicBezTo>
                  <a:lnTo>
                    <a:pt x="18094" y="2467"/>
                  </a:lnTo>
                  <a:lnTo>
                    <a:pt x="18081" y="2898"/>
                  </a:lnTo>
                  <a:cubicBezTo>
                    <a:pt x="18067" y="3294"/>
                    <a:pt x="18377" y="3625"/>
                    <a:pt x="18773" y="3639"/>
                  </a:cubicBezTo>
                  <a:lnTo>
                    <a:pt x="18797" y="3639"/>
                  </a:lnTo>
                  <a:cubicBezTo>
                    <a:pt x="19184" y="3638"/>
                    <a:pt x="19501" y="3332"/>
                    <a:pt x="19513" y="2945"/>
                  </a:cubicBezTo>
                  <a:lnTo>
                    <a:pt x="19588" y="743"/>
                  </a:lnTo>
                  <a:cubicBezTo>
                    <a:pt x="19594" y="544"/>
                    <a:pt x="19519" y="353"/>
                    <a:pt x="19378" y="212"/>
                  </a:cubicBezTo>
                  <a:cubicBezTo>
                    <a:pt x="19243" y="77"/>
                    <a:pt x="19059" y="1"/>
                    <a:pt x="1886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 name="Google Shape;1654;p51"/>
            <p:cNvSpPr/>
            <p:nvPr/>
          </p:nvSpPr>
          <p:spPr>
            <a:xfrm>
              <a:off x="7584529" y="2237019"/>
              <a:ext cx="456787" cy="240605"/>
            </a:xfrm>
            <a:custGeom>
              <a:avLst/>
              <a:gdLst/>
              <a:ahLst/>
              <a:cxnLst/>
              <a:rect l="l" t="t" r="r" b="b"/>
              <a:pathLst>
                <a:path w="21882" h="11526" extrusionOk="0">
                  <a:moveTo>
                    <a:pt x="4630" y="7560"/>
                  </a:moveTo>
                  <a:lnTo>
                    <a:pt x="4630" y="10092"/>
                  </a:lnTo>
                  <a:lnTo>
                    <a:pt x="3433" y="10092"/>
                  </a:lnTo>
                  <a:lnTo>
                    <a:pt x="3433" y="7560"/>
                  </a:lnTo>
                  <a:close/>
                  <a:moveTo>
                    <a:pt x="9585" y="1680"/>
                  </a:moveTo>
                  <a:lnTo>
                    <a:pt x="9585" y="10092"/>
                  </a:lnTo>
                  <a:lnTo>
                    <a:pt x="8387" y="10092"/>
                  </a:lnTo>
                  <a:lnTo>
                    <a:pt x="8387" y="1680"/>
                  </a:lnTo>
                  <a:close/>
                  <a:moveTo>
                    <a:pt x="14539" y="4734"/>
                  </a:moveTo>
                  <a:lnTo>
                    <a:pt x="14539" y="10092"/>
                  </a:lnTo>
                  <a:lnTo>
                    <a:pt x="13342" y="10092"/>
                  </a:lnTo>
                  <a:lnTo>
                    <a:pt x="13342" y="4734"/>
                  </a:lnTo>
                  <a:close/>
                  <a:moveTo>
                    <a:pt x="19494" y="1434"/>
                  </a:moveTo>
                  <a:lnTo>
                    <a:pt x="19494" y="10092"/>
                  </a:lnTo>
                  <a:lnTo>
                    <a:pt x="18298" y="10092"/>
                  </a:lnTo>
                  <a:lnTo>
                    <a:pt x="18298" y="1434"/>
                  </a:lnTo>
                  <a:close/>
                  <a:moveTo>
                    <a:pt x="18134" y="1"/>
                  </a:moveTo>
                  <a:cubicBezTo>
                    <a:pt x="17433" y="2"/>
                    <a:pt x="16862" y="571"/>
                    <a:pt x="16862" y="1272"/>
                  </a:cubicBezTo>
                  <a:lnTo>
                    <a:pt x="16862" y="10092"/>
                  </a:lnTo>
                  <a:lnTo>
                    <a:pt x="15973" y="10092"/>
                  </a:lnTo>
                  <a:lnTo>
                    <a:pt x="15973" y="4571"/>
                  </a:lnTo>
                  <a:cubicBezTo>
                    <a:pt x="15973" y="3869"/>
                    <a:pt x="15404" y="3301"/>
                    <a:pt x="14703" y="3301"/>
                  </a:cubicBezTo>
                  <a:lnTo>
                    <a:pt x="13179" y="3301"/>
                  </a:lnTo>
                  <a:cubicBezTo>
                    <a:pt x="12477" y="3301"/>
                    <a:pt x="11909" y="3869"/>
                    <a:pt x="11907" y="4571"/>
                  </a:cubicBezTo>
                  <a:lnTo>
                    <a:pt x="11907" y="10092"/>
                  </a:lnTo>
                  <a:lnTo>
                    <a:pt x="11019" y="10092"/>
                  </a:lnTo>
                  <a:lnTo>
                    <a:pt x="11019" y="1517"/>
                  </a:lnTo>
                  <a:cubicBezTo>
                    <a:pt x="11017" y="815"/>
                    <a:pt x="10449" y="247"/>
                    <a:pt x="9747" y="247"/>
                  </a:cubicBezTo>
                  <a:lnTo>
                    <a:pt x="8223" y="247"/>
                  </a:lnTo>
                  <a:cubicBezTo>
                    <a:pt x="7522" y="247"/>
                    <a:pt x="6953" y="815"/>
                    <a:pt x="6953" y="1517"/>
                  </a:cubicBezTo>
                  <a:lnTo>
                    <a:pt x="6953" y="10092"/>
                  </a:lnTo>
                  <a:lnTo>
                    <a:pt x="6064" y="10092"/>
                  </a:lnTo>
                  <a:lnTo>
                    <a:pt x="6064" y="7397"/>
                  </a:lnTo>
                  <a:cubicBezTo>
                    <a:pt x="6062" y="6695"/>
                    <a:pt x="5493" y="6127"/>
                    <a:pt x="4792" y="6127"/>
                  </a:cubicBezTo>
                  <a:lnTo>
                    <a:pt x="3270" y="6127"/>
                  </a:lnTo>
                  <a:cubicBezTo>
                    <a:pt x="2568" y="6127"/>
                    <a:pt x="1998" y="6695"/>
                    <a:pt x="1998" y="7397"/>
                  </a:cubicBezTo>
                  <a:lnTo>
                    <a:pt x="1998" y="10092"/>
                  </a:lnTo>
                  <a:lnTo>
                    <a:pt x="717" y="10092"/>
                  </a:lnTo>
                  <a:cubicBezTo>
                    <a:pt x="321" y="10092"/>
                    <a:pt x="0" y="10413"/>
                    <a:pt x="0" y="10809"/>
                  </a:cubicBezTo>
                  <a:cubicBezTo>
                    <a:pt x="0" y="11204"/>
                    <a:pt x="321" y="11525"/>
                    <a:pt x="717" y="11525"/>
                  </a:cubicBezTo>
                  <a:lnTo>
                    <a:pt x="21165" y="11525"/>
                  </a:lnTo>
                  <a:cubicBezTo>
                    <a:pt x="21561" y="11525"/>
                    <a:pt x="21882" y="11204"/>
                    <a:pt x="21882" y="10809"/>
                  </a:cubicBezTo>
                  <a:cubicBezTo>
                    <a:pt x="21882" y="10413"/>
                    <a:pt x="21561" y="10092"/>
                    <a:pt x="21165" y="10092"/>
                  </a:cubicBezTo>
                  <a:lnTo>
                    <a:pt x="20928" y="10092"/>
                  </a:lnTo>
                  <a:lnTo>
                    <a:pt x="20928" y="1272"/>
                  </a:lnTo>
                  <a:cubicBezTo>
                    <a:pt x="20928" y="571"/>
                    <a:pt x="20360" y="2"/>
                    <a:pt x="19658"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658"/>
        <p:cNvGrpSpPr/>
        <p:nvPr/>
      </p:nvGrpSpPr>
      <p:grpSpPr>
        <a:xfrm>
          <a:off x="0" y="0"/>
          <a:ext cx="0" cy="0"/>
          <a:chOff x="0" y="0"/>
          <a:chExt cx="0" cy="0"/>
        </a:xfrm>
      </p:grpSpPr>
      <p:sp>
        <p:nvSpPr>
          <p:cNvPr id="1659" name="Google Shape;1659;p52"/>
          <p:cNvSpPr txBox="1">
            <a:spLocks noGrp="1"/>
          </p:cNvSpPr>
          <p:nvPr>
            <p:ph type="title"/>
          </p:nvPr>
        </p:nvSpPr>
        <p:spPr>
          <a:xfrm>
            <a:off x="639950" y="550275"/>
            <a:ext cx="2862600" cy="1232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ALTERNATIVE RESOURCES</a:t>
            </a:r>
            <a:endParaRPr/>
          </a:p>
        </p:txBody>
      </p:sp>
      <p:grpSp>
        <p:nvGrpSpPr>
          <p:cNvPr id="1660" name="Google Shape;1660;p52"/>
          <p:cNvGrpSpPr/>
          <p:nvPr/>
        </p:nvGrpSpPr>
        <p:grpSpPr>
          <a:xfrm>
            <a:off x="7139090" y="2236460"/>
            <a:ext cx="1736245" cy="2608225"/>
            <a:chOff x="6723331" y="2632490"/>
            <a:chExt cx="1275900" cy="1916685"/>
          </a:xfrm>
        </p:grpSpPr>
        <p:sp>
          <p:nvSpPr>
            <p:cNvPr id="1661" name="Google Shape;1661;p52"/>
            <p:cNvSpPr/>
            <p:nvPr/>
          </p:nvSpPr>
          <p:spPr>
            <a:xfrm>
              <a:off x="6723331" y="4315527"/>
              <a:ext cx="1275900" cy="94781"/>
            </a:xfrm>
            <a:custGeom>
              <a:avLst/>
              <a:gdLst/>
              <a:ahLst/>
              <a:cxnLst/>
              <a:rect l="l" t="t" r="r" b="b"/>
              <a:pathLst>
                <a:path w="76287" h="5667" extrusionOk="0">
                  <a:moveTo>
                    <a:pt x="38143" y="1"/>
                  </a:moveTo>
                  <a:cubicBezTo>
                    <a:pt x="28028" y="1"/>
                    <a:pt x="18326" y="299"/>
                    <a:pt x="11172" y="830"/>
                  </a:cubicBezTo>
                  <a:cubicBezTo>
                    <a:pt x="4019" y="1362"/>
                    <a:pt x="1" y="2083"/>
                    <a:pt x="1" y="2833"/>
                  </a:cubicBezTo>
                  <a:cubicBezTo>
                    <a:pt x="1" y="3586"/>
                    <a:pt x="4019" y="4306"/>
                    <a:pt x="11172" y="4837"/>
                  </a:cubicBezTo>
                  <a:cubicBezTo>
                    <a:pt x="18326" y="5368"/>
                    <a:pt x="28028" y="5666"/>
                    <a:pt x="38143" y="5666"/>
                  </a:cubicBezTo>
                  <a:cubicBezTo>
                    <a:pt x="48260" y="5666"/>
                    <a:pt x="57962" y="5368"/>
                    <a:pt x="65115" y="4837"/>
                  </a:cubicBezTo>
                  <a:cubicBezTo>
                    <a:pt x="72268" y="4306"/>
                    <a:pt x="76286" y="3586"/>
                    <a:pt x="76286" y="2833"/>
                  </a:cubicBezTo>
                  <a:cubicBezTo>
                    <a:pt x="76286" y="2083"/>
                    <a:pt x="72268" y="1362"/>
                    <a:pt x="65115" y="830"/>
                  </a:cubicBezTo>
                  <a:cubicBezTo>
                    <a:pt x="57962" y="299"/>
                    <a:pt x="48260" y="1"/>
                    <a:pt x="38143" y="1"/>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52"/>
            <p:cNvSpPr/>
            <p:nvPr/>
          </p:nvSpPr>
          <p:spPr>
            <a:xfrm>
              <a:off x="6983672" y="3340794"/>
              <a:ext cx="894654" cy="1034642"/>
            </a:xfrm>
            <a:custGeom>
              <a:avLst/>
              <a:gdLst/>
              <a:ahLst/>
              <a:cxnLst/>
              <a:rect l="l" t="t" r="r" b="b"/>
              <a:pathLst>
                <a:path w="53492" h="61862" extrusionOk="0">
                  <a:moveTo>
                    <a:pt x="124" y="1"/>
                  </a:moveTo>
                  <a:cubicBezTo>
                    <a:pt x="54" y="1"/>
                    <a:pt x="0" y="56"/>
                    <a:pt x="0" y="125"/>
                  </a:cubicBezTo>
                  <a:lnTo>
                    <a:pt x="0" y="61737"/>
                  </a:lnTo>
                  <a:cubicBezTo>
                    <a:pt x="0" y="61806"/>
                    <a:pt x="54" y="61861"/>
                    <a:pt x="124" y="61861"/>
                  </a:cubicBezTo>
                  <a:lnTo>
                    <a:pt x="53368" y="61861"/>
                  </a:lnTo>
                  <a:cubicBezTo>
                    <a:pt x="53436" y="61861"/>
                    <a:pt x="53492" y="61806"/>
                    <a:pt x="53492" y="61737"/>
                  </a:cubicBezTo>
                  <a:lnTo>
                    <a:pt x="53492" y="125"/>
                  </a:lnTo>
                  <a:cubicBezTo>
                    <a:pt x="53492" y="56"/>
                    <a:pt x="53436" y="1"/>
                    <a:pt x="53368" y="1"/>
                  </a:cubicBez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52"/>
            <p:cNvSpPr/>
            <p:nvPr/>
          </p:nvSpPr>
          <p:spPr>
            <a:xfrm>
              <a:off x="7066428" y="3449088"/>
              <a:ext cx="756656" cy="212525"/>
            </a:xfrm>
            <a:custGeom>
              <a:avLst/>
              <a:gdLst/>
              <a:ahLst/>
              <a:cxnLst/>
              <a:rect l="l" t="t" r="r" b="b"/>
              <a:pathLst>
                <a:path w="45241" h="12707" extrusionOk="0">
                  <a:moveTo>
                    <a:pt x="31" y="1"/>
                  </a:moveTo>
                  <a:cubicBezTo>
                    <a:pt x="14" y="1"/>
                    <a:pt x="0" y="15"/>
                    <a:pt x="0" y="32"/>
                  </a:cubicBezTo>
                  <a:lnTo>
                    <a:pt x="0" y="12675"/>
                  </a:lnTo>
                  <a:cubicBezTo>
                    <a:pt x="0" y="12692"/>
                    <a:pt x="14" y="12706"/>
                    <a:pt x="31" y="12706"/>
                  </a:cubicBezTo>
                  <a:lnTo>
                    <a:pt x="45209" y="12706"/>
                  </a:lnTo>
                  <a:cubicBezTo>
                    <a:pt x="45226" y="12706"/>
                    <a:pt x="45240" y="12692"/>
                    <a:pt x="45240" y="12675"/>
                  </a:cubicBezTo>
                  <a:lnTo>
                    <a:pt x="45240" y="32"/>
                  </a:lnTo>
                  <a:cubicBezTo>
                    <a:pt x="45240" y="15"/>
                    <a:pt x="45226" y="1"/>
                    <a:pt x="45209" y="1"/>
                  </a:cubicBezTo>
                  <a:close/>
                </a:path>
              </a:pathLst>
            </a:custGeom>
            <a:solidFill>
              <a:srgbClr val="909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52"/>
            <p:cNvSpPr/>
            <p:nvPr/>
          </p:nvSpPr>
          <p:spPr>
            <a:xfrm>
              <a:off x="7066428" y="3736976"/>
              <a:ext cx="194562" cy="134904"/>
            </a:xfrm>
            <a:custGeom>
              <a:avLst/>
              <a:gdLst/>
              <a:ahLst/>
              <a:cxnLst/>
              <a:rect l="l" t="t" r="r" b="b"/>
              <a:pathLst>
                <a:path w="11633" h="8066" extrusionOk="0">
                  <a:moveTo>
                    <a:pt x="31" y="0"/>
                  </a:moveTo>
                  <a:cubicBezTo>
                    <a:pt x="14" y="0"/>
                    <a:pt x="0" y="13"/>
                    <a:pt x="0" y="32"/>
                  </a:cubicBezTo>
                  <a:lnTo>
                    <a:pt x="0" y="8034"/>
                  </a:lnTo>
                  <a:cubicBezTo>
                    <a:pt x="0" y="8051"/>
                    <a:pt x="14" y="8065"/>
                    <a:pt x="31" y="8065"/>
                  </a:cubicBezTo>
                  <a:lnTo>
                    <a:pt x="11601" y="8065"/>
                  </a:lnTo>
                  <a:cubicBezTo>
                    <a:pt x="11618" y="8065"/>
                    <a:pt x="11633" y="8051"/>
                    <a:pt x="11633" y="8034"/>
                  </a:cubicBezTo>
                  <a:lnTo>
                    <a:pt x="11633" y="32"/>
                  </a:lnTo>
                  <a:cubicBezTo>
                    <a:pt x="11633" y="13"/>
                    <a:pt x="11618" y="0"/>
                    <a:pt x="11601" y="0"/>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52"/>
            <p:cNvSpPr/>
            <p:nvPr/>
          </p:nvSpPr>
          <p:spPr>
            <a:xfrm>
              <a:off x="7347458" y="3736976"/>
              <a:ext cx="194562" cy="134904"/>
            </a:xfrm>
            <a:custGeom>
              <a:avLst/>
              <a:gdLst/>
              <a:ahLst/>
              <a:cxnLst/>
              <a:rect l="l" t="t" r="r" b="b"/>
              <a:pathLst>
                <a:path w="11633" h="8066" extrusionOk="0">
                  <a:moveTo>
                    <a:pt x="32" y="0"/>
                  </a:moveTo>
                  <a:cubicBezTo>
                    <a:pt x="14" y="0"/>
                    <a:pt x="0" y="13"/>
                    <a:pt x="0" y="32"/>
                  </a:cubicBezTo>
                  <a:lnTo>
                    <a:pt x="0" y="8034"/>
                  </a:lnTo>
                  <a:cubicBezTo>
                    <a:pt x="0" y="8051"/>
                    <a:pt x="14" y="8065"/>
                    <a:pt x="32" y="8065"/>
                  </a:cubicBezTo>
                  <a:lnTo>
                    <a:pt x="11601" y="8065"/>
                  </a:lnTo>
                  <a:cubicBezTo>
                    <a:pt x="11618" y="8065"/>
                    <a:pt x="11633" y="8051"/>
                    <a:pt x="11633" y="8034"/>
                  </a:cubicBezTo>
                  <a:lnTo>
                    <a:pt x="11633" y="32"/>
                  </a:lnTo>
                  <a:cubicBezTo>
                    <a:pt x="11633" y="13"/>
                    <a:pt x="11618" y="0"/>
                    <a:pt x="11601" y="0"/>
                  </a:cubicBezTo>
                  <a:close/>
                </a:path>
              </a:pathLst>
            </a:custGeom>
            <a:solidFill>
              <a:srgbClr val="9090F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52"/>
            <p:cNvSpPr/>
            <p:nvPr/>
          </p:nvSpPr>
          <p:spPr>
            <a:xfrm>
              <a:off x="7628505" y="3736976"/>
              <a:ext cx="194579" cy="134904"/>
            </a:xfrm>
            <a:custGeom>
              <a:avLst/>
              <a:gdLst/>
              <a:ahLst/>
              <a:cxnLst/>
              <a:rect l="l" t="t" r="r" b="b"/>
              <a:pathLst>
                <a:path w="11634" h="8066" extrusionOk="0">
                  <a:moveTo>
                    <a:pt x="32" y="0"/>
                  </a:moveTo>
                  <a:cubicBezTo>
                    <a:pt x="13" y="0"/>
                    <a:pt x="1" y="13"/>
                    <a:pt x="1" y="32"/>
                  </a:cubicBezTo>
                  <a:lnTo>
                    <a:pt x="1" y="8034"/>
                  </a:lnTo>
                  <a:cubicBezTo>
                    <a:pt x="1" y="8051"/>
                    <a:pt x="13" y="8065"/>
                    <a:pt x="32" y="8065"/>
                  </a:cubicBezTo>
                  <a:lnTo>
                    <a:pt x="11602" y="8065"/>
                  </a:lnTo>
                  <a:cubicBezTo>
                    <a:pt x="11619" y="8065"/>
                    <a:pt x="11633" y="8051"/>
                    <a:pt x="11633" y="8034"/>
                  </a:cubicBezTo>
                  <a:lnTo>
                    <a:pt x="11633" y="32"/>
                  </a:lnTo>
                  <a:cubicBezTo>
                    <a:pt x="11633" y="13"/>
                    <a:pt x="11619" y="0"/>
                    <a:pt x="11602" y="0"/>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52"/>
            <p:cNvSpPr/>
            <p:nvPr/>
          </p:nvSpPr>
          <p:spPr>
            <a:xfrm>
              <a:off x="7066428" y="3953815"/>
              <a:ext cx="194562" cy="134904"/>
            </a:xfrm>
            <a:custGeom>
              <a:avLst/>
              <a:gdLst/>
              <a:ahLst/>
              <a:cxnLst/>
              <a:rect l="l" t="t" r="r" b="b"/>
              <a:pathLst>
                <a:path w="11633" h="8066" extrusionOk="0">
                  <a:moveTo>
                    <a:pt x="31" y="1"/>
                  </a:moveTo>
                  <a:cubicBezTo>
                    <a:pt x="14" y="1"/>
                    <a:pt x="0" y="15"/>
                    <a:pt x="0" y="32"/>
                  </a:cubicBezTo>
                  <a:lnTo>
                    <a:pt x="0" y="8034"/>
                  </a:lnTo>
                  <a:cubicBezTo>
                    <a:pt x="0" y="8051"/>
                    <a:pt x="14" y="8066"/>
                    <a:pt x="31" y="8066"/>
                  </a:cubicBezTo>
                  <a:lnTo>
                    <a:pt x="11601" y="8066"/>
                  </a:lnTo>
                  <a:cubicBezTo>
                    <a:pt x="11618" y="8066"/>
                    <a:pt x="11633" y="8051"/>
                    <a:pt x="11633" y="8034"/>
                  </a:cubicBezTo>
                  <a:lnTo>
                    <a:pt x="11633" y="32"/>
                  </a:lnTo>
                  <a:cubicBezTo>
                    <a:pt x="11633" y="15"/>
                    <a:pt x="11618" y="1"/>
                    <a:pt x="11601" y="1"/>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52"/>
            <p:cNvSpPr/>
            <p:nvPr/>
          </p:nvSpPr>
          <p:spPr>
            <a:xfrm>
              <a:off x="7347458" y="3953815"/>
              <a:ext cx="194562" cy="134904"/>
            </a:xfrm>
            <a:custGeom>
              <a:avLst/>
              <a:gdLst/>
              <a:ahLst/>
              <a:cxnLst/>
              <a:rect l="l" t="t" r="r" b="b"/>
              <a:pathLst>
                <a:path w="11633" h="8066" extrusionOk="0">
                  <a:moveTo>
                    <a:pt x="32" y="1"/>
                  </a:moveTo>
                  <a:cubicBezTo>
                    <a:pt x="14" y="1"/>
                    <a:pt x="0" y="15"/>
                    <a:pt x="0" y="32"/>
                  </a:cubicBezTo>
                  <a:lnTo>
                    <a:pt x="0" y="8034"/>
                  </a:lnTo>
                  <a:cubicBezTo>
                    <a:pt x="0" y="8051"/>
                    <a:pt x="14" y="8066"/>
                    <a:pt x="32" y="8066"/>
                  </a:cubicBezTo>
                  <a:lnTo>
                    <a:pt x="11601" y="8066"/>
                  </a:lnTo>
                  <a:cubicBezTo>
                    <a:pt x="11618" y="8066"/>
                    <a:pt x="11633" y="8051"/>
                    <a:pt x="11633" y="8034"/>
                  </a:cubicBezTo>
                  <a:lnTo>
                    <a:pt x="11633" y="32"/>
                  </a:lnTo>
                  <a:cubicBezTo>
                    <a:pt x="11633" y="15"/>
                    <a:pt x="11618" y="1"/>
                    <a:pt x="11601" y="1"/>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 name="Google Shape;1669;p52"/>
            <p:cNvSpPr/>
            <p:nvPr/>
          </p:nvSpPr>
          <p:spPr>
            <a:xfrm>
              <a:off x="7628505" y="3953815"/>
              <a:ext cx="194579" cy="351777"/>
            </a:xfrm>
            <a:custGeom>
              <a:avLst/>
              <a:gdLst/>
              <a:ahLst/>
              <a:cxnLst/>
              <a:rect l="l" t="t" r="r" b="b"/>
              <a:pathLst>
                <a:path w="11634" h="21033" extrusionOk="0">
                  <a:moveTo>
                    <a:pt x="32" y="1"/>
                  </a:moveTo>
                  <a:cubicBezTo>
                    <a:pt x="13" y="1"/>
                    <a:pt x="1" y="15"/>
                    <a:pt x="1" y="32"/>
                  </a:cubicBezTo>
                  <a:lnTo>
                    <a:pt x="1" y="21000"/>
                  </a:lnTo>
                  <a:cubicBezTo>
                    <a:pt x="1" y="21018"/>
                    <a:pt x="13" y="21032"/>
                    <a:pt x="32" y="21032"/>
                  </a:cubicBezTo>
                  <a:lnTo>
                    <a:pt x="11602" y="21032"/>
                  </a:lnTo>
                  <a:cubicBezTo>
                    <a:pt x="11619" y="21032"/>
                    <a:pt x="11633" y="21018"/>
                    <a:pt x="11633" y="21000"/>
                  </a:cubicBezTo>
                  <a:lnTo>
                    <a:pt x="11633" y="32"/>
                  </a:lnTo>
                  <a:cubicBezTo>
                    <a:pt x="11633" y="15"/>
                    <a:pt x="11619" y="1"/>
                    <a:pt x="11602" y="1"/>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 name="Google Shape;1670;p52"/>
            <p:cNvSpPr/>
            <p:nvPr/>
          </p:nvSpPr>
          <p:spPr>
            <a:xfrm>
              <a:off x="7052680" y="3435340"/>
              <a:ext cx="756656" cy="212525"/>
            </a:xfrm>
            <a:custGeom>
              <a:avLst/>
              <a:gdLst/>
              <a:ahLst/>
              <a:cxnLst/>
              <a:rect l="l" t="t" r="r" b="b"/>
              <a:pathLst>
                <a:path w="45241" h="12707" extrusionOk="0">
                  <a:moveTo>
                    <a:pt x="1406" y="1"/>
                  </a:moveTo>
                  <a:cubicBezTo>
                    <a:pt x="629" y="1"/>
                    <a:pt x="0" y="630"/>
                    <a:pt x="0" y="1406"/>
                  </a:cubicBezTo>
                  <a:lnTo>
                    <a:pt x="1406" y="12706"/>
                  </a:lnTo>
                  <a:lnTo>
                    <a:pt x="43834" y="12706"/>
                  </a:lnTo>
                  <a:cubicBezTo>
                    <a:pt x="44611" y="12706"/>
                    <a:pt x="45240" y="12078"/>
                    <a:pt x="45240" y="11302"/>
                  </a:cubicBezTo>
                  <a:lnTo>
                    <a:pt x="45240" y="1406"/>
                  </a:lnTo>
                  <a:cubicBezTo>
                    <a:pt x="45240" y="630"/>
                    <a:pt x="44611" y="1"/>
                    <a:pt x="4383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 name="Google Shape;1671;p52"/>
            <p:cNvSpPr/>
            <p:nvPr/>
          </p:nvSpPr>
          <p:spPr>
            <a:xfrm>
              <a:off x="7052680" y="3723228"/>
              <a:ext cx="194562" cy="134904"/>
            </a:xfrm>
            <a:custGeom>
              <a:avLst/>
              <a:gdLst/>
              <a:ahLst/>
              <a:cxnLst/>
              <a:rect l="l" t="t" r="r" b="b"/>
              <a:pathLst>
                <a:path w="11633" h="8066" extrusionOk="0">
                  <a:moveTo>
                    <a:pt x="31" y="0"/>
                  </a:moveTo>
                  <a:cubicBezTo>
                    <a:pt x="14" y="0"/>
                    <a:pt x="0" y="13"/>
                    <a:pt x="0" y="32"/>
                  </a:cubicBezTo>
                  <a:lnTo>
                    <a:pt x="0" y="8034"/>
                  </a:lnTo>
                  <a:cubicBezTo>
                    <a:pt x="0" y="8051"/>
                    <a:pt x="14" y="8065"/>
                    <a:pt x="31" y="8065"/>
                  </a:cubicBezTo>
                  <a:lnTo>
                    <a:pt x="11601" y="8065"/>
                  </a:lnTo>
                  <a:cubicBezTo>
                    <a:pt x="11618" y="8065"/>
                    <a:pt x="11633" y="8051"/>
                    <a:pt x="11633" y="8034"/>
                  </a:cubicBezTo>
                  <a:lnTo>
                    <a:pt x="11633" y="32"/>
                  </a:lnTo>
                  <a:cubicBezTo>
                    <a:pt x="11633" y="13"/>
                    <a:pt x="11618" y="0"/>
                    <a:pt x="1160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672;p52"/>
            <p:cNvSpPr/>
            <p:nvPr/>
          </p:nvSpPr>
          <p:spPr>
            <a:xfrm>
              <a:off x="7333710" y="3723228"/>
              <a:ext cx="194562" cy="134904"/>
            </a:xfrm>
            <a:custGeom>
              <a:avLst/>
              <a:gdLst/>
              <a:ahLst/>
              <a:cxnLst/>
              <a:rect l="l" t="t" r="r" b="b"/>
              <a:pathLst>
                <a:path w="11633" h="8066" extrusionOk="0">
                  <a:moveTo>
                    <a:pt x="31" y="0"/>
                  </a:moveTo>
                  <a:cubicBezTo>
                    <a:pt x="14" y="0"/>
                    <a:pt x="0" y="13"/>
                    <a:pt x="0" y="32"/>
                  </a:cubicBezTo>
                  <a:lnTo>
                    <a:pt x="0" y="8034"/>
                  </a:lnTo>
                  <a:cubicBezTo>
                    <a:pt x="0" y="8051"/>
                    <a:pt x="14" y="8065"/>
                    <a:pt x="31" y="8065"/>
                  </a:cubicBezTo>
                  <a:lnTo>
                    <a:pt x="11601" y="8065"/>
                  </a:lnTo>
                  <a:cubicBezTo>
                    <a:pt x="11620" y="8065"/>
                    <a:pt x="11633" y="8051"/>
                    <a:pt x="11633" y="8034"/>
                  </a:cubicBezTo>
                  <a:lnTo>
                    <a:pt x="11633" y="32"/>
                  </a:lnTo>
                  <a:cubicBezTo>
                    <a:pt x="11633" y="13"/>
                    <a:pt x="11620" y="0"/>
                    <a:pt x="116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673;p52"/>
            <p:cNvSpPr/>
            <p:nvPr/>
          </p:nvSpPr>
          <p:spPr>
            <a:xfrm>
              <a:off x="7614757" y="3723228"/>
              <a:ext cx="194579" cy="134904"/>
            </a:xfrm>
            <a:custGeom>
              <a:avLst/>
              <a:gdLst/>
              <a:ahLst/>
              <a:cxnLst/>
              <a:rect l="l" t="t" r="r" b="b"/>
              <a:pathLst>
                <a:path w="11634" h="8066" extrusionOk="0">
                  <a:moveTo>
                    <a:pt x="32" y="0"/>
                  </a:moveTo>
                  <a:cubicBezTo>
                    <a:pt x="15" y="0"/>
                    <a:pt x="1" y="13"/>
                    <a:pt x="1" y="32"/>
                  </a:cubicBezTo>
                  <a:lnTo>
                    <a:pt x="1" y="8034"/>
                  </a:lnTo>
                  <a:cubicBezTo>
                    <a:pt x="1" y="8051"/>
                    <a:pt x="15" y="8065"/>
                    <a:pt x="32" y="8065"/>
                  </a:cubicBezTo>
                  <a:lnTo>
                    <a:pt x="11602" y="8065"/>
                  </a:lnTo>
                  <a:cubicBezTo>
                    <a:pt x="11619" y="8065"/>
                    <a:pt x="11633" y="8051"/>
                    <a:pt x="11633" y="8034"/>
                  </a:cubicBezTo>
                  <a:lnTo>
                    <a:pt x="11633" y="32"/>
                  </a:lnTo>
                  <a:cubicBezTo>
                    <a:pt x="11633" y="13"/>
                    <a:pt x="11619" y="0"/>
                    <a:pt x="1160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674;p52"/>
            <p:cNvSpPr/>
            <p:nvPr/>
          </p:nvSpPr>
          <p:spPr>
            <a:xfrm>
              <a:off x="7052680" y="3940067"/>
              <a:ext cx="194562" cy="134921"/>
            </a:xfrm>
            <a:custGeom>
              <a:avLst/>
              <a:gdLst/>
              <a:ahLst/>
              <a:cxnLst/>
              <a:rect l="l" t="t" r="r" b="b"/>
              <a:pathLst>
                <a:path w="11633" h="8067" extrusionOk="0">
                  <a:moveTo>
                    <a:pt x="31" y="1"/>
                  </a:moveTo>
                  <a:cubicBezTo>
                    <a:pt x="14" y="1"/>
                    <a:pt x="0" y="15"/>
                    <a:pt x="0" y="32"/>
                  </a:cubicBezTo>
                  <a:lnTo>
                    <a:pt x="0" y="8034"/>
                  </a:lnTo>
                  <a:cubicBezTo>
                    <a:pt x="0" y="8053"/>
                    <a:pt x="14" y="8067"/>
                    <a:pt x="31" y="8067"/>
                  </a:cubicBezTo>
                  <a:lnTo>
                    <a:pt x="11601" y="8067"/>
                  </a:lnTo>
                  <a:cubicBezTo>
                    <a:pt x="11618" y="8067"/>
                    <a:pt x="11633" y="8053"/>
                    <a:pt x="11633" y="8034"/>
                  </a:cubicBezTo>
                  <a:lnTo>
                    <a:pt x="11633" y="32"/>
                  </a:lnTo>
                  <a:cubicBezTo>
                    <a:pt x="11633" y="15"/>
                    <a:pt x="11618" y="1"/>
                    <a:pt x="1160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52"/>
            <p:cNvSpPr/>
            <p:nvPr/>
          </p:nvSpPr>
          <p:spPr>
            <a:xfrm>
              <a:off x="7333710" y="3940067"/>
              <a:ext cx="194562" cy="134921"/>
            </a:xfrm>
            <a:custGeom>
              <a:avLst/>
              <a:gdLst/>
              <a:ahLst/>
              <a:cxnLst/>
              <a:rect l="l" t="t" r="r" b="b"/>
              <a:pathLst>
                <a:path w="11633" h="8067" extrusionOk="0">
                  <a:moveTo>
                    <a:pt x="31" y="1"/>
                  </a:moveTo>
                  <a:cubicBezTo>
                    <a:pt x="14" y="1"/>
                    <a:pt x="0" y="15"/>
                    <a:pt x="0" y="32"/>
                  </a:cubicBezTo>
                  <a:lnTo>
                    <a:pt x="0" y="8034"/>
                  </a:lnTo>
                  <a:cubicBezTo>
                    <a:pt x="0" y="8053"/>
                    <a:pt x="14" y="8067"/>
                    <a:pt x="31" y="8067"/>
                  </a:cubicBezTo>
                  <a:lnTo>
                    <a:pt x="11601" y="8067"/>
                  </a:lnTo>
                  <a:cubicBezTo>
                    <a:pt x="11620" y="8067"/>
                    <a:pt x="11633" y="8053"/>
                    <a:pt x="11633" y="8034"/>
                  </a:cubicBezTo>
                  <a:lnTo>
                    <a:pt x="11633" y="32"/>
                  </a:lnTo>
                  <a:cubicBezTo>
                    <a:pt x="11633" y="15"/>
                    <a:pt x="11620" y="1"/>
                    <a:pt x="1160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52"/>
            <p:cNvSpPr/>
            <p:nvPr/>
          </p:nvSpPr>
          <p:spPr>
            <a:xfrm>
              <a:off x="7052680" y="4156924"/>
              <a:ext cx="194562" cy="134921"/>
            </a:xfrm>
            <a:custGeom>
              <a:avLst/>
              <a:gdLst/>
              <a:ahLst/>
              <a:cxnLst/>
              <a:rect l="l" t="t" r="r" b="b"/>
              <a:pathLst>
                <a:path w="11633" h="8067" extrusionOk="0">
                  <a:moveTo>
                    <a:pt x="31" y="0"/>
                  </a:moveTo>
                  <a:cubicBezTo>
                    <a:pt x="14" y="0"/>
                    <a:pt x="0" y="15"/>
                    <a:pt x="0" y="32"/>
                  </a:cubicBezTo>
                  <a:lnTo>
                    <a:pt x="0" y="8034"/>
                  </a:lnTo>
                  <a:cubicBezTo>
                    <a:pt x="0" y="8052"/>
                    <a:pt x="14" y="8066"/>
                    <a:pt x="31" y="8066"/>
                  </a:cubicBezTo>
                  <a:lnTo>
                    <a:pt x="11601" y="8066"/>
                  </a:lnTo>
                  <a:cubicBezTo>
                    <a:pt x="11618" y="8066"/>
                    <a:pt x="11633" y="8052"/>
                    <a:pt x="11633" y="8034"/>
                  </a:cubicBezTo>
                  <a:lnTo>
                    <a:pt x="11633" y="32"/>
                  </a:lnTo>
                  <a:cubicBezTo>
                    <a:pt x="11633" y="15"/>
                    <a:pt x="11618" y="0"/>
                    <a:pt x="1160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52"/>
            <p:cNvSpPr/>
            <p:nvPr/>
          </p:nvSpPr>
          <p:spPr>
            <a:xfrm>
              <a:off x="7333710" y="4156924"/>
              <a:ext cx="194562" cy="134921"/>
            </a:xfrm>
            <a:custGeom>
              <a:avLst/>
              <a:gdLst/>
              <a:ahLst/>
              <a:cxnLst/>
              <a:rect l="l" t="t" r="r" b="b"/>
              <a:pathLst>
                <a:path w="11633" h="8067" extrusionOk="0">
                  <a:moveTo>
                    <a:pt x="31" y="0"/>
                  </a:moveTo>
                  <a:cubicBezTo>
                    <a:pt x="14" y="0"/>
                    <a:pt x="0" y="15"/>
                    <a:pt x="0" y="32"/>
                  </a:cubicBezTo>
                  <a:lnTo>
                    <a:pt x="0" y="8034"/>
                  </a:lnTo>
                  <a:cubicBezTo>
                    <a:pt x="0" y="8052"/>
                    <a:pt x="14" y="8066"/>
                    <a:pt x="31" y="8066"/>
                  </a:cubicBezTo>
                  <a:lnTo>
                    <a:pt x="11601" y="8066"/>
                  </a:lnTo>
                  <a:cubicBezTo>
                    <a:pt x="11620" y="8066"/>
                    <a:pt x="11633" y="8052"/>
                    <a:pt x="11633" y="8034"/>
                  </a:cubicBezTo>
                  <a:lnTo>
                    <a:pt x="11633" y="32"/>
                  </a:lnTo>
                  <a:cubicBezTo>
                    <a:pt x="11633" y="15"/>
                    <a:pt x="11620" y="0"/>
                    <a:pt x="1160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52"/>
            <p:cNvSpPr/>
            <p:nvPr/>
          </p:nvSpPr>
          <p:spPr>
            <a:xfrm>
              <a:off x="7614757" y="3940067"/>
              <a:ext cx="194579" cy="351777"/>
            </a:xfrm>
            <a:custGeom>
              <a:avLst/>
              <a:gdLst/>
              <a:ahLst/>
              <a:cxnLst/>
              <a:rect l="l" t="t" r="r" b="b"/>
              <a:pathLst>
                <a:path w="11634" h="21033" extrusionOk="0">
                  <a:moveTo>
                    <a:pt x="32" y="1"/>
                  </a:moveTo>
                  <a:cubicBezTo>
                    <a:pt x="15" y="1"/>
                    <a:pt x="1" y="15"/>
                    <a:pt x="1" y="32"/>
                  </a:cubicBezTo>
                  <a:lnTo>
                    <a:pt x="1" y="21001"/>
                  </a:lnTo>
                  <a:cubicBezTo>
                    <a:pt x="1" y="21018"/>
                    <a:pt x="15" y="21032"/>
                    <a:pt x="32" y="21032"/>
                  </a:cubicBezTo>
                  <a:lnTo>
                    <a:pt x="11602" y="21032"/>
                  </a:lnTo>
                  <a:cubicBezTo>
                    <a:pt x="11619" y="21032"/>
                    <a:pt x="11633" y="21018"/>
                    <a:pt x="11633" y="21001"/>
                  </a:cubicBezTo>
                  <a:lnTo>
                    <a:pt x="11633" y="32"/>
                  </a:lnTo>
                  <a:cubicBezTo>
                    <a:pt x="11633" y="15"/>
                    <a:pt x="11619" y="1"/>
                    <a:pt x="1160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52"/>
            <p:cNvSpPr/>
            <p:nvPr/>
          </p:nvSpPr>
          <p:spPr>
            <a:xfrm>
              <a:off x="6984392" y="4468979"/>
              <a:ext cx="760419" cy="80196"/>
            </a:xfrm>
            <a:custGeom>
              <a:avLst/>
              <a:gdLst/>
              <a:ahLst/>
              <a:cxnLst/>
              <a:rect l="l" t="t" r="r" b="b"/>
              <a:pathLst>
                <a:path w="45466" h="4795" extrusionOk="0">
                  <a:moveTo>
                    <a:pt x="22733" y="1"/>
                  </a:moveTo>
                  <a:cubicBezTo>
                    <a:pt x="16703" y="1"/>
                    <a:pt x="10922" y="253"/>
                    <a:pt x="6658" y="703"/>
                  </a:cubicBezTo>
                  <a:cubicBezTo>
                    <a:pt x="2395" y="1152"/>
                    <a:pt x="0" y="1762"/>
                    <a:pt x="0" y="2397"/>
                  </a:cubicBezTo>
                  <a:cubicBezTo>
                    <a:pt x="0" y="3033"/>
                    <a:pt x="2395" y="3643"/>
                    <a:pt x="6658" y="4092"/>
                  </a:cubicBezTo>
                  <a:cubicBezTo>
                    <a:pt x="10922" y="4542"/>
                    <a:pt x="16703" y="4794"/>
                    <a:pt x="22733" y="4794"/>
                  </a:cubicBezTo>
                  <a:cubicBezTo>
                    <a:pt x="28762" y="4794"/>
                    <a:pt x="34544" y="4542"/>
                    <a:pt x="38807" y="4092"/>
                  </a:cubicBezTo>
                  <a:cubicBezTo>
                    <a:pt x="43071" y="3643"/>
                    <a:pt x="45466" y="3033"/>
                    <a:pt x="45466" y="2397"/>
                  </a:cubicBezTo>
                  <a:cubicBezTo>
                    <a:pt x="45466" y="1762"/>
                    <a:pt x="43071" y="1152"/>
                    <a:pt x="38807" y="703"/>
                  </a:cubicBezTo>
                  <a:cubicBezTo>
                    <a:pt x="34544" y="253"/>
                    <a:pt x="28762" y="1"/>
                    <a:pt x="22733" y="1"/>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 name="Google Shape;1680;p52"/>
            <p:cNvSpPr/>
            <p:nvPr/>
          </p:nvSpPr>
          <p:spPr>
            <a:xfrm>
              <a:off x="7054804" y="4441249"/>
              <a:ext cx="163152" cy="67837"/>
            </a:xfrm>
            <a:custGeom>
              <a:avLst/>
              <a:gdLst/>
              <a:ahLst/>
              <a:cxnLst/>
              <a:rect l="l" t="t" r="r" b="b"/>
              <a:pathLst>
                <a:path w="9755" h="4056" extrusionOk="0">
                  <a:moveTo>
                    <a:pt x="7503" y="0"/>
                  </a:moveTo>
                  <a:cubicBezTo>
                    <a:pt x="7001" y="0"/>
                    <a:pt x="6546" y="219"/>
                    <a:pt x="6322" y="654"/>
                  </a:cubicBezTo>
                  <a:cubicBezTo>
                    <a:pt x="6131" y="1026"/>
                    <a:pt x="5218" y="1886"/>
                    <a:pt x="3950" y="2451"/>
                  </a:cubicBezTo>
                  <a:cubicBezTo>
                    <a:pt x="2682" y="3016"/>
                    <a:pt x="0" y="3283"/>
                    <a:pt x="1491" y="3781"/>
                  </a:cubicBezTo>
                  <a:cubicBezTo>
                    <a:pt x="2108" y="3987"/>
                    <a:pt x="2768" y="4056"/>
                    <a:pt x="3391" y="4056"/>
                  </a:cubicBezTo>
                  <a:cubicBezTo>
                    <a:pt x="4274" y="4056"/>
                    <a:pt x="5085" y="3918"/>
                    <a:pt x="5602" y="3835"/>
                  </a:cubicBezTo>
                  <a:cubicBezTo>
                    <a:pt x="6484" y="3694"/>
                    <a:pt x="7336" y="3675"/>
                    <a:pt x="8374" y="3668"/>
                  </a:cubicBezTo>
                  <a:cubicBezTo>
                    <a:pt x="9745" y="3659"/>
                    <a:pt x="9755" y="3574"/>
                    <a:pt x="9569" y="2030"/>
                  </a:cubicBezTo>
                  <a:cubicBezTo>
                    <a:pt x="9408" y="674"/>
                    <a:pt x="8384" y="0"/>
                    <a:pt x="750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 name="Google Shape;1681;p52"/>
            <p:cNvSpPr/>
            <p:nvPr/>
          </p:nvSpPr>
          <p:spPr>
            <a:xfrm>
              <a:off x="7506747" y="4421814"/>
              <a:ext cx="137998" cy="95767"/>
            </a:xfrm>
            <a:custGeom>
              <a:avLst/>
              <a:gdLst/>
              <a:ahLst/>
              <a:cxnLst/>
              <a:rect l="l" t="t" r="r" b="b"/>
              <a:pathLst>
                <a:path w="8251" h="5726" extrusionOk="0">
                  <a:moveTo>
                    <a:pt x="5353" y="0"/>
                  </a:moveTo>
                  <a:cubicBezTo>
                    <a:pt x="4749" y="0"/>
                    <a:pt x="4236" y="384"/>
                    <a:pt x="4119" y="1045"/>
                  </a:cubicBezTo>
                  <a:cubicBezTo>
                    <a:pt x="4044" y="1473"/>
                    <a:pt x="4652" y="2774"/>
                    <a:pt x="3563" y="3728"/>
                  </a:cubicBezTo>
                  <a:cubicBezTo>
                    <a:pt x="2474" y="4682"/>
                    <a:pt x="1" y="5685"/>
                    <a:pt x="1641" y="5723"/>
                  </a:cubicBezTo>
                  <a:cubicBezTo>
                    <a:pt x="1715" y="5725"/>
                    <a:pt x="1789" y="5726"/>
                    <a:pt x="1864" y="5726"/>
                  </a:cubicBezTo>
                  <a:cubicBezTo>
                    <a:pt x="3420" y="5726"/>
                    <a:pt x="4890" y="5362"/>
                    <a:pt x="5686" y="4970"/>
                  </a:cubicBezTo>
                  <a:cubicBezTo>
                    <a:pt x="6521" y="4557"/>
                    <a:pt x="5855" y="3910"/>
                    <a:pt x="6888" y="3583"/>
                  </a:cubicBezTo>
                  <a:cubicBezTo>
                    <a:pt x="8251" y="3153"/>
                    <a:pt x="7970" y="2151"/>
                    <a:pt x="7262" y="1532"/>
                  </a:cubicBezTo>
                  <a:cubicBezTo>
                    <a:pt x="6787" y="464"/>
                    <a:pt x="6015" y="0"/>
                    <a:pt x="535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 name="Google Shape;1682;p52"/>
            <p:cNvSpPr/>
            <p:nvPr/>
          </p:nvSpPr>
          <p:spPr>
            <a:xfrm>
              <a:off x="7155003" y="3422813"/>
              <a:ext cx="387920" cy="292788"/>
            </a:xfrm>
            <a:custGeom>
              <a:avLst/>
              <a:gdLst/>
              <a:ahLst/>
              <a:cxnLst/>
              <a:rect l="l" t="t" r="r" b="b"/>
              <a:pathLst>
                <a:path w="23194" h="17506" extrusionOk="0">
                  <a:moveTo>
                    <a:pt x="13932" y="0"/>
                  </a:moveTo>
                  <a:cubicBezTo>
                    <a:pt x="13932" y="0"/>
                    <a:pt x="8968" y="1977"/>
                    <a:pt x="4994" y="2215"/>
                  </a:cubicBezTo>
                  <a:cubicBezTo>
                    <a:pt x="4223" y="2262"/>
                    <a:pt x="3546" y="2279"/>
                    <a:pt x="2962" y="2279"/>
                  </a:cubicBezTo>
                  <a:cubicBezTo>
                    <a:pt x="1177" y="2279"/>
                    <a:pt x="274" y="2115"/>
                    <a:pt x="274" y="2115"/>
                  </a:cubicBezTo>
                  <a:cubicBezTo>
                    <a:pt x="274" y="2115"/>
                    <a:pt x="10" y="10643"/>
                    <a:pt x="0" y="15238"/>
                  </a:cubicBezTo>
                  <a:lnTo>
                    <a:pt x="19929" y="17506"/>
                  </a:lnTo>
                  <a:cubicBezTo>
                    <a:pt x="19929" y="17506"/>
                    <a:pt x="23194" y="7908"/>
                    <a:pt x="1393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 name="Google Shape;1683;p52"/>
            <p:cNvSpPr/>
            <p:nvPr/>
          </p:nvSpPr>
          <p:spPr>
            <a:xfrm>
              <a:off x="7140954" y="3930818"/>
              <a:ext cx="164390" cy="534999"/>
            </a:xfrm>
            <a:custGeom>
              <a:avLst/>
              <a:gdLst/>
              <a:ahLst/>
              <a:cxnLst/>
              <a:rect l="l" t="t" r="r" b="b"/>
              <a:pathLst>
                <a:path w="9829" h="31988" extrusionOk="0">
                  <a:moveTo>
                    <a:pt x="2463" y="0"/>
                  </a:moveTo>
                  <a:cubicBezTo>
                    <a:pt x="1113" y="0"/>
                    <a:pt x="1" y="933"/>
                    <a:pt x="89" y="3073"/>
                  </a:cubicBezTo>
                  <a:cubicBezTo>
                    <a:pt x="282" y="7661"/>
                    <a:pt x="1261" y="22171"/>
                    <a:pt x="1160" y="31044"/>
                  </a:cubicBezTo>
                  <a:cubicBezTo>
                    <a:pt x="1160" y="31044"/>
                    <a:pt x="1410" y="31622"/>
                    <a:pt x="1873" y="31834"/>
                  </a:cubicBezTo>
                  <a:cubicBezTo>
                    <a:pt x="2114" y="31943"/>
                    <a:pt x="2413" y="31988"/>
                    <a:pt x="2727" y="31988"/>
                  </a:cubicBezTo>
                  <a:cubicBezTo>
                    <a:pt x="3289" y="31988"/>
                    <a:pt x="3901" y="31846"/>
                    <a:pt x="4328" y="31680"/>
                  </a:cubicBezTo>
                  <a:cubicBezTo>
                    <a:pt x="4970" y="24445"/>
                    <a:pt x="9828" y="9179"/>
                    <a:pt x="6279" y="2550"/>
                  </a:cubicBezTo>
                  <a:cubicBezTo>
                    <a:pt x="5419" y="943"/>
                    <a:pt x="3820" y="0"/>
                    <a:pt x="246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 name="Google Shape;1684;p52"/>
            <p:cNvSpPr/>
            <p:nvPr/>
          </p:nvSpPr>
          <p:spPr>
            <a:xfrm>
              <a:off x="7138747" y="3542196"/>
              <a:ext cx="204062" cy="478787"/>
            </a:xfrm>
            <a:custGeom>
              <a:avLst/>
              <a:gdLst/>
              <a:ahLst/>
              <a:cxnLst/>
              <a:rect l="l" t="t" r="r" b="b"/>
              <a:pathLst>
                <a:path w="12201" h="28627" extrusionOk="0">
                  <a:moveTo>
                    <a:pt x="3625" y="1"/>
                  </a:moveTo>
                  <a:cubicBezTo>
                    <a:pt x="3135" y="1"/>
                    <a:pt x="2667" y="77"/>
                    <a:pt x="2238" y="239"/>
                  </a:cubicBezTo>
                  <a:cubicBezTo>
                    <a:pt x="1510" y="515"/>
                    <a:pt x="1258" y="2715"/>
                    <a:pt x="1148" y="4221"/>
                  </a:cubicBezTo>
                  <a:cubicBezTo>
                    <a:pt x="1039" y="5727"/>
                    <a:pt x="470" y="21348"/>
                    <a:pt x="256" y="24177"/>
                  </a:cubicBezTo>
                  <a:cubicBezTo>
                    <a:pt x="1" y="27555"/>
                    <a:pt x="1548" y="28627"/>
                    <a:pt x="3139" y="28627"/>
                  </a:cubicBezTo>
                  <a:cubicBezTo>
                    <a:pt x="4551" y="28627"/>
                    <a:pt x="5998" y="27783"/>
                    <a:pt x="6250" y="26959"/>
                  </a:cubicBezTo>
                  <a:cubicBezTo>
                    <a:pt x="7360" y="23325"/>
                    <a:pt x="10718" y="13058"/>
                    <a:pt x="11356" y="9279"/>
                  </a:cubicBezTo>
                  <a:cubicBezTo>
                    <a:pt x="12201" y="4291"/>
                    <a:pt x="7292" y="1"/>
                    <a:pt x="362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 name="Google Shape;1685;p52"/>
            <p:cNvSpPr/>
            <p:nvPr/>
          </p:nvSpPr>
          <p:spPr>
            <a:xfrm>
              <a:off x="7384855" y="3971677"/>
              <a:ext cx="246075" cy="483804"/>
            </a:xfrm>
            <a:custGeom>
              <a:avLst/>
              <a:gdLst/>
              <a:ahLst/>
              <a:cxnLst/>
              <a:rect l="l" t="t" r="r" b="b"/>
              <a:pathLst>
                <a:path w="14713" h="28927" extrusionOk="0">
                  <a:moveTo>
                    <a:pt x="3261" y="0"/>
                  </a:moveTo>
                  <a:cubicBezTo>
                    <a:pt x="1421" y="0"/>
                    <a:pt x="0" y="1229"/>
                    <a:pt x="882" y="3715"/>
                  </a:cubicBezTo>
                  <a:cubicBezTo>
                    <a:pt x="2418" y="8044"/>
                    <a:pt x="8747" y="20036"/>
                    <a:pt x="11265" y="28546"/>
                  </a:cubicBezTo>
                  <a:cubicBezTo>
                    <a:pt x="11265" y="28546"/>
                    <a:pt x="11496" y="28895"/>
                    <a:pt x="12004" y="28924"/>
                  </a:cubicBezTo>
                  <a:cubicBezTo>
                    <a:pt x="12030" y="28925"/>
                    <a:pt x="12058" y="28926"/>
                    <a:pt x="12088" y="28926"/>
                  </a:cubicBezTo>
                  <a:cubicBezTo>
                    <a:pt x="12627" y="28926"/>
                    <a:pt x="13897" y="28707"/>
                    <a:pt x="14713" y="28148"/>
                  </a:cubicBezTo>
                  <a:cubicBezTo>
                    <a:pt x="13194" y="21046"/>
                    <a:pt x="12954" y="7284"/>
                    <a:pt x="6758" y="1446"/>
                  </a:cubicBezTo>
                  <a:cubicBezTo>
                    <a:pt x="5737" y="484"/>
                    <a:pt x="4416" y="0"/>
                    <a:pt x="326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 name="Google Shape;1686;p52"/>
            <p:cNvSpPr/>
            <p:nvPr/>
          </p:nvSpPr>
          <p:spPr>
            <a:xfrm>
              <a:off x="7297534" y="3566531"/>
              <a:ext cx="206186" cy="492652"/>
            </a:xfrm>
            <a:custGeom>
              <a:avLst/>
              <a:gdLst/>
              <a:ahLst/>
              <a:cxnLst/>
              <a:rect l="l" t="t" r="r" b="b"/>
              <a:pathLst>
                <a:path w="12328" h="29456" extrusionOk="0">
                  <a:moveTo>
                    <a:pt x="3743" y="0"/>
                  </a:moveTo>
                  <a:cubicBezTo>
                    <a:pt x="2576" y="0"/>
                    <a:pt x="1498" y="350"/>
                    <a:pt x="700" y="1088"/>
                  </a:cubicBezTo>
                  <a:cubicBezTo>
                    <a:pt x="128" y="1616"/>
                    <a:pt x="1" y="4583"/>
                    <a:pt x="465" y="6018"/>
                  </a:cubicBezTo>
                  <a:cubicBezTo>
                    <a:pt x="929" y="7454"/>
                    <a:pt x="4629" y="23421"/>
                    <a:pt x="5494" y="26124"/>
                  </a:cubicBezTo>
                  <a:cubicBezTo>
                    <a:pt x="6291" y="28614"/>
                    <a:pt x="7589" y="29456"/>
                    <a:pt x="8835" y="29456"/>
                  </a:cubicBezTo>
                  <a:cubicBezTo>
                    <a:pt x="10637" y="29456"/>
                    <a:pt x="12328" y="27697"/>
                    <a:pt x="12231" y="26619"/>
                  </a:cubicBezTo>
                  <a:cubicBezTo>
                    <a:pt x="11896" y="22834"/>
                    <a:pt x="12070" y="10113"/>
                    <a:pt x="11242" y="6369"/>
                  </a:cubicBezTo>
                  <a:cubicBezTo>
                    <a:pt x="10352" y="2333"/>
                    <a:pt x="6753" y="0"/>
                    <a:pt x="374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 name="Google Shape;1687;p52"/>
            <p:cNvSpPr/>
            <p:nvPr/>
          </p:nvSpPr>
          <p:spPr>
            <a:xfrm>
              <a:off x="7075626" y="2706732"/>
              <a:ext cx="125237" cy="178171"/>
            </a:xfrm>
            <a:custGeom>
              <a:avLst/>
              <a:gdLst/>
              <a:ahLst/>
              <a:cxnLst/>
              <a:rect l="l" t="t" r="r" b="b"/>
              <a:pathLst>
                <a:path w="7488" h="10653" extrusionOk="0">
                  <a:moveTo>
                    <a:pt x="5606" y="0"/>
                  </a:moveTo>
                  <a:cubicBezTo>
                    <a:pt x="5572" y="0"/>
                    <a:pt x="5528" y="13"/>
                    <a:pt x="5474" y="41"/>
                  </a:cubicBezTo>
                  <a:cubicBezTo>
                    <a:pt x="5200" y="184"/>
                    <a:pt x="4145" y="862"/>
                    <a:pt x="3710" y="1487"/>
                  </a:cubicBezTo>
                  <a:cubicBezTo>
                    <a:pt x="3295" y="2084"/>
                    <a:pt x="3078" y="2747"/>
                    <a:pt x="2921" y="2998"/>
                  </a:cubicBezTo>
                  <a:cubicBezTo>
                    <a:pt x="1833" y="4741"/>
                    <a:pt x="1662" y="6071"/>
                    <a:pt x="489" y="7572"/>
                  </a:cubicBezTo>
                  <a:cubicBezTo>
                    <a:pt x="338" y="7765"/>
                    <a:pt x="169" y="7943"/>
                    <a:pt x="1" y="8122"/>
                  </a:cubicBezTo>
                  <a:lnTo>
                    <a:pt x="1391" y="10652"/>
                  </a:lnTo>
                  <a:cubicBezTo>
                    <a:pt x="2344" y="10181"/>
                    <a:pt x="2800" y="9025"/>
                    <a:pt x="3739" y="8526"/>
                  </a:cubicBezTo>
                  <a:cubicBezTo>
                    <a:pt x="4260" y="8249"/>
                    <a:pt x="4875" y="8205"/>
                    <a:pt x="5407" y="7952"/>
                  </a:cubicBezTo>
                  <a:cubicBezTo>
                    <a:pt x="6297" y="7528"/>
                    <a:pt x="6818" y="6603"/>
                    <a:pt x="7282" y="5733"/>
                  </a:cubicBezTo>
                  <a:cubicBezTo>
                    <a:pt x="7359" y="5587"/>
                    <a:pt x="7436" y="5442"/>
                    <a:pt x="7488" y="5285"/>
                  </a:cubicBezTo>
                  <a:cubicBezTo>
                    <a:pt x="7412" y="5259"/>
                    <a:pt x="7335" y="5248"/>
                    <a:pt x="7258" y="5248"/>
                  </a:cubicBezTo>
                  <a:cubicBezTo>
                    <a:pt x="6963" y="5248"/>
                    <a:pt x="6665" y="5416"/>
                    <a:pt x="6417" y="5597"/>
                  </a:cubicBezTo>
                  <a:cubicBezTo>
                    <a:pt x="6105" y="5826"/>
                    <a:pt x="5781" y="6094"/>
                    <a:pt x="5393" y="6101"/>
                  </a:cubicBezTo>
                  <a:cubicBezTo>
                    <a:pt x="5393" y="5793"/>
                    <a:pt x="5555" y="5513"/>
                    <a:pt x="5697" y="5240"/>
                  </a:cubicBezTo>
                  <a:cubicBezTo>
                    <a:pt x="6300" y="4069"/>
                    <a:pt x="6607" y="2767"/>
                    <a:pt x="6587" y="1449"/>
                  </a:cubicBezTo>
                  <a:cubicBezTo>
                    <a:pt x="6584" y="1286"/>
                    <a:pt x="6556" y="331"/>
                    <a:pt x="6394" y="314"/>
                  </a:cubicBezTo>
                  <a:cubicBezTo>
                    <a:pt x="6380" y="313"/>
                    <a:pt x="6366" y="312"/>
                    <a:pt x="6352" y="312"/>
                  </a:cubicBezTo>
                  <a:cubicBezTo>
                    <a:pt x="5949" y="312"/>
                    <a:pt x="5545" y="895"/>
                    <a:pt x="5545" y="895"/>
                  </a:cubicBezTo>
                  <a:cubicBezTo>
                    <a:pt x="5545" y="895"/>
                    <a:pt x="5895" y="0"/>
                    <a:pt x="5606" y="0"/>
                  </a:cubicBezTo>
                  <a:close/>
                </a:path>
              </a:pathLst>
            </a:custGeom>
            <a:solidFill>
              <a:srgbClr val="F2A1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 name="Google Shape;1688;p52"/>
            <p:cNvSpPr/>
            <p:nvPr/>
          </p:nvSpPr>
          <p:spPr>
            <a:xfrm>
              <a:off x="7114161" y="2710194"/>
              <a:ext cx="110720" cy="141310"/>
            </a:xfrm>
            <a:custGeom>
              <a:avLst/>
              <a:gdLst/>
              <a:ahLst/>
              <a:cxnLst/>
              <a:rect l="l" t="t" r="r" b="b"/>
              <a:pathLst>
                <a:path w="6620" h="8449" extrusionOk="0">
                  <a:moveTo>
                    <a:pt x="2885" y="0"/>
                  </a:moveTo>
                  <a:cubicBezTo>
                    <a:pt x="2881" y="0"/>
                    <a:pt x="2877" y="3"/>
                    <a:pt x="2875" y="7"/>
                  </a:cubicBezTo>
                  <a:lnTo>
                    <a:pt x="2" y="6876"/>
                  </a:lnTo>
                  <a:cubicBezTo>
                    <a:pt x="0" y="6882"/>
                    <a:pt x="3" y="6889"/>
                    <a:pt x="9" y="6890"/>
                  </a:cubicBezTo>
                  <a:lnTo>
                    <a:pt x="3729" y="8447"/>
                  </a:lnTo>
                  <a:cubicBezTo>
                    <a:pt x="3731" y="8448"/>
                    <a:pt x="3732" y="8448"/>
                    <a:pt x="3734" y="8448"/>
                  </a:cubicBezTo>
                  <a:cubicBezTo>
                    <a:pt x="3738" y="8448"/>
                    <a:pt x="3743" y="8445"/>
                    <a:pt x="3744" y="8440"/>
                  </a:cubicBezTo>
                  <a:lnTo>
                    <a:pt x="6617" y="1573"/>
                  </a:lnTo>
                  <a:cubicBezTo>
                    <a:pt x="6619" y="1567"/>
                    <a:pt x="6617" y="1560"/>
                    <a:pt x="6611" y="1557"/>
                  </a:cubicBezTo>
                  <a:lnTo>
                    <a:pt x="2890" y="1"/>
                  </a:lnTo>
                  <a:cubicBezTo>
                    <a:pt x="2889" y="1"/>
                    <a:pt x="2887" y="0"/>
                    <a:pt x="2885" y="0"/>
                  </a:cubicBezTo>
                  <a:close/>
                </a:path>
              </a:pathLst>
            </a:custGeom>
            <a:solidFill>
              <a:srgbClr val="5E5D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 name="Google Shape;1689;p52"/>
            <p:cNvSpPr/>
            <p:nvPr/>
          </p:nvSpPr>
          <p:spPr>
            <a:xfrm>
              <a:off x="7123393" y="2719209"/>
              <a:ext cx="95516" cy="124802"/>
            </a:xfrm>
            <a:custGeom>
              <a:avLst/>
              <a:gdLst/>
              <a:ahLst/>
              <a:cxnLst/>
              <a:rect l="l" t="t" r="r" b="b"/>
              <a:pathLst>
                <a:path w="5711" h="7462" extrusionOk="0">
                  <a:moveTo>
                    <a:pt x="2574" y="0"/>
                  </a:moveTo>
                  <a:lnTo>
                    <a:pt x="1" y="6150"/>
                  </a:lnTo>
                  <a:lnTo>
                    <a:pt x="3139" y="7461"/>
                  </a:lnTo>
                  <a:lnTo>
                    <a:pt x="5711" y="1312"/>
                  </a:lnTo>
                  <a:lnTo>
                    <a:pt x="2574" y="0"/>
                  </a:lnTo>
                  <a:close/>
                </a:path>
              </a:pathLst>
            </a:custGeom>
            <a:solidFill>
              <a:srgbClr val="B4B4D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690;p52"/>
            <p:cNvSpPr/>
            <p:nvPr/>
          </p:nvSpPr>
          <p:spPr>
            <a:xfrm>
              <a:off x="6864507" y="2832922"/>
              <a:ext cx="354503" cy="319631"/>
            </a:xfrm>
            <a:custGeom>
              <a:avLst/>
              <a:gdLst/>
              <a:ahLst/>
              <a:cxnLst/>
              <a:rect l="l" t="t" r="r" b="b"/>
              <a:pathLst>
                <a:path w="21196" h="19111" extrusionOk="0">
                  <a:moveTo>
                    <a:pt x="12733" y="1"/>
                  </a:moveTo>
                  <a:cubicBezTo>
                    <a:pt x="12647" y="1"/>
                    <a:pt x="12582" y="28"/>
                    <a:pt x="12547" y="87"/>
                  </a:cubicBezTo>
                  <a:cubicBezTo>
                    <a:pt x="12213" y="654"/>
                    <a:pt x="1" y="14942"/>
                    <a:pt x="385" y="17256"/>
                  </a:cubicBezTo>
                  <a:cubicBezTo>
                    <a:pt x="538" y="18188"/>
                    <a:pt x="1895" y="19111"/>
                    <a:pt x="3122" y="19111"/>
                  </a:cubicBezTo>
                  <a:cubicBezTo>
                    <a:pt x="3150" y="19111"/>
                    <a:pt x="3177" y="19111"/>
                    <a:pt x="3205" y="19110"/>
                  </a:cubicBezTo>
                  <a:cubicBezTo>
                    <a:pt x="6669" y="18991"/>
                    <a:pt x="10689" y="17731"/>
                    <a:pt x="14905" y="16352"/>
                  </a:cubicBezTo>
                  <a:cubicBezTo>
                    <a:pt x="15254" y="16238"/>
                    <a:pt x="15557" y="16192"/>
                    <a:pt x="15820" y="16192"/>
                  </a:cubicBezTo>
                  <a:cubicBezTo>
                    <a:pt x="16953" y="16192"/>
                    <a:pt x="17329" y="17053"/>
                    <a:pt x="17329" y="17053"/>
                  </a:cubicBezTo>
                  <a:lnTo>
                    <a:pt x="21195" y="6648"/>
                  </a:lnTo>
                  <a:lnTo>
                    <a:pt x="21195" y="6648"/>
                  </a:lnTo>
                  <a:cubicBezTo>
                    <a:pt x="21195" y="6648"/>
                    <a:pt x="18800" y="6771"/>
                    <a:pt x="16663" y="7413"/>
                  </a:cubicBezTo>
                  <a:cubicBezTo>
                    <a:pt x="13437" y="8382"/>
                    <a:pt x="12329" y="9875"/>
                    <a:pt x="11214" y="10493"/>
                  </a:cubicBezTo>
                  <a:cubicBezTo>
                    <a:pt x="13379" y="7742"/>
                    <a:pt x="15791" y="1913"/>
                    <a:pt x="15791" y="1913"/>
                  </a:cubicBezTo>
                  <a:cubicBezTo>
                    <a:pt x="15791" y="1913"/>
                    <a:pt x="13465" y="1"/>
                    <a:pt x="12733"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 name="Google Shape;1691;p52"/>
            <p:cNvSpPr/>
            <p:nvPr/>
          </p:nvSpPr>
          <p:spPr>
            <a:xfrm>
              <a:off x="7016938" y="2983631"/>
              <a:ext cx="69241" cy="80497"/>
            </a:xfrm>
            <a:custGeom>
              <a:avLst/>
              <a:gdLst/>
              <a:ahLst/>
              <a:cxnLst/>
              <a:rect l="l" t="t" r="r" b="b"/>
              <a:pathLst>
                <a:path w="4140" h="4813" extrusionOk="0">
                  <a:moveTo>
                    <a:pt x="4139" y="0"/>
                  </a:moveTo>
                  <a:lnTo>
                    <a:pt x="4139" y="0"/>
                  </a:lnTo>
                  <a:cubicBezTo>
                    <a:pt x="3684" y="187"/>
                    <a:pt x="2100" y="1482"/>
                    <a:pt x="2100" y="1482"/>
                  </a:cubicBezTo>
                  <a:cubicBezTo>
                    <a:pt x="2100" y="1482"/>
                    <a:pt x="860" y="3982"/>
                    <a:pt x="273" y="4637"/>
                  </a:cubicBezTo>
                  <a:lnTo>
                    <a:pt x="273" y="4637"/>
                  </a:lnTo>
                  <a:cubicBezTo>
                    <a:pt x="692" y="4365"/>
                    <a:pt x="1535" y="3813"/>
                    <a:pt x="2087" y="3243"/>
                  </a:cubicBezTo>
                  <a:cubicBezTo>
                    <a:pt x="2953" y="2348"/>
                    <a:pt x="4139" y="0"/>
                    <a:pt x="4139" y="0"/>
                  </a:cubicBezTo>
                  <a:close/>
                  <a:moveTo>
                    <a:pt x="273" y="4637"/>
                  </a:moveTo>
                  <a:cubicBezTo>
                    <a:pt x="101" y="4748"/>
                    <a:pt x="1" y="4813"/>
                    <a:pt x="20" y="4813"/>
                  </a:cubicBezTo>
                  <a:cubicBezTo>
                    <a:pt x="28" y="4813"/>
                    <a:pt x="54" y="4803"/>
                    <a:pt x="101" y="4783"/>
                  </a:cubicBezTo>
                  <a:cubicBezTo>
                    <a:pt x="148" y="4762"/>
                    <a:pt x="206" y="4711"/>
                    <a:pt x="273" y="463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 name="Google Shape;1692;p52"/>
            <p:cNvSpPr/>
            <p:nvPr/>
          </p:nvSpPr>
          <p:spPr>
            <a:xfrm>
              <a:off x="7100530" y="2757208"/>
              <a:ext cx="39354" cy="74527"/>
            </a:xfrm>
            <a:custGeom>
              <a:avLst/>
              <a:gdLst/>
              <a:ahLst/>
              <a:cxnLst/>
              <a:rect l="l" t="t" r="r" b="b"/>
              <a:pathLst>
                <a:path w="2353" h="4456" extrusionOk="0">
                  <a:moveTo>
                    <a:pt x="1927" y="0"/>
                  </a:moveTo>
                  <a:lnTo>
                    <a:pt x="0" y="4456"/>
                  </a:lnTo>
                  <a:cubicBezTo>
                    <a:pt x="451" y="4220"/>
                    <a:pt x="874" y="3931"/>
                    <a:pt x="1258" y="3595"/>
                  </a:cubicBezTo>
                  <a:cubicBezTo>
                    <a:pt x="1597" y="3300"/>
                    <a:pt x="1913" y="2959"/>
                    <a:pt x="2085" y="2544"/>
                  </a:cubicBezTo>
                  <a:cubicBezTo>
                    <a:pt x="2352" y="1903"/>
                    <a:pt x="2251" y="1175"/>
                    <a:pt x="2145" y="489"/>
                  </a:cubicBezTo>
                  <a:cubicBezTo>
                    <a:pt x="2117" y="307"/>
                    <a:pt x="2077" y="106"/>
                    <a:pt x="1927" y="0"/>
                  </a:cubicBezTo>
                  <a:close/>
                </a:path>
              </a:pathLst>
            </a:custGeom>
            <a:solidFill>
              <a:srgbClr val="F2A1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 name="Google Shape;1693;p52"/>
            <p:cNvSpPr/>
            <p:nvPr/>
          </p:nvSpPr>
          <p:spPr>
            <a:xfrm>
              <a:off x="7182549" y="2670941"/>
              <a:ext cx="68221" cy="133516"/>
            </a:xfrm>
            <a:custGeom>
              <a:avLst/>
              <a:gdLst/>
              <a:ahLst/>
              <a:cxnLst/>
              <a:rect l="l" t="t" r="r" b="b"/>
              <a:pathLst>
                <a:path w="4079" h="7983" extrusionOk="0">
                  <a:moveTo>
                    <a:pt x="2255" y="1"/>
                  </a:moveTo>
                  <a:cubicBezTo>
                    <a:pt x="1440" y="236"/>
                    <a:pt x="1008" y="1289"/>
                    <a:pt x="731" y="2010"/>
                  </a:cubicBezTo>
                  <a:cubicBezTo>
                    <a:pt x="397" y="2878"/>
                    <a:pt x="230" y="3801"/>
                    <a:pt x="121" y="4722"/>
                  </a:cubicBezTo>
                  <a:cubicBezTo>
                    <a:pt x="46" y="5361"/>
                    <a:pt x="0" y="6036"/>
                    <a:pt x="254" y="6628"/>
                  </a:cubicBezTo>
                  <a:cubicBezTo>
                    <a:pt x="384" y="6931"/>
                    <a:pt x="587" y="7196"/>
                    <a:pt x="786" y="7458"/>
                  </a:cubicBezTo>
                  <a:cubicBezTo>
                    <a:pt x="899" y="7606"/>
                    <a:pt x="1016" y="7757"/>
                    <a:pt x="1170" y="7861"/>
                  </a:cubicBezTo>
                  <a:cubicBezTo>
                    <a:pt x="1277" y="7935"/>
                    <a:pt x="1408" y="7983"/>
                    <a:pt x="1536" y="7983"/>
                  </a:cubicBezTo>
                  <a:cubicBezTo>
                    <a:pt x="1592" y="7983"/>
                    <a:pt x="1648" y="7973"/>
                    <a:pt x="1701" y="7953"/>
                  </a:cubicBezTo>
                  <a:cubicBezTo>
                    <a:pt x="1955" y="7854"/>
                    <a:pt x="2058" y="7556"/>
                    <a:pt x="2129" y="7293"/>
                  </a:cubicBezTo>
                  <a:cubicBezTo>
                    <a:pt x="2599" y="5581"/>
                    <a:pt x="3113" y="3851"/>
                    <a:pt x="4079" y="2360"/>
                  </a:cubicBezTo>
                  <a:lnTo>
                    <a:pt x="2255" y="1"/>
                  </a:lnTo>
                  <a:close/>
                </a:path>
              </a:pathLst>
            </a:custGeom>
            <a:solidFill>
              <a:srgbClr val="170D5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 name="Google Shape;1694;p52"/>
            <p:cNvSpPr/>
            <p:nvPr/>
          </p:nvSpPr>
          <p:spPr>
            <a:xfrm>
              <a:off x="7177365" y="2751221"/>
              <a:ext cx="27747" cy="55962"/>
            </a:xfrm>
            <a:custGeom>
              <a:avLst/>
              <a:gdLst/>
              <a:ahLst/>
              <a:cxnLst/>
              <a:rect l="l" t="t" r="r" b="b"/>
              <a:pathLst>
                <a:path w="1659" h="3346" extrusionOk="0">
                  <a:moveTo>
                    <a:pt x="1106" y="1"/>
                  </a:moveTo>
                  <a:cubicBezTo>
                    <a:pt x="938" y="1"/>
                    <a:pt x="750" y="85"/>
                    <a:pt x="573" y="287"/>
                  </a:cubicBezTo>
                  <a:cubicBezTo>
                    <a:pt x="160" y="754"/>
                    <a:pt x="52" y="1641"/>
                    <a:pt x="27" y="2296"/>
                  </a:cubicBezTo>
                  <a:cubicBezTo>
                    <a:pt x="0" y="3081"/>
                    <a:pt x="608" y="3236"/>
                    <a:pt x="1109" y="3345"/>
                  </a:cubicBezTo>
                  <a:lnTo>
                    <a:pt x="1659" y="622"/>
                  </a:lnTo>
                  <a:cubicBezTo>
                    <a:pt x="1649" y="272"/>
                    <a:pt x="1408" y="1"/>
                    <a:pt x="1106" y="1"/>
                  </a:cubicBezTo>
                  <a:close/>
                </a:path>
              </a:pathLst>
            </a:custGeom>
            <a:solidFill>
              <a:srgbClr val="F2A1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 name="Google Shape;1695;p52"/>
            <p:cNvSpPr/>
            <p:nvPr/>
          </p:nvSpPr>
          <p:spPr>
            <a:xfrm>
              <a:off x="7097135" y="2942153"/>
              <a:ext cx="372633" cy="543981"/>
            </a:xfrm>
            <a:custGeom>
              <a:avLst/>
              <a:gdLst/>
              <a:ahLst/>
              <a:cxnLst/>
              <a:rect l="l" t="t" r="r" b="b"/>
              <a:pathLst>
                <a:path w="22280" h="32525" extrusionOk="0">
                  <a:moveTo>
                    <a:pt x="9052" y="0"/>
                  </a:moveTo>
                  <a:cubicBezTo>
                    <a:pt x="4997" y="0"/>
                    <a:pt x="1981" y="1814"/>
                    <a:pt x="1007" y="2931"/>
                  </a:cubicBezTo>
                  <a:cubicBezTo>
                    <a:pt x="1" y="4086"/>
                    <a:pt x="1355" y="8013"/>
                    <a:pt x="1867" y="9389"/>
                  </a:cubicBezTo>
                  <a:cubicBezTo>
                    <a:pt x="2541" y="11200"/>
                    <a:pt x="2952" y="15196"/>
                    <a:pt x="3801" y="17645"/>
                  </a:cubicBezTo>
                  <a:cubicBezTo>
                    <a:pt x="4272" y="19002"/>
                    <a:pt x="3948" y="27292"/>
                    <a:pt x="3835" y="28570"/>
                  </a:cubicBezTo>
                  <a:cubicBezTo>
                    <a:pt x="3723" y="29847"/>
                    <a:pt x="2895" y="29801"/>
                    <a:pt x="3223" y="31020"/>
                  </a:cubicBezTo>
                  <a:cubicBezTo>
                    <a:pt x="3444" y="31841"/>
                    <a:pt x="7806" y="32524"/>
                    <a:pt x="10367" y="32524"/>
                  </a:cubicBezTo>
                  <a:cubicBezTo>
                    <a:pt x="13246" y="32524"/>
                    <a:pt x="19378" y="32087"/>
                    <a:pt x="20275" y="31049"/>
                  </a:cubicBezTo>
                  <a:cubicBezTo>
                    <a:pt x="20674" y="30585"/>
                    <a:pt x="19816" y="29901"/>
                    <a:pt x="19816" y="28304"/>
                  </a:cubicBezTo>
                  <a:cubicBezTo>
                    <a:pt x="19816" y="26706"/>
                    <a:pt x="21105" y="20088"/>
                    <a:pt x="21610" y="17417"/>
                  </a:cubicBezTo>
                  <a:cubicBezTo>
                    <a:pt x="22280" y="13864"/>
                    <a:pt x="21789" y="3561"/>
                    <a:pt x="21331" y="2554"/>
                  </a:cubicBezTo>
                  <a:cubicBezTo>
                    <a:pt x="20436" y="586"/>
                    <a:pt x="12423" y="100"/>
                    <a:pt x="9480" y="7"/>
                  </a:cubicBezTo>
                  <a:cubicBezTo>
                    <a:pt x="9336" y="2"/>
                    <a:pt x="9193" y="0"/>
                    <a:pt x="905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696;p52"/>
            <p:cNvSpPr/>
            <p:nvPr/>
          </p:nvSpPr>
          <p:spPr>
            <a:xfrm>
              <a:off x="7237157" y="3129473"/>
              <a:ext cx="224935" cy="360925"/>
            </a:xfrm>
            <a:custGeom>
              <a:avLst/>
              <a:gdLst/>
              <a:ahLst/>
              <a:cxnLst/>
              <a:rect l="l" t="t" r="r" b="b"/>
              <a:pathLst>
                <a:path w="13449" h="21580" extrusionOk="0">
                  <a:moveTo>
                    <a:pt x="10936" y="0"/>
                  </a:moveTo>
                  <a:cubicBezTo>
                    <a:pt x="10782" y="0"/>
                    <a:pt x="11422" y="3805"/>
                    <a:pt x="10985" y="7257"/>
                  </a:cubicBezTo>
                  <a:cubicBezTo>
                    <a:pt x="10791" y="8797"/>
                    <a:pt x="10403" y="10320"/>
                    <a:pt x="9957" y="12433"/>
                  </a:cubicBezTo>
                  <a:cubicBezTo>
                    <a:pt x="9906" y="12680"/>
                    <a:pt x="254" y="20044"/>
                    <a:pt x="203" y="20287"/>
                  </a:cubicBezTo>
                  <a:cubicBezTo>
                    <a:pt x="1" y="21239"/>
                    <a:pt x="1336" y="21579"/>
                    <a:pt x="3172" y="21579"/>
                  </a:cubicBezTo>
                  <a:cubicBezTo>
                    <a:pt x="6491" y="21579"/>
                    <a:pt x="11448" y="20466"/>
                    <a:pt x="11903" y="19849"/>
                  </a:cubicBezTo>
                  <a:cubicBezTo>
                    <a:pt x="12265" y="19356"/>
                    <a:pt x="11444" y="18701"/>
                    <a:pt x="11444" y="17104"/>
                  </a:cubicBezTo>
                  <a:cubicBezTo>
                    <a:pt x="11444" y="15506"/>
                    <a:pt x="12735" y="8888"/>
                    <a:pt x="13238" y="6217"/>
                  </a:cubicBezTo>
                  <a:cubicBezTo>
                    <a:pt x="13328" y="5736"/>
                    <a:pt x="13398" y="5126"/>
                    <a:pt x="13448" y="4436"/>
                  </a:cubicBezTo>
                  <a:lnTo>
                    <a:pt x="13364" y="4036"/>
                  </a:lnTo>
                  <a:cubicBezTo>
                    <a:pt x="13364" y="4036"/>
                    <a:pt x="11290" y="702"/>
                    <a:pt x="10985" y="66"/>
                  </a:cubicBezTo>
                  <a:cubicBezTo>
                    <a:pt x="10964" y="22"/>
                    <a:pt x="10948" y="0"/>
                    <a:pt x="1093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697;p52"/>
            <p:cNvSpPr/>
            <p:nvPr/>
          </p:nvSpPr>
          <p:spPr>
            <a:xfrm>
              <a:off x="7200713" y="2845349"/>
              <a:ext cx="112961" cy="146411"/>
            </a:xfrm>
            <a:custGeom>
              <a:avLst/>
              <a:gdLst/>
              <a:ahLst/>
              <a:cxnLst/>
              <a:rect l="l" t="t" r="r" b="b"/>
              <a:pathLst>
                <a:path w="6754" h="8754" extrusionOk="0">
                  <a:moveTo>
                    <a:pt x="6718" y="1"/>
                  </a:moveTo>
                  <a:lnTo>
                    <a:pt x="961" y="2110"/>
                  </a:lnTo>
                  <a:cubicBezTo>
                    <a:pt x="961" y="2110"/>
                    <a:pt x="933" y="5461"/>
                    <a:pt x="798" y="5597"/>
                  </a:cubicBezTo>
                  <a:cubicBezTo>
                    <a:pt x="662" y="5732"/>
                    <a:pt x="0" y="6045"/>
                    <a:pt x="0" y="6045"/>
                  </a:cubicBezTo>
                  <a:cubicBezTo>
                    <a:pt x="0" y="6045"/>
                    <a:pt x="439" y="8753"/>
                    <a:pt x="1126" y="8753"/>
                  </a:cubicBezTo>
                  <a:cubicBezTo>
                    <a:pt x="1151" y="8753"/>
                    <a:pt x="1177" y="8750"/>
                    <a:pt x="1203" y="8742"/>
                  </a:cubicBezTo>
                  <a:cubicBezTo>
                    <a:pt x="1932" y="8525"/>
                    <a:pt x="6753" y="6090"/>
                    <a:pt x="6753" y="6090"/>
                  </a:cubicBezTo>
                  <a:cubicBezTo>
                    <a:pt x="6753" y="6090"/>
                    <a:pt x="6070" y="5814"/>
                    <a:pt x="6070" y="5542"/>
                  </a:cubicBezTo>
                  <a:cubicBezTo>
                    <a:pt x="6070" y="5273"/>
                    <a:pt x="6718" y="1"/>
                    <a:pt x="6718" y="1"/>
                  </a:cubicBez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 name="Google Shape;1698;p52"/>
            <p:cNvSpPr/>
            <p:nvPr/>
          </p:nvSpPr>
          <p:spPr>
            <a:xfrm>
              <a:off x="7171110" y="2677012"/>
              <a:ext cx="193492" cy="217057"/>
            </a:xfrm>
            <a:custGeom>
              <a:avLst/>
              <a:gdLst/>
              <a:ahLst/>
              <a:cxnLst/>
              <a:rect l="l" t="t" r="r" b="b"/>
              <a:pathLst>
                <a:path w="11569" h="12978" extrusionOk="0">
                  <a:moveTo>
                    <a:pt x="6077" y="0"/>
                  </a:moveTo>
                  <a:cubicBezTo>
                    <a:pt x="5843" y="64"/>
                    <a:pt x="5481" y="64"/>
                    <a:pt x="5084" y="64"/>
                  </a:cubicBezTo>
                  <a:lnTo>
                    <a:pt x="5084" y="64"/>
                  </a:lnTo>
                  <a:cubicBezTo>
                    <a:pt x="4290" y="64"/>
                    <a:pt x="3354" y="64"/>
                    <a:pt x="3013" y="574"/>
                  </a:cubicBezTo>
                  <a:cubicBezTo>
                    <a:pt x="2502" y="1340"/>
                    <a:pt x="2056" y="3193"/>
                    <a:pt x="1863" y="3704"/>
                  </a:cubicBezTo>
                  <a:cubicBezTo>
                    <a:pt x="1482" y="4720"/>
                    <a:pt x="1234" y="5807"/>
                    <a:pt x="957" y="6855"/>
                  </a:cubicBezTo>
                  <a:cubicBezTo>
                    <a:pt x="596" y="8222"/>
                    <a:pt x="0" y="10724"/>
                    <a:pt x="1338" y="11867"/>
                  </a:cubicBezTo>
                  <a:cubicBezTo>
                    <a:pt x="1722" y="12195"/>
                    <a:pt x="1893" y="12304"/>
                    <a:pt x="2368" y="12389"/>
                  </a:cubicBezTo>
                  <a:cubicBezTo>
                    <a:pt x="3000" y="12505"/>
                    <a:pt x="3631" y="12633"/>
                    <a:pt x="4263" y="12747"/>
                  </a:cubicBezTo>
                  <a:cubicBezTo>
                    <a:pt x="4873" y="12857"/>
                    <a:pt x="5523" y="12977"/>
                    <a:pt x="6162" y="12977"/>
                  </a:cubicBezTo>
                  <a:cubicBezTo>
                    <a:pt x="6551" y="12977"/>
                    <a:pt x="6936" y="12932"/>
                    <a:pt x="7305" y="12813"/>
                  </a:cubicBezTo>
                  <a:cubicBezTo>
                    <a:pt x="8605" y="12389"/>
                    <a:pt x="9318" y="10601"/>
                    <a:pt x="9654" y="9387"/>
                  </a:cubicBezTo>
                  <a:lnTo>
                    <a:pt x="11569" y="2426"/>
                  </a:lnTo>
                  <a:lnTo>
                    <a:pt x="6077" y="0"/>
                  </a:ln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 name="Google Shape;1699;p52"/>
            <p:cNvSpPr/>
            <p:nvPr/>
          </p:nvSpPr>
          <p:spPr>
            <a:xfrm>
              <a:off x="7201164" y="3013419"/>
              <a:ext cx="63622" cy="396182"/>
            </a:xfrm>
            <a:custGeom>
              <a:avLst/>
              <a:gdLst/>
              <a:ahLst/>
              <a:cxnLst/>
              <a:rect l="l" t="t" r="r" b="b"/>
              <a:pathLst>
                <a:path w="3804" h="23688" extrusionOk="0">
                  <a:moveTo>
                    <a:pt x="814" y="0"/>
                  </a:moveTo>
                  <a:cubicBezTo>
                    <a:pt x="814" y="0"/>
                    <a:pt x="533" y="13078"/>
                    <a:pt x="0" y="21035"/>
                  </a:cubicBezTo>
                  <a:lnTo>
                    <a:pt x="1923" y="23688"/>
                  </a:lnTo>
                  <a:lnTo>
                    <a:pt x="3246" y="20365"/>
                  </a:lnTo>
                  <a:cubicBezTo>
                    <a:pt x="3246" y="20365"/>
                    <a:pt x="3804" y="10769"/>
                    <a:pt x="1994" y="92"/>
                  </a:cubicBezTo>
                  <a:lnTo>
                    <a:pt x="81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 name="Google Shape;1700;p52"/>
            <p:cNvSpPr/>
            <p:nvPr/>
          </p:nvSpPr>
          <p:spPr>
            <a:xfrm>
              <a:off x="7207369" y="2980403"/>
              <a:ext cx="44121" cy="34554"/>
            </a:xfrm>
            <a:custGeom>
              <a:avLst/>
              <a:gdLst/>
              <a:ahLst/>
              <a:cxnLst/>
              <a:rect l="l" t="t" r="r" b="b"/>
              <a:pathLst>
                <a:path w="2638" h="2066" extrusionOk="0">
                  <a:moveTo>
                    <a:pt x="1215" y="1"/>
                  </a:moveTo>
                  <a:lnTo>
                    <a:pt x="1042" y="69"/>
                  </a:lnTo>
                  <a:cubicBezTo>
                    <a:pt x="642" y="225"/>
                    <a:pt x="290" y="479"/>
                    <a:pt x="15" y="808"/>
                  </a:cubicBezTo>
                  <a:lnTo>
                    <a:pt x="0" y="825"/>
                  </a:lnTo>
                  <a:lnTo>
                    <a:pt x="46" y="1005"/>
                  </a:lnTo>
                  <a:cubicBezTo>
                    <a:pt x="130" y="1345"/>
                    <a:pt x="264" y="1672"/>
                    <a:pt x="443" y="1974"/>
                  </a:cubicBezTo>
                  <a:lnTo>
                    <a:pt x="1623" y="2066"/>
                  </a:lnTo>
                  <a:cubicBezTo>
                    <a:pt x="1623" y="2066"/>
                    <a:pt x="2426" y="1645"/>
                    <a:pt x="2532" y="1192"/>
                  </a:cubicBezTo>
                  <a:cubicBezTo>
                    <a:pt x="2638" y="741"/>
                    <a:pt x="1215" y="1"/>
                    <a:pt x="121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 name="Google Shape;1701;p52"/>
            <p:cNvSpPr/>
            <p:nvPr/>
          </p:nvSpPr>
          <p:spPr>
            <a:xfrm>
              <a:off x="7227673" y="2924408"/>
              <a:ext cx="98460" cy="106087"/>
            </a:xfrm>
            <a:custGeom>
              <a:avLst/>
              <a:gdLst/>
              <a:ahLst/>
              <a:cxnLst/>
              <a:rect l="l" t="t" r="r" b="b"/>
              <a:pathLst>
                <a:path w="5887" h="6343" extrusionOk="0">
                  <a:moveTo>
                    <a:pt x="4540" y="0"/>
                  </a:moveTo>
                  <a:cubicBezTo>
                    <a:pt x="4117" y="2616"/>
                    <a:pt x="1" y="3349"/>
                    <a:pt x="1" y="3349"/>
                  </a:cubicBezTo>
                  <a:cubicBezTo>
                    <a:pt x="1" y="3349"/>
                    <a:pt x="1690" y="4449"/>
                    <a:pt x="2397" y="6343"/>
                  </a:cubicBezTo>
                  <a:cubicBezTo>
                    <a:pt x="3907" y="5220"/>
                    <a:pt x="5280" y="2753"/>
                    <a:pt x="5886" y="1365"/>
                  </a:cubicBezTo>
                  <a:cubicBezTo>
                    <a:pt x="5294" y="469"/>
                    <a:pt x="4540" y="0"/>
                    <a:pt x="454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 name="Google Shape;1702;p52"/>
            <p:cNvSpPr/>
            <p:nvPr/>
          </p:nvSpPr>
          <p:spPr>
            <a:xfrm>
              <a:off x="7183703" y="2927368"/>
              <a:ext cx="43987" cy="90365"/>
            </a:xfrm>
            <a:custGeom>
              <a:avLst/>
              <a:gdLst/>
              <a:ahLst/>
              <a:cxnLst/>
              <a:rect l="l" t="t" r="r" b="b"/>
              <a:pathLst>
                <a:path w="2630" h="5403" extrusionOk="0">
                  <a:moveTo>
                    <a:pt x="1903" y="0"/>
                  </a:moveTo>
                  <a:cubicBezTo>
                    <a:pt x="1568" y="26"/>
                    <a:pt x="602" y="1262"/>
                    <a:pt x="602" y="1262"/>
                  </a:cubicBezTo>
                  <a:cubicBezTo>
                    <a:pt x="1" y="3174"/>
                    <a:pt x="282" y="5402"/>
                    <a:pt x="282" y="5402"/>
                  </a:cubicBezTo>
                  <a:cubicBezTo>
                    <a:pt x="1157" y="3755"/>
                    <a:pt x="2630" y="3172"/>
                    <a:pt x="2630" y="3172"/>
                  </a:cubicBezTo>
                  <a:cubicBezTo>
                    <a:pt x="2630" y="3172"/>
                    <a:pt x="1765" y="1576"/>
                    <a:pt x="19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 name="Google Shape;1703;p52"/>
            <p:cNvSpPr/>
            <p:nvPr/>
          </p:nvSpPr>
          <p:spPr>
            <a:xfrm>
              <a:off x="7181211" y="3468757"/>
              <a:ext cx="50041" cy="33885"/>
            </a:xfrm>
            <a:custGeom>
              <a:avLst/>
              <a:gdLst/>
              <a:ahLst/>
              <a:cxnLst/>
              <a:rect l="l" t="t" r="r" b="b"/>
              <a:pathLst>
                <a:path w="2992" h="2026" extrusionOk="0">
                  <a:moveTo>
                    <a:pt x="2964" y="1"/>
                  </a:moveTo>
                  <a:cubicBezTo>
                    <a:pt x="1501" y="220"/>
                    <a:pt x="962" y="764"/>
                    <a:pt x="139" y="1578"/>
                  </a:cubicBezTo>
                  <a:cubicBezTo>
                    <a:pt x="72" y="1645"/>
                    <a:pt x="0" y="1727"/>
                    <a:pt x="14" y="1822"/>
                  </a:cubicBezTo>
                  <a:cubicBezTo>
                    <a:pt x="34" y="1937"/>
                    <a:pt x="171" y="1990"/>
                    <a:pt x="287" y="2009"/>
                  </a:cubicBezTo>
                  <a:cubicBezTo>
                    <a:pt x="360" y="2020"/>
                    <a:pt x="427" y="2026"/>
                    <a:pt x="488" y="2026"/>
                  </a:cubicBezTo>
                  <a:cubicBezTo>
                    <a:pt x="996" y="2026"/>
                    <a:pt x="1146" y="1655"/>
                    <a:pt x="1711" y="1419"/>
                  </a:cubicBezTo>
                  <a:cubicBezTo>
                    <a:pt x="2139" y="1241"/>
                    <a:pt x="2566" y="1054"/>
                    <a:pt x="2991" y="868"/>
                  </a:cubicBezTo>
                  <a:lnTo>
                    <a:pt x="2964" y="1"/>
                  </a:lnTo>
                  <a:close/>
                </a:path>
              </a:pathLst>
            </a:custGeom>
            <a:solidFill>
              <a:srgbClr val="F2A1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 name="Google Shape;1704;p52"/>
            <p:cNvSpPr/>
            <p:nvPr/>
          </p:nvSpPr>
          <p:spPr>
            <a:xfrm>
              <a:off x="6933798" y="3278928"/>
              <a:ext cx="302940" cy="319163"/>
            </a:xfrm>
            <a:custGeom>
              <a:avLst/>
              <a:gdLst/>
              <a:ahLst/>
              <a:cxnLst/>
              <a:rect l="l" t="t" r="r" b="b"/>
              <a:pathLst>
                <a:path w="18113" h="19083" extrusionOk="0">
                  <a:moveTo>
                    <a:pt x="11896" y="1"/>
                  </a:moveTo>
                  <a:cubicBezTo>
                    <a:pt x="11893" y="1"/>
                    <a:pt x="11890" y="1"/>
                    <a:pt x="11888" y="1"/>
                  </a:cubicBezTo>
                  <a:lnTo>
                    <a:pt x="1078" y="948"/>
                  </a:lnTo>
                  <a:cubicBezTo>
                    <a:pt x="643" y="951"/>
                    <a:pt x="1" y="1589"/>
                    <a:pt x="141" y="2034"/>
                  </a:cubicBezTo>
                  <a:lnTo>
                    <a:pt x="5709" y="18385"/>
                  </a:lnTo>
                  <a:cubicBezTo>
                    <a:pt x="5833" y="18780"/>
                    <a:pt x="6224" y="19083"/>
                    <a:pt x="6610" y="19083"/>
                  </a:cubicBezTo>
                  <a:cubicBezTo>
                    <a:pt x="6612" y="19083"/>
                    <a:pt x="6614" y="19083"/>
                    <a:pt x="6616" y="19083"/>
                  </a:cubicBezTo>
                  <a:lnTo>
                    <a:pt x="17425" y="18134"/>
                  </a:lnTo>
                  <a:cubicBezTo>
                    <a:pt x="17860" y="18131"/>
                    <a:pt x="18113" y="17747"/>
                    <a:pt x="17974" y="17300"/>
                  </a:cubicBezTo>
                  <a:lnTo>
                    <a:pt x="12794" y="699"/>
                  </a:lnTo>
                  <a:cubicBezTo>
                    <a:pt x="12670" y="303"/>
                    <a:pt x="12281" y="1"/>
                    <a:pt x="11896" y="1"/>
                  </a:cubicBezTo>
                  <a:close/>
                </a:path>
              </a:pathLst>
            </a:custGeom>
            <a:solidFill>
              <a:srgbClr val="E9E6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52"/>
            <p:cNvSpPr/>
            <p:nvPr/>
          </p:nvSpPr>
          <p:spPr>
            <a:xfrm>
              <a:off x="6934384" y="3286170"/>
              <a:ext cx="295213" cy="314915"/>
            </a:xfrm>
            <a:custGeom>
              <a:avLst/>
              <a:gdLst/>
              <a:ahLst/>
              <a:cxnLst/>
              <a:rect l="l" t="t" r="r" b="b"/>
              <a:pathLst>
                <a:path w="17651" h="18829" extrusionOk="0">
                  <a:moveTo>
                    <a:pt x="11503" y="0"/>
                  </a:moveTo>
                  <a:cubicBezTo>
                    <a:pt x="11501" y="0"/>
                    <a:pt x="11499" y="0"/>
                    <a:pt x="11497" y="0"/>
                  </a:cubicBezTo>
                  <a:lnTo>
                    <a:pt x="688" y="949"/>
                  </a:lnTo>
                  <a:cubicBezTo>
                    <a:pt x="254" y="952"/>
                    <a:pt x="0" y="1336"/>
                    <a:pt x="140" y="1783"/>
                  </a:cubicBezTo>
                  <a:lnTo>
                    <a:pt x="5248" y="18129"/>
                  </a:lnTo>
                  <a:cubicBezTo>
                    <a:pt x="5372" y="18526"/>
                    <a:pt x="5764" y="18828"/>
                    <a:pt x="6151" y="18828"/>
                  </a:cubicBezTo>
                  <a:cubicBezTo>
                    <a:pt x="6152" y="18828"/>
                    <a:pt x="6153" y="18828"/>
                    <a:pt x="6154" y="18828"/>
                  </a:cubicBezTo>
                  <a:lnTo>
                    <a:pt x="16963" y="17879"/>
                  </a:lnTo>
                  <a:cubicBezTo>
                    <a:pt x="17398" y="17876"/>
                    <a:pt x="17651" y="17491"/>
                    <a:pt x="17513" y="17046"/>
                  </a:cubicBezTo>
                  <a:lnTo>
                    <a:pt x="12403" y="699"/>
                  </a:lnTo>
                  <a:cubicBezTo>
                    <a:pt x="12280" y="303"/>
                    <a:pt x="11889" y="0"/>
                    <a:pt x="115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 name="Google Shape;1706;p52"/>
            <p:cNvSpPr/>
            <p:nvPr/>
          </p:nvSpPr>
          <p:spPr>
            <a:xfrm>
              <a:off x="6997420" y="3281604"/>
              <a:ext cx="90984" cy="31359"/>
            </a:xfrm>
            <a:custGeom>
              <a:avLst/>
              <a:gdLst/>
              <a:ahLst/>
              <a:cxnLst/>
              <a:rect l="l" t="t" r="r" b="b"/>
              <a:pathLst>
                <a:path w="5440" h="1875" extrusionOk="0">
                  <a:moveTo>
                    <a:pt x="5024" y="1"/>
                  </a:moveTo>
                  <a:lnTo>
                    <a:pt x="0" y="441"/>
                  </a:lnTo>
                  <a:lnTo>
                    <a:pt x="383" y="1874"/>
                  </a:lnTo>
                  <a:lnTo>
                    <a:pt x="5439" y="1428"/>
                  </a:lnTo>
                  <a:lnTo>
                    <a:pt x="502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 name="Google Shape;1707;p52"/>
            <p:cNvSpPr/>
            <p:nvPr/>
          </p:nvSpPr>
          <p:spPr>
            <a:xfrm>
              <a:off x="7009780" y="3243588"/>
              <a:ext cx="52483" cy="50259"/>
            </a:xfrm>
            <a:custGeom>
              <a:avLst/>
              <a:gdLst/>
              <a:ahLst/>
              <a:cxnLst/>
              <a:rect l="l" t="t" r="r" b="b"/>
              <a:pathLst>
                <a:path w="3138" h="3005" extrusionOk="0">
                  <a:moveTo>
                    <a:pt x="1270" y="574"/>
                  </a:moveTo>
                  <a:cubicBezTo>
                    <a:pt x="1626" y="574"/>
                    <a:pt x="1992" y="853"/>
                    <a:pt x="2107" y="1225"/>
                  </a:cubicBezTo>
                  <a:cubicBezTo>
                    <a:pt x="2230" y="1616"/>
                    <a:pt x="2026" y="1962"/>
                    <a:pt x="1652" y="1997"/>
                  </a:cubicBezTo>
                  <a:cubicBezTo>
                    <a:pt x="1632" y="1998"/>
                    <a:pt x="1611" y="1999"/>
                    <a:pt x="1591" y="1999"/>
                  </a:cubicBezTo>
                  <a:cubicBezTo>
                    <a:pt x="1235" y="1999"/>
                    <a:pt x="869" y="1720"/>
                    <a:pt x="753" y="1350"/>
                  </a:cubicBezTo>
                  <a:lnTo>
                    <a:pt x="754" y="1350"/>
                  </a:lnTo>
                  <a:cubicBezTo>
                    <a:pt x="631" y="958"/>
                    <a:pt x="835" y="612"/>
                    <a:pt x="1209" y="577"/>
                  </a:cubicBezTo>
                  <a:cubicBezTo>
                    <a:pt x="1229" y="575"/>
                    <a:pt x="1250" y="574"/>
                    <a:pt x="1270" y="574"/>
                  </a:cubicBezTo>
                  <a:close/>
                  <a:moveTo>
                    <a:pt x="1138" y="1"/>
                  </a:moveTo>
                  <a:cubicBezTo>
                    <a:pt x="1102" y="1"/>
                    <a:pt x="1066" y="2"/>
                    <a:pt x="1029" y="6"/>
                  </a:cubicBezTo>
                  <a:cubicBezTo>
                    <a:pt x="363" y="67"/>
                    <a:pt x="1" y="684"/>
                    <a:pt x="219" y="1383"/>
                  </a:cubicBezTo>
                  <a:lnTo>
                    <a:pt x="724" y="3004"/>
                  </a:lnTo>
                  <a:lnTo>
                    <a:pt x="3137" y="2780"/>
                  </a:lnTo>
                  <a:lnTo>
                    <a:pt x="2631" y="1159"/>
                  </a:lnTo>
                  <a:cubicBezTo>
                    <a:pt x="2426" y="498"/>
                    <a:pt x="1772" y="1"/>
                    <a:pt x="113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 name="Google Shape;1708;p52"/>
            <p:cNvSpPr/>
            <p:nvPr/>
          </p:nvSpPr>
          <p:spPr>
            <a:xfrm>
              <a:off x="7173585" y="3449372"/>
              <a:ext cx="149304" cy="107508"/>
            </a:xfrm>
            <a:custGeom>
              <a:avLst/>
              <a:gdLst/>
              <a:ahLst/>
              <a:cxnLst/>
              <a:rect l="l" t="t" r="r" b="b"/>
              <a:pathLst>
                <a:path w="8927" h="6428" extrusionOk="0">
                  <a:moveTo>
                    <a:pt x="7539" y="1"/>
                  </a:moveTo>
                  <a:cubicBezTo>
                    <a:pt x="6404" y="236"/>
                    <a:pt x="3382" y="1138"/>
                    <a:pt x="3065" y="1288"/>
                  </a:cubicBezTo>
                  <a:cubicBezTo>
                    <a:pt x="2687" y="1466"/>
                    <a:pt x="1435" y="2416"/>
                    <a:pt x="1138" y="2712"/>
                  </a:cubicBezTo>
                  <a:cubicBezTo>
                    <a:pt x="1" y="3853"/>
                    <a:pt x="583" y="4385"/>
                    <a:pt x="135" y="5932"/>
                  </a:cubicBezTo>
                  <a:cubicBezTo>
                    <a:pt x="114" y="6012"/>
                    <a:pt x="105" y="6095"/>
                    <a:pt x="107" y="6177"/>
                  </a:cubicBezTo>
                  <a:cubicBezTo>
                    <a:pt x="107" y="6290"/>
                    <a:pt x="213" y="6392"/>
                    <a:pt x="352" y="6392"/>
                  </a:cubicBezTo>
                  <a:cubicBezTo>
                    <a:pt x="412" y="6392"/>
                    <a:pt x="478" y="6373"/>
                    <a:pt x="545" y="6327"/>
                  </a:cubicBezTo>
                  <a:cubicBezTo>
                    <a:pt x="586" y="6398"/>
                    <a:pt x="657" y="6428"/>
                    <a:pt x="739" y="6428"/>
                  </a:cubicBezTo>
                  <a:cubicBezTo>
                    <a:pt x="888" y="6428"/>
                    <a:pt x="1074" y="6326"/>
                    <a:pt x="1184" y="6186"/>
                  </a:cubicBezTo>
                  <a:lnTo>
                    <a:pt x="1184" y="6186"/>
                  </a:lnTo>
                  <a:cubicBezTo>
                    <a:pt x="1182" y="6279"/>
                    <a:pt x="1261" y="6352"/>
                    <a:pt x="1402" y="6352"/>
                  </a:cubicBezTo>
                  <a:cubicBezTo>
                    <a:pt x="1493" y="6352"/>
                    <a:pt x="1609" y="6322"/>
                    <a:pt x="1746" y="6246"/>
                  </a:cubicBezTo>
                  <a:cubicBezTo>
                    <a:pt x="1933" y="6142"/>
                    <a:pt x="1900" y="6152"/>
                    <a:pt x="2334" y="5764"/>
                  </a:cubicBezTo>
                  <a:cubicBezTo>
                    <a:pt x="2645" y="5487"/>
                    <a:pt x="3006" y="5267"/>
                    <a:pt x="3566" y="5014"/>
                  </a:cubicBezTo>
                  <a:cubicBezTo>
                    <a:pt x="3941" y="4845"/>
                    <a:pt x="4421" y="4693"/>
                    <a:pt x="4766" y="4466"/>
                  </a:cubicBezTo>
                  <a:cubicBezTo>
                    <a:pt x="5224" y="4165"/>
                    <a:pt x="6043" y="4092"/>
                    <a:pt x="6447" y="2782"/>
                  </a:cubicBezTo>
                  <a:cubicBezTo>
                    <a:pt x="6536" y="2493"/>
                    <a:pt x="6821" y="2314"/>
                    <a:pt x="7078" y="2153"/>
                  </a:cubicBezTo>
                  <a:lnTo>
                    <a:pt x="8926" y="993"/>
                  </a:lnTo>
                  <a:lnTo>
                    <a:pt x="7539" y="1"/>
                  </a:ln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 name="Google Shape;1709;p52"/>
            <p:cNvSpPr/>
            <p:nvPr/>
          </p:nvSpPr>
          <p:spPr>
            <a:xfrm>
              <a:off x="7269252" y="2964515"/>
              <a:ext cx="276682" cy="534247"/>
            </a:xfrm>
            <a:custGeom>
              <a:avLst/>
              <a:gdLst/>
              <a:ahLst/>
              <a:cxnLst/>
              <a:rect l="l" t="t" r="r" b="b"/>
              <a:pathLst>
                <a:path w="16543" h="31943" extrusionOk="0">
                  <a:moveTo>
                    <a:pt x="9170" y="0"/>
                  </a:moveTo>
                  <a:lnTo>
                    <a:pt x="8786" y="7722"/>
                  </a:lnTo>
                  <a:cubicBezTo>
                    <a:pt x="9269" y="9436"/>
                    <a:pt x="11268" y="21317"/>
                    <a:pt x="11268" y="21317"/>
                  </a:cubicBezTo>
                  <a:lnTo>
                    <a:pt x="1" y="29477"/>
                  </a:lnTo>
                  <a:lnTo>
                    <a:pt x="938" y="31942"/>
                  </a:lnTo>
                  <a:cubicBezTo>
                    <a:pt x="938" y="31942"/>
                    <a:pt x="14419" y="27415"/>
                    <a:pt x="15481" y="24321"/>
                  </a:cubicBezTo>
                  <a:cubicBezTo>
                    <a:pt x="16543" y="21227"/>
                    <a:pt x="16494" y="7251"/>
                    <a:pt x="12749" y="2348"/>
                  </a:cubicBezTo>
                  <a:cubicBezTo>
                    <a:pt x="11558" y="788"/>
                    <a:pt x="9170" y="0"/>
                    <a:pt x="917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 name="Google Shape;1710;p52"/>
            <p:cNvSpPr/>
            <p:nvPr/>
          </p:nvSpPr>
          <p:spPr>
            <a:xfrm>
              <a:off x="7194591" y="3520905"/>
              <a:ext cx="28382" cy="28901"/>
            </a:xfrm>
            <a:custGeom>
              <a:avLst/>
              <a:gdLst/>
              <a:ahLst/>
              <a:cxnLst/>
              <a:rect l="l" t="t" r="r" b="b"/>
              <a:pathLst>
                <a:path w="1697" h="1728" extrusionOk="0">
                  <a:moveTo>
                    <a:pt x="1696" y="1"/>
                  </a:moveTo>
                  <a:lnTo>
                    <a:pt x="1357" y="184"/>
                  </a:lnTo>
                  <a:cubicBezTo>
                    <a:pt x="1170" y="301"/>
                    <a:pt x="886" y="469"/>
                    <a:pt x="687" y="713"/>
                  </a:cubicBezTo>
                  <a:cubicBezTo>
                    <a:pt x="276" y="1178"/>
                    <a:pt x="1" y="1728"/>
                    <a:pt x="1" y="1728"/>
                  </a:cubicBezTo>
                  <a:cubicBezTo>
                    <a:pt x="104" y="1649"/>
                    <a:pt x="199" y="1562"/>
                    <a:pt x="288" y="1469"/>
                  </a:cubicBezTo>
                  <a:cubicBezTo>
                    <a:pt x="452" y="1305"/>
                    <a:pt x="642" y="1067"/>
                    <a:pt x="830" y="834"/>
                  </a:cubicBezTo>
                  <a:cubicBezTo>
                    <a:pt x="1010" y="595"/>
                    <a:pt x="1238" y="416"/>
                    <a:pt x="1414" y="261"/>
                  </a:cubicBezTo>
                  <a:lnTo>
                    <a:pt x="1696" y="1"/>
                  </a:lnTo>
                  <a:close/>
                </a:path>
              </a:pathLst>
            </a:custGeom>
            <a:solidFill>
              <a:srgbClr val="F2A1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 name="Google Shape;1711;p52"/>
            <p:cNvSpPr/>
            <p:nvPr/>
          </p:nvSpPr>
          <p:spPr>
            <a:xfrm>
              <a:off x="7184673" y="3508428"/>
              <a:ext cx="27914" cy="42716"/>
            </a:xfrm>
            <a:custGeom>
              <a:avLst/>
              <a:gdLst/>
              <a:ahLst/>
              <a:cxnLst/>
              <a:rect l="l" t="t" r="r" b="b"/>
              <a:pathLst>
                <a:path w="1669" h="2554" extrusionOk="0">
                  <a:moveTo>
                    <a:pt x="1668" y="1"/>
                  </a:moveTo>
                  <a:cubicBezTo>
                    <a:pt x="1668" y="1"/>
                    <a:pt x="1489" y="85"/>
                    <a:pt x="1277" y="292"/>
                  </a:cubicBezTo>
                  <a:cubicBezTo>
                    <a:pt x="1075" y="506"/>
                    <a:pt x="811" y="781"/>
                    <a:pt x="627" y="1152"/>
                  </a:cubicBezTo>
                  <a:cubicBezTo>
                    <a:pt x="467" y="1496"/>
                    <a:pt x="298" y="1840"/>
                    <a:pt x="183" y="2106"/>
                  </a:cubicBezTo>
                  <a:cubicBezTo>
                    <a:pt x="64" y="2368"/>
                    <a:pt x="0" y="2554"/>
                    <a:pt x="0" y="2554"/>
                  </a:cubicBezTo>
                  <a:cubicBezTo>
                    <a:pt x="0" y="2554"/>
                    <a:pt x="501" y="1953"/>
                    <a:pt x="799" y="1228"/>
                  </a:cubicBezTo>
                  <a:cubicBezTo>
                    <a:pt x="832" y="1134"/>
                    <a:pt x="872" y="1072"/>
                    <a:pt x="923" y="987"/>
                  </a:cubicBezTo>
                  <a:lnTo>
                    <a:pt x="1073" y="758"/>
                  </a:lnTo>
                  <a:cubicBezTo>
                    <a:pt x="1169" y="607"/>
                    <a:pt x="1266" y="470"/>
                    <a:pt x="1353" y="357"/>
                  </a:cubicBezTo>
                  <a:cubicBezTo>
                    <a:pt x="1514" y="120"/>
                    <a:pt x="1668" y="1"/>
                    <a:pt x="1668" y="1"/>
                  </a:cubicBezTo>
                  <a:close/>
                </a:path>
              </a:pathLst>
            </a:custGeom>
            <a:solidFill>
              <a:srgbClr val="F2A1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 name="Google Shape;1712;p52"/>
            <p:cNvSpPr/>
            <p:nvPr/>
          </p:nvSpPr>
          <p:spPr>
            <a:xfrm>
              <a:off x="7178770" y="3498326"/>
              <a:ext cx="21876" cy="43987"/>
            </a:xfrm>
            <a:custGeom>
              <a:avLst/>
              <a:gdLst/>
              <a:ahLst/>
              <a:cxnLst/>
              <a:rect l="l" t="t" r="r" b="b"/>
              <a:pathLst>
                <a:path w="1308" h="2630" extrusionOk="0">
                  <a:moveTo>
                    <a:pt x="1308" y="1"/>
                  </a:moveTo>
                  <a:lnTo>
                    <a:pt x="1308" y="1"/>
                  </a:lnTo>
                  <a:cubicBezTo>
                    <a:pt x="1204" y="116"/>
                    <a:pt x="1092" y="226"/>
                    <a:pt x="975" y="328"/>
                  </a:cubicBezTo>
                  <a:cubicBezTo>
                    <a:pt x="855" y="438"/>
                    <a:pt x="741" y="553"/>
                    <a:pt x="636" y="677"/>
                  </a:cubicBezTo>
                  <a:cubicBezTo>
                    <a:pt x="517" y="836"/>
                    <a:pt x="447" y="997"/>
                    <a:pt x="363" y="1171"/>
                  </a:cubicBezTo>
                  <a:cubicBezTo>
                    <a:pt x="216" y="1485"/>
                    <a:pt x="110" y="1818"/>
                    <a:pt x="49" y="2160"/>
                  </a:cubicBezTo>
                  <a:cubicBezTo>
                    <a:pt x="19" y="2316"/>
                    <a:pt x="3" y="2473"/>
                    <a:pt x="1" y="2630"/>
                  </a:cubicBezTo>
                  <a:cubicBezTo>
                    <a:pt x="1" y="2630"/>
                    <a:pt x="72" y="2454"/>
                    <a:pt x="168" y="2193"/>
                  </a:cubicBezTo>
                  <a:cubicBezTo>
                    <a:pt x="267" y="1932"/>
                    <a:pt x="394" y="1586"/>
                    <a:pt x="534" y="1245"/>
                  </a:cubicBezTo>
                  <a:cubicBezTo>
                    <a:pt x="604" y="1081"/>
                    <a:pt x="674" y="893"/>
                    <a:pt x="748" y="759"/>
                  </a:cubicBezTo>
                  <a:cubicBezTo>
                    <a:pt x="840" y="619"/>
                    <a:pt x="952" y="496"/>
                    <a:pt x="1035" y="383"/>
                  </a:cubicBezTo>
                  <a:cubicBezTo>
                    <a:pt x="1134" y="262"/>
                    <a:pt x="1225" y="134"/>
                    <a:pt x="1308" y="1"/>
                  </a:cubicBezTo>
                  <a:close/>
                </a:path>
              </a:pathLst>
            </a:custGeom>
            <a:solidFill>
              <a:srgbClr val="F2A1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 name="Google Shape;1713;p52"/>
            <p:cNvSpPr/>
            <p:nvPr/>
          </p:nvSpPr>
          <p:spPr>
            <a:xfrm>
              <a:off x="7189758" y="2632490"/>
              <a:ext cx="221891" cy="244954"/>
            </a:xfrm>
            <a:custGeom>
              <a:avLst/>
              <a:gdLst/>
              <a:ahLst/>
              <a:cxnLst/>
              <a:rect l="l" t="t" r="r" b="b"/>
              <a:pathLst>
                <a:path w="13267" h="14646" extrusionOk="0">
                  <a:moveTo>
                    <a:pt x="1359" y="1"/>
                  </a:moveTo>
                  <a:cubicBezTo>
                    <a:pt x="1135" y="233"/>
                    <a:pt x="959" y="507"/>
                    <a:pt x="843" y="808"/>
                  </a:cubicBezTo>
                  <a:cubicBezTo>
                    <a:pt x="725" y="606"/>
                    <a:pt x="629" y="390"/>
                    <a:pt x="561" y="165"/>
                  </a:cubicBezTo>
                  <a:cubicBezTo>
                    <a:pt x="226" y="726"/>
                    <a:pt x="0" y="1368"/>
                    <a:pt x="7" y="2021"/>
                  </a:cubicBezTo>
                  <a:cubicBezTo>
                    <a:pt x="14" y="2675"/>
                    <a:pt x="271" y="3340"/>
                    <a:pt x="771" y="3764"/>
                  </a:cubicBezTo>
                  <a:cubicBezTo>
                    <a:pt x="1080" y="4025"/>
                    <a:pt x="1463" y="4185"/>
                    <a:pt x="1848" y="4306"/>
                  </a:cubicBezTo>
                  <a:cubicBezTo>
                    <a:pt x="2767" y="4596"/>
                    <a:pt x="3735" y="4695"/>
                    <a:pt x="4678" y="4887"/>
                  </a:cubicBezTo>
                  <a:cubicBezTo>
                    <a:pt x="5623" y="5080"/>
                    <a:pt x="6576" y="5384"/>
                    <a:pt x="7307" y="6012"/>
                  </a:cubicBezTo>
                  <a:cubicBezTo>
                    <a:pt x="7531" y="6204"/>
                    <a:pt x="7735" y="6430"/>
                    <a:pt x="7848" y="6704"/>
                  </a:cubicBezTo>
                  <a:cubicBezTo>
                    <a:pt x="8069" y="7245"/>
                    <a:pt x="7896" y="7860"/>
                    <a:pt x="7722" y="8419"/>
                  </a:cubicBezTo>
                  <a:cubicBezTo>
                    <a:pt x="7545" y="8990"/>
                    <a:pt x="7368" y="9561"/>
                    <a:pt x="7190" y="10132"/>
                  </a:cubicBezTo>
                  <a:cubicBezTo>
                    <a:pt x="7111" y="10389"/>
                    <a:pt x="7030" y="10663"/>
                    <a:pt x="7093" y="10925"/>
                  </a:cubicBezTo>
                  <a:cubicBezTo>
                    <a:pt x="7149" y="11153"/>
                    <a:pt x="7357" y="11358"/>
                    <a:pt x="7582" y="11358"/>
                  </a:cubicBezTo>
                  <a:cubicBezTo>
                    <a:pt x="7616" y="11358"/>
                    <a:pt x="7651" y="11354"/>
                    <a:pt x="7685" y="11344"/>
                  </a:cubicBezTo>
                  <a:cubicBezTo>
                    <a:pt x="7945" y="11266"/>
                    <a:pt x="8038" y="10957"/>
                    <a:pt x="8189" y="10733"/>
                  </a:cubicBezTo>
                  <a:cubicBezTo>
                    <a:pt x="8297" y="10574"/>
                    <a:pt x="8413" y="10513"/>
                    <a:pt x="8538" y="10513"/>
                  </a:cubicBezTo>
                  <a:cubicBezTo>
                    <a:pt x="8746" y="10513"/>
                    <a:pt x="8981" y="10680"/>
                    <a:pt x="9256" y="10841"/>
                  </a:cubicBezTo>
                  <a:lnTo>
                    <a:pt x="8329" y="12879"/>
                  </a:lnTo>
                  <a:cubicBezTo>
                    <a:pt x="8128" y="13153"/>
                    <a:pt x="7403" y="13758"/>
                    <a:pt x="7410" y="14096"/>
                  </a:cubicBezTo>
                  <a:cubicBezTo>
                    <a:pt x="7418" y="14570"/>
                    <a:pt x="8334" y="14530"/>
                    <a:pt x="8801" y="14619"/>
                  </a:cubicBezTo>
                  <a:cubicBezTo>
                    <a:pt x="8895" y="14637"/>
                    <a:pt x="8997" y="14646"/>
                    <a:pt x="9103" y="14646"/>
                  </a:cubicBezTo>
                  <a:cubicBezTo>
                    <a:pt x="9521" y="14646"/>
                    <a:pt x="10000" y="14509"/>
                    <a:pt x="10301" y="14281"/>
                  </a:cubicBezTo>
                  <a:cubicBezTo>
                    <a:pt x="10678" y="13994"/>
                    <a:pt x="10828" y="13717"/>
                    <a:pt x="11099" y="13327"/>
                  </a:cubicBezTo>
                  <a:cubicBezTo>
                    <a:pt x="12172" y="11776"/>
                    <a:pt x="13267" y="9741"/>
                    <a:pt x="13124" y="7860"/>
                  </a:cubicBezTo>
                  <a:cubicBezTo>
                    <a:pt x="13008" y="6323"/>
                    <a:pt x="12606" y="5288"/>
                    <a:pt x="11680" y="4436"/>
                  </a:cubicBezTo>
                  <a:cubicBezTo>
                    <a:pt x="11595" y="4359"/>
                    <a:pt x="11506" y="4278"/>
                    <a:pt x="11476" y="4166"/>
                  </a:cubicBezTo>
                  <a:cubicBezTo>
                    <a:pt x="11507" y="2472"/>
                    <a:pt x="10642" y="2167"/>
                    <a:pt x="9598" y="1698"/>
                  </a:cubicBezTo>
                  <a:cubicBezTo>
                    <a:pt x="8089" y="1022"/>
                    <a:pt x="1634" y="1533"/>
                    <a:pt x="1359" y="1"/>
                  </a:cubicBezTo>
                  <a:close/>
                </a:path>
              </a:pathLst>
            </a:custGeom>
            <a:solidFill>
              <a:srgbClr val="3B2E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 name="Google Shape;1714;p52"/>
            <p:cNvSpPr/>
            <p:nvPr/>
          </p:nvSpPr>
          <p:spPr>
            <a:xfrm>
              <a:off x="7315045" y="2804072"/>
              <a:ext cx="39872" cy="51664"/>
            </a:xfrm>
            <a:custGeom>
              <a:avLst/>
              <a:gdLst/>
              <a:ahLst/>
              <a:cxnLst/>
              <a:rect l="l" t="t" r="r" b="b"/>
              <a:pathLst>
                <a:path w="2384" h="3089" extrusionOk="0">
                  <a:moveTo>
                    <a:pt x="1451" y="0"/>
                  </a:moveTo>
                  <a:cubicBezTo>
                    <a:pt x="1378" y="0"/>
                    <a:pt x="1300" y="11"/>
                    <a:pt x="1219" y="34"/>
                  </a:cubicBezTo>
                  <a:cubicBezTo>
                    <a:pt x="784" y="158"/>
                    <a:pt x="512" y="652"/>
                    <a:pt x="517" y="1104"/>
                  </a:cubicBezTo>
                  <a:lnTo>
                    <a:pt x="76" y="2359"/>
                  </a:lnTo>
                  <a:cubicBezTo>
                    <a:pt x="76" y="2359"/>
                    <a:pt x="0" y="2674"/>
                    <a:pt x="197" y="2923"/>
                  </a:cubicBezTo>
                  <a:cubicBezTo>
                    <a:pt x="295" y="3046"/>
                    <a:pt x="450" y="3089"/>
                    <a:pt x="609" y="3089"/>
                  </a:cubicBezTo>
                  <a:cubicBezTo>
                    <a:pt x="731" y="3089"/>
                    <a:pt x="856" y="3064"/>
                    <a:pt x="961" y="3030"/>
                  </a:cubicBezTo>
                  <a:cubicBezTo>
                    <a:pt x="1647" y="2808"/>
                    <a:pt x="2121" y="2141"/>
                    <a:pt x="2249" y="1450"/>
                  </a:cubicBezTo>
                  <a:cubicBezTo>
                    <a:pt x="2384" y="725"/>
                    <a:pt x="2052" y="0"/>
                    <a:pt x="1451" y="0"/>
                  </a:cubicBezTo>
                  <a:close/>
                </a:path>
              </a:pathLst>
            </a:custGeom>
            <a:solidFill>
              <a:srgbClr val="FFBE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 name="Google Shape;1715;p52"/>
            <p:cNvSpPr/>
            <p:nvPr/>
          </p:nvSpPr>
          <p:spPr>
            <a:xfrm>
              <a:off x="7216367" y="2885422"/>
              <a:ext cx="35106" cy="19334"/>
            </a:xfrm>
            <a:custGeom>
              <a:avLst/>
              <a:gdLst/>
              <a:ahLst/>
              <a:cxnLst/>
              <a:rect l="l" t="t" r="r" b="b"/>
              <a:pathLst>
                <a:path w="2099" h="1156" extrusionOk="0">
                  <a:moveTo>
                    <a:pt x="27" y="1"/>
                  </a:moveTo>
                  <a:lnTo>
                    <a:pt x="0" y="1156"/>
                  </a:lnTo>
                  <a:cubicBezTo>
                    <a:pt x="1407" y="1156"/>
                    <a:pt x="2098" y="382"/>
                    <a:pt x="2098" y="382"/>
                  </a:cubicBezTo>
                  <a:lnTo>
                    <a:pt x="27" y="1"/>
                  </a:lnTo>
                  <a:close/>
                </a:path>
              </a:pathLst>
            </a:custGeom>
            <a:solidFill>
              <a:srgbClr val="F2A1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16" name="Google Shape;1716;p52"/>
          <p:cNvGrpSpPr/>
          <p:nvPr/>
        </p:nvGrpSpPr>
        <p:grpSpPr>
          <a:xfrm>
            <a:off x="5287658" y="550277"/>
            <a:ext cx="2886680" cy="1798566"/>
            <a:chOff x="3119599" y="3057248"/>
            <a:chExt cx="2589879" cy="1613643"/>
          </a:xfrm>
        </p:grpSpPr>
        <p:sp>
          <p:nvSpPr>
            <p:cNvPr id="1717" name="Google Shape;1717;p52"/>
            <p:cNvSpPr/>
            <p:nvPr/>
          </p:nvSpPr>
          <p:spPr>
            <a:xfrm>
              <a:off x="3126855" y="3175509"/>
              <a:ext cx="2579819" cy="1495382"/>
            </a:xfrm>
            <a:custGeom>
              <a:avLst/>
              <a:gdLst/>
              <a:ahLst/>
              <a:cxnLst/>
              <a:rect l="l" t="t" r="r" b="b"/>
              <a:pathLst>
                <a:path w="172074" h="99742" extrusionOk="0">
                  <a:moveTo>
                    <a:pt x="69983" y="0"/>
                  </a:moveTo>
                  <a:cubicBezTo>
                    <a:pt x="69073" y="0"/>
                    <a:pt x="68165" y="200"/>
                    <a:pt x="67471" y="601"/>
                  </a:cubicBezTo>
                  <a:lnTo>
                    <a:pt x="1338" y="38727"/>
                  </a:lnTo>
                  <a:lnTo>
                    <a:pt x="57" y="37988"/>
                  </a:lnTo>
                  <a:lnTo>
                    <a:pt x="21" y="40276"/>
                  </a:lnTo>
                  <a:lnTo>
                    <a:pt x="31" y="40282"/>
                  </a:lnTo>
                  <a:cubicBezTo>
                    <a:pt x="1" y="40834"/>
                    <a:pt x="343" y="41394"/>
                    <a:pt x="1073" y="41819"/>
                  </a:cubicBezTo>
                  <a:lnTo>
                    <a:pt x="99537" y="99125"/>
                  </a:lnTo>
                  <a:cubicBezTo>
                    <a:pt x="100244" y="99536"/>
                    <a:pt x="101170" y="99742"/>
                    <a:pt x="102094" y="99742"/>
                  </a:cubicBezTo>
                  <a:cubicBezTo>
                    <a:pt x="103004" y="99742"/>
                    <a:pt x="103912" y="99542"/>
                    <a:pt x="104607" y="99142"/>
                  </a:cubicBezTo>
                  <a:lnTo>
                    <a:pt x="171012" y="60860"/>
                  </a:lnTo>
                  <a:cubicBezTo>
                    <a:pt x="171692" y="60466"/>
                    <a:pt x="172024" y="59954"/>
                    <a:pt x="172042" y="59437"/>
                  </a:cubicBezTo>
                  <a:lnTo>
                    <a:pt x="172056" y="59445"/>
                  </a:lnTo>
                  <a:lnTo>
                    <a:pt x="172073" y="57132"/>
                  </a:lnTo>
                  <a:lnTo>
                    <a:pt x="170442" y="56190"/>
                  </a:lnTo>
                  <a:lnTo>
                    <a:pt x="170419" y="57583"/>
                  </a:lnTo>
                  <a:lnTo>
                    <a:pt x="72541" y="618"/>
                  </a:lnTo>
                  <a:cubicBezTo>
                    <a:pt x="71834" y="207"/>
                    <a:pt x="70907" y="0"/>
                    <a:pt x="6998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 name="Google Shape;1718;p52"/>
            <p:cNvSpPr/>
            <p:nvPr/>
          </p:nvSpPr>
          <p:spPr>
            <a:xfrm>
              <a:off x="3119599" y="3135914"/>
              <a:ext cx="2589879" cy="1495367"/>
            </a:xfrm>
            <a:custGeom>
              <a:avLst/>
              <a:gdLst/>
              <a:ahLst/>
              <a:cxnLst/>
              <a:rect l="l" t="t" r="r" b="b"/>
              <a:pathLst>
                <a:path w="172745" h="99741" extrusionOk="0">
                  <a:moveTo>
                    <a:pt x="70317" y="1"/>
                  </a:moveTo>
                  <a:cubicBezTo>
                    <a:pt x="69407" y="1"/>
                    <a:pt x="68499" y="200"/>
                    <a:pt x="67805" y="600"/>
                  </a:cubicBezTo>
                  <a:lnTo>
                    <a:pt x="1401" y="38882"/>
                  </a:lnTo>
                  <a:cubicBezTo>
                    <a:pt x="1" y="39690"/>
                    <a:pt x="4" y="41003"/>
                    <a:pt x="1407" y="41819"/>
                  </a:cubicBezTo>
                  <a:lnTo>
                    <a:pt x="99872" y="99123"/>
                  </a:lnTo>
                  <a:cubicBezTo>
                    <a:pt x="100579" y="99535"/>
                    <a:pt x="101506" y="99741"/>
                    <a:pt x="102430" y="99741"/>
                  </a:cubicBezTo>
                  <a:cubicBezTo>
                    <a:pt x="103340" y="99741"/>
                    <a:pt x="104248" y="99541"/>
                    <a:pt x="104942" y="99141"/>
                  </a:cubicBezTo>
                  <a:lnTo>
                    <a:pt x="171346" y="60859"/>
                  </a:lnTo>
                  <a:cubicBezTo>
                    <a:pt x="172745" y="60052"/>
                    <a:pt x="172742" y="58739"/>
                    <a:pt x="171339" y="57923"/>
                  </a:cubicBezTo>
                  <a:lnTo>
                    <a:pt x="72875" y="619"/>
                  </a:lnTo>
                  <a:cubicBezTo>
                    <a:pt x="72168" y="207"/>
                    <a:pt x="71241" y="1"/>
                    <a:pt x="70317" y="1"/>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 name="Google Shape;1719;p52"/>
            <p:cNvSpPr/>
            <p:nvPr/>
          </p:nvSpPr>
          <p:spPr>
            <a:xfrm>
              <a:off x="3266196" y="3221281"/>
              <a:ext cx="2296626" cy="1324707"/>
            </a:xfrm>
            <a:custGeom>
              <a:avLst/>
              <a:gdLst/>
              <a:ahLst/>
              <a:cxnLst/>
              <a:rect l="l" t="t" r="r" b="b"/>
              <a:pathLst>
                <a:path w="153185" h="88358" extrusionOk="0">
                  <a:moveTo>
                    <a:pt x="57049" y="0"/>
                  </a:moveTo>
                  <a:cubicBezTo>
                    <a:pt x="55989" y="0"/>
                    <a:pt x="54933" y="232"/>
                    <a:pt x="54127" y="698"/>
                  </a:cubicBezTo>
                  <a:lnTo>
                    <a:pt x="1639" y="30959"/>
                  </a:lnTo>
                  <a:cubicBezTo>
                    <a:pt x="0" y="31898"/>
                    <a:pt x="12" y="33436"/>
                    <a:pt x="1642" y="34388"/>
                  </a:cubicBezTo>
                  <a:lnTo>
                    <a:pt x="48049" y="61393"/>
                  </a:lnTo>
                  <a:lnTo>
                    <a:pt x="93145" y="87639"/>
                  </a:lnTo>
                  <a:cubicBezTo>
                    <a:pt x="93970" y="88117"/>
                    <a:pt x="95051" y="88358"/>
                    <a:pt x="96129" y="88358"/>
                  </a:cubicBezTo>
                  <a:cubicBezTo>
                    <a:pt x="97191" y="88358"/>
                    <a:pt x="98252" y="88124"/>
                    <a:pt x="99064" y="87655"/>
                  </a:cubicBezTo>
                  <a:lnTo>
                    <a:pt x="151554" y="57400"/>
                  </a:lnTo>
                  <a:cubicBezTo>
                    <a:pt x="153185" y="56458"/>
                    <a:pt x="153182" y="54923"/>
                    <a:pt x="151546" y="53974"/>
                  </a:cubicBezTo>
                  <a:lnTo>
                    <a:pt x="115567" y="33039"/>
                  </a:lnTo>
                  <a:lnTo>
                    <a:pt x="60042" y="723"/>
                  </a:lnTo>
                  <a:cubicBezTo>
                    <a:pt x="59217" y="242"/>
                    <a:pt x="58131" y="0"/>
                    <a:pt x="57049" y="0"/>
                  </a:cubicBez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 name="Google Shape;1720;p52"/>
            <p:cNvSpPr/>
            <p:nvPr/>
          </p:nvSpPr>
          <p:spPr>
            <a:xfrm>
              <a:off x="3983512" y="3668463"/>
              <a:ext cx="526791" cy="296087"/>
            </a:xfrm>
            <a:custGeom>
              <a:avLst/>
              <a:gdLst/>
              <a:ahLst/>
              <a:cxnLst/>
              <a:rect l="l" t="t" r="r" b="b"/>
              <a:pathLst>
                <a:path w="35137" h="19749" extrusionOk="0">
                  <a:moveTo>
                    <a:pt x="18483" y="0"/>
                  </a:moveTo>
                  <a:cubicBezTo>
                    <a:pt x="12767" y="0"/>
                    <a:pt x="0" y="799"/>
                    <a:pt x="3102" y="8119"/>
                  </a:cubicBezTo>
                  <a:cubicBezTo>
                    <a:pt x="6218" y="15471"/>
                    <a:pt x="29320" y="19408"/>
                    <a:pt x="29320" y="19408"/>
                  </a:cubicBezTo>
                  <a:cubicBezTo>
                    <a:pt x="29601" y="19644"/>
                    <a:pt x="29864" y="19749"/>
                    <a:pt x="30104" y="19749"/>
                  </a:cubicBezTo>
                  <a:cubicBezTo>
                    <a:pt x="31751" y="19749"/>
                    <a:pt x="32389" y="14864"/>
                    <a:pt x="31028" y="13763"/>
                  </a:cubicBezTo>
                  <a:lnTo>
                    <a:pt x="14762" y="8044"/>
                  </a:lnTo>
                  <a:lnTo>
                    <a:pt x="14762" y="8044"/>
                  </a:lnTo>
                  <a:cubicBezTo>
                    <a:pt x="14763" y="8044"/>
                    <a:pt x="18358" y="8226"/>
                    <a:pt x="24762" y="9071"/>
                  </a:cubicBezTo>
                  <a:cubicBezTo>
                    <a:pt x="25714" y="9197"/>
                    <a:pt x="26669" y="9277"/>
                    <a:pt x="27584" y="9277"/>
                  </a:cubicBezTo>
                  <a:cubicBezTo>
                    <a:pt x="31781" y="9277"/>
                    <a:pt x="35137" y="7588"/>
                    <a:pt x="33524" y="833"/>
                  </a:cubicBezTo>
                  <a:lnTo>
                    <a:pt x="21124" y="62"/>
                  </a:lnTo>
                  <a:cubicBezTo>
                    <a:pt x="21124" y="62"/>
                    <a:pt x="20078" y="0"/>
                    <a:pt x="1848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 name="Google Shape;1721;p52"/>
            <p:cNvSpPr/>
            <p:nvPr/>
          </p:nvSpPr>
          <p:spPr>
            <a:xfrm>
              <a:off x="3937200" y="3736558"/>
              <a:ext cx="205112" cy="114468"/>
            </a:xfrm>
            <a:custGeom>
              <a:avLst/>
              <a:gdLst/>
              <a:ahLst/>
              <a:cxnLst/>
              <a:rect l="l" t="t" r="r" b="b"/>
              <a:pathLst>
                <a:path w="13681" h="7635" extrusionOk="0">
                  <a:moveTo>
                    <a:pt x="9481" y="0"/>
                  </a:moveTo>
                  <a:lnTo>
                    <a:pt x="0" y="3255"/>
                  </a:lnTo>
                  <a:lnTo>
                    <a:pt x="7653" y="4971"/>
                  </a:lnTo>
                  <a:cubicBezTo>
                    <a:pt x="7653" y="4971"/>
                    <a:pt x="9367" y="7080"/>
                    <a:pt x="10684" y="7634"/>
                  </a:cubicBezTo>
                  <a:lnTo>
                    <a:pt x="13681" y="3233"/>
                  </a:lnTo>
                  <a:lnTo>
                    <a:pt x="12855" y="2473"/>
                  </a:lnTo>
                  <a:cubicBezTo>
                    <a:pt x="11917" y="2111"/>
                    <a:pt x="9481" y="0"/>
                    <a:pt x="948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 name="Google Shape;1722;p52"/>
            <p:cNvSpPr/>
            <p:nvPr/>
          </p:nvSpPr>
          <p:spPr>
            <a:xfrm>
              <a:off x="4071173" y="3729602"/>
              <a:ext cx="607286" cy="318336"/>
            </a:xfrm>
            <a:custGeom>
              <a:avLst/>
              <a:gdLst/>
              <a:ahLst/>
              <a:cxnLst/>
              <a:rect l="l" t="t" r="r" b="b"/>
              <a:pathLst>
                <a:path w="40506" h="21233" extrusionOk="0">
                  <a:moveTo>
                    <a:pt x="19769" y="0"/>
                  </a:moveTo>
                  <a:lnTo>
                    <a:pt x="25181" y="9685"/>
                  </a:lnTo>
                  <a:lnTo>
                    <a:pt x="25181" y="9685"/>
                  </a:lnTo>
                  <a:lnTo>
                    <a:pt x="5067" y="2748"/>
                  </a:lnTo>
                  <a:cubicBezTo>
                    <a:pt x="4999" y="2742"/>
                    <a:pt x="4932" y="2739"/>
                    <a:pt x="4865" y="2739"/>
                  </a:cubicBezTo>
                  <a:cubicBezTo>
                    <a:pt x="2186" y="2739"/>
                    <a:pt x="1" y="7491"/>
                    <a:pt x="1812" y="8927"/>
                  </a:cubicBezTo>
                  <a:cubicBezTo>
                    <a:pt x="1812" y="8927"/>
                    <a:pt x="20315" y="21232"/>
                    <a:pt x="29273" y="21232"/>
                  </a:cubicBezTo>
                  <a:cubicBezTo>
                    <a:pt x="29989" y="21232"/>
                    <a:pt x="30644" y="21154"/>
                    <a:pt x="31223" y="20984"/>
                  </a:cubicBezTo>
                  <a:cubicBezTo>
                    <a:pt x="38988" y="18710"/>
                    <a:pt x="40505" y="12878"/>
                    <a:pt x="32881" y="748"/>
                  </a:cubicBezTo>
                  <a:lnTo>
                    <a:pt x="1976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 name="Google Shape;1723;p52"/>
            <p:cNvSpPr/>
            <p:nvPr/>
          </p:nvSpPr>
          <p:spPr>
            <a:xfrm>
              <a:off x="4251728" y="3271011"/>
              <a:ext cx="383388" cy="546657"/>
            </a:xfrm>
            <a:custGeom>
              <a:avLst/>
              <a:gdLst/>
              <a:ahLst/>
              <a:cxnLst/>
              <a:rect l="l" t="t" r="r" b="b"/>
              <a:pathLst>
                <a:path w="25572" h="36462" extrusionOk="0">
                  <a:moveTo>
                    <a:pt x="11361" y="0"/>
                  </a:moveTo>
                  <a:cubicBezTo>
                    <a:pt x="9729" y="0"/>
                    <a:pt x="8013" y="306"/>
                    <a:pt x="6726" y="1265"/>
                  </a:cubicBezTo>
                  <a:cubicBezTo>
                    <a:pt x="3563" y="3623"/>
                    <a:pt x="3162" y="12099"/>
                    <a:pt x="4376" y="18197"/>
                  </a:cubicBezTo>
                  <a:cubicBezTo>
                    <a:pt x="6256" y="27639"/>
                    <a:pt x="1" y="26552"/>
                    <a:pt x="6" y="28782"/>
                  </a:cubicBezTo>
                  <a:lnTo>
                    <a:pt x="1682" y="31886"/>
                  </a:lnTo>
                  <a:cubicBezTo>
                    <a:pt x="5328" y="35364"/>
                    <a:pt x="9586" y="36462"/>
                    <a:pt x="13352" y="36462"/>
                  </a:cubicBezTo>
                  <a:cubicBezTo>
                    <a:pt x="18575" y="36462"/>
                    <a:pt x="22850" y="34350"/>
                    <a:pt x="23232" y="33552"/>
                  </a:cubicBezTo>
                  <a:cubicBezTo>
                    <a:pt x="25572" y="28667"/>
                    <a:pt x="25534" y="19567"/>
                    <a:pt x="22227" y="8554"/>
                  </a:cubicBezTo>
                  <a:cubicBezTo>
                    <a:pt x="20475" y="2712"/>
                    <a:pt x="20361" y="1992"/>
                    <a:pt x="15680" y="621"/>
                  </a:cubicBezTo>
                  <a:cubicBezTo>
                    <a:pt x="14751" y="348"/>
                    <a:pt x="13104" y="0"/>
                    <a:pt x="11361" y="0"/>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 name="Google Shape;1724;p52"/>
            <p:cNvSpPr/>
            <p:nvPr/>
          </p:nvSpPr>
          <p:spPr>
            <a:xfrm>
              <a:off x="4120334" y="3668492"/>
              <a:ext cx="445367" cy="260840"/>
            </a:xfrm>
            <a:custGeom>
              <a:avLst/>
              <a:gdLst/>
              <a:ahLst/>
              <a:cxnLst/>
              <a:rect l="l" t="t" r="r" b="b"/>
              <a:pathLst>
                <a:path w="29706" h="17398" extrusionOk="0">
                  <a:moveTo>
                    <a:pt x="10544" y="1"/>
                  </a:moveTo>
                  <a:cubicBezTo>
                    <a:pt x="10510" y="1"/>
                    <a:pt x="10475" y="10"/>
                    <a:pt x="10444" y="27"/>
                  </a:cubicBezTo>
                  <a:lnTo>
                    <a:pt x="134" y="6026"/>
                  </a:lnTo>
                  <a:cubicBezTo>
                    <a:pt x="1" y="6104"/>
                    <a:pt x="1" y="6296"/>
                    <a:pt x="134" y="6373"/>
                  </a:cubicBezTo>
                  <a:lnTo>
                    <a:pt x="19053" y="17367"/>
                  </a:lnTo>
                  <a:cubicBezTo>
                    <a:pt x="19084" y="17387"/>
                    <a:pt x="19120" y="17397"/>
                    <a:pt x="19155" y="17397"/>
                  </a:cubicBezTo>
                  <a:cubicBezTo>
                    <a:pt x="19187" y="17397"/>
                    <a:pt x="19218" y="17389"/>
                    <a:pt x="19246" y="17373"/>
                  </a:cubicBezTo>
                  <a:cubicBezTo>
                    <a:pt x="20178" y="16830"/>
                    <a:pt x="27961" y="12303"/>
                    <a:pt x="29572" y="11365"/>
                  </a:cubicBezTo>
                  <a:cubicBezTo>
                    <a:pt x="29705" y="11288"/>
                    <a:pt x="29700" y="11101"/>
                    <a:pt x="29566" y="11023"/>
                  </a:cubicBezTo>
                  <a:lnTo>
                    <a:pt x="10646" y="27"/>
                  </a:lnTo>
                  <a:cubicBezTo>
                    <a:pt x="10614" y="10"/>
                    <a:pt x="10579" y="1"/>
                    <a:pt x="1054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 name="Google Shape;1725;p52"/>
            <p:cNvSpPr/>
            <p:nvPr/>
          </p:nvSpPr>
          <p:spPr>
            <a:xfrm>
              <a:off x="4120963" y="3660591"/>
              <a:ext cx="444003" cy="260555"/>
            </a:xfrm>
            <a:custGeom>
              <a:avLst/>
              <a:gdLst/>
              <a:ahLst/>
              <a:cxnLst/>
              <a:rect l="l" t="t" r="r" b="b"/>
              <a:pathLst>
                <a:path w="29615" h="17379" extrusionOk="0">
                  <a:moveTo>
                    <a:pt x="10503" y="0"/>
                  </a:moveTo>
                  <a:cubicBezTo>
                    <a:pt x="10459" y="0"/>
                    <a:pt x="10416" y="11"/>
                    <a:pt x="10376" y="33"/>
                  </a:cubicBezTo>
                  <a:lnTo>
                    <a:pt x="168" y="5975"/>
                  </a:lnTo>
                  <a:cubicBezTo>
                    <a:pt x="0" y="6071"/>
                    <a:pt x="0" y="6312"/>
                    <a:pt x="168" y="6407"/>
                  </a:cubicBezTo>
                  <a:lnTo>
                    <a:pt x="18988" y="17345"/>
                  </a:lnTo>
                  <a:cubicBezTo>
                    <a:pt x="19027" y="17367"/>
                    <a:pt x="19070" y="17379"/>
                    <a:pt x="19114" y="17379"/>
                  </a:cubicBezTo>
                  <a:cubicBezTo>
                    <a:pt x="19157" y="17379"/>
                    <a:pt x="19201" y="17367"/>
                    <a:pt x="19240" y="17345"/>
                  </a:cubicBezTo>
                  <a:lnTo>
                    <a:pt x="29449" y="11404"/>
                  </a:lnTo>
                  <a:cubicBezTo>
                    <a:pt x="29615" y="11308"/>
                    <a:pt x="29615" y="11068"/>
                    <a:pt x="29449" y="10972"/>
                  </a:cubicBezTo>
                  <a:lnTo>
                    <a:pt x="10628" y="33"/>
                  </a:lnTo>
                  <a:cubicBezTo>
                    <a:pt x="10590" y="11"/>
                    <a:pt x="10546" y="0"/>
                    <a:pt x="105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 name="Google Shape;1726;p52"/>
            <p:cNvSpPr/>
            <p:nvPr/>
          </p:nvSpPr>
          <p:spPr>
            <a:xfrm>
              <a:off x="4142642" y="3668463"/>
              <a:ext cx="120465" cy="68111"/>
            </a:xfrm>
            <a:custGeom>
              <a:avLst/>
              <a:gdLst/>
              <a:ahLst/>
              <a:cxnLst/>
              <a:rect l="l" t="t" r="r" b="b"/>
              <a:pathLst>
                <a:path w="8035" h="4543" extrusionOk="0">
                  <a:moveTo>
                    <a:pt x="7181" y="1"/>
                  </a:moveTo>
                  <a:cubicBezTo>
                    <a:pt x="6381" y="1"/>
                    <a:pt x="4873" y="608"/>
                    <a:pt x="4873" y="608"/>
                  </a:cubicBezTo>
                  <a:cubicBezTo>
                    <a:pt x="3159" y="982"/>
                    <a:pt x="1" y="3102"/>
                    <a:pt x="321" y="3713"/>
                  </a:cubicBezTo>
                  <a:cubicBezTo>
                    <a:pt x="481" y="4017"/>
                    <a:pt x="973" y="4542"/>
                    <a:pt x="1908" y="4542"/>
                  </a:cubicBezTo>
                  <a:cubicBezTo>
                    <a:pt x="2853" y="4542"/>
                    <a:pt x="4252" y="4005"/>
                    <a:pt x="6219" y="2160"/>
                  </a:cubicBezTo>
                  <a:cubicBezTo>
                    <a:pt x="8035" y="457"/>
                    <a:pt x="7874" y="1"/>
                    <a:pt x="7181" y="1"/>
                  </a:cubicBezTo>
                  <a:close/>
                </a:path>
              </a:pathLst>
            </a:custGeom>
            <a:solidFill>
              <a:srgbClr val="FED4B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 name="Google Shape;1727;p52"/>
            <p:cNvSpPr/>
            <p:nvPr/>
          </p:nvSpPr>
          <p:spPr>
            <a:xfrm>
              <a:off x="4181278" y="3289947"/>
              <a:ext cx="171289" cy="412579"/>
            </a:xfrm>
            <a:custGeom>
              <a:avLst/>
              <a:gdLst/>
              <a:ahLst/>
              <a:cxnLst/>
              <a:rect l="l" t="t" r="r" b="b"/>
              <a:pathLst>
                <a:path w="11425" h="27519" extrusionOk="0">
                  <a:moveTo>
                    <a:pt x="11425" y="0"/>
                  </a:moveTo>
                  <a:lnTo>
                    <a:pt x="11425" y="0"/>
                  </a:lnTo>
                  <a:cubicBezTo>
                    <a:pt x="10180" y="725"/>
                    <a:pt x="8180" y="2483"/>
                    <a:pt x="7237" y="5425"/>
                  </a:cubicBezTo>
                  <a:cubicBezTo>
                    <a:pt x="5675" y="10295"/>
                    <a:pt x="6014" y="17810"/>
                    <a:pt x="6014" y="17810"/>
                  </a:cubicBezTo>
                  <a:lnTo>
                    <a:pt x="1" y="25859"/>
                  </a:lnTo>
                  <a:cubicBezTo>
                    <a:pt x="269" y="25819"/>
                    <a:pt x="537" y="25799"/>
                    <a:pt x="799" y="25799"/>
                  </a:cubicBezTo>
                  <a:cubicBezTo>
                    <a:pt x="2124" y="25799"/>
                    <a:pt x="3298" y="26323"/>
                    <a:pt x="3609" y="27519"/>
                  </a:cubicBezTo>
                  <a:cubicBezTo>
                    <a:pt x="3609" y="27519"/>
                    <a:pt x="10023" y="22525"/>
                    <a:pt x="9704" y="19823"/>
                  </a:cubicBezTo>
                  <a:cubicBezTo>
                    <a:pt x="9540" y="18441"/>
                    <a:pt x="9473" y="14155"/>
                    <a:pt x="9084" y="9557"/>
                  </a:cubicBezTo>
                  <a:cubicBezTo>
                    <a:pt x="8457" y="2136"/>
                    <a:pt x="11424" y="1"/>
                    <a:pt x="1142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 name="Google Shape;1728;p52"/>
            <p:cNvSpPr/>
            <p:nvPr/>
          </p:nvSpPr>
          <p:spPr>
            <a:xfrm>
              <a:off x="4416765" y="3198822"/>
              <a:ext cx="66837" cy="117556"/>
            </a:xfrm>
            <a:custGeom>
              <a:avLst/>
              <a:gdLst/>
              <a:ahLst/>
              <a:cxnLst/>
              <a:rect l="l" t="t" r="r" b="b"/>
              <a:pathLst>
                <a:path w="4458" h="7841" extrusionOk="0">
                  <a:moveTo>
                    <a:pt x="2498" y="1"/>
                  </a:moveTo>
                  <a:cubicBezTo>
                    <a:pt x="1841" y="1"/>
                    <a:pt x="1014" y="462"/>
                    <a:pt x="517" y="1395"/>
                  </a:cubicBezTo>
                  <a:cubicBezTo>
                    <a:pt x="288" y="1825"/>
                    <a:pt x="269" y="2332"/>
                    <a:pt x="256" y="2818"/>
                  </a:cubicBezTo>
                  <a:cubicBezTo>
                    <a:pt x="215" y="4286"/>
                    <a:pt x="175" y="5753"/>
                    <a:pt x="133" y="7221"/>
                  </a:cubicBezTo>
                  <a:cubicBezTo>
                    <a:pt x="0" y="7649"/>
                    <a:pt x="582" y="7841"/>
                    <a:pt x="1357" y="7841"/>
                  </a:cubicBezTo>
                  <a:cubicBezTo>
                    <a:pt x="2642" y="7841"/>
                    <a:pt x="4457" y="7313"/>
                    <a:pt x="4420" y="6462"/>
                  </a:cubicBezTo>
                  <a:cubicBezTo>
                    <a:pt x="4332" y="4472"/>
                    <a:pt x="3840" y="2492"/>
                    <a:pt x="3473" y="738"/>
                  </a:cubicBezTo>
                  <a:cubicBezTo>
                    <a:pt x="3370" y="248"/>
                    <a:pt x="2980" y="1"/>
                    <a:pt x="2498" y="1"/>
                  </a:cubicBezTo>
                  <a:close/>
                </a:path>
              </a:pathLst>
            </a:custGeom>
            <a:solidFill>
              <a:srgbClr val="FFDD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 name="Google Shape;1729;p52"/>
            <p:cNvSpPr/>
            <p:nvPr/>
          </p:nvSpPr>
          <p:spPr>
            <a:xfrm>
              <a:off x="4359179" y="3075479"/>
              <a:ext cx="138965" cy="179040"/>
            </a:xfrm>
            <a:custGeom>
              <a:avLst/>
              <a:gdLst/>
              <a:ahLst/>
              <a:cxnLst/>
              <a:rect l="l" t="t" r="r" b="b"/>
              <a:pathLst>
                <a:path w="9269" h="11942" extrusionOk="0">
                  <a:moveTo>
                    <a:pt x="3979" y="0"/>
                  </a:moveTo>
                  <a:cubicBezTo>
                    <a:pt x="3791" y="0"/>
                    <a:pt x="3603" y="16"/>
                    <a:pt x="3414" y="50"/>
                  </a:cubicBezTo>
                  <a:cubicBezTo>
                    <a:pt x="1887" y="319"/>
                    <a:pt x="701" y="1686"/>
                    <a:pt x="352" y="3197"/>
                  </a:cubicBezTo>
                  <a:cubicBezTo>
                    <a:pt x="1" y="4707"/>
                    <a:pt x="380" y="6312"/>
                    <a:pt x="1088" y="7692"/>
                  </a:cubicBezTo>
                  <a:cubicBezTo>
                    <a:pt x="1942" y="9362"/>
                    <a:pt x="3431" y="11942"/>
                    <a:pt x="5216" y="11942"/>
                  </a:cubicBezTo>
                  <a:cubicBezTo>
                    <a:pt x="5851" y="11942"/>
                    <a:pt x="6523" y="11616"/>
                    <a:pt x="7217" y="10808"/>
                  </a:cubicBezTo>
                  <a:cubicBezTo>
                    <a:pt x="8115" y="9763"/>
                    <a:pt x="9084" y="7916"/>
                    <a:pt x="9168" y="6541"/>
                  </a:cubicBezTo>
                  <a:cubicBezTo>
                    <a:pt x="9269" y="4895"/>
                    <a:pt x="8418" y="3583"/>
                    <a:pt x="7558" y="2176"/>
                  </a:cubicBezTo>
                  <a:cubicBezTo>
                    <a:pt x="6798" y="930"/>
                    <a:pt x="5413" y="0"/>
                    <a:pt x="3979" y="0"/>
                  </a:cubicBezTo>
                  <a:close/>
                </a:path>
              </a:pathLst>
            </a:custGeom>
            <a:solidFill>
              <a:srgbClr val="FFDD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 name="Google Shape;1730;p52"/>
            <p:cNvSpPr/>
            <p:nvPr/>
          </p:nvSpPr>
          <p:spPr>
            <a:xfrm>
              <a:off x="4345131" y="3057248"/>
              <a:ext cx="179760" cy="172864"/>
            </a:xfrm>
            <a:custGeom>
              <a:avLst/>
              <a:gdLst/>
              <a:ahLst/>
              <a:cxnLst/>
              <a:rect l="l" t="t" r="r" b="b"/>
              <a:pathLst>
                <a:path w="11990" h="11530" extrusionOk="0">
                  <a:moveTo>
                    <a:pt x="8313" y="8078"/>
                  </a:moveTo>
                  <a:cubicBezTo>
                    <a:pt x="8313" y="8078"/>
                    <a:pt x="8313" y="8078"/>
                    <a:pt x="8313" y="8078"/>
                  </a:cubicBezTo>
                  <a:lnTo>
                    <a:pt x="8313" y="8078"/>
                  </a:lnTo>
                  <a:cubicBezTo>
                    <a:pt x="8313" y="8078"/>
                    <a:pt x="8313" y="8078"/>
                    <a:pt x="8313" y="8078"/>
                  </a:cubicBezTo>
                  <a:close/>
                  <a:moveTo>
                    <a:pt x="5139" y="1"/>
                  </a:moveTo>
                  <a:cubicBezTo>
                    <a:pt x="3533" y="1"/>
                    <a:pt x="1742" y="903"/>
                    <a:pt x="1091" y="1851"/>
                  </a:cubicBezTo>
                  <a:cubicBezTo>
                    <a:pt x="722" y="2388"/>
                    <a:pt x="470" y="3001"/>
                    <a:pt x="298" y="3629"/>
                  </a:cubicBezTo>
                  <a:cubicBezTo>
                    <a:pt x="136" y="4221"/>
                    <a:pt x="43" y="4829"/>
                    <a:pt x="23" y="5442"/>
                  </a:cubicBezTo>
                  <a:cubicBezTo>
                    <a:pt x="0" y="6068"/>
                    <a:pt x="57" y="6713"/>
                    <a:pt x="341" y="7270"/>
                  </a:cubicBezTo>
                  <a:cubicBezTo>
                    <a:pt x="623" y="7829"/>
                    <a:pt x="1167" y="8284"/>
                    <a:pt x="1791" y="8324"/>
                  </a:cubicBezTo>
                  <a:cubicBezTo>
                    <a:pt x="1816" y="8326"/>
                    <a:pt x="1841" y="8326"/>
                    <a:pt x="1866" y="8326"/>
                  </a:cubicBezTo>
                  <a:cubicBezTo>
                    <a:pt x="2467" y="8326"/>
                    <a:pt x="3071" y="7868"/>
                    <a:pt x="3108" y="7269"/>
                  </a:cubicBezTo>
                  <a:cubicBezTo>
                    <a:pt x="3330" y="7634"/>
                    <a:pt x="3757" y="7853"/>
                    <a:pt x="4181" y="7853"/>
                  </a:cubicBezTo>
                  <a:cubicBezTo>
                    <a:pt x="4313" y="7853"/>
                    <a:pt x="4445" y="7832"/>
                    <a:pt x="4570" y="7787"/>
                  </a:cubicBezTo>
                  <a:cubicBezTo>
                    <a:pt x="5097" y="7598"/>
                    <a:pt x="5449" y="7013"/>
                    <a:pt x="5369" y="6457"/>
                  </a:cubicBezTo>
                  <a:lnTo>
                    <a:pt x="5369" y="6457"/>
                  </a:lnTo>
                  <a:cubicBezTo>
                    <a:pt x="5633" y="6783"/>
                    <a:pt x="5909" y="6907"/>
                    <a:pt x="6180" y="6907"/>
                  </a:cubicBezTo>
                  <a:cubicBezTo>
                    <a:pt x="6746" y="6907"/>
                    <a:pt x="7291" y="6368"/>
                    <a:pt x="7666" y="5985"/>
                  </a:cubicBezTo>
                  <a:cubicBezTo>
                    <a:pt x="7752" y="6088"/>
                    <a:pt x="8332" y="8078"/>
                    <a:pt x="8313" y="8078"/>
                  </a:cubicBezTo>
                  <a:cubicBezTo>
                    <a:pt x="8313" y="8078"/>
                    <a:pt x="8313" y="8078"/>
                    <a:pt x="8313" y="8078"/>
                  </a:cubicBezTo>
                  <a:lnTo>
                    <a:pt x="8313" y="8078"/>
                  </a:lnTo>
                  <a:cubicBezTo>
                    <a:pt x="8318" y="8079"/>
                    <a:pt x="8323" y="8079"/>
                    <a:pt x="8327" y="8079"/>
                  </a:cubicBezTo>
                  <a:cubicBezTo>
                    <a:pt x="8607" y="8079"/>
                    <a:pt x="9063" y="6614"/>
                    <a:pt x="9400" y="6614"/>
                  </a:cubicBezTo>
                  <a:cubicBezTo>
                    <a:pt x="9471" y="6614"/>
                    <a:pt x="9536" y="6677"/>
                    <a:pt x="9593" y="6829"/>
                  </a:cubicBezTo>
                  <a:cubicBezTo>
                    <a:pt x="10244" y="8562"/>
                    <a:pt x="7855" y="11530"/>
                    <a:pt x="8539" y="11530"/>
                  </a:cubicBezTo>
                  <a:cubicBezTo>
                    <a:pt x="8539" y="11530"/>
                    <a:pt x="8540" y="11530"/>
                    <a:pt x="8540" y="11530"/>
                  </a:cubicBezTo>
                  <a:cubicBezTo>
                    <a:pt x="9352" y="11524"/>
                    <a:pt x="10259" y="10662"/>
                    <a:pt x="10880" y="9064"/>
                  </a:cubicBezTo>
                  <a:cubicBezTo>
                    <a:pt x="11411" y="7698"/>
                    <a:pt x="11990" y="6377"/>
                    <a:pt x="11553" y="4978"/>
                  </a:cubicBezTo>
                  <a:cubicBezTo>
                    <a:pt x="11171" y="2729"/>
                    <a:pt x="10212" y="267"/>
                    <a:pt x="7910" y="267"/>
                  </a:cubicBezTo>
                  <a:cubicBezTo>
                    <a:pt x="7573" y="267"/>
                    <a:pt x="7207" y="320"/>
                    <a:pt x="6810" y="434"/>
                  </a:cubicBezTo>
                  <a:cubicBezTo>
                    <a:pt x="6327" y="130"/>
                    <a:pt x="5747" y="1"/>
                    <a:pt x="513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 name="Google Shape;1731;p52"/>
            <p:cNvSpPr/>
            <p:nvPr/>
          </p:nvSpPr>
          <p:spPr>
            <a:xfrm>
              <a:off x="4347035" y="3758897"/>
              <a:ext cx="120465" cy="68096"/>
            </a:xfrm>
            <a:custGeom>
              <a:avLst/>
              <a:gdLst/>
              <a:ahLst/>
              <a:cxnLst/>
              <a:rect l="l" t="t" r="r" b="b"/>
              <a:pathLst>
                <a:path w="8035" h="4542" extrusionOk="0">
                  <a:moveTo>
                    <a:pt x="7180" y="1"/>
                  </a:moveTo>
                  <a:cubicBezTo>
                    <a:pt x="6380" y="1"/>
                    <a:pt x="4871" y="608"/>
                    <a:pt x="4871" y="608"/>
                  </a:cubicBezTo>
                  <a:cubicBezTo>
                    <a:pt x="3158" y="982"/>
                    <a:pt x="1" y="3102"/>
                    <a:pt x="321" y="3713"/>
                  </a:cubicBezTo>
                  <a:cubicBezTo>
                    <a:pt x="480" y="4017"/>
                    <a:pt x="972" y="4542"/>
                    <a:pt x="1907" y="4542"/>
                  </a:cubicBezTo>
                  <a:cubicBezTo>
                    <a:pt x="2852" y="4542"/>
                    <a:pt x="4252" y="4005"/>
                    <a:pt x="6219" y="2160"/>
                  </a:cubicBezTo>
                  <a:cubicBezTo>
                    <a:pt x="8034" y="457"/>
                    <a:pt x="7873" y="1"/>
                    <a:pt x="7180" y="1"/>
                  </a:cubicBezTo>
                  <a:close/>
                </a:path>
              </a:pathLst>
            </a:custGeom>
            <a:solidFill>
              <a:srgbClr val="FFDDC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2" name="Google Shape;1732;p52"/>
            <p:cNvSpPr/>
            <p:nvPr/>
          </p:nvSpPr>
          <p:spPr>
            <a:xfrm>
              <a:off x="4398190" y="3304310"/>
              <a:ext cx="280060" cy="501214"/>
            </a:xfrm>
            <a:custGeom>
              <a:avLst/>
              <a:gdLst/>
              <a:ahLst/>
              <a:cxnLst/>
              <a:rect l="l" t="t" r="r" b="b"/>
              <a:pathLst>
                <a:path w="18680" h="33431" extrusionOk="0">
                  <a:moveTo>
                    <a:pt x="9757" y="1"/>
                  </a:moveTo>
                  <a:cubicBezTo>
                    <a:pt x="9711" y="1"/>
                    <a:pt x="9664" y="3"/>
                    <a:pt x="9617" y="6"/>
                  </a:cubicBezTo>
                  <a:cubicBezTo>
                    <a:pt x="6890" y="208"/>
                    <a:pt x="8501" y="7908"/>
                    <a:pt x="8856" y="9834"/>
                  </a:cubicBezTo>
                  <a:cubicBezTo>
                    <a:pt x="9377" y="12653"/>
                    <a:pt x="12322" y="20341"/>
                    <a:pt x="12322" y="20341"/>
                  </a:cubicBezTo>
                  <a:lnTo>
                    <a:pt x="0" y="31108"/>
                  </a:lnTo>
                  <a:cubicBezTo>
                    <a:pt x="1174" y="31119"/>
                    <a:pt x="2139" y="31858"/>
                    <a:pt x="2868" y="33430"/>
                  </a:cubicBezTo>
                  <a:cubicBezTo>
                    <a:pt x="2868" y="33430"/>
                    <a:pt x="16414" y="26658"/>
                    <a:pt x="17552" y="22791"/>
                  </a:cubicBezTo>
                  <a:cubicBezTo>
                    <a:pt x="18680" y="18960"/>
                    <a:pt x="14633" y="1"/>
                    <a:pt x="97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 name="Google Shape;1733;p52"/>
            <p:cNvSpPr/>
            <p:nvPr/>
          </p:nvSpPr>
          <p:spPr>
            <a:xfrm>
              <a:off x="4072792" y="3578987"/>
              <a:ext cx="339655" cy="342219"/>
            </a:xfrm>
            <a:custGeom>
              <a:avLst/>
              <a:gdLst/>
              <a:ahLst/>
              <a:cxnLst/>
              <a:rect l="l" t="t" r="r" b="b"/>
              <a:pathLst>
                <a:path w="22655" h="22826" extrusionOk="0">
                  <a:moveTo>
                    <a:pt x="354" y="0"/>
                  </a:moveTo>
                  <a:cubicBezTo>
                    <a:pt x="164" y="0"/>
                    <a:pt x="0" y="185"/>
                    <a:pt x="62" y="394"/>
                  </a:cubicBezTo>
                  <a:lnTo>
                    <a:pt x="3430" y="11730"/>
                  </a:lnTo>
                  <a:cubicBezTo>
                    <a:pt x="3470" y="11866"/>
                    <a:pt x="3560" y="11982"/>
                    <a:pt x="3683" y="12052"/>
                  </a:cubicBezTo>
                  <a:lnTo>
                    <a:pt x="22147" y="22783"/>
                  </a:lnTo>
                  <a:cubicBezTo>
                    <a:pt x="22197" y="22812"/>
                    <a:pt x="22250" y="22826"/>
                    <a:pt x="22301" y="22826"/>
                  </a:cubicBezTo>
                  <a:cubicBezTo>
                    <a:pt x="22490" y="22826"/>
                    <a:pt x="22654" y="22646"/>
                    <a:pt x="22592" y="22438"/>
                  </a:cubicBezTo>
                  <a:cubicBezTo>
                    <a:pt x="21879" y="20031"/>
                    <a:pt x="19626" y="12442"/>
                    <a:pt x="19225" y="11092"/>
                  </a:cubicBezTo>
                  <a:cubicBezTo>
                    <a:pt x="19185" y="10957"/>
                    <a:pt x="19094" y="10842"/>
                    <a:pt x="18971" y="10774"/>
                  </a:cubicBezTo>
                  <a:lnTo>
                    <a:pt x="508" y="43"/>
                  </a:lnTo>
                  <a:cubicBezTo>
                    <a:pt x="457" y="14"/>
                    <a:pt x="405" y="0"/>
                    <a:pt x="354"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 name="Google Shape;1734;p52"/>
            <p:cNvSpPr/>
            <p:nvPr/>
          </p:nvSpPr>
          <p:spPr>
            <a:xfrm>
              <a:off x="4065551" y="3582226"/>
              <a:ext cx="339655" cy="342204"/>
            </a:xfrm>
            <a:custGeom>
              <a:avLst/>
              <a:gdLst/>
              <a:ahLst/>
              <a:cxnLst/>
              <a:rect l="l" t="t" r="r" b="b"/>
              <a:pathLst>
                <a:path w="22655" h="22825" extrusionOk="0">
                  <a:moveTo>
                    <a:pt x="355" y="1"/>
                  </a:moveTo>
                  <a:cubicBezTo>
                    <a:pt x="165" y="1"/>
                    <a:pt x="1" y="184"/>
                    <a:pt x="63" y="392"/>
                  </a:cubicBezTo>
                  <a:lnTo>
                    <a:pt x="3430" y="11730"/>
                  </a:lnTo>
                  <a:cubicBezTo>
                    <a:pt x="3470" y="11866"/>
                    <a:pt x="3562" y="11981"/>
                    <a:pt x="3684" y="12052"/>
                  </a:cubicBezTo>
                  <a:lnTo>
                    <a:pt x="22147" y="22782"/>
                  </a:lnTo>
                  <a:cubicBezTo>
                    <a:pt x="22198" y="22812"/>
                    <a:pt x="22251" y="22825"/>
                    <a:pt x="22302" y="22825"/>
                  </a:cubicBezTo>
                  <a:cubicBezTo>
                    <a:pt x="22491" y="22825"/>
                    <a:pt x="22655" y="22644"/>
                    <a:pt x="22594" y="22437"/>
                  </a:cubicBezTo>
                  <a:cubicBezTo>
                    <a:pt x="21880" y="20032"/>
                    <a:pt x="19626" y="12441"/>
                    <a:pt x="19225" y="11090"/>
                  </a:cubicBezTo>
                  <a:cubicBezTo>
                    <a:pt x="19185" y="10956"/>
                    <a:pt x="19095" y="10843"/>
                    <a:pt x="18972" y="10774"/>
                  </a:cubicBezTo>
                  <a:lnTo>
                    <a:pt x="508" y="43"/>
                  </a:lnTo>
                  <a:cubicBezTo>
                    <a:pt x="458" y="14"/>
                    <a:pt x="405" y="1"/>
                    <a:pt x="35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35" name="Google Shape;1735;p52"/>
          <p:cNvGrpSpPr/>
          <p:nvPr/>
        </p:nvGrpSpPr>
        <p:grpSpPr>
          <a:xfrm>
            <a:off x="639886" y="2020090"/>
            <a:ext cx="3230434" cy="2818650"/>
            <a:chOff x="807000" y="238125"/>
            <a:chExt cx="6007875" cy="5242050"/>
          </a:xfrm>
        </p:grpSpPr>
        <p:sp>
          <p:nvSpPr>
            <p:cNvPr id="1736" name="Google Shape;1736;p52"/>
            <p:cNvSpPr/>
            <p:nvPr/>
          </p:nvSpPr>
          <p:spPr>
            <a:xfrm>
              <a:off x="1446800" y="2137900"/>
              <a:ext cx="3792475" cy="2399075"/>
            </a:xfrm>
            <a:custGeom>
              <a:avLst/>
              <a:gdLst/>
              <a:ahLst/>
              <a:cxnLst/>
              <a:rect l="l" t="t" r="r" b="b"/>
              <a:pathLst>
                <a:path w="151699" h="95963" extrusionOk="0">
                  <a:moveTo>
                    <a:pt x="64551" y="95963"/>
                  </a:moveTo>
                  <a:cubicBezTo>
                    <a:pt x="62896" y="95963"/>
                    <a:pt x="61272" y="95530"/>
                    <a:pt x="59838" y="94703"/>
                  </a:cubicBezTo>
                  <a:lnTo>
                    <a:pt x="4714" y="62878"/>
                  </a:lnTo>
                  <a:cubicBezTo>
                    <a:pt x="1762" y="61175"/>
                    <a:pt x="1" y="58121"/>
                    <a:pt x="1" y="54715"/>
                  </a:cubicBezTo>
                  <a:cubicBezTo>
                    <a:pt x="1" y="51308"/>
                    <a:pt x="1762" y="48254"/>
                    <a:pt x="4714" y="46551"/>
                  </a:cubicBezTo>
                  <a:lnTo>
                    <a:pt x="82434" y="1679"/>
                  </a:lnTo>
                  <a:cubicBezTo>
                    <a:pt x="85341" y="1"/>
                    <a:pt x="88953" y="1"/>
                    <a:pt x="91859" y="1679"/>
                  </a:cubicBezTo>
                  <a:lnTo>
                    <a:pt x="146986" y="33505"/>
                  </a:lnTo>
                  <a:cubicBezTo>
                    <a:pt x="149937" y="35208"/>
                    <a:pt x="151698" y="38261"/>
                    <a:pt x="151698" y="41669"/>
                  </a:cubicBezTo>
                  <a:cubicBezTo>
                    <a:pt x="151698" y="45077"/>
                    <a:pt x="149936" y="48127"/>
                    <a:pt x="146986" y="49832"/>
                  </a:cubicBezTo>
                  <a:lnTo>
                    <a:pt x="146630" y="49216"/>
                  </a:lnTo>
                  <a:lnTo>
                    <a:pt x="146986" y="49832"/>
                  </a:lnTo>
                  <a:lnTo>
                    <a:pt x="69264" y="94703"/>
                  </a:lnTo>
                  <a:cubicBezTo>
                    <a:pt x="67830" y="95530"/>
                    <a:pt x="66206" y="95963"/>
                    <a:pt x="64551" y="95963"/>
                  </a:cubicBezTo>
                  <a:close/>
                  <a:moveTo>
                    <a:pt x="87147" y="1841"/>
                  </a:moveTo>
                  <a:cubicBezTo>
                    <a:pt x="85742" y="1840"/>
                    <a:pt x="84361" y="2209"/>
                    <a:pt x="83144" y="2910"/>
                  </a:cubicBezTo>
                  <a:lnTo>
                    <a:pt x="5424" y="47782"/>
                  </a:lnTo>
                  <a:cubicBezTo>
                    <a:pt x="2918" y="49229"/>
                    <a:pt x="1422" y="51821"/>
                    <a:pt x="1422" y="54715"/>
                  </a:cubicBezTo>
                  <a:cubicBezTo>
                    <a:pt x="1422" y="57610"/>
                    <a:pt x="2918" y="60200"/>
                    <a:pt x="5424" y="61647"/>
                  </a:cubicBezTo>
                  <a:lnTo>
                    <a:pt x="60548" y="93473"/>
                  </a:lnTo>
                  <a:cubicBezTo>
                    <a:pt x="63017" y="94899"/>
                    <a:pt x="66085" y="94897"/>
                    <a:pt x="68554" y="93473"/>
                  </a:cubicBezTo>
                  <a:lnTo>
                    <a:pt x="146274" y="48601"/>
                  </a:lnTo>
                  <a:cubicBezTo>
                    <a:pt x="148781" y="47154"/>
                    <a:pt x="150275" y="44562"/>
                    <a:pt x="150275" y="41669"/>
                  </a:cubicBezTo>
                  <a:cubicBezTo>
                    <a:pt x="150275" y="38775"/>
                    <a:pt x="148781" y="36183"/>
                    <a:pt x="146274" y="34737"/>
                  </a:cubicBezTo>
                  <a:lnTo>
                    <a:pt x="91149" y="2910"/>
                  </a:lnTo>
                  <a:cubicBezTo>
                    <a:pt x="89932" y="2209"/>
                    <a:pt x="88551" y="1840"/>
                    <a:pt x="87147" y="1841"/>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7" name="Google Shape;1737;p52"/>
            <p:cNvSpPr/>
            <p:nvPr/>
          </p:nvSpPr>
          <p:spPr>
            <a:xfrm>
              <a:off x="4590100" y="2389775"/>
              <a:ext cx="2224775" cy="1415050"/>
            </a:xfrm>
            <a:custGeom>
              <a:avLst/>
              <a:gdLst/>
              <a:ahLst/>
              <a:cxnLst/>
              <a:rect l="l" t="t" r="r" b="b"/>
              <a:pathLst>
                <a:path w="88991" h="56602" extrusionOk="0">
                  <a:moveTo>
                    <a:pt x="59504" y="56601"/>
                  </a:moveTo>
                  <a:cubicBezTo>
                    <a:pt x="59181" y="56601"/>
                    <a:pt x="58900" y="56385"/>
                    <a:pt x="58816" y="56073"/>
                  </a:cubicBezTo>
                  <a:cubicBezTo>
                    <a:pt x="58733" y="55761"/>
                    <a:pt x="58871" y="55432"/>
                    <a:pt x="59151" y="55273"/>
                  </a:cubicBezTo>
                  <a:lnTo>
                    <a:pt x="86736" y="39474"/>
                  </a:lnTo>
                  <a:lnTo>
                    <a:pt x="21260" y="1563"/>
                  </a:lnTo>
                  <a:lnTo>
                    <a:pt x="1162" y="13037"/>
                  </a:lnTo>
                  <a:cubicBezTo>
                    <a:pt x="821" y="13228"/>
                    <a:pt x="390" y="13110"/>
                    <a:pt x="196" y="12769"/>
                  </a:cubicBezTo>
                  <a:cubicBezTo>
                    <a:pt x="1" y="12430"/>
                    <a:pt x="119" y="11997"/>
                    <a:pt x="456" y="11802"/>
                  </a:cubicBezTo>
                  <a:lnTo>
                    <a:pt x="20910" y="126"/>
                  </a:lnTo>
                  <a:cubicBezTo>
                    <a:pt x="21129" y="0"/>
                    <a:pt x="21400" y="2"/>
                    <a:pt x="21618" y="129"/>
                  </a:cubicBezTo>
                  <a:lnTo>
                    <a:pt x="88516" y="38863"/>
                  </a:lnTo>
                  <a:cubicBezTo>
                    <a:pt x="88990" y="39137"/>
                    <a:pt x="88989" y="39823"/>
                    <a:pt x="88513" y="40096"/>
                  </a:cubicBezTo>
                  <a:lnTo>
                    <a:pt x="59856" y="56507"/>
                  </a:lnTo>
                  <a:cubicBezTo>
                    <a:pt x="59749" y="56568"/>
                    <a:pt x="59628" y="56600"/>
                    <a:pt x="59504" y="56601"/>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8" name="Google Shape;1738;p52"/>
            <p:cNvSpPr/>
            <p:nvPr/>
          </p:nvSpPr>
          <p:spPr>
            <a:xfrm>
              <a:off x="5418850" y="2903800"/>
              <a:ext cx="615300" cy="355250"/>
            </a:xfrm>
            <a:custGeom>
              <a:avLst/>
              <a:gdLst/>
              <a:ahLst/>
              <a:cxnLst/>
              <a:rect l="l" t="t" r="r" b="b"/>
              <a:pathLst>
                <a:path w="24612" h="14210" extrusionOk="0">
                  <a:moveTo>
                    <a:pt x="23244" y="10667"/>
                  </a:moveTo>
                  <a:cubicBezTo>
                    <a:pt x="21900" y="9892"/>
                    <a:pt x="19743" y="9878"/>
                    <a:pt x="18427" y="10638"/>
                  </a:cubicBezTo>
                  <a:cubicBezTo>
                    <a:pt x="17110" y="11396"/>
                    <a:pt x="17133" y="12644"/>
                    <a:pt x="18477" y="13419"/>
                  </a:cubicBezTo>
                  <a:cubicBezTo>
                    <a:pt x="19821" y="14195"/>
                    <a:pt x="21979" y="14209"/>
                    <a:pt x="23294" y="13449"/>
                  </a:cubicBezTo>
                  <a:cubicBezTo>
                    <a:pt x="24611" y="12689"/>
                    <a:pt x="24589" y="11443"/>
                    <a:pt x="23244" y="10667"/>
                  </a:cubicBezTo>
                  <a:close/>
                  <a:moveTo>
                    <a:pt x="6135" y="789"/>
                  </a:moveTo>
                  <a:cubicBezTo>
                    <a:pt x="4791" y="14"/>
                    <a:pt x="2633" y="0"/>
                    <a:pt x="1318" y="760"/>
                  </a:cubicBezTo>
                  <a:cubicBezTo>
                    <a:pt x="1" y="1519"/>
                    <a:pt x="25" y="2766"/>
                    <a:pt x="1369" y="3541"/>
                  </a:cubicBezTo>
                  <a:cubicBezTo>
                    <a:pt x="2712" y="4318"/>
                    <a:pt x="4869" y="4331"/>
                    <a:pt x="6186" y="3571"/>
                  </a:cubicBezTo>
                  <a:cubicBezTo>
                    <a:pt x="7502" y="2811"/>
                    <a:pt x="7481" y="1565"/>
                    <a:pt x="6135" y="789"/>
                  </a:cubicBezTo>
                  <a:close/>
                  <a:moveTo>
                    <a:pt x="14690" y="5729"/>
                  </a:moveTo>
                  <a:cubicBezTo>
                    <a:pt x="13345" y="4952"/>
                    <a:pt x="11188" y="4938"/>
                    <a:pt x="9873" y="5698"/>
                  </a:cubicBezTo>
                  <a:cubicBezTo>
                    <a:pt x="8555" y="6458"/>
                    <a:pt x="8580" y="7704"/>
                    <a:pt x="9922" y="8481"/>
                  </a:cubicBezTo>
                  <a:cubicBezTo>
                    <a:pt x="11267" y="9256"/>
                    <a:pt x="13424" y="9269"/>
                    <a:pt x="14739" y="8509"/>
                  </a:cubicBezTo>
                  <a:cubicBezTo>
                    <a:pt x="16057" y="7750"/>
                    <a:pt x="16034" y="6504"/>
                    <a:pt x="14691" y="5729"/>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 name="Google Shape;1739;p52"/>
            <p:cNvSpPr/>
            <p:nvPr/>
          </p:nvSpPr>
          <p:spPr>
            <a:xfrm>
              <a:off x="2479475" y="4593475"/>
              <a:ext cx="615250" cy="355225"/>
            </a:xfrm>
            <a:custGeom>
              <a:avLst/>
              <a:gdLst/>
              <a:ahLst/>
              <a:cxnLst/>
              <a:rect l="l" t="t" r="r" b="b"/>
              <a:pathLst>
                <a:path w="24610" h="14209" extrusionOk="0">
                  <a:moveTo>
                    <a:pt x="23242" y="10668"/>
                  </a:moveTo>
                  <a:cubicBezTo>
                    <a:pt x="21900" y="9891"/>
                    <a:pt x="19742" y="9878"/>
                    <a:pt x="18425" y="10638"/>
                  </a:cubicBezTo>
                  <a:cubicBezTo>
                    <a:pt x="17110" y="11398"/>
                    <a:pt x="17133" y="12644"/>
                    <a:pt x="18477" y="13420"/>
                  </a:cubicBezTo>
                  <a:cubicBezTo>
                    <a:pt x="19821" y="14195"/>
                    <a:pt x="21977" y="14209"/>
                    <a:pt x="23294" y="13449"/>
                  </a:cubicBezTo>
                  <a:cubicBezTo>
                    <a:pt x="24609" y="12689"/>
                    <a:pt x="24587" y="11443"/>
                    <a:pt x="23242" y="10668"/>
                  </a:cubicBezTo>
                  <a:close/>
                  <a:moveTo>
                    <a:pt x="6133" y="790"/>
                  </a:moveTo>
                  <a:cubicBezTo>
                    <a:pt x="4790" y="14"/>
                    <a:pt x="2633" y="0"/>
                    <a:pt x="1316" y="760"/>
                  </a:cubicBezTo>
                  <a:cubicBezTo>
                    <a:pt x="1" y="1520"/>
                    <a:pt x="23" y="2766"/>
                    <a:pt x="1368" y="3542"/>
                  </a:cubicBezTo>
                  <a:cubicBezTo>
                    <a:pt x="2712" y="4317"/>
                    <a:pt x="4869" y="4331"/>
                    <a:pt x="6185" y="3571"/>
                  </a:cubicBezTo>
                  <a:cubicBezTo>
                    <a:pt x="7502" y="2811"/>
                    <a:pt x="7477" y="1565"/>
                    <a:pt x="6133" y="790"/>
                  </a:cubicBezTo>
                  <a:close/>
                  <a:moveTo>
                    <a:pt x="14688" y="5728"/>
                  </a:moveTo>
                  <a:cubicBezTo>
                    <a:pt x="13345" y="4953"/>
                    <a:pt x="11188" y="4940"/>
                    <a:pt x="9871" y="5700"/>
                  </a:cubicBezTo>
                  <a:cubicBezTo>
                    <a:pt x="8555" y="6460"/>
                    <a:pt x="8578" y="7705"/>
                    <a:pt x="9922" y="8481"/>
                  </a:cubicBezTo>
                  <a:cubicBezTo>
                    <a:pt x="11267" y="9257"/>
                    <a:pt x="13422" y="9271"/>
                    <a:pt x="14739" y="8511"/>
                  </a:cubicBezTo>
                  <a:cubicBezTo>
                    <a:pt x="16055" y="7751"/>
                    <a:pt x="16032" y="6505"/>
                    <a:pt x="14688" y="5728"/>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 name="Google Shape;1740;p52"/>
            <p:cNvSpPr/>
            <p:nvPr/>
          </p:nvSpPr>
          <p:spPr>
            <a:xfrm>
              <a:off x="1576325" y="690000"/>
              <a:ext cx="508250" cy="779575"/>
            </a:xfrm>
            <a:custGeom>
              <a:avLst/>
              <a:gdLst/>
              <a:ahLst/>
              <a:cxnLst/>
              <a:rect l="l" t="t" r="r" b="b"/>
              <a:pathLst>
                <a:path w="20330" h="31183" extrusionOk="0">
                  <a:moveTo>
                    <a:pt x="14886" y="23872"/>
                  </a:moveTo>
                  <a:cubicBezTo>
                    <a:pt x="13081" y="25851"/>
                    <a:pt x="11518" y="27066"/>
                    <a:pt x="9383" y="28300"/>
                  </a:cubicBezTo>
                  <a:cubicBezTo>
                    <a:pt x="4392" y="31182"/>
                    <a:pt x="0" y="29585"/>
                    <a:pt x="0" y="22779"/>
                  </a:cubicBezTo>
                  <a:cubicBezTo>
                    <a:pt x="0" y="15696"/>
                    <a:pt x="4451" y="6979"/>
                    <a:pt x="11248" y="3055"/>
                  </a:cubicBezTo>
                  <a:cubicBezTo>
                    <a:pt x="16540" y="0"/>
                    <a:pt x="20330" y="2014"/>
                    <a:pt x="20330" y="7848"/>
                  </a:cubicBezTo>
                  <a:cubicBezTo>
                    <a:pt x="20330" y="12918"/>
                    <a:pt x="17864" y="17537"/>
                    <a:pt x="14616" y="19411"/>
                  </a:cubicBezTo>
                  <a:cubicBezTo>
                    <a:pt x="13202" y="20227"/>
                    <a:pt x="12181" y="19984"/>
                    <a:pt x="12029" y="18230"/>
                  </a:cubicBezTo>
                  <a:lnTo>
                    <a:pt x="11969" y="18265"/>
                  </a:lnTo>
                  <a:cubicBezTo>
                    <a:pt x="11038" y="20573"/>
                    <a:pt x="9684" y="22257"/>
                    <a:pt x="8090" y="23179"/>
                  </a:cubicBezTo>
                  <a:cubicBezTo>
                    <a:pt x="6136" y="24306"/>
                    <a:pt x="4722" y="23456"/>
                    <a:pt x="4722" y="20608"/>
                  </a:cubicBezTo>
                  <a:cubicBezTo>
                    <a:pt x="4722" y="16372"/>
                    <a:pt x="7427" y="10956"/>
                    <a:pt x="11758" y="8455"/>
                  </a:cubicBezTo>
                  <a:cubicBezTo>
                    <a:pt x="13081" y="7692"/>
                    <a:pt x="14586" y="7206"/>
                    <a:pt x="15337" y="7258"/>
                  </a:cubicBezTo>
                  <a:lnTo>
                    <a:pt x="14435" y="14202"/>
                  </a:lnTo>
                  <a:cubicBezTo>
                    <a:pt x="14135" y="16424"/>
                    <a:pt x="14345" y="17240"/>
                    <a:pt x="15187" y="16789"/>
                  </a:cubicBezTo>
                  <a:cubicBezTo>
                    <a:pt x="16480" y="16077"/>
                    <a:pt x="18104" y="13230"/>
                    <a:pt x="18104" y="9236"/>
                  </a:cubicBezTo>
                  <a:cubicBezTo>
                    <a:pt x="18104" y="4722"/>
                    <a:pt x="15578" y="2674"/>
                    <a:pt x="10917" y="5365"/>
                  </a:cubicBezTo>
                  <a:cubicBezTo>
                    <a:pt x="6316" y="8021"/>
                    <a:pt x="2286" y="14513"/>
                    <a:pt x="2286" y="21146"/>
                  </a:cubicBezTo>
                  <a:cubicBezTo>
                    <a:pt x="2286" y="26945"/>
                    <a:pt x="5503" y="28386"/>
                    <a:pt x="9984" y="25799"/>
                  </a:cubicBezTo>
                  <a:cubicBezTo>
                    <a:pt x="11518" y="24913"/>
                    <a:pt x="13142" y="23593"/>
                    <a:pt x="14344" y="22170"/>
                  </a:cubicBezTo>
                  <a:close/>
                  <a:moveTo>
                    <a:pt x="12209" y="11075"/>
                  </a:moveTo>
                  <a:cubicBezTo>
                    <a:pt x="11884" y="11169"/>
                    <a:pt x="11571" y="11303"/>
                    <a:pt x="11278" y="11475"/>
                  </a:cubicBezTo>
                  <a:cubicBezTo>
                    <a:pt x="9292" y="12621"/>
                    <a:pt x="7730" y="15780"/>
                    <a:pt x="7730" y="18455"/>
                  </a:cubicBezTo>
                  <a:cubicBezTo>
                    <a:pt x="7730" y="19774"/>
                    <a:pt x="8240" y="20313"/>
                    <a:pt x="9233" y="19739"/>
                  </a:cubicBezTo>
                  <a:cubicBezTo>
                    <a:pt x="10346" y="19097"/>
                    <a:pt x="11519" y="16787"/>
                    <a:pt x="11789" y="14618"/>
                  </a:cubicBez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 name="Google Shape;1741;p52"/>
            <p:cNvSpPr/>
            <p:nvPr/>
          </p:nvSpPr>
          <p:spPr>
            <a:xfrm>
              <a:off x="2245250" y="419275"/>
              <a:ext cx="554250" cy="394200"/>
            </a:xfrm>
            <a:custGeom>
              <a:avLst/>
              <a:gdLst/>
              <a:ahLst/>
              <a:cxnLst/>
              <a:rect l="l" t="t" r="r" b="b"/>
              <a:pathLst>
                <a:path w="22170" h="15768" extrusionOk="0">
                  <a:moveTo>
                    <a:pt x="0" y="12764"/>
                  </a:moveTo>
                  <a:lnTo>
                    <a:pt x="10508" y="15677"/>
                  </a:lnTo>
                  <a:cubicBezTo>
                    <a:pt x="10833" y="15767"/>
                    <a:pt x="11334" y="15478"/>
                    <a:pt x="11658" y="15013"/>
                  </a:cubicBezTo>
                  <a:lnTo>
                    <a:pt x="22169" y="1"/>
                  </a:ln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 name="Google Shape;1742;p52"/>
            <p:cNvSpPr/>
            <p:nvPr/>
          </p:nvSpPr>
          <p:spPr>
            <a:xfrm>
              <a:off x="2244075" y="764200"/>
              <a:ext cx="187775" cy="354125"/>
            </a:xfrm>
            <a:custGeom>
              <a:avLst/>
              <a:gdLst/>
              <a:ahLst/>
              <a:cxnLst/>
              <a:rect l="l" t="t" r="r" b="b"/>
              <a:pathLst>
                <a:path w="7511" h="14165" extrusionOk="0">
                  <a:moveTo>
                    <a:pt x="7511" y="2066"/>
                  </a:moveTo>
                  <a:lnTo>
                    <a:pt x="199" y="14164"/>
                  </a:lnTo>
                  <a:cubicBezTo>
                    <a:pt x="81" y="14004"/>
                    <a:pt x="0" y="13786"/>
                    <a:pt x="0" y="13506"/>
                  </a:cubicBezTo>
                  <a:lnTo>
                    <a:pt x="0" y="1"/>
                  </a:ln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 name="Google Shape;1743;p52"/>
            <p:cNvSpPr/>
            <p:nvPr/>
          </p:nvSpPr>
          <p:spPr>
            <a:xfrm>
              <a:off x="2266250" y="735250"/>
              <a:ext cx="513600" cy="389550"/>
            </a:xfrm>
            <a:custGeom>
              <a:avLst/>
              <a:gdLst/>
              <a:ahLst/>
              <a:cxnLst/>
              <a:rect l="l" t="t" r="r" b="b"/>
              <a:pathLst>
                <a:path w="20544" h="15582" extrusionOk="0">
                  <a:moveTo>
                    <a:pt x="13182" y="1"/>
                  </a:moveTo>
                  <a:lnTo>
                    <a:pt x="20543" y="3692"/>
                  </a:lnTo>
                  <a:cubicBezTo>
                    <a:pt x="20347" y="3920"/>
                    <a:pt x="20113" y="4115"/>
                    <a:pt x="19855" y="4268"/>
                  </a:cubicBezTo>
                  <a:lnTo>
                    <a:pt x="635" y="15365"/>
                  </a:lnTo>
                  <a:cubicBezTo>
                    <a:pt x="408" y="15496"/>
                    <a:pt x="193" y="15569"/>
                    <a:pt x="1" y="15581"/>
                  </a:cubicBezTo>
                  <a:lnTo>
                    <a:pt x="7353" y="3404"/>
                  </a:lnTo>
                  <a:lnTo>
                    <a:pt x="10245" y="4206"/>
                  </a:ln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4" name="Google Shape;1744;p52"/>
            <p:cNvSpPr/>
            <p:nvPr/>
          </p:nvSpPr>
          <p:spPr>
            <a:xfrm>
              <a:off x="2614350" y="442850"/>
              <a:ext cx="186350" cy="358175"/>
            </a:xfrm>
            <a:custGeom>
              <a:avLst/>
              <a:gdLst/>
              <a:ahLst/>
              <a:cxnLst/>
              <a:rect l="l" t="t" r="r" b="b"/>
              <a:pathLst>
                <a:path w="7454" h="14327" extrusionOk="0">
                  <a:moveTo>
                    <a:pt x="7453" y="1"/>
                  </a:moveTo>
                  <a:lnTo>
                    <a:pt x="7453" y="13506"/>
                  </a:lnTo>
                  <a:cubicBezTo>
                    <a:pt x="7453" y="13763"/>
                    <a:pt x="7372" y="14054"/>
                    <a:pt x="7270" y="14326"/>
                  </a:cubicBezTo>
                  <a:lnTo>
                    <a:pt x="1" y="10664"/>
                  </a:lnTo>
                  <a:close/>
                </a:path>
              </a:pathLst>
            </a:custGeom>
            <a:gradFill>
              <a:gsLst>
                <a:gs pos="0">
                  <a:srgbClr val="FFFFFF">
                    <a:alpha val="23137"/>
                  </a:srgbClr>
                </a:gs>
                <a:gs pos="50000">
                  <a:srgbClr val="E354F7">
                    <a:alpha val="56862"/>
                  </a:srgbClr>
                </a:gs>
                <a:gs pos="100000">
                  <a:srgbClr val="10ECFF">
                    <a:alpha val="58823"/>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5" name="Google Shape;1745;p52"/>
            <p:cNvSpPr/>
            <p:nvPr/>
          </p:nvSpPr>
          <p:spPr>
            <a:xfrm>
              <a:off x="1649675" y="723325"/>
              <a:ext cx="1904375" cy="2651975"/>
            </a:xfrm>
            <a:custGeom>
              <a:avLst/>
              <a:gdLst/>
              <a:ahLst/>
              <a:cxnLst/>
              <a:rect l="l" t="t" r="r" b="b"/>
              <a:pathLst>
                <a:path w="76175" h="106079" extrusionOk="0">
                  <a:moveTo>
                    <a:pt x="0" y="101047"/>
                  </a:moveTo>
                  <a:lnTo>
                    <a:pt x="0" y="44367"/>
                  </a:lnTo>
                  <a:cubicBezTo>
                    <a:pt x="0" y="42930"/>
                    <a:pt x="766" y="41603"/>
                    <a:pt x="2012" y="40884"/>
                  </a:cubicBezTo>
                  <a:lnTo>
                    <a:pt x="70141" y="1550"/>
                  </a:lnTo>
                  <a:cubicBezTo>
                    <a:pt x="72823" y="1"/>
                    <a:pt x="76175" y="1936"/>
                    <a:pt x="76175" y="5033"/>
                  </a:cubicBezTo>
                  <a:lnTo>
                    <a:pt x="76175" y="61713"/>
                  </a:lnTo>
                  <a:cubicBezTo>
                    <a:pt x="76175" y="63149"/>
                    <a:pt x="75409" y="64478"/>
                    <a:pt x="74163" y="65197"/>
                  </a:cubicBezTo>
                  <a:lnTo>
                    <a:pt x="6034" y="104530"/>
                  </a:lnTo>
                  <a:cubicBezTo>
                    <a:pt x="3352" y="106079"/>
                    <a:pt x="0" y="104144"/>
                    <a:pt x="0" y="101047"/>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 name="Google Shape;1746;p52"/>
            <p:cNvSpPr/>
            <p:nvPr/>
          </p:nvSpPr>
          <p:spPr>
            <a:xfrm>
              <a:off x="1683425" y="782150"/>
              <a:ext cx="1836925" cy="2534350"/>
            </a:xfrm>
            <a:custGeom>
              <a:avLst/>
              <a:gdLst/>
              <a:ahLst/>
              <a:cxnLst/>
              <a:rect l="l" t="t" r="r" b="b"/>
              <a:pathLst>
                <a:path w="73477" h="101374" extrusionOk="0">
                  <a:moveTo>
                    <a:pt x="70797" y="0"/>
                  </a:moveTo>
                  <a:cubicBezTo>
                    <a:pt x="70332" y="0"/>
                    <a:pt x="69884" y="123"/>
                    <a:pt x="69466" y="365"/>
                  </a:cubicBezTo>
                  <a:lnTo>
                    <a:pt x="1336" y="39699"/>
                  </a:lnTo>
                  <a:cubicBezTo>
                    <a:pt x="511" y="40178"/>
                    <a:pt x="0" y="41060"/>
                    <a:pt x="0" y="42014"/>
                  </a:cubicBezTo>
                  <a:lnTo>
                    <a:pt x="0" y="98694"/>
                  </a:lnTo>
                  <a:cubicBezTo>
                    <a:pt x="0" y="100348"/>
                    <a:pt x="1390" y="101373"/>
                    <a:pt x="2680" y="101373"/>
                  </a:cubicBezTo>
                  <a:cubicBezTo>
                    <a:pt x="3143" y="101373"/>
                    <a:pt x="3591" y="101250"/>
                    <a:pt x="4009" y="101010"/>
                  </a:cubicBezTo>
                  <a:lnTo>
                    <a:pt x="72138" y="61674"/>
                  </a:lnTo>
                  <a:cubicBezTo>
                    <a:pt x="72964" y="61196"/>
                    <a:pt x="73475" y="60313"/>
                    <a:pt x="73476" y="59360"/>
                  </a:cubicBezTo>
                  <a:lnTo>
                    <a:pt x="73476" y="2680"/>
                  </a:lnTo>
                  <a:cubicBezTo>
                    <a:pt x="73476" y="1025"/>
                    <a:pt x="72085" y="0"/>
                    <a:pt x="70797" y="0"/>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 name="Google Shape;1747;p52"/>
            <p:cNvSpPr/>
            <p:nvPr/>
          </p:nvSpPr>
          <p:spPr>
            <a:xfrm>
              <a:off x="1609850" y="719475"/>
              <a:ext cx="1879375" cy="2613100"/>
            </a:xfrm>
            <a:custGeom>
              <a:avLst/>
              <a:gdLst/>
              <a:ahLst/>
              <a:cxnLst/>
              <a:rect l="l" t="t" r="r" b="b"/>
              <a:pathLst>
                <a:path w="75175" h="104524" extrusionOk="0">
                  <a:moveTo>
                    <a:pt x="1593" y="101201"/>
                  </a:moveTo>
                  <a:lnTo>
                    <a:pt x="1593" y="44521"/>
                  </a:lnTo>
                  <a:cubicBezTo>
                    <a:pt x="1593" y="43084"/>
                    <a:pt x="2359" y="41757"/>
                    <a:pt x="3605" y="41038"/>
                  </a:cubicBezTo>
                  <a:lnTo>
                    <a:pt x="71734" y="1704"/>
                  </a:lnTo>
                  <a:cubicBezTo>
                    <a:pt x="72862" y="1051"/>
                    <a:pt x="74106" y="1022"/>
                    <a:pt x="75173" y="1431"/>
                  </a:cubicBezTo>
                  <a:lnTo>
                    <a:pt x="75175" y="1428"/>
                  </a:lnTo>
                  <a:lnTo>
                    <a:pt x="74563" y="1130"/>
                  </a:lnTo>
                  <a:cubicBezTo>
                    <a:pt x="73348" y="225"/>
                    <a:pt x="71640" y="1"/>
                    <a:pt x="70141" y="865"/>
                  </a:cubicBezTo>
                  <a:lnTo>
                    <a:pt x="2011" y="40200"/>
                  </a:lnTo>
                  <a:cubicBezTo>
                    <a:pt x="767" y="40918"/>
                    <a:pt x="1" y="42247"/>
                    <a:pt x="1" y="43684"/>
                  </a:cubicBezTo>
                  <a:lnTo>
                    <a:pt x="1" y="100363"/>
                  </a:lnTo>
                  <a:cubicBezTo>
                    <a:pt x="1" y="101729"/>
                    <a:pt x="655" y="102864"/>
                    <a:pt x="1613" y="103580"/>
                  </a:cubicBezTo>
                  <a:cubicBezTo>
                    <a:pt x="1642" y="103602"/>
                    <a:pt x="1673" y="103621"/>
                    <a:pt x="1705" y="103638"/>
                  </a:cubicBezTo>
                  <a:lnTo>
                    <a:pt x="3360" y="104523"/>
                  </a:lnTo>
                  <a:cubicBezTo>
                    <a:pt x="2318" y="103818"/>
                    <a:pt x="1593" y="102637"/>
                    <a:pt x="1593" y="10120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 name="Google Shape;1748;p52"/>
            <p:cNvSpPr/>
            <p:nvPr/>
          </p:nvSpPr>
          <p:spPr>
            <a:xfrm>
              <a:off x="1712575" y="3342700"/>
              <a:ext cx="425" cy="200"/>
            </a:xfrm>
            <a:custGeom>
              <a:avLst/>
              <a:gdLst/>
              <a:ahLst/>
              <a:cxnLst/>
              <a:rect l="l" t="t" r="r" b="b"/>
              <a:pathLst>
                <a:path w="17" h="8" extrusionOk="0">
                  <a:moveTo>
                    <a:pt x="0" y="0"/>
                  </a:moveTo>
                  <a:lnTo>
                    <a:pt x="15" y="8"/>
                  </a:lnTo>
                  <a:lnTo>
                    <a:pt x="17" y="6"/>
                  </a:lnTo>
                  <a:cubicBezTo>
                    <a:pt x="12" y="3"/>
                    <a:pt x="6" y="2"/>
                    <a:pt x="0" y="0"/>
                  </a:cubicBezTo>
                  <a:close/>
                </a:path>
              </a:pathLst>
            </a:custGeom>
            <a:solidFill>
              <a:srgbClr val="61197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 name="Google Shape;1749;p52"/>
            <p:cNvSpPr/>
            <p:nvPr/>
          </p:nvSpPr>
          <p:spPr>
            <a:xfrm>
              <a:off x="1683425" y="782150"/>
              <a:ext cx="1836925" cy="2534350"/>
            </a:xfrm>
            <a:custGeom>
              <a:avLst/>
              <a:gdLst/>
              <a:ahLst/>
              <a:cxnLst/>
              <a:rect l="l" t="t" r="r" b="b"/>
              <a:pathLst>
                <a:path w="73477" h="101374" extrusionOk="0">
                  <a:moveTo>
                    <a:pt x="10301" y="34525"/>
                  </a:moveTo>
                  <a:lnTo>
                    <a:pt x="0" y="65357"/>
                  </a:lnTo>
                  <a:lnTo>
                    <a:pt x="0" y="98694"/>
                  </a:lnTo>
                  <a:cubicBezTo>
                    <a:pt x="0" y="100348"/>
                    <a:pt x="1390" y="101373"/>
                    <a:pt x="2678" y="101373"/>
                  </a:cubicBezTo>
                  <a:cubicBezTo>
                    <a:pt x="2704" y="101373"/>
                    <a:pt x="2727" y="101364"/>
                    <a:pt x="2751" y="101364"/>
                  </a:cubicBezTo>
                  <a:lnTo>
                    <a:pt x="28612" y="23952"/>
                  </a:lnTo>
                  <a:close/>
                  <a:moveTo>
                    <a:pt x="50987" y="73888"/>
                  </a:moveTo>
                  <a:lnTo>
                    <a:pt x="59603" y="68912"/>
                  </a:lnTo>
                  <a:lnTo>
                    <a:pt x="73476" y="27383"/>
                  </a:lnTo>
                  <a:lnTo>
                    <a:pt x="73476" y="6563"/>
                  </a:lnTo>
                  <a:close/>
                  <a:moveTo>
                    <a:pt x="35595" y="19920"/>
                  </a:moveTo>
                  <a:lnTo>
                    <a:pt x="9582" y="97793"/>
                  </a:lnTo>
                  <a:lnTo>
                    <a:pt x="13890" y="95304"/>
                  </a:lnTo>
                  <a:lnTo>
                    <a:pt x="39904" y="17432"/>
                  </a:lnTo>
                  <a:close/>
                  <a:moveTo>
                    <a:pt x="70797" y="0"/>
                  </a:moveTo>
                  <a:cubicBezTo>
                    <a:pt x="70332" y="0"/>
                    <a:pt x="69884" y="123"/>
                    <a:pt x="69466" y="365"/>
                  </a:cubicBezTo>
                  <a:lnTo>
                    <a:pt x="46304" y="13737"/>
                  </a:lnTo>
                  <a:lnTo>
                    <a:pt x="20290" y="91609"/>
                  </a:lnTo>
                  <a:lnTo>
                    <a:pt x="45066" y="77305"/>
                  </a:lnTo>
                  <a:lnTo>
                    <a:pt x="70887" y="10"/>
                  </a:lnTo>
                  <a:cubicBezTo>
                    <a:pt x="70857" y="8"/>
                    <a:pt x="70827" y="0"/>
                    <a:pt x="70797" y="0"/>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52"/>
            <p:cNvSpPr/>
            <p:nvPr/>
          </p:nvSpPr>
          <p:spPr>
            <a:xfrm>
              <a:off x="1733450" y="2335275"/>
              <a:ext cx="3165075" cy="1901975"/>
            </a:xfrm>
            <a:custGeom>
              <a:avLst/>
              <a:gdLst/>
              <a:ahLst/>
              <a:cxnLst/>
              <a:rect l="l" t="t" r="r" b="b"/>
              <a:pathLst>
                <a:path w="126603" h="76079" extrusionOk="0">
                  <a:moveTo>
                    <a:pt x="2683" y="47020"/>
                  </a:moveTo>
                  <a:lnTo>
                    <a:pt x="51769" y="75361"/>
                  </a:lnTo>
                  <a:cubicBezTo>
                    <a:pt x="53014" y="76078"/>
                    <a:pt x="54547" y="76078"/>
                    <a:pt x="55792" y="75361"/>
                  </a:cubicBezTo>
                  <a:lnTo>
                    <a:pt x="123920" y="36025"/>
                  </a:lnTo>
                  <a:cubicBezTo>
                    <a:pt x="126603" y="34476"/>
                    <a:pt x="126603" y="30606"/>
                    <a:pt x="123920" y="29058"/>
                  </a:cubicBezTo>
                  <a:lnTo>
                    <a:pt x="74836" y="719"/>
                  </a:lnTo>
                  <a:cubicBezTo>
                    <a:pt x="73591" y="0"/>
                    <a:pt x="72058" y="0"/>
                    <a:pt x="70812" y="719"/>
                  </a:cubicBezTo>
                  <a:lnTo>
                    <a:pt x="2683" y="40052"/>
                  </a:lnTo>
                  <a:cubicBezTo>
                    <a:pt x="1" y="41601"/>
                    <a:pt x="1" y="45471"/>
                    <a:pt x="2683" y="47020"/>
                  </a:cubicBezTo>
                  <a:close/>
                </a:path>
              </a:pathLst>
            </a:custGeom>
            <a:gradFill>
              <a:gsLst>
                <a:gs pos="0">
                  <a:schemeClr val="accent4"/>
                </a:gs>
                <a:gs pos="100000">
                  <a:schemeClr val="accent5"/>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 name="Google Shape;1751;p52"/>
            <p:cNvSpPr/>
            <p:nvPr/>
          </p:nvSpPr>
          <p:spPr>
            <a:xfrm>
              <a:off x="1750225" y="3152250"/>
              <a:ext cx="3131475" cy="1117275"/>
            </a:xfrm>
            <a:custGeom>
              <a:avLst/>
              <a:gdLst/>
              <a:ahLst/>
              <a:cxnLst/>
              <a:rect l="l" t="t" r="r" b="b"/>
              <a:pathLst>
                <a:path w="125259" h="44691" extrusionOk="0">
                  <a:moveTo>
                    <a:pt x="123249" y="3346"/>
                  </a:moveTo>
                  <a:lnTo>
                    <a:pt x="55121" y="42682"/>
                  </a:lnTo>
                  <a:cubicBezTo>
                    <a:pt x="53876" y="43399"/>
                    <a:pt x="52343" y="43399"/>
                    <a:pt x="51098" y="42682"/>
                  </a:cubicBezTo>
                  <a:lnTo>
                    <a:pt x="2012" y="14341"/>
                  </a:lnTo>
                  <a:cubicBezTo>
                    <a:pt x="671" y="13568"/>
                    <a:pt x="0" y="12213"/>
                    <a:pt x="0" y="10858"/>
                  </a:cubicBezTo>
                  <a:lnTo>
                    <a:pt x="0" y="12149"/>
                  </a:lnTo>
                  <a:cubicBezTo>
                    <a:pt x="0" y="13504"/>
                    <a:pt x="671" y="14859"/>
                    <a:pt x="2012" y="15632"/>
                  </a:cubicBezTo>
                  <a:lnTo>
                    <a:pt x="51098" y="43973"/>
                  </a:lnTo>
                  <a:cubicBezTo>
                    <a:pt x="52343" y="44691"/>
                    <a:pt x="53876" y="44691"/>
                    <a:pt x="55121" y="43973"/>
                  </a:cubicBezTo>
                  <a:lnTo>
                    <a:pt x="123249" y="4639"/>
                  </a:lnTo>
                  <a:cubicBezTo>
                    <a:pt x="124532" y="3899"/>
                    <a:pt x="125193" y="2629"/>
                    <a:pt x="125251" y="1336"/>
                  </a:cubicBezTo>
                  <a:lnTo>
                    <a:pt x="125252" y="1334"/>
                  </a:lnTo>
                  <a:cubicBezTo>
                    <a:pt x="125252" y="1334"/>
                    <a:pt x="125255" y="1107"/>
                    <a:pt x="125252" y="1013"/>
                  </a:cubicBezTo>
                  <a:lnTo>
                    <a:pt x="125258" y="1"/>
                  </a:lnTo>
                  <a:cubicBezTo>
                    <a:pt x="125214" y="1307"/>
                    <a:pt x="124544" y="2600"/>
                    <a:pt x="123249" y="334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 name="Google Shape;1752;p52"/>
            <p:cNvSpPr/>
            <p:nvPr/>
          </p:nvSpPr>
          <p:spPr>
            <a:xfrm>
              <a:off x="1998025" y="2533100"/>
              <a:ext cx="2255575" cy="1302250"/>
            </a:xfrm>
            <a:custGeom>
              <a:avLst/>
              <a:gdLst/>
              <a:ahLst/>
              <a:cxnLst/>
              <a:rect l="l" t="t" r="r" b="b"/>
              <a:pathLst>
                <a:path w="90223" h="52090" extrusionOk="0">
                  <a:moveTo>
                    <a:pt x="87940" y="16996"/>
                  </a:moveTo>
                  <a:lnTo>
                    <a:pt x="29438" y="50771"/>
                  </a:lnTo>
                  <a:cubicBezTo>
                    <a:pt x="27155" y="52090"/>
                    <a:pt x="23169" y="51925"/>
                    <a:pt x="20533" y="50403"/>
                  </a:cubicBezTo>
                  <a:lnTo>
                    <a:pt x="2923" y="40235"/>
                  </a:lnTo>
                  <a:cubicBezTo>
                    <a:pt x="287" y="38714"/>
                    <a:pt x="1" y="36411"/>
                    <a:pt x="2282" y="35094"/>
                  </a:cubicBezTo>
                  <a:lnTo>
                    <a:pt x="60785" y="1319"/>
                  </a:lnTo>
                  <a:cubicBezTo>
                    <a:pt x="63067" y="0"/>
                    <a:pt x="67053" y="165"/>
                    <a:pt x="69689" y="1687"/>
                  </a:cubicBezTo>
                  <a:lnTo>
                    <a:pt x="87301" y="11855"/>
                  </a:lnTo>
                  <a:cubicBezTo>
                    <a:pt x="89937" y="13376"/>
                    <a:pt x="90223" y="15677"/>
                    <a:pt x="87940" y="16996"/>
                  </a:cubicBezTo>
                  <a:close/>
                </a:path>
              </a:pathLst>
            </a:custGeom>
            <a:solidFill>
              <a:srgbClr val="798E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753;p52"/>
            <p:cNvSpPr/>
            <p:nvPr/>
          </p:nvSpPr>
          <p:spPr>
            <a:xfrm>
              <a:off x="2013100" y="2533100"/>
              <a:ext cx="2226700" cy="943025"/>
            </a:xfrm>
            <a:custGeom>
              <a:avLst/>
              <a:gdLst/>
              <a:ahLst/>
              <a:cxnLst/>
              <a:rect l="l" t="t" r="r" b="b"/>
              <a:pathLst>
                <a:path w="89068" h="37721" extrusionOk="0">
                  <a:moveTo>
                    <a:pt x="1679" y="35904"/>
                  </a:moveTo>
                  <a:lnTo>
                    <a:pt x="60182" y="2127"/>
                  </a:lnTo>
                  <a:cubicBezTo>
                    <a:pt x="62464" y="810"/>
                    <a:pt x="66450" y="975"/>
                    <a:pt x="69086" y="2496"/>
                  </a:cubicBezTo>
                  <a:lnTo>
                    <a:pt x="86698" y="12665"/>
                  </a:lnTo>
                  <a:cubicBezTo>
                    <a:pt x="87953" y="13389"/>
                    <a:pt x="88669" y="14291"/>
                    <a:pt x="88834" y="15179"/>
                  </a:cubicBezTo>
                  <a:cubicBezTo>
                    <a:pt x="89067" y="14053"/>
                    <a:pt x="88339" y="12803"/>
                    <a:pt x="86698" y="11855"/>
                  </a:cubicBezTo>
                  <a:lnTo>
                    <a:pt x="69086" y="1687"/>
                  </a:lnTo>
                  <a:cubicBezTo>
                    <a:pt x="66450" y="165"/>
                    <a:pt x="62463" y="0"/>
                    <a:pt x="60182" y="1319"/>
                  </a:cubicBezTo>
                  <a:lnTo>
                    <a:pt x="1679" y="35094"/>
                  </a:lnTo>
                  <a:cubicBezTo>
                    <a:pt x="485" y="35784"/>
                    <a:pt x="1" y="36744"/>
                    <a:pt x="182" y="37720"/>
                  </a:cubicBezTo>
                  <a:cubicBezTo>
                    <a:pt x="324" y="37038"/>
                    <a:pt x="819" y="36400"/>
                    <a:pt x="1679" y="35904"/>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754;p52"/>
            <p:cNvSpPr/>
            <p:nvPr/>
          </p:nvSpPr>
          <p:spPr>
            <a:xfrm>
              <a:off x="3373925" y="3311175"/>
              <a:ext cx="731250" cy="422150"/>
            </a:xfrm>
            <a:custGeom>
              <a:avLst/>
              <a:gdLst/>
              <a:ahLst/>
              <a:cxnLst/>
              <a:rect l="l" t="t" r="r" b="b"/>
              <a:pathLst>
                <a:path w="29250" h="16886" extrusionOk="0">
                  <a:moveTo>
                    <a:pt x="28117" y="5707"/>
                  </a:moveTo>
                  <a:lnTo>
                    <a:pt x="9887" y="16233"/>
                  </a:lnTo>
                  <a:cubicBezTo>
                    <a:pt x="8755" y="16885"/>
                    <a:pt x="6761" y="16804"/>
                    <a:pt x="5455" y="16050"/>
                  </a:cubicBezTo>
                  <a:lnTo>
                    <a:pt x="1449" y="13737"/>
                  </a:lnTo>
                  <a:cubicBezTo>
                    <a:pt x="143" y="12983"/>
                    <a:pt x="1" y="11831"/>
                    <a:pt x="1131" y="11178"/>
                  </a:cubicBezTo>
                  <a:lnTo>
                    <a:pt x="19363" y="653"/>
                  </a:lnTo>
                  <a:cubicBezTo>
                    <a:pt x="20493" y="0"/>
                    <a:pt x="22489" y="82"/>
                    <a:pt x="23795" y="836"/>
                  </a:cubicBezTo>
                  <a:lnTo>
                    <a:pt x="27799" y="3149"/>
                  </a:lnTo>
                  <a:cubicBezTo>
                    <a:pt x="29106" y="3903"/>
                    <a:pt x="29249" y="5055"/>
                    <a:pt x="28117" y="5707"/>
                  </a:cubicBezTo>
                  <a:close/>
                </a:path>
              </a:pathLst>
            </a:custGeom>
            <a:solidFill>
              <a:srgbClr val="798EE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52"/>
            <p:cNvSpPr/>
            <p:nvPr/>
          </p:nvSpPr>
          <p:spPr>
            <a:xfrm>
              <a:off x="3381125" y="3311175"/>
              <a:ext cx="717700" cy="313875"/>
            </a:xfrm>
            <a:custGeom>
              <a:avLst/>
              <a:gdLst/>
              <a:ahLst/>
              <a:cxnLst/>
              <a:rect l="l" t="t" r="r" b="b"/>
              <a:pathLst>
                <a:path w="28708" h="12555" extrusionOk="0">
                  <a:moveTo>
                    <a:pt x="843" y="11717"/>
                  </a:moveTo>
                  <a:lnTo>
                    <a:pt x="19075" y="1193"/>
                  </a:lnTo>
                  <a:cubicBezTo>
                    <a:pt x="20205" y="539"/>
                    <a:pt x="22201" y="622"/>
                    <a:pt x="23507" y="1376"/>
                  </a:cubicBezTo>
                  <a:lnTo>
                    <a:pt x="27511" y="3688"/>
                  </a:lnTo>
                  <a:cubicBezTo>
                    <a:pt x="28102" y="4028"/>
                    <a:pt x="28441" y="4451"/>
                    <a:pt x="28547" y="4872"/>
                  </a:cubicBezTo>
                  <a:cubicBezTo>
                    <a:pt x="28707" y="4293"/>
                    <a:pt x="28359" y="3638"/>
                    <a:pt x="27511" y="3149"/>
                  </a:cubicBezTo>
                  <a:lnTo>
                    <a:pt x="23507" y="836"/>
                  </a:lnTo>
                  <a:cubicBezTo>
                    <a:pt x="22201" y="82"/>
                    <a:pt x="20205" y="0"/>
                    <a:pt x="19075" y="653"/>
                  </a:cubicBezTo>
                  <a:lnTo>
                    <a:pt x="843" y="11178"/>
                  </a:lnTo>
                  <a:cubicBezTo>
                    <a:pt x="224" y="11536"/>
                    <a:pt x="0" y="12044"/>
                    <a:pt x="127" y="12554"/>
                  </a:cubicBezTo>
                  <a:cubicBezTo>
                    <a:pt x="215" y="12240"/>
                    <a:pt x="447" y="11947"/>
                    <a:pt x="843" y="1171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52"/>
            <p:cNvSpPr/>
            <p:nvPr/>
          </p:nvSpPr>
          <p:spPr>
            <a:xfrm>
              <a:off x="2117375" y="2622175"/>
              <a:ext cx="2018000" cy="1162900"/>
            </a:xfrm>
            <a:custGeom>
              <a:avLst/>
              <a:gdLst/>
              <a:ahLst/>
              <a:cxnLst/>
              <a:rect l="l" t="t" r="r" b="b"/>
              <a:pathLst>
                <a:path w="80720" h="46516" extrusionOk="0">
                  <a:moveTo>
                    <a:pt x="61627" y="1"/>
                  </a:moveTo>
                  <a:cubicBezTo>
                    <a:pt x="61536" y="1"/>
                    <a:pt x="61448" y="19"/>
                    <a:pt x="61383" y="57"/>
                  </a:cubicBezTo>
                  <a:lnTo>
                    <a:pt x="54733" y="3894"/>
                  </a:lnTo>
                  <a:cubicBezTo>
                    <a:pt x="54591" y="3978"/>
                    <a:pt x="54609" y="4123"/>
                    <a:pt x="54775" y="4218"/>
                  </a:cubicBezTo>
                  <a:lnTo>
                    <a:pt x="57046" y="5531"/>
                  </a:lnTo>
                  <a:cubicBezTo>
                    <a:pt x="57136" y="5583"/>
                    <a:pt x="57252" y="5610"/>
                    <a:pt x="57362" y="5610"/>
                  </a:cubicBezTo>
                  <a:cubicBezTo>
                    <a:pt x="57454" y="5610"/>
                    <a:pt x="57541" y="5591"/>
                    <a:pt x="57606" y="5553"/>
                  </a:cubicBezTo>
                  <a:lnTo>
                    <a:pt x="64256" y="1716"/>
                  </a:lnTo>
                  <a:cubicBezTo>
                    <a:pt x="64400" y="1633"/>
                    <a:pt x="64382" y="1489"/>
                    <a:pt x="64217" y="1392"/>
                  </a:cubicBezTo>
                  <a:lnTo>
                    <a:pt x="61945" y="79"/>
                  </a:lnTo>
                  <a:cubicBezTo>
                    <a:pt x="61854" y="27"/>
                    <a:pt x="61738" y="1"/>
                    <a:pt x="61627" y="1"/>
                  </a:cubicBezTo>
                  <a:close/>
                  <a:moveTo>
                    <a:pt x="65749" y="2612"/>
                  </a:moveTo>
                  <a:cubicBezTo>
                    <a:pt x="65390" y="2612"/>
                    <a:pt x="65032" y="2692"/>
                    <a:pt x="64758" y="2850"/>
                  </a:cubicBezTo>
                  <a:lnTo>
                    <a:pt x="59660" y="5791"/>
                  </a:lnTo>
                  <a:cubicBezTo>
                    <a:pt x="59112" y="6108"/>
                    <a:pt x="59112" y="6619"/>
                    <a:pt x="59660" y="6936"/>
                  </a:cubicBezTo>
                  <a:lnTo>
                    <a:pt x="60551" y="7450"/>
                  </a:lnTo>
                  <a:cubicBezTo>
                    <a:pt x="60825" y="7609"/>
                    <a:pt x="61183" y="7688"/>
                    <a:pt x="61542" y="7688"/>
                  </a:cubicBezTo>
                  <a:cubicBezTo>
                    <a:pt x="61901" y="7688"/>
                    <a:pt x="62260" y="7609"/>
                    <a:pt x="62534" y="7450"/>
                  </a:cubicBezTo>
                  <a:lnTo>
                    <a:pt x="64758" y="6168"/>
                  </a:lnTo>
                  <a:cubicBezTo>
                    <a:pt x="65031" y="6010"/>
                    <a:pt x="65390" y="5931"/>
                    <a:pt x="65748" y="5931"/>
                  </a:cubicBezTo>
                  <a:cubicBezTo>
                    <a:pt x="66107" y="5931"/>
                    <a:pt x="66466" y="6010"/>
                    <a:pt x="66739" y="6168"/>
                  </a:cubicBezTo>
                  <a:lnTo>
                    <a:pt x="68869" y="7397"/>
                  </a:lnTo>
                  <a:cubicBezTo>
                    <a:pt x="69142" y="7556"/>
                    <a:pt x="69501" y="7635"/>
                    <a:pt x="69859" y="7635"/>
                  </a:cubicBezTo>
                  <a:cubicBezTo>
                    <a:pt x="70218" y="7635"/>
                    <a:pt x="70577" y="7556"/>
                    <a:pt x="70851" y="7397"/>
                  </a:cubicBezTo>
                  <a:lnTo>
                    <a:pt x="71742" y="6883"/>
                  </a:lnTo>
                  <a:cubicBezTo>
                    <a:pt x="72290" y="6568"/>
                    <a:pt x="72290" y="6055"/>
                    <a:pt x="71742" y="5738"/>
                  </a:cubicBezTo>
                  <a:lnTo>
                    <a:pt x="66741" y="2850"/>
                  </a:lnTo>
                  <a:cubicBezTo>
                    <a:pt x="66467" y="2692"/>
                    <a:pt x="66108" y="2612"/>
                    <a:pt x="65749" y="2612"/>
                  </a:cubicBezTo>
                  <a:close/>
                  <a:moveTo>
                    <a:pt x="53216" y="4855"/>
                  </a:moveTo>
                  <a:cubicBezTo>
                    <a:pt x="53125" y="4855"/>
                    <a:pt x="53038" y="4874"/>
                    <a:pt x="52972" y="4912"/>
                  </a:cubicBezTo>
                  <a:lnTo>
                    <a:pt x="50618" y="6270"/>
                  </a:lnTo>
                  <a:cubicBezTo>
                    <a:pt x="50475" y="6353"/>
                    <a:pt x="50493" y="6498"/>
                    <a:pt x="50659" y="6593"/>
                  </a:cubicBezTo>
                  <a:lnTo>
                    <a:pt x="52930" y="7906"/>
                  </a:lnTo>
                  <a:cubicBezTo>
                    <a:pt x="53021" y="7958"/>
                    <a:pt x="53137" y="7985"/>
                    <a:pt x="53248" y="7985"/>
                  </a:cubicBezTo>
                  <a:cubicBezTo>
                    <a:pt x="53339" y="7985"/>
                    <a:pt x="53426" y="7966"/>
                    <a:pt x="53492" y="7929"/>
                  </a:cubicBezTo>
                  <a:lnTo>
                    <a:pt x="55846" y="6571"/>
                  </a:lnTo>
                  <a:cubicBezTo>
                    <a:pt x="55989" y="6488"/>
                    <a:pt x="55971" y="6342"/>
                    <a:pt x="55805" y="6247"/>
                  </a:cubicBezTo>
                  <a:lnTo>
                    <a:pt x="53532" y="4934"/>
                  </a:lnTo>
                  <a:cubicBezTo>
                    <a:pt x="53442" y="4882"/>
                    <a:pt x="53326" y="4855"/>
                    <a:pt x="53216" y="4855"/>
                  </a:cubicBezTo>
                  <a:close/>
                  <a:moveTo>
                    <a:pt x="57309" y="7298"/>
                  </a:moveTo>
                  <a:cubicBezTo>
                    <a:pt x="57147" y="7298"/>
                    <a:pt x="56992" y="7332"/>
                    <a:pt x="56877" y="7399"/>
                  </a:cubicBezTo>
                  <a:lnTo>
                    <a:pt x="54924" y="8525"/>
                  </a:lnTo>
                  <a:cubicBezTo>
                    <a:pt x="54669" y="8672"/>
                    <a:pt x="54701" y="8929"/>
                    <a:pt x="54995" y="9099"/>
                  </a:cubicBezTo>
                  <a:lnTo>
                    <a:pt x="56804" y="10143"/>
                  </a:lnTo>
                  <a:cubicBezTo>
                    <a:pt x="56965" y="10236"/>
                    <a:pt x="57171" y="10284"/>
                    <a:pt x="57366" y="10284"/>
                  </a:cubicBezTo>
                  <a:cubicBezTo>
                    <a:pt x="57528" y="10284"/>
                    <a:pt x="57682" y="10251"/>
                    <a:pt x="57797" y="10184"/>
                  </a:cubicBezTo>
                  <a:lnTo>
                    <a:pt x="59750" y="9058"/>
                  </a:lnTo>
                  <a:cubicBezTo>
                    <a:pt x="60004" y="8911"/>
                    <a:pt x="59972" y="8654"/>
                    <a:pt x="59679" y="8484"/>
                  </a:cubicBezTo>
                  <a:lnTo>
                    <a:pt x="57870" y="7440"/>
                  </a:lnTo>
                  <a:cubicBezTo>
                    <a:pt x="57709" y="7346"/>
                    <a:pt x="57504" y="7298"/>
                    <a:pt x="57309" y="7298"/>
                  </a:cubicBezTo>
                  <a:close/>
                  <a:moveTo>
                    <a:pt x="65633" y="7168"/>
                  </a:moveTo>
                  <a:cubicBezTo>
                    <a:pt x="65542" y="7168"/>
                    <a:pt x="65456" y="7186"/>
                    <a:pt x="65392" y="7223"/>
                  </a:cubicBezTo>
                  <a:lnTo>
                    <a:pt x="63032" y="8586"/>
                  </a:lnTo>
                  <a:cubicBezTo>
                    <a:pt x="62889" y="8667"/>
                    <a:pt x="62908" y="8811"/>
                    <a:pt x="63071" y="8905"/>
                  </a:cubicBezTo>
                  <a:lnTo>
                    <a:pt x="65351" y="10222"/>
                  </a:lnTo>
                  <a:cubicBezTo>
                    <a:pt x="65440" y="10274"/>
                    <a:pt x="65554" y="10300"/>
                    <a:pt x="65663" y="10300"/>
                  </a:cubicBezTo>
                  <a:cubicBezTo>
                    <a:pt x="65754" y="10300"/>
                    <a:pt x="65840" y="10282"/>
                    <a:pt x="65905" y="10245"/>
                  </a:cubicBezTo>
                  <a:lnTo>
                    <a:pt x="68265" y="8882"/>
                  </a:lnTo>
                  <a:cubicBezTo>
                    <a:pt x="68407" y="8801"/>
                    <a:pt x="68389" y="8658"/>
                    <a:pt x="68226" y="8563"/>
                  </a:cubicBezTo>
                  <a:lnTo>
                    <a:pt x="65946" y="7246"/>
                  </a:lnTo>
                  <a:cubicBezTo>
                    <a:pt x="65856" y="7195"/>
                    <a:pt x="65742" y="7168"/>
                    <a:pt x="65633" y="7168"/>
                  </a:cubicBezTo>
                  <a:close/>
                  <a:moveTo>
                    <a:pt x="49010" y="7282"/>
                  </a:moveTo>
                  <a:cubicBezTo>
                    <a:pt x="48919" y="7282"/>
                    <a:pt x="48832" y="7301"/>
                    <a:pt x="48767" y="7338"/>
                  </a:cubicBezTo>
                  <a:lnTo>
                    <a:pt x="46413" y="8696"/>
                  </a:lnTo>
                  <a:cubicBezTo>
                    <a:pt x="46269" y="8779"/>
                    <a:pt x="46287" y="8925"/>
                    <a:pt x="46452" y="9022"/>
                  </a:cubicBezTo>
                  <a:lnTo>
                    <a:pt x="48725" y="10333"/>
                  </a:lnTo>
                  <a:cubicBezTo>
                    <a:pt x="48816" y="10386"/>
                    <a:pt x="48933" y="10413"/>
                    <a:pt x="49043" y="10413"/>
                  </a:cubicBezTo>
                  <a:cubicBezTo>
                    <a:pt x="49134" y="10413"/>
                    <a:pt x="49221" y="10394"/>
                    <a:pt x="49286" y="10357"/>
                  </a:cubicBezTo>
                  <a:lnTo>
                    <a:pt x="51639" y="8999"/>
                  </a:lnTo>
                  <a:cubicBezTo>
                    <a:pt x="51784" y="8916"/>
                    <a:pt x="51766" y="8770"/>
                    <a:pt x="51599" y="8673"/>
                  </a:cubicBezTo>
                  <a:lnTo>
                    <a:pt x="49327" y="7363"/>
                  </a:lnTo>
                  <a:cubicBezTo>
                    <a:pt x="49237" y="7309"/>
                    <a:pt x="49120" y="7282"/>
                    <a:pt x="49010" y="7282"/>
                  </a:cubicBezTo>
                  <a:close/>
                  <a:moveTo>
                    <a:pt x="78032" y="9566"/>
                  </a:moveTo>
                  <a:cubicBezTo>
                    <a:pt x="77862" y="9566"/>
                    <a:pt x="77699" y="9600"/>
                    <a:pt x="77578" y="9670"/>
                  </a:cubicBezTo>
                  <a:lnTo>
                    <a:pt x="75675" y="10767"/>
                  </a:lnTo>
                  <a:cubicBezTo>
                    <a:pt x="75407" y="10923"/>
                    <a:pt x="75441" y="11193"/>
                    <a:pt x="75751" y="11373"/>
                  </a:cubicBezTo>
                  <a:lnTo>
                    <a:pt x="77503" y="12384"/>
                  </a:lnTo>
                  <a:cubicBezTo>
                    <a:pt x="77672" y="12482"/>
                    <a:pt x="77889" y="12532"/>
                    <a:pt x="78095" y="12532"/>
                  </a:cubicBezTo>
                  <a:cubicBezTo>
                    <a:pt x="78265" y="12532"/>
                    <a:pt x="78427" y="12498"/>
                    <a:pt x="78549" y="12428"/>
                  </a:cubicBezTo>
                  <a:lnTo>
                    <a:pt x="80452" y="11330"/>
                  </a:lnTo>
                  <a:cubicBezTo>
                    <a:pt x="80719" y="11174"/>
                    <a:pt x="80686" y="10903"/>
                    <a:pt x="80376" y="10725"/>
                  </a:cubicBezTo>
                  <a:lnTo>
                    <a:pt x="78624" y="9714"/>
                  </a:lnTo>
                  <a:cubicBezTo>
                    <a:pt x="78455" y="9616"/>
                    <a:pt x="78238" y="9566"/>
                    <a:pt x="78032" y="9566"/>
                  </a:cubicBezTo>
                  <a:close/>
                  <a:moveTo>
                    <a:pt x="53102" y="9726"/>
                  </a:moveTo>
                  <a:cubicBezTo>
                    <a:pt x="52940" y="9726"/>
                    <a:pt x="52786" y="9759"/>
                    <a:pt x="52670" y="9826"/>
                  </a:cubicBezTo>
                  <a:lnTo>
                    <a:pt x="50718" y="10952"/>
                  </a:lnTo>
                  <a:cubicBezTo>
                    <a:pt x="50464" y="11099"/>
                    <a:pt x="50496" y="11356"/>
                    <a:pt x="50789" y="11526"/>
                  </a:cubicBezTo>
                  <a:lnTo>
                    <a:pt x="52597" y="12570"/>
                  </a:lnTo>
                  <a:cubicBezTo>
                    <a:pt x="52758" y="12663"/>
                    <a:pt x="52963" y="12711"/>
                    <a:pt x="53158" y="12711"/>
                  </a:cubicBezTo>
                  <a:cubicBezTo>
                    <a:pt x="53321" y="12711"/>
                    <a:pt x="53476" y="12678"/>
                    <a:pt x="53591" y="12611"/>
                  </a:cubicBezTo>
                  <a:lnTo>
                    <a:pt x="55543" y="11485"/>
                  </a:lnTo>
                  <a:cubicBezTo>
                    <a:pt x="55799" y="11338"/>
                    <a:pt x="55767" y="11080"/>
                    <a:pt x="55472" y="10911"/>
                  </a:cubicBezTo>
                  <a:lnTo>
                    <a:pt x="53664" y="9866"/>
                  </a:lnTo>
                  <a:cubicBezTo>
                    <a:pt x="53503" y="9774"/>
                    <a:pt x="53297" y="9726"/>
                    <a:pt x="53102" y="9726"/>
                  </a:cubicBezTo>
                  <a:close/>
                  <a:moveTo>
                    <a:pt x="61427" y="9596"/>
                  </a:moveTo>
                  <a:cubicBezTo>
                    <a:pt x="61336" y="9596"/>
                    <a:pt x="61250" y="9614"/>
                    <a:pt x="61185" y="9651"/>
                  </a:cubicBezTo>
                  <a:lnTo>
                    <a:pt x="58825" y="11014"/>
                  </a:lnTo>
                  <a:cubicBezTo>
                    <a:pt x="58683" y="11096"/>
                    <a:pt x="58701" y="11239"/>
                    <a:pt x="58864" y="11333"/>
                  </a:cubicBezTo>
                  <a:lnTo>
                    <a:pt x="61144" y="12650"/>
                  </a:lnTo>
                  <a:cubicBezTo>
                    <a:pt x="61233" y="12702"/>
                    <a:pt x="61347" y="12729"/>
                    <a:pt x="61456" y="12729"/>
                  </a:cubicBezTo>
                  <a:cubicBezTo>
                    <a:pt x="61547" y="12729"/>
                    <a:pt x="61633" y="12710"/>
                    <a:pt x="61698" y="12673"/>
                  </a:cubicBezTo>
                  <a:lnTo>
                    <a:pt x="64058" y="11311"/>
                  </a:lnTo>
                  <a:cubicBezTo>
                    <a:pt x="64200" y="11229"/>
                    <a:pt x="64182" y="11087"/>
                    <a:pt x="64019" y="10991"/>
                  </a:cubicBezTo>
                  <a:lnTo>
                    <a:pt x="61739" y="9674"/>
                  </a:lnTo>
                  <a:cubicBezTo>
                    <a:pt x="61650" y="9622"/>
                    <a:pt x="61536" y="9596"/>
                    <a:pt x="61427" y="9596"/>
                  </a:cubicBezTo>
                  <a:close/>
                  <a:moveTo>
                    <a:pt x="44804" y="9710"/>
                  </a:moveTo>
                  <a:cubicBezTo>
                    <a:pt x="44712" y="9710"/>
                    <a:pt x="44625" y="9729"/>
                    <a:pt x="44560" y="9766"/>
                  </a:cubicBezTo>
                  <a:lnTo>
                    <a:pt x="42206" y="11124"/>
                  </a:lnTo>
                  <a:cubicBezTo>
                    <a:pt x="42062" y="11208"/>
                    <a:pt x="42080" y="11353"/>
                    <a:pt x="42247" y="11448"/>
                  </a:cubicBezTo>
                  <a:lnTo>
                    <a:pt x="44519" y="12761"/>
                  </a:lnTo>
                  <a:cubicBezTo>
                    <a:pt x="44609" y="12813"/>
                    <a:pt x="44725" y="12840"/>
                    <a:pt x="44835" y="12840"/>
                  </a:cubicBezTo>
                  <a:cubicBezTo>
                    <a:pt x="44927" y="12840"/>
                    <a:pt x="45014" y="12821"/>
                    <a:pt x="45079" y="12784"/>
                  </a:cubicBezTo>
                  <a:lnTo>
                    <a:pt x="47433" y="11426"/>
                  </a:lnTo>
                  <a:cubicBezTo>
                    <a:pt x="47577" y="11342"/>
                    <a:pt x="47559" y="11197"/>
                    <a:pt x="47392" y="11102"/>
                  </a:cubicBezTo>
                  <a:lnTo>
                    <a:pt x="45122" y="9789"/>
                  </a:lnTo>
                  <a:cubicBezTo>
                    <a:pt x="45031" y="9737"/>
                    <a:pt x="44914" y="9710"/>
                    <a:pt x="44804" y="9710"/>
                  </a:cubicBezTo>
                  <a:close/>
                  <a:moveTo>
                    <a:pt x="73827" y="11992"/>
                  </a:moveTo>
                  <a:cubicBezTo>
                    <a:pt x="73656" y="11992"/>
                    <a:pt x="73493" y="12027"/>
                    <a:pt x="73371" y="12098"/>
                  </a:cubicBezTo>
                  <a:lnTo>
                    <a:pt x="71468" y="13195"/>
                  </a:lnTo>
                  <a:cubicBezTo>
                    <a:pt x="71200" y="13350"/>
                    <a:pt x="71234" y="13621"/>
                    <a:pt x="71544" y="13799"/>
                  </a:cubicBezTo>
                  <a:lnTo>
                    <a:pt x="73296" y="14811"/>
                  </a:lnTo>
                  <a:cubicBezTo>
                    <a:pt x="73466" y="14908"/>
                    <a:pt x="73683" y="14959"/>
                    <a:pt x="73889" y="14959"/>
                  </a:cubicBezTo>
                  <a:cubicBezTo>
                    <a:pt x="74060" y="14959"/>
                    <a:pt x="74222" y="14924"/>
                    <a:pt x="74343" y="14854"/>
                  </a:cubicBezTo>
                  <a:lnTo>
                    <a:pt x="76246" y="13757"/>
                  </a:lnTo>
                  <a:cubicBezTo>
                    <a:pt x="76513" y="13603"/>
                    <a:pt x="76479" y="13332"/>
                    <a:pt x="76170" y="13153"/>
                  </a:cubicBezTo>
                  <a:lnTo>
                    <a:pt x="74419" y="12140"/>
                  </a:lnTo>
                  <a:cubicBezTo>
                    <a:pt x="74249" y="12043"/>
                    <a:pt x="74032" y="11992"/>
                    <a:pt x="73827" y="11992"/>
                  </a:cubicBezTo>
                  <a:close/>
                  <a:moveTo>
                    <a:pt x="73928" y="7189"/>
                  </a:moveTo>
                  <a:cubicBezTo>
                    <a:pt x="73763" y="7189"/>
                    <a:pt x="73606" y="7223"/>
                    <a:pt x="73488" y="7291"/>
                  </a:cubicBezTo>
                  <a:lnTo>
                    <a:pt x="63224" y="13215"/>
                  </a:lnTo>
                  <a:cubicBezTo>
                    <a:pt x="62962" y="13365"/>
                    <a:pt x="62994" y="13628"/>
                    <a:pt x="63295" y="13801"/>
                  </a:cubicBezTo>
                  <a:lnTo>
                    <a:pt x="65080" y="14832"/>
                  </a:lnTo>
                  <a:cubicBezTo>
                    <a:pt x="65245" y="14927"/>
                    <a:pt x="65455" y="14976"/>
                    <a:pt x="65654" y="14976"/>
                  </a:cubicBezTo>
                  <a:cubicBezTo>
                    <a:pt x="65820" y="14976"/>
                    <a:pt x="65978" y="14942"/>
                    <a:pt x="66096" y="14874"/>
                  </a:cubicBezTo>
                  <a:lnTo>
                    <a:pt x="76361" y="8951"/>
                  </a:lnTo>
                  <a:cubicBezTo>
                    <a:pt x="76622" y="8801"/>
                    <a:pt x="76588" y="8537"/>
                    <a:pt x="76288" y="8363"/>
                  </a:cubicBezTo>
                  <a:lnTo>
                    <a:pt x="74504" y="7334"/>
                  </a:lnTo>
                  <a:cubicBezTo>
                    <a:pt x="74339" y="7238"/>
                    <a:pt x="74128" y="7189"/>
                    <a:pt x="73928" y="7189"/>
                  </a:cubicBezTo>
                  <a:close/>
                  <a:moveTo>
                    <a:pt x="48895" y="12154"/>
                  </a:moveTo>
                  <a:cubicBezTo>
                    <a:pt x="48733" y="12154"/>
                    <a:pt x="48579" y="12187"/>
                    <a:pt x="48464" y="12254"/>
                  </a:cubicBezTo>
                  <a:lnTo>
                    <a:pt x="46511" y="13380"/>
                  </a:lnTo>
                  <a:cubicBezTo>
                    <a:pt x="46257" y="13527"/>
                    <a:pt x="46289" y="13784"/>
                    <a:pt x="46582" y="13954"/>
                  </a:cubicBezTo>
                  <a:lnTo>
                    <a:pt x="48391" y="14998"/>
                  </a:lnTo>
                  <a:cubicBezTo>
                    <a:pt x="48552" y="15091"/>
                    <a:pt x="48758" y="15138"/>
                    <a:pt x="48953" y="15138"/>
                  </a:cubicBezTo>
                  <a:cubicBezTo>
                    <a:pt x="49115" y="15138"/>
                    <a:pt x="49269" y="15106"/>
                    <a:pt x="49385" y="15039"/>
                  </a:cubicBezTo>
                  <a:lnTo>
                    <a:pt x="51337" y="13913"/>
                  </a:lnTo>
                  <a:cubicBezTo>
                    <a:pt x="51592" y="13766"/>
                    <a:pt x="51560" y="13509"/>
                    <a:pt x="51266" y="13339"/>
                  </a:cubicBezTo>
                  <a:lnTo>
                    <a:pt x="49457" y="12295"/>
                  </a:lnTo>
                  <a:cubicBezTo>
                    <a:pt x="49296" y="12202"/>
                    <a:pt x="49090" y="12154"/>
                    <a:pt x="48895" y="12154"/>
                  </a:cubicBezTo>
                  <a:close/>
                  <a:moveTo>
                    <a:pt x="57218" y="12023"/>
                  </a:moveTo>
                  <a:cubicBezTo>
                    <a:pt x="57128" y="12023"/>
                    <a:pt x="57043" y="12041"/>
                    <a:pt x="56979" y="12078"/>
                  </a:cubicBezTo>
                  <a:lnTo>
                    <a:pt x="54619" y="13441"/>
                  </a:lnTo>
                  <a:cubicBezTo>
                    <a:pt x="54476" y="13522"/>
                    <a:pt x="54494" y="13666"/>
                    <a:pt x="54659" y="13760"/>
                  </a:cubicBezTo>
                  <a:lnTo>
                    <a:pt x="56939" y="15077"/>
                  </a:lnTo>
                  <a:cubicBezTo>
                    <a:pt x="57028" y="15129"/>
                    <a:pt x="57142" y="15155"/>
                    <a:pt x="57250" y="15155"/>
                  </a:cubicBezTo>
                  <a:cubicBezTo>
                    <a:pt x="57341" y="15155"/>
                    <a:pt x="57427" y="15137"/>
                    <a:pt x="57491" y="15100"/>
                  </a:cubicBezTo>
                  <a:lnTo>
                    <a:pt x="59851" y="13737"/>
                  </a:lnTo>
                  <a:cubicBezTo>
                    <a:pt x="59994" y="13656"/>
                    <a:pt x="59977" y="13513"/>
                    <a:pt x="59812" y="13418"/>
                  </a:cubicBezTo>
                  <a:lnTo>
                    <a:pt x="57532" y="12102"/>
                  </a:lnTo>
                  <a:cubicBezTo>
                    <a:pt x="57442" y="12050"/>
                    <a:pt x="57327" y="12023"/>
                    <a:pt x="57218" y="12023"/>
                  </a:cubicBezTo>
                  <a:close/>
                  <a:moveTo>
                    <a:pt x="40598" y="12138"/>
                  </a:moveTo>
                  <a:cubicBezTo>
                    <a:pt x="40507" y="12138"/>
                    <a:pt x="40420" y="12156"/>
                    <a:pt x="40354" y="12193"/>
                  </a:cubicBezTo>
                  <a:lnTo>
                    <a:pt x="38002" y="13553"/>
                  </a:lnTo>
                  <a:cubicBezTo>
                    <a:pt x="37857" y="13634"/>
                    <a:pt x="37875" y="13780"/>
                    <a:pt x="38040" y="13877"/>
                  </a:cubicBezTo>
                  <a:lnTo>
                    <a:pt x="40312" y="15188"/>
                  </a:lnTo>
                  <a:cubicBezTo>
                    <a:pt x="40403" y="15241"/>
                    <a:pt x="40520" y="15268"/>
                    <a:pt x="40631" y="15268"/>
                  </a:cubicBezTo>
                  <a:cubicBezTo>
                    <a:pt x="40722" y="15268"/>
                    <a:pt x="40809" y="15249"/>
                    <a:pt x="40874" y="15212"/>
                  </a:cubicBezTo>
                  <a:lnTo>
                    <a:pt x="43226" y="13854"/>
                  </a:lnTo>
                  <a:cubicBezTo>
                    <a:pt x="43372" y="13771"/>
                    <a:pt x="43353" y="13625"/>
                    <a:pt x="43187" y="13530"/>
                  </a:cubicBezTo>
                  <a:lnTo>
                    <a:pt x="40916" y="12217"/>
                  </a:lnTo>
                  <a:cubicBezTo>
                    <a:pt x="40825" y="12164"/>
                    <a:pt x="40709" y="12138"/>
                    <a:pt x="40598" y="12138"/>
                  </a:cubicBezTo>
                  <a:close/>
                  <a:moveTo>
                    <a:pt x="69619" y="14420"/>
                  </a:moveTo>
                  <a:cubicBezTo>
                    <a:pt x="69449" y="14420"/>
                    <a:pt x="69287" y="14455"/>
                    <a:pt x="69166" y="14524"/>
                  </a:cubicBezTo>
                  <a:lnTo>
                    <a:pt x="67263" y="15622"/>
                  </a:lnTo>
                  <a:cubicBezTo>
                    <a:pt x="66995" y="15776"/>
                    <a:pt x="67028" y="16047"/>
                    <a:pt x="67339" y="16226"/>
                  </a:cubicBezTo>
                  <a:lnTo>
                    <a:pt x="69090" y="17239"/>
                  </a:lnTo>
                  <a:cubicBezTo>
                    <a:pt x="69259" y="17336"/>
                    <a:pt x="69475" y="17387"/>
                    <a:pt x="69681" y="17387"/>
                  </a:cubicBezTo>
                  <a:cubicBezTo>
                    <a:pt x="69852" y="17387"/>
                    <a:pt x="70015" y="17352"/>
                    <a:pt x="70136" y="17281"/>
                  </a:cubicBezTo>
                  <a:lnTo>
                    <a:pt x="72039" y="16184"/>
                  </a:lnTo>
                  <a:cubicBezTo>
                    <a:pt x="72307" y="16029"/>
                    <a:pt x="72274" y="15758"/>
                    <a:pt x="71963" y="15580"/>
                  </a:cubicBezTo>
                  <a:lnTo>
                    <a:pt x="70212" y="14568"/>
                  </a:lnTo>
                  <a:cubicBezTo>
                    <a:pt x="70042" y="14471"/>
                    <a:pt x="69825" y="14420"/>
                    <a:pt x="69619" y="14420"/>
                  </a:cubicBezTo>
                  <a:close/>
                  <a:moveTo>
                    <a:pt x="61310" y="14472"/>
                  </a:moveTo>
                  <a:cubicBezTo>
                    <a:pt x="61145" y="14472"/>
                    <a:pt x="60987" y="14505"/>
                    <a:pt x="60869" y="14573"/>
                  </a:cubicBezTo>
                  <a:lnTo>
                    <a:pt x="58937" y="15687"/>
                  </a:lnTo>
                  <a:cubicBezTo>
                    <a:pt x="58676" y="15837"/>
                    <a:pt x="58710" y="16100"/>
                    <a:pt x="59011" y="16274"/>
                  </a:cubicBezTo>
                  <a:lnTo>
                    <a:pt x="60794" y="17305"/>
                  </a:lnTo>
                  <a:cubicBezTo>
                    <a:pt x="60959" y="17400"/>
                    <a:pt x="61170" y="17449"/>
                    <a:pt x="61370" y="17449"/>
                  </a:cubicBezTo>
                  <a:cubicBezTo>
                    <a:pt x="61535" y="17449"/>
                    <a:pt x="61692" y="17416"/>
                    <a:pt x="61810" y="17348"/>
                  </a:cubicBezTo>
                  <a:lnTo>
                    <a:pt x="63742" y="16232"/>
                  </a:lnTo>
                  <a:cubicBezTo>
                    <a:pt x="64002" y="16082"/>
                    <a:pt x="63969" y="15820"/>
                    <a:pt x="63669" y="15646"/>
                  </a:cubicBezTo>
                  <a:lnTo>
                    <a:pt x="61884" y="14615"/>
                  </a:lnTo>
                  <a:cubicBezTo>
                    <a:pt x="61720" y="14520"/>
                    <a:pt x="61510" y="14472"/>
                    <a:pt x="61310" y="14472"/>
                  </a:cubicBezTo>
                  <a:close/>
                  <a:moveTo>
                    <a:pt x="44689" y="14581"/>
                  </a:moveTo>
                  <a:cubicBezTo>
                    <a:pt x="44527" y="14581"/>
                    <a:pt x="44373" y="14614"/>
                    <a:pt x="44257" y="14680"/>
                  </a:cubicBezTo>
                  <a:lnTo>
                    <a:pt x="42306" y="15807"/>
                  </a:lnTo>
                  <a:cubicBezTo>
                    <a:pt x="42052" y="15954"/>
                    <a:pt x="42083" y="16211"/>
                    <a:pt x="42377" y="16380"/>
                  </a:cubicBezTo>
                  <a:lnTo>
                    <a:pt x="44186" y="17425"/>
                  </a:lnTo>
                  <a:cubicBezTo>
                    <a:pt x="44347" y="17518"/>
                    <a:pt x="44553" y="17566"/>
                    <a:pt x="44748" y="17566"/>
                  </a:cubicBezTo>
                  <a:cubicBezTo>
                    <a:pt x="44910" y="17566"/>
                    <a:pt x="45064" y="17533"/>
                    <a:pt x="45179" y="17466"/>
                  </a:cubicBezTo>
                  <a:lnTo>
                    <a:pt x="47130" y="16341"/>
                  </a:lnTo>
                  <a:cubicBezTo>
                    <a:pt x="47386" y="16193"/>
                    <a:pt x="47354" y="15937"/>
                    <a:pt x="47059" y="15767"/>
                  </a:cubicBezTo>
                  <a:lnTo>
                    <a:pt x="45252" y="14723"/>
                  </a:lnTo>
                  <a:cubicBezTo>
                    <a:pt x="45090" y="14629"/>
                    <a:pt x="44884" y="14581"/>
                    <a:pt x="44689" y="14581"/>
                  </a:cubicBezTo>
                  <a:close/>
                  <a:moveTo>
                    <a:pt x="53015" y="14451"/>
                  </a:moveTo>
                  <a:cubicBezTo>
                    <a:pt x="52924" y="14451"/>
                    <a:pt x="52837" y="14469"/>
                    <a:pt x="52773" y="14506"/>
                  </a:cubicBezTo>
                  <a:lnTo>
                    <a:pt x="50412" y="15867"/>
                  </a:lnTo>
                  <a:cubicBezTo>
                    <a:pt x="50270" y="15949"/>
                    <a:pt x="50288" y="16093"/>
                    <a:pt x="50452" y="16187"/>
                  </a:cubicBezTo>
                  <a:lnTo>
                    <a:pt x="52732" y="17504"/>
                  </a:lnTo>
                  <a:cubicBezTo>
                    <a:pt x="52821" y="17556"/>
                    <a:pt x="52937" y="17583"/>
                    <a:pt x="53046" y="17583"/>
                  </a:cubicBezTo>
                  <a:cubicBezTo>
                    <a:pt x="53136" y="17583"/>
                    <a:pt x="53222" y="17565"/>
                    <a:pt x="53286" y="17528"/>
                  </a:cubicBezTo>
                  <a:lnTo>
                    <a:pt x="55646" y="16165"/>
                  </a:lnTo>
                  <a:cubicBezTo>
                    <a:pt x="55788" y="16084"/>
                    <a:pt x="55770" y="15940"/>
                    <a:pt x="55606" y="15846"/>
                  </a:cubicBezTo>
                  <a:lnTo>
                    <a:pt x="53327" y="14529"/>
                  </a:lnTo>
                  <a:cubicBezTo>
                    <a:pt x="53238" y="14477"/>
                    <a:pt x="53123" y="14451"/>
                    <a:pt x="53015" y="14451"/>
                  </a:cubicBezTo>
                  <a:close/>
                  <a:moveTo>
                    <a:pt x="36392" y="14565"/>
                  </a:moveTo>
                  <a:cubicBezTo>
                    <a:pt x="36301" y="14565"/>
                    <a:pt x="36213" y="14584"/>
                    <a:pt x="36148" y="14621"/>
                  </a:cubicBezTo>
                  <a:lnTo>
                    <a:pt x="33794" y="15979"/>
                  </a:lnTo>
                  <a:cubicBezTo>
                    <a:pt x="33650" y="16063"/>
                    <a:pt x="33668" y="16208"/>
                    <a:pt x="33834" y="16303"/>
                  </a:cubicBezTo>
                  <a:lnTo>
                    <a:pt x="36107" y="17616"/>
                  </a:lnTo>
                  <a:cubicBezTo>
                    <a:pt x="36198" y="17668"/>
                    <a:pt x="36314" y="17695"/>
                    <a:pt x="36424" y="17695"/>
                  </a:cubicBezTo>
                  <a:cubicBezTo>
                    <a:pt x="36516" y="17695"/>
                    <a:pt x="36603" y="17676"/>
                    <a:pt x="36668" y="17638"/>
                  </a:cubicBezTo>
                  <a:lnTo>
                    <a:pt x="39021" y="16281"/>
                  </a:lnTo>
                  <a:cubicBezTo>
                    <a:pt x="39165" y="16197"/>
                    <a:pt x="39146" y="16052"/>
                    <a:pt x="38981" y="15957"/>
                  </a:cubicBezTo>
                  <a:lnTo>
                    <a:pt x="36709" y="14644"/>
                  </a:lnTo>
                  <a:cubicBezTo>
                    <a:pt x="36618" y="14592"/>
                    <a:pt x="36502" y="14565"/>
                    <a:pt x="36392" y="14565"/>
                  </a:cubicBezTo>
                  <a:close/>
                  <a:moveTo>
                    <a:pt x="65414" y="16847"/>
                  </a:moveTo>
                  <a:cubicBezTo>
                    <a:pt x="65244" y="16847"/>
                    <a:pt x="65080" y="16882"/>
                    <a:pt x="64959" y="16953"/>
                  </a:cubicBezTo>
                  <a:lnTo>
                    <a:pt x="63056" y="18050"/>
                  </a:lnTo>
                  <a:cubicBezTo>
                    <a:pt x="62788" y="18205"/>
                    <a:pt x="62821" y="18476"/>
                    <a:pt x="63132" y="18654"/>
                  </a:cubicBezTo>
                  <a:lnTo>
                    <a:pt x="64883" y="19665"/>
                  </a:lnTo>
                  <a:cubicBezTo>
                    <a:pt x="65053" y="19763"/>
                    <a:pt x="65271" y="19813"/>
                    <a:pt x="65477" y="19813"/>
                  </a:cubicBezTo>
                  <a:cubicBezTo>
                    <a:pt x="65647" y="19813"/>
                    <a:pt x="65810" y="19779"/>
                    <a:pt x="65931" y="19709"/>
                  </a:cubicBezTo>
                  <a:lnTo>
                    <a:pt x="67834" y="18612"/>
                  </a:lnTo>
                  <a:cubicBezTo>
                    <a:pt x="68102" y="18457"/>
                    <a:pt x="68068" y="18186"/>
                    <a:pt x="67758" y="18008"/>
                  </a:cubicBezTo>
                  <a:lnTo>
                    <a:pt x="66006" y="16995"/>
                  </a:lnTo>
                  <a:cubicBezTo>
                    <a:pt x="65837" y="16897"/>
                    <a:pt x="65620" y="16847"/>
                    <a:pt x="65414" y="16847"/>
                  </a:cubicBezTo>
                  <a:close/>
                  <a:moveTo>
                    <a:pt x="57104" y="16899"/>
                  </a:moveTo>
                  <a:cubicBezTo>
                    <a:pt x="56939" y="16899"/>
                    <a:pt x="56781" y="16932"/>
                    <a:pt x="56663" y="17001"/>
                  </a:cubicBezTo>
                  <a:lnTo>
                    <a:pt x="54731" y="18115"/>
                  </a:lnTo>
                  <a:cubicBezTo>
                    <a:pt x="54471" y="18265"/>
                    <a:pt x="54504" y="18529"/>
                    <a:pt x="54804" y="18701"/>
                  </a:cubicBezTo>
                  <a:lnTo>
                    <a:pt x="56589" y="19732"/>
                  </a:lnTo>
                  <a:cubicBezTo>
                    <a:pt x="56754" y="19827"/>
                    <a:pt x="56964" y="19876"/>
                    <a:pt x="57163" y="19876"/>
                  </a:cubicBezTo>
                  <a:cubicBezTo>
                    <a:pt x="57329" y="19876"/>
                    <a:pt x="57487" y="19842"/>
                    <a:pt x="57605" y="19774"/>
                  </a:cubicBezTo>
                  <a:lnTo>
                    <a:pt x="59536" y="18660"/>
                  </a:lnTo>
                  <a:cubicBezTo>
                    <a:pt x="59797" y="18510"/>
                    <a:pt x="59763" y="18247"/>
                    <a:pt x="59464" y="18073"/>
                  </a:cubicBezTo>
                  <a:lnTo>
                    <a:pt x="57679" y="17042"/>
                  </a:lnTo>
                  <a:cubicBezTo>
                    <a:pt x="57514" y="16948"/>
                    <a:pt x="57304" y="16899"/>
                    <a:pt x="57104" y="16899"/>
                  </a:cubicBezTo>
                  <a:close/>
                  <a:moveTo>
                    <a:pt x="40481" y="17008"/>
                  </a:moveTo>
                  <a:cubicBezTo>
                    <a:pt x="40320" y="17008"/>
                    <a:pt x="40166" y="17041"/>
                    <a:pt x="40052" y="17107"/>
                  </a:cubicBezTo>
                  <a:lnTo>
                    <a:pt x="38099" y="18235"/>
                  </a:lnTo>
                  <a:cubicBezTo>
                    <a:pt x="37845" y="18382"/>
                    <a:pt x="37876" y="18638"/>
                    <a:pt x="38170" y="18809"/>
                  </a:cubicBezTo>
                  <a:lnTo>
                    <a:pt x="39979" y="19853"/>
                  </a:lnTo>
                  <a:cubicBezTo>
                    <a:pt x="40140" y="19946"/>
                    <a:pt x="40345" y="19993"/>
                    <a:pt x="40540" y="19993"/>
                  </a:cubicBezTo>
                  <a:cubicBezTo>
                    <a:pt x="40702" y="19993"/>
                    <a:pt x="40857" y="19961"/>
                    <a:pt x="40972" y="19894"/>
                  </a:cubicBezTo>
                  <a:lnTo>
                    <a:pt x="42925" y="18768"/>
                  </a:lnTo>
                  <a:cubicBezTo>
                    <a:pt x="43179" y="18621"/>
                    <a:pt x="43148" y="18364"/>
                    <a:pt x="42854" y="18194"/>
                  </a:cubicBezTo>
                  <a:lnTo>
                    <a:pt x="41045" y="17149"/>
                  </a:lnTo>
                  <a:cubicBezTo>
                    <a:pt x="40884" y="17056"/>
                    <a:pt x="40677" y="17008"/>
                    <a:pt x="40481" y="17008"/>
                  </a:cubicBezTo>
                  <a:close/>
                  <a:moveTo>
                    <a:pt x="48807" y="16878"/>
                  </a:moveTo>
                  <a:cubicBezTo>
                    <a:pt x="48717" y="16878"/>
                    <a:pt x="48631" y="16896"/>
                    <a:pt x="48567" y="16933"/>
                  </a:cubicBezTo>
                  <a:lnTo>
                    <a:pt x="46205" y="18295"/>
                  </a:lnTo>
                  <a:cubicBezTo>
                    <a:pt x="46065" y="18377"/>
                    <a:pt x="46081" y="18521"/>
                    <a:pt x="46246" y="18615"/>
                  </a:cubicBezTo>
                  <a:lnTo>
                    <a:pt x="48526" y="19932"/>
                  </a:lnTo>
                  <a:cubicBezTo>
                    <a:pt x="48616" y="19984"/>
                    <a:pt x="48730" y="20010"/>
                    <a:pt x="48838" y="20010"/>
                  </a:cubicBezTo>
                  <a:cubicBezTo>
                    <a:pt x="48929" y="20010"/>
                    <a:pt x="49015" y="19992"/>
                    <a:pt x="49079" y="19955"/>
                  </a:cubicBezTo>
                  <a:lnTo>
                    <a:pt x="51440" y="18592"/>
                  </a:lnTo>
                  <a:cubicBezTo>
                    <a:pt x="51581" y="18510"/>
                    <a:pt x="51564" y="18367"/>
                    <a:pt x="51399" y="18273"/>
                  </a:cubicBezTo>
                  <a:lnTo>
                    <a:pt x="49120" y="16956"/>
                  </a:lnTo>
                  <a:cubicBezTo>
                    <a:pt x="49030" y="16904"/>
                    <a:pt x="48915" y="16878"/>
                    <a:pt x="48807" y="16878"/>
                  </a:cubicBezTo>
                  <a:close/>
                  <a:moveTo>
                    <a:pt x="32185" y="16993"/>
                  </a:moveTo>
                  <a:cubicBezTo>
                    <a:pt x="32094" y="16993"/>
                    <a:pt x="32007" y="17011"/>
                    <a:pt x="31942" y="17048"/>
                  </a:cubicBezTo>
                  <a:lnTo>
                    <a:pt x="29588" y="18406"/>
                  </a:lnTo>
                  <a:cubicBezTo>
                    <a:pt x="29444" y="18489"/>
                    <a:pt x="29462" y="18635"/>
                    <a:pt x="29627" y="18731"/>
                  </a:cubicBezTo>
                  <a:lnTo>
                    <a:pt x="31900" y="20042"/>
                  </a:lnTo>
                  <a:cubicBezTo>
                    <a:pt x="31991" y="20096"/>
                    <a:pt x="32108" y="20123"/>
                    <a:pt x="32218" y="20123"/>
                  </a:cubicBezTo>
                  <a:cubicBezTo>
                    <a:pt x="32309" y="20123"/>
                    <a:pt x="32396" y="20104"/>
                    <a:pt x="32461" y="20067"/>
                  </a:cubicBezTo>
                  <a:lnTo>
                    <a:pt x="34815" y="18709"/>
                  </a:lnTo>
                  <a:cubicBezTo>
                    <a:pt x="34959" y="18625"/>
                    <a:pt x="34941" y="18480"/>
                    <a:pt x="34774" y="18385"/>
                  </a:cubicBezTo>
                  <a:lnTo>
                    <a:pt x="32502" y="17072"/>
                  </a:lnTo>
                  <a:cubicBezTo>
                    <a:pt x="32412" y="17019"/>
                    <a:pt x="32296" y="16993"/>
                    <a:pt x="32185" y="16993"/>
                  </a:cubicBezTo>
                  <a:close/>
                  <a:moveTo>
                    <a:pt x="52898" y="19326"/>
                  </a:moveTo>
                  <a:cubicBezTo>
                    <a:pt x="52732" y="19326"/>
                    <a:pt x="52574" y="19360"/>
                    <a:pt x="52456" y="19428"/>
                  </a:cubicBezTo>
                  <a:lnTo>
                    <a:pt x="50526" y="20542"/>
                  </a:lnTo>
                  <a:cubicBezTo>
                    <a:pt x="50266" y="20693"/>
                    <a:pt x="50297" y="20955"/>
                    <a:pt x="50599" y="21129"/>
                  </a:cubicBezTo>
                  <a:lnTo>
                    <a:pt x="52383" y="22160"/>
                  </a:lnTo>
                  <a:cubicBezTo>
                    <a:pt x="52548" y="22255"/>
                    <a:pt x="52758" y="22304"/>
                    <a:pt x="52958" y="22304"/>
                  </a:cubicBezTo>
                  <a:cubicBezTo>
                    <a:pt x="53123" y="22304"/>
                    <a:pt x="53281" y="22270"/>
                    <a:pt x="53399" y="22203"/>
                  </a:cubicBezTo>
                  <a:lnTo>
                    <a:pt x="55329" y="21087"/>
                  </a:lnTo>
                  <a:cubicBezTo>
                    <a:pt x="55590" y="20937"/>
                    <a:pt x="55556" y="20675"/>
                    <a:pt x="55257" y="20501"/>
                  </a:cubicBezTo>
                  <a:lnTo>
                    <a:pt x="53472" y="19470"/>
                  </a:lnTo>
                  <a:cubicBezTo>
                    <a:pt x="53308" y="19375"/>
                    <a:pt x="53098" y="19326"/>
                    <a:pt x="52898" y="19326"/>
                  </a:cubicBezTo>
                  <a:close/>
                  <a:moveTo>
                    <a:pt x="36278" y="19436"/>
                  </a:moveTo>
                  <a:cubicBezTo>
                    <a:pt x="36116" y="19436"/>
                    <a:pt x="35961" y="19469"/>
                    <a:pt x="35845" y="19535"/>
                  </a:cubicBezTo>
                  <a:lnTo>
                    <a:pt x="33893" y="20662"/>
                  </a:lnTo>
                  <a:cubicBezTo>
                    <a:pt x="33638" y="20808"/>
                    <a:pt x="33669" y="21066"/>
                    <a:pt x="33965" y="21235"/>
                  </a:cubicBezTo>
                  <a:lnTo>
                    <a:pt x="35772" y="22280"/>
                  </a:lnTo>
                  <a:cubicBezTo>
                    <a:pt x="35933" y="22373"/>
                    <a:pt x="36138" y="22420"/>
                    <a:pt x="36334" y="22420"/>
                  </a:cubicBezTo>
                  <a:cubicBezTo>
                    <a:pt x="36496" y="22420"/>
                    <a:pt x="36651" y="22387"/>
                    <a:pt x="36767" y="22321"/>
                  </a:cubicBezTo>
                  <a:lnTo>
                    <a:pt x="38718" y="21194"/>
                  </a:lnTo>
                  <a:cubicBezTo>
                    <a:pt x="38972" y="21048"/>
                    <a:pt x="38941" y="20790"/>
                    <a:pt x="38647" y="20621"/>
                  </a:cubicBezTo>
                  <a:lnTo>
                    <a:pt x="36839" y="19576"/>
                  </a:lnTo>
                  <a:cubicBezTo>
                    <a:pt x="36679" y="19483"/>
                    <a:pt x="36473" y="19436"/>
                    <a:pt x="36278" y="19436"/>
                  </a:cubicBezTo>
                  <a:close/>
                  <a:moveTo>
                    <a:pt x="44601" y="19305"/>
                  </a:moveTo>
                  <a:cubicBezTo>
                    <a:pt x="44511" y="19305"/>
                    <a:pt x="44425" y="19323"/>
                    <a:pt x="44360" y="19360"/>
                  </a:cubicBezTo>
                  <a:lnTo>
                    <a:pt x="42000" y="20722"/>
                  </a:lnTo>
                  <a:cubicBezTo>
                    <a:pt x="41858" y="20804"/>
                    <a:pt x="41876" y="20948"/>
                    <a:pt x="42039" y="21042"/>
                  </a:cubicBezTo>
                  <a:lnTo>
                    <a:pt x="44319" y="22360"/>
                  </a:lnTo>
                  <a:cubicBezTo>
                    <a:pt x="44409" y="22411"/>
                    <a:pt x="44524" y="22438"/>
                    <a:pt x="44633" y="22438"/>
                  </a:cubicBezTo>
                  <a:cubicBezTo>
                    <a:pt x="44723" y="22438"/>
                    <a:pt x="44809" y="22420"/>
                    <a:pt x="44873" y="22383"/>
                  </a:cubicBezTo>
                  <a:lnTo>
                    <a:pt x="44873" y="22381"/>
                  </a:lnTo>
                  <a:lnTo>
                    <a:pt x="47233" y="21019"/>
                  </a:lnTo>
                  <a:cubicBezTo>
                    <a:pt x="47376" y="20937"/>
                    <a:pt x="47358" y="20795"/>
                    <a:pt x="47194" y="20699"/>
                  </a:cubicBezTo>
                  <a:lnTo>
                    <a:pt x="44914" y="19382"/>
                  </a:lnTo>
                  <a:cubicBezTo>
                    <a:pt x="44825" y="19331"/>
                    <a:pt x="44710" y="19305"/>
                    <a:pt x="44601" y="19305"/>
                  </a:cubicBezTo>
                  <a:close/>
                  <a:moveTo>
                    <a:pt x="27979" y="19420"/>
                  </a:moveTo>
                  <a:cubicBezTo>
                    <a:pt x="27888" y="19420"/>
                    <a:pt x="27800" y="19438"/>
                    <a:pt x="27735" y="19476"/>
                  </a:cubicBezTo>
                  <a:lnTo>
                    <a:pt x="25383" y="20834"/>
                  </a:lnTo>
                  <a:cubicBezTo>
                    <a:pt x="25237" y="20917"/>
                    <a:pt x="25255" y="21063"/>
                    <a:pt x="25422" y="21158"/>
                  </a:cubicBezTo>
                  <a:lnTo>
                    <a:pt x="27694" y="22471"/>
                  </a:lnTo>
                  <a:cubicBezTo>
                    <a:pt x="27784" y="22523"/>
                    <a:pt x="27900" y="22550"/>
                    <a:pt x="28011" y="22550"/>
                  </a:cubicBezTo>
                  <a:cubicBezTo>
                    <a:pt x="28102" y="22550"/>
                    <a:pt x="28190" y="22531"/>
                    <a:pt x="28256" y="22493"/>
                  </a:cubicBezTo>
                  <a:lnTo>
                    <a:pt x="30608" y="21135"/>
                  </a:lnTo>
                  <a:cubicBezTo>
                    <a:pt x="30752" y="21052"/>
                    <a:pt x="30734" y="20907"/>
                    <a:pt x="30569" y="20811"/>
                  </a:cubicBezTo>
                  <a:lnTo>
                    <a:pt x="28297" y="19499"/>
                  </a:lnTo>
                  <a:cubicBezTo>
                    <a:pt x="28206" y="19447"/>
                    <a:pt x="28089" y="19420"/>
                    <a:pt x="27979" y="19420"/>
                  </a:cubicBezTo>
                  <a:close/>
                  <a:moveTo>
                    <a:pt x="48691" y="21754"/>
                  </a:moveTo>
                  <a:cubicBezTo>
                    <a:pt x="48526" y="21754"/>
                    <a:pt x="48368" y="21787"/>
                    <a:pt x="48251" y="21854"/>
                  </a:cubicBezTo>
                  <a:lnTo>
                    <a:pt x="46319" y="22970"/>
                  </a:lnTo>
                  <a:cubicBezTo>
                    <a:pt x="46059" y="23120"/>
                    <a:pt x="46092" y="23382"/>
                    <a:pt x="46392" y="23556"/>
                  </a:cubicBezTo>
                  <a:lnTo>
                    <a:pt x="48177" y="24587"/>
                  </a:lnTo>
                  <a:cubicBezTo>
                    <a:pt x="48341" y="24682"/>
                    <a:pt x="48552" y="24731"/>
                    <a:pt x="48752" y="24731"/>
                  </a:cubicBezTo>
                  <a:cubicBezTo>
                    <a:pt x="48917" y="24731"/>
                    <a:pt x="49074" y="24698"/>
                    <a:pt x="49192" y="24629"/>
                  </a:cubicBezTo>
                  <a:lnTo>
                    <a:pt x="51124" y="23515"/>
                  </a:lnTo>
                  <a:cubicBezTo>
                    <a:pt x="51384" y="23365"/>
                    <a:pt x="51351" y="23102"/>
                    <a:pt x="51051" y="22928"/>
                  </a:cubicBezTo>
                  <a:lnTo>
                    <a:pt x="49266" y="21897"/>
                  </a:lnTo>
                  <a:cubicBezTo>
                    <a:pt x="49101" y="21802"/>
                    <a:pt x="48890" y="21754"/>
                    <a:pt x="48691" y="21754"/>
                  </a:cubicBezTo>
                  <a:close/>
                  <a:moveTo>
                    <a:pt x="32069" y="21863"/>
                  </a:moveTo>
                  <a:cubicBezTo>
                    <a:pt x="31908" y="21863"/>
                    <a:pt x="31754" y="21896"/>
                    <a:pt x="31639" y="21962"/>
                  </a:cubicBezTo>
                  <a:lnTo>
                    <a:pt x="29686" y="23090"/>
                  </a:lnTo>
                  <a:cubicBezTo>
                    <a:pt x="29432" y="23237"/>
                    <a:pt x="29464" y="23492"/>
                    <a:pt x="29758" y="23664"/>
                  </a:cubicBezTo>
                  <a:lnTo>
                    <a:pt x="31567" y="24708"/>
                  </a:lnTo>
                  <a:cubicBezTo>
                    <a:pt x="31727" y="24801"/>
                    <a:pt x="31933" y="24848"/>
                    <a:pt x="32128" y="24848"/>
                  </a:cubicBezTo>
                  <a:cubicBezTo>
                    <a:pt x="32290" y="24848"/>
                    <a:pt x="32444" y="24816"/>
                    <a:pt x="32560" y="24749"/>
                  </a:cubicBezTo>
                  <a:lnTo>
                    <a:pt x="34513" y="23623"/>
                  </a:lnTo>
                  <a:cubicBezTo>
                    <a:pt x="34767" y="23476"/>
                    <a:pt x="34735" y="23218"/>
                    <a:pt x="34441" y="23049"/>
                  </a:cubicBezTo>
                  <a:lnTo>
                    <a:pt x="32632" y="22004"/>
                  </a:lnTo>
                  <a:cubicBezTo>
                    <a:pt x="32471" y="21911"/>
                    <a:pt x="32264" y="21863"/>
                    <a:pt x="32069" y="21863"/>
                  </a:cubicBezTo>
                  <a:close/>
                  <a:moveTo>
                    <a:pt x="40394" y="21733"/>
                  </a:moveTo>
                  <a:cubicBezTo>
                    <a:pt x="40304" y="21733"/>
                    <a:pt x="40218" y="21751"/>
                    <a:pt x="40155" y="21788"/>
                  </a:cubicBezTo>
                  <a:lnTo>
                    <a:pt x="37795" y="23150"/>
                  </a:lnTo>
                  <a:cubicBezTo>
                    <a:pt x="37652" y="23232"/>
                    <a:pt x="37669" y="23376"/>
                    <a:pt x="37834" y="23470"/>
                  </a:cubicBezTo>
                  <a:lnTo>
                    <a:pt x="40114" y="24787"/>
                  </a:lnTo>
                  <a:cubicBezTo>
                    <a:pt x="40203" y="24839"/>
                    <a:pt x="40317" y="24865"/>
                    <a:pt x="40426" y="24865"/>
                  </a:cubicBezTo>
                  <a:cubicBezTo>
                    <a:pt x="40516" y="24865"/>
                    <a:pt x="40603" y="24847"/>
                    <a:pt x="40668" y="24809"/>
                  </a:cubicBezTo>
                  <a:lnTo>
                    <a:pt x="43028" y="23447"/>
                  </a:lnTo>
                  <a:cubicBezTo>
                    <a:pt x="43169" y="23365"/>
                    <a:pt x="43152" y="23221"/>
                    <a:pt x="42987" y="23128"/>
                  </a:cubicBezTo>
                  <a:lnTo>
                    <a:pt x="40709" y="21811"/>
                  </a:lnTo>
                  <a:cubicBezTo>
                    <a:pt x="40618" y="21759"/>
                    <a:pt x="40503" y="21733"/>
                    <a:pt x="40394" y="21733"/>
                  </a:cubicBezTo>
                  <a:close/>
                  <a:moveTo>
                    <a:pt x="23773" y="21847"/>
                  </a:moveTo>
                  <a:cubicBezTo>
                    <a:pt x="23682" y="21847"/>
                    <a:pt x="23595" y="21865"/>
                    <a:pt x="23530" y="21903"/>
                  </a:cubicBezTo>
                  <a:lnTo>
                    <a:pt x="21177" y="23261"/>
                  </a:lnTo>
                  <a:cubicBezTo>
                    <a:pt x="21032" y="23344"/>
                    <a:pt x="21050" y="23489"/>
                    <a:pt x="21217" y="23586"/>
                  </a:cubicBezTo>
                  <a:lnTo>
                    <a:pt x="23487" y="24897"/>
                  </a:lnTo>
                  <a:cubicBezTo>
                    <a:pt x="23579" y="24950"/>
                    <a:pt x="23695" y="24978"/>
                    <a:pt x="23806" y="24978"/>
                  </a:cubicBezTo>
                  <a:cubicBezTo>
                    <a:pt x="23897" y="24978"/>
                    <a:pt x="23984" y="24959"/>
                    <a:pt x="24049" y="24922"/>
                  </a:cubicBezTo>
                  <a:lnTo>
                    <a:pt x="26403" y="23562"/>
                  </a:lnTo>
                  <a:cubicBezTo>
                    <a:pt x="26547" y="23480"/>
                    <a:pt x="26529" y="23335"/>
                    <a:pt x="26362" y="23240"/>
                  </a:cubicBezTo>
                  <a:lnTo>
                    <a:pt x="24091" y="21927"/>
                  </a:lnTo>
                  <a:cubicBezTo>
                    <a:pt x="24000" y="21874"/>
                    <a:pt x="23883" y="21847"/>
                    <a:pt x="23773" y="21847"/>
                  </a:cubicBezTo>
                  <a:close/>
                  <a:moveTo>
                    <a:pt x="44485" y="24182"/>
                  </a:moveTo>
                  <a:cubicBezTo>
                    <a:pt x="44319" y="24182"/>
                    <a:pt x="44162" y="24216"/>
                    <a:pt x="44044" y="24284"/>
                  </a:cubicBezTo>
                  <a:lnTo>
                    <a:pt x="42114" y="25398"/>
                  </a:lnTo>
                  <a:cubicBezTo>
                    <a:pt x="41853" y="25548"/>
                    <a:pt x="41887" y="25812"/>
                    <a:pt x="42186" y="25984"/>
                  </a:cubicBezTo>
                  <a:lnTo>
                    <a:pt x="43971" y="27015"/>
                  </a:lnTo>
                  <a:cubicBezTo>
                    <a:pt x="44135" y="27110"/>
                    <a:pt x="44346" y="27158"/>
                    <a:pt x="44546" y="27158"/>
                  </a:cubicBezTo>
                  <a:cubicBezTo>
                    <a:pt x="44711" y="27158"/>
                    <a:pt x="44868" y="27125"/>
                    <a:pt x="44987" y="27058"/>
                  </a:cubicBezTo>
                  <a:lnTo>
                    <a:pt x="46917" y="25942"/>
                  </a:lnTo>
                  <a:cubicBezTo>
                    <a:pt x="47177" y="25792"/>
                    <a:pt x="47144" y="25530"/>
                    <a:pt x="46844" y="25356"/>
                  </a:cubicBezTo>
                  <a:lnTo>
                    <a:pt x="45060" y="24327"/>
                  </a:lnTo>
                  <a:cubicBezTo>
                    <a:pt x="44895" y="24231"/>
                    <a:pt x="44685" y="24182"/>
                    <a:pt x="44485" y="24182"/>
                  </a:cubicBezTo>
                  <a:close/>
                  <a:moveTo>
                    <a:pt x="27865" y="24291"/>
                  </a:moveTo>
                  <a:cubicBezTo>
                    <a:pt x="27703" y="24291"/>
                    <a:pt x="27548" y="24324"/>
                    <a:pt x="27432" y="24390"/>
                  </a:cubicBezTo>
                  <a:lnTo>
                    <a:pt x="25481" y="25516"/>
                  </a:lnTo>
                  <a:cubicBezTo>
                    <a:pt x="25227" y="25663"/>
                    <a:pt x="25259" y="25921"/>
                    <a:pt x="25552" y="26090"/>
                  </a:cubicBezTo>
                  <a:lnTo>
                    <a:pt x="27361" y="27135"/>
                  </a:lnTo>
                  <a:cubicBezTo>
                    <a:pt x="27522" y="27228"/>
                    <a:pt x="27728" y="27275"/>
                    <a:pt x="27924" y="27275"/>
                  </a:cubicBezTo>
                  <a:cubicBezTo>
                    <a:pt x="28085" y="27275"/>
                    <a:pt x="28239" y="27243"/>
                    <a:pt x="28354" y="27176"/>
                  </a:cubicBezTo>
                  <a:lnTo>
                    <a:pt x="30306" y="26049"/>
                  </a:lnTo>
                  <a:cubicBezTo>
                    <a:pt x="30561" y="25902"/>
                    <a:pt x="30530" y="25645"/>
                    <a:pt x="30234" y="25476"/>
                  </a:cubicBezTo>
                  <a:lnTo>
                    <a:pt x="28427" y="24431"/>
                  </a:lnTo>
                  <a:cubicBezTo>
                    <a:pt x="28266" y="24338"/>
                    <a:pt x="28061" y="24291"/>
                    <a:pt x="27865" y="24291"/>
                  </a:cubicBezTo>
                  <a:close/>
                  <a:moveTo>
                    <a:pt x="36188" y="24159"/>
                  </a:moveTo>
                  <a:cubicBezTo>
                    <a:pt x="36098" y="24159"/>
                    <a:pt x="36012" y="24178"/>
                    <a:pt x="35948" y="24215"/>
                  </a:cubicBezTo>
                  <a:lnTo>
                    <a:pt x="33588" y="25577"/>
                  </a:lnTo>
                  <a:cubicBezTo>
                    <a:pt x="33445" y="25659"/>
                    <a:pt x="33464" y="25803"/>
                    <a:pt x="33627" y="25896"/>
                  </a:cubicBezTo>
                  <a:lnTo>
                    <a:pt x="35907" y="27213"/>
                  </a:lnTo>
                  <a:cubicBezTo>
                    <a:pt x="35997" y="27266"/>
                    <a:pt x="36112" y="27293"/>
                    <a:pt x="36221" y="27293"/>
                  </a:cubicBezTo>
                  <a:cubicBezTo>
                    <a:pt x="36311" y="27293"/>
                    <a:pt x="36397" y="27275"/>
                    <a:pt x="36461" y="27238"/>
                  </a:cubicBezTo>
                  <a:lnTo>
                    <a:pt x="36461" y="27236"/>
                  </a:lnTo>
                  <a:lnTo>
                    <a:pt x="38821" y="25874"/>
                  </a:lnTo>
                  <a:cubicBezTo>
                    <a:pt x="38963" y="25792"/>
                    <a:pt x="38945" y="25650"/>
                    <a:pt x="38782" y="25554"/>
                  </a:cubicBezTo>
                  <a:lnTo>
                    <a:pt x="36502" y="24237"/>
                  </a:lnTo>
                  <a:cubicBezTo>
                    <a:pt x="36412" y="24186"/>
                    <a:pt x="36297" y="24159"/>
                    <a:pt x="36188" y="24159"/>
                  </a:cubicBezTo>
                  <a:close/>
                  <a:moveTo>
                    <a:pt x="19566" y="24275"/>
                  </a:moveTo>
                  <a:cubicBezTo>
                    <a:pt x="19475" y="24275"/>
                    <a:pt x="19388" y="24294"/>
                    <a:pt x="19323" y="24331"/>
                  </a:cubicBezTo>
                  <a:lnTo>
                    <a:pt x="16970" y="25689"/>
                  </a:lnTo>
                  <a:cubicBezTo>
                    <a:pt x="16825" y="25772"/>
                    <a:pt x="16843" y="25918"/>
                    <a:pt x="17010" y="26013"/>
                  </a:cubicBezTo>
                  <a:lnTo>
                    <a:pt x="19282" y="27325"/>
                  </a:lnTo>
                  <a:cubicBezTo>
                    <a:pt x="19372" y="27378"/>
                    <a:pt x="19488" y="27404"/>
                    <a:pt x="19599" y="27404"/>
                  </a:cubicBezTo>
                  <a:cubicBezTo>
                    <a:pt x="19691" y="27404"/>
                    <a:pt x="19778" y="27386"/>
                    <a:pt x="19844" y="27348"/>
                  </a:cubicBezTo>
                  <a:lnTo>
                    <a:pt x="22196" y="25992"/>
                  </a:lnTo>
                  <a:cubicBezTo>
                    <a:pt x="22340" y="25909"/>
                    <a:pt x="22322" y="25763"/>
                    <a:pt x="22157" y="25666"/>
                  </a:cubicBezTo>
                  <a:lnTo>
                    <a:pt x="19884" y="24355"/>
                  </a:lnTo>
                  <a:cubicBezTo>
                    <a:pt x="19793" y="24302"/>
                    <a:pt x="19676" y="24275"/>
                    <a:pt x="19566" y="24275"/>
                  </a:cubicBezTo>
                  <a:close/>
                  <a:moveTo>
                    <a:pt x="40279" y="26608"/>
                  </a:moveTo>
                  <a:cubicBezTo>
                    <a:pt x="40113" y="26608"/>
                    <a:pt x="39955" y="26641"/>
                    <a:pt x="39837" y="26709"/>
                  </a:cubicBezTo>
                  <a:lnTo>
                    <a:pt x="37907" y="27825"/>
                  </a:lnTo>
                  <a:cubicBezTo>
                    <a:pt x="37646" y="27976"/>
                    <a:pt x="37680" y="28237"/>
                    <a:pt x="37979" y="28411"/>
                  </a:cubicBezTo>
                  <a:lnTo>
                    <a:pt x="39764" y="29442"/>
                  </a:lnTo>
                  <a:cubicBezTo>
                    <a:pt x="39929" y="29537"/>
                    <a:pt x="40139" y="29586"/>
                    <a:pt x="40339" y="29586"/>
                  </a:cubicBezTo>
                  <a:cubicBezTo>
                    <a:pt x="40504" y="29586"/>
                    <a:pt x="40663" y="29552"/>
                    <a:pt x="40781" y="29484"/>
                  </a:cubicBezTo>
                  <a:lnTo>
                    <a:pt x="42712" y="28370"/>
                  </a:lnTo>
                  <a:cubicBezTo>
                    <a:pt x="42972" y="28219"/>
                    <a:pt x="42939" y="27957"/>
                    <a:pt x="42637" y="27783"/>
                  </a:cubicBezTo>
                  <a:lnTo>
                    <a:pt x="40853" y="26752"/>
                  </a:lnTo>
                  <a:cubicBezTo>
                    <a:pt x="40689" y="26657"/>
                    <a:pt x="40478" y="26608"/>
                    <a:pt x="40279" y="26608"/>
                  </a:cubicBezTo>
                  <a:close/>
                  <a:moveTo>
                    <a:pt x="23656" y="26718"/>
                  </a:moveTo>
                  <a:cubicBezTo>
                    <a:pt x="23495" y="26718"/>
                    <a:pt x="23342" y="26751"/>
                    <a:pt x="23227" y="26817"/>
                  </a:cubicBezTo>
                  <a:lnTo>
                    <a:pt x="21276" y="27945"/>
                  </a:lnTo>
                  <a:cubicBezTo>
                    <a:pt x="21020" y="28091"/>
                    <a:pt x="21052" y="28347"/>
                    <a:pt x="21347" y="28517"/>
                  </a:cubicBezTo>
                  <a:lnTo>
                    <a:pt x="23154" y="29563"/>
                  </a:lnTo>
                  <a:cubicBezTo>
                    <a:pt x="23315" y="29656"/>
                    <a:pt x="23521" y="29703"/>
                    <a:pt x="23716" y="29703"/>
                  </a:cubicBezTo>
                  <a:cubicBezTo>
                    <a:pt x="23877" y="29703"/>
                    <a:pt x="24032" y="29670"/>
                    <a:pt x="24147" y="29604"/>
                  </a:cubicBezTo>
                  <a:lnTo>
                    <a:pt x="26100" y="28478"/>
                  </a:lnTo>
                  <a:cubicBezTo>
                    <a:pt x="26355" y="28329"/>
                    <a:pt x="26323" y="28073"/>
                    <a:pt x="26029" y="27904"/>
                  </a:cubicBezTo>
                  <a:lnTo>
                    <a:pt x="24220" y="26859"/>
                  </a:lnTo>
                  <a:cubicBezTo>
                    <a:pt x="24059" y="26766"/>
                    <a:pt x="23852" y="26718"/>
                    <a:pt x="23656" y="26718"/>
                  </a:cubicBezTo>
                  <a:close/>
                  <a:moveTo>
                    <a:pt x="31982" y="26588"/>
                  </a:moveTo>
                  <a:cubicBezTo>
                    <a:pt x="31892" y="26588"/>
                    <a:pt x="31806" y="26606"/>
                    <a:pt x="31742" y="26643"/>
                  </a:cubicBezTo>
                  <a:lnTo>
                    <a:pt x="29382" y="28005"/>
                  </a:lnTo>
                  <a:cubicBezTo>
                    <a:pt x="29240" y="28087"/>
                    <a:pt x="29257" y="28231"/>
                    <a:pt x="29422" y="28325"/>
                  </a:cubicBezTo>
                  <a:lnTo>
                    <a:pt x="31701" y="29642"/>
                  </a:lnTo>
                  <a:cubicBezTo>
                    <a:pt x="31790" y="29694"/>
                    <a:pt x="31905" y="29720"/>
                    <a:pt x="32013" y="29720"/>
                  </a:cubicBezTo>
                  <a:cubicBezTo>
                    <a:pt x="32104" y="29720"/>
                    <a:pt x="32191" y="29702"/>
                    <a:pt x="32255" y="29664"/>
                  </a:cubicBezTo>
                  <a:lnTo>
                    <a:pt x="34616" y="28302"/>
                  </a:lnTo>
                  <a:cubicBezTo>
                    <a:pt x="34756" y="28220"/>
                    <a:pt x="34740" y="28076"/>
                    <a:pt x="34576" y="27983"/>
                  </a:cubicBezTo>
                  <a:lnTo>
                    <a:pt x="32296" y="26665"/>
                  </a:lnTo>
                  <a:cubicBezTo>
                    <a:pt x="32206" y="26614"/>
                    <a:pt x="32091" y="26588"/>
                    <a:pt x="31982" y="26588"/>
                  </a:cubicBezTo>
                  <a:close/>
                  <a:moveTo>
                    <a:pt x="15360" y="26702"/>
                  </a:moveTo>
                  <a:cubicBezTo>
                    <a:pt x="15268" y="26702"/>
                    <a:pt x="15181" y="26720"/>
                    <a:pt x="15116" y="26758"/>
                  </a:cubicBezTo>
                  <a:lnTo>
                    <a:pt x="12762" y="28116"/>
                  </a:lnTo>
                  <a:cubicBezTo>
                    <a:pt x="12619" y="28199"/>
                    <a:pt x="12638" y="28344"/>
                    <a:pt x="12804" y="28440"/>
                  </a:cubicBezTo>
                  <a:lnTo>
                    <a:pt x="12803" y="28440"/>
                  </a:lnTo>
                  <a:lnTo>
                    <a:pt x="15073" y="29752"/>
                  </a:lnTo>
                  <a:cubicBezTo>
                    <a:pt x="15164" y="29804"/>
                    <a:pt x="15281" y="29831"/>
                    <a:pt x="15391" y="29831"/>
                  </a:cubicBezTo>
                  <a:cubicBezTo>
                    <a:pt x="15482" y="29831"/>
                    <a:pt x="15570" y="29813"/>
                    <a:pt x="15635" y="29775"/>
                  </a:cubicBezTo>
                  <a:lnTo>
                    <a:pt x="17989" y="28417"/>
                  </a:lnTo>
                  <a:cubicBezTo>
                    <a:pt x="18133" y="28334"/>
                    <a:pt x="18115" y="28188"/>
                    <a:pt x="17948" y="28093"/>
                  </a:cubicBezTo>
                  <a:lnTo>
                    <a:pt x="15677" y="26781"/>
                  </a:lnTo>
                  <a:cubicBezTo>
                    <a:pt x="15586" y="26728"/>
                    <a:pt x="15470" y="26702"/>
                    <a:pt x="15360" y="26702"/>
                  </a:cubicBezTo>
                  <a:close/>
                  <a:moveTo>
                    <a:pt x="36073" y="29036"/>
                  </a:moveTo>
                  <a:cubicBezTo>
                    <a:pt x="35908" y="29036"/>
                    <a:pt x="35749" y="29070"/>
                    <a:pt x="35631" y="29138"/>
                  </a:cubicBezTo>
                  <a:lnTo>
                    <a:pt x="33701" y="30252"/>
                  </a:lnTo>
                  <a:cubicBezTo>
                    <a:pt x="33441" y="30403"/>
                    <a:pt x="33474" y="30665"/>
                    <a:pt x="33774" y="30839"/>
                  </a:cubicBezTo>
                  <a:lnTo>
                    <a:pt x="35559" y="31870"/>
                  </a:lnTo>
                  <a:cubicBezTo>
                    <a:pt x="35723" y="31965"/>
                    <a:pt x="35934" y="32013"/>
                    <a:pt x="36134" y="32013"/>
                  </a:cubicBezTo>
                  <a:cubicBezTo>
                    <a:pt x="36299" y="32013"/>
                    <a:pt x="36457" y="31980"/>
                    <a:pt x="36574" y="31912"/>
                  </a:cubicBezTo>
                  <a:lnTo>
                    <a:pt x="38505" y="30798"/>
                  </a:lnTo>
                  <a:cubicBezTo>
                    <a:pt x="38765" y="30647"/>
                    <a:pt x="38733" y="30385"/>
                    <a:pt x="38432" y="30211"/>
                  </a:cubicBezTo>
                  <a:lnTo>
                    <a:pt x="36647" y="29180"/>
                  </a:lnTo>
                  <a:cubicBezTo>
                    <a:pt x="36483" y="29085"/>
                    <a:pt x="36273" y="29036"/>
                    <a:pt x="36073" y="29036"/>
                  </a:cubicBezTo>
                  <a:close/>
                  <a:moveTo>
                    <a:pt x="19452" y="29146"/>
                  </a:moveTo>
                  <a:cubicBezTo>
                    <a:pt x="19291" y="29146"/>
                    <a:pt x="19136" y="29178"/>
                    <a:pt x="19020" y="29245"/>
                  </a:cubicBezTo>
                  <a:lnTo>
                    <a:pt x="17069" y="30371"/>
                  </a:lnTo>
                  <a:cubicBezTo>
                    <a:pt x="16814" y="30518"/>
                    <a:pt x="16846" y="30776"/>
                    <a:pt x="17140" y="30945"/>
                  </a:cubicBezTo>
                  <a:lnTo>
                    <a:pt x="18949" y="31990"/>
                  </a:lnTo>
                  <a:cubicBezTo>
                    <a:pt x="19109" y="32083"/>
                    <a:pt x="19314" y="32130"/>
                    <a:pt x="19508" y="32130"/>
                  </a:cubicBezTo>
                  <a:cubicBezTo>
                    <a:pt x="19670" y="32130"/>
                    <a:pt x="19826" y="32097"/>
                    <a:pt x="19942" y="32031"/>
                  </a:cubicBezTo>
                  <a:lnTo>
                    <a:pt x="21893" y="30904"/>
                  </a:lnTo>
                  <a:cubicBezTo>
                    <a:pt x="22149" y="30757"/>
                    <a:pt x="22117" y="30500"/>
                    <a:pt x="21824" y="30330"/>
                  </a:cubicBezTo>
                  <a:lnTo>
                    <a:pt x="20015" y="29286"/>
                  </a:lnTo>
                  <a:cubicBezTo>
                    <a:pt x="19853" y="29193"/>
                    <a:pt x="19648" y="29146"/>
                    <a:pt x="19452" y="29146"/>
                  </a:cubicBezTo>
                  <a:close/>
                  <a:moveTo>
                    <a:pt x="27775" y="29016"/>
                  </a:moveTo>
                  <a:cubicBezTo>
                    <a:pt x="27685" y="29016"/>
                    <a:pt x="27599" y="29034"/>
                    <a:pt x="27535" y="29071"/>
                  </a:cubicBezTo>
                  <a:lnTo>
                    <a:pt x="25175" y="30433"/>
                  </a:lnTo>
                  <a:cubicBezTo>
                    <a:pt x="25033" y="30515"/>
                    <a:pt x="25051" y="30659"/>
                    <a:pt x="25215" y="30753"/>
                  </a:cubicBezTo>
                  <a:lnTo>
                    <a:pt x="27494" y="32070"/>
                  </a:lnTo>
                  <a:cubicBezTo>
                    <a:pt x="27584" y="32121"/>
                    <a:pt x="27699" y="32148"/>
                    <a:pt x="27808" y="32148"/>
                  </a:cubicBezTo>
                  <a:cubicBezTo>
                    <a:pt x="27898" y="32148"/>
                    <a:pt x="27984" y="32130"/>
                    <a:pt x="28049" y="32093"/>
                  </a:cubicBezTo>
                  <a:lnTo>
                    <a:pt x="30409" y="30730"/>
                  </a:lnTo>
                  <a:cubicBezTo>
                    <a:pt x="30551" y="30648"/>
                    <a:pt x="30533" y="30505"/>
                    <a:pt x="30369" y="30409"/>
                  </a:cubicBezTo>
                  <a:lnTo>
                    <a:pt x="28089" y="29095"/>
                  </a:lnTo>
                  <a:cubicBezTo>
                    <a:pt x="28000" y="29043"/>
                    <a:pt x="27884" y="29016"/>
                    <a:pt x="27775" y="29016"/>
                  </a:cubicBezTo>
                  <a:close/>
                  <a:moveTo>
                    <a:pt x="11154" y="29130"/>
                  </a:moveTo>
                  <a:cubicBezTo>
                    <a:pt x="11063" y="29130"/>
                    <a:pt x="10976" y="29148"/>
                    <a:pt x="10910" y="29186"/>
                  </a:cubicBezTo>
                  <a:lnTo>
                    <a:pt x="8558" y="30544"/>
                  </a:lnTo>
                  <a:cubicBezTo>
                    <a:pt x="8414" y="30627"/>
                    <a:pt x="8431" y="30773"/>
                    <a:pt x="8597" y="30868"/>
                  </a:cubicBezTo>
                  <a:lnTo>
                    <a:pt x="10869" y="32180"/>
                  </a:lnTo>
                  <a:cubicBezTo>
                    <a:pt x="10960" y="32232"/>
                    <a:pt x="11076" y="32259"/>
                    <a:pt x="11187" y="32259"/>
                  </a:cubicBezTo>
                  <a:cubicBezTo>
                    <a:pt x="11278" y="32259"/>
                    <a:pt x="11366" y="32241"/>
                    <a:pt x="11431" y="32203"/>
                  </a:cubicBezTo>
                  <a:lnTo>
                    <a:pt x="13784" y="30845"/>
                  </a:lnTo>
                  <a:cubicBezTo>
                    <a:pt x="13927" y="30762"/>
                    <a:pt x="13909" y="30617"/>
                    <a:pt x="13744" y="30521"/>
                  </a:cubicBezTo>
                  <a:lnTo>
                    <a:pt x="11472" y="29209"/>
                  </a:lnTo>
                  <a:cubicBezTo>
                    <a:pt x="11381" y="29157"/>
                    <a:pt x="11265" y="29130"/>
                    <a:pt x="11154" y="29130"/>
                  </a:cubicBezTo>
                  <a:close/>
                  <a:moveTo>
                    <a:pt x="31866" y="31463"/>
                  </a:moveTo>
                  <a:cubicBezTo>
                    <a:pt x="31701" y="31463"/>
                    <a:pt x="31544" y="31497"/>
                    <a:pt x="31426" y="31564"/>
                  </a:cubicBezTo>
                  <a:lnTo>
                    <a:pt x="29494" y="32680"/>
                  </a:lnTo>
                  <a:cubicBezTo>
                    <a:pt x="29234" y="32830"/>
                    <a:pt x="29267" y="33092"/>
                    <a:pt x="29568" y="33266"/>
                  </a:cubicBezTo>
                  <a:lnTo>
                    <a:pt x="31353" y="34297"/>
                  </a:lnTo>
                  <a:cubicBezTo>
                    <a:pt x="31517" y="34392"/>
                    <a:pt x="31727" y="34440"/>
                    <a:pt x="31926" y="34440"/>
                  </a:cubicBezTo>
                  <a:cubicBezTo>
                    <a:pt x="32092" y="34440"/>
                    <a:pt x="32249" y="34407"/>
                    <a:pt x="32367" y="34339"/>
                  </a:cubicBezTo>
                  <a:lnTo>
                    <a:pt x="32369" y="34339"/>
                  </a:lnTo>
                  <a:lnTo>
                    <a:pt x="34299" y="33225"/>
                  </a:lnTo>
                  <a:cubicBezTo>
                    <a:pt x="34561" y="33074"/>
                    <a:pt x="34526" y="32812"/>
                    <a:pt x="34226" y="32638"/>
                  </a:cubicBezTo>
                  <a:lnTo>
                    <a:pt x="32442" y="31607"/>
                  </a:lnTo>
                  <a:cubicBezTo>
                    <a:pt x="32277" y="31512"/>
                    <a:pt x="32066" y="31463"/>
                    <a:pt x="31866" y="31463"/>
                  </a:cubicBezTo>
                  <a:close/>
                  <a:moveTo>
                    <a:pt x="15245" y="31573"/>
                  </a:moveTo>
                  <a:cubicBezTo>
                    <a:pt x="15084" y="31573"/>
                    <a:pt x="14930" y="31605"/>
                    <a:pt x="14815" y="31672"/>
                  </a:cubicBezTo>
                  <a:lnTo>
                    <a:pt x="12863" y="32798"/>
                  </a:lnTo>
                  <a:cubicBezTo>
                    <a:pt x="12607" y="32946"/>
                    <a:pt x="12639" y="33202"/>
                    <a:pt x="12934" y="33372"/>
                  </a:cubicBezTo>
                  <a:lnTo>
                    <a:pt x="14742" y="34416"/>
                  </a:lnTo>
                  <a:cubicBezTo>
                    <a:pt x="14903" y="34510"/>
                    <a:pt x="15109" y="34558"/>
                    <a:pt x="15304" y="34558"/>
                  </a:cubicBezTo>
                  <a:cubicBezTo>
                    <a:pt x="15466" y="34558"/>
                    <a:pt x="15620" y="34525"/>
                    <a:pt x="15735" y="34459"/>
                  </a:cubicBezTo>
                  <a:lnTo>
                    <a:pt x="17688" y="33331"/>
                  </a:lnTo>
                  <a:cubicBezTo>
                    <a:pt x="17942" y="33184"/>
                    <a:pt x="17910" y="32928"/>
                    <a:pt x="17617" y="32759"/>
                  </a:cubicBezTo>
                  <a:lnTo>
                    <a:pt x="15808" y="31714"/>
                  </a:lnTo>
                  <a:cubicBezTo>
                    <a:pt x="15647" y="31620"/>
                    <a:pt x="15441" y="31573"/>
                    <a:pt x="15245" y="31573"/>
                  </a:cubicBezTo>
                  <a:close/>
                  <a:moveTo>
                    <a:pt x="23569" y="31443"/>
                  </a:moveTo>
                  <a:cubicBezTo>
                    <a:pt x="23479" y="31443"/>
                    <a:pt x="23393" y="31461"/>
                    <a:pt x="23328" y="31498"/>
                  </a:cubicBezTo>
                  <a:lnTo>
                    <a:pt x="20968" y="32860"/>
                  </a:lnTo>
                  <a:cubicBezTo>
                    <a:pt x="20826" y="32942"/>
                    <a:pt x="20844" y="33086"/>
                    <a:pt x="21008" y="33180"/>
                  </a:cubicBezTo>
                  <a:lnTo>
                    <a:pt x="23287" y="34497"/>
                  </a:lnTo>
                  <a:cubicBezTo>
                    <a:pt x="23378" y="34548"/>
                    <a:pt x="23493" y="34574"/>
                    <a:pt x="23602" y="34574"/>
                  </a:cubicBezTo>
                  <a:cubicBezTo>
                    <a:pt x="23693" y="34574"/>
                    <a:pt x="23779" y="34556"/>
                    <a:pt x="23843" y="34519"/>
                  </a:cubicBezTo>
                  <a:lnTo>
                    <a:pt x="26203" y="33157"/>
                  </a:lnTo>
                  <a:cubicBezTo>
                    <a:pt x="26345" y="33075"/>
                    <a:pt x="26327" y="32931"/>
                    <a:pt x="26162" y="32837"/>
                  </a:cubicBezTo>
                  <a:lnTo>
                    <a:pt x="23882" y="31520"/>
                  </a:lnTo>
                  <a:cubicBezTo>
                    <a:pt x="23793" y="31469"/>
                    <a:pt x="23678" y="31443"/>
                    <a:pt x="23569" y="31443"/>
                  </a:cubicBezTo>
                  <a:close/>
                  <a:moveTo>
                    <a:pt x="6948" y="31557"/>
                  </a:moveTo>
                  <a:cubicBezTo>
                    <a:pt x="6856" y="31557"/>
                    <a:pt x="6769" y="31575"/>
                    <a:pt x="6703" y="31613"/>
                  </a:cubicBezTo>
                  <a:lnTo>
                    <a:pt x="4351" y="32971"/>
                  </a:lnTo>
                  <a:cubicBezTo>
                    <a:pt x="4207" y="33054"/>
                    <a:pt x="4225" y="33199"/>
                    <a:pt x="4392" y="33296"/>
                  </a:cubicBezTo>
                  <a:lnTo>
                    <a:pt x="6663" y="34607"/>
                  </a:lnTo>
                  <a:cubicBezTo>
                    <a:pt x="6754" y="34660"/>
                    <a:pt x="6871" y="34687"/>
                    <a:pt x="6981" y="34687"/>
                  </a:cubicBezTo>
                  <a:cubicBezTo>
                    <a:pt x="7072" y="34687"/>
                    <a:pt x="7159" y="34669"/>
                    <a:pt x="7224" y="34631"/>
                  </a:cubicBezTo>
                  <a:lnTo>
                    <a:pt x="9577" y="33272"/>
                  </a:lnTo>
                  <a:cubicBezTo>
                    <a:pt x="9720" y="33190"/>
                    <a:pt x="9704" y="33045"/>
                    <a:pt x="9537" y="32948"/>
                  </a:cubicBezTo>
                  <a:lnTo>
                    <a:pt x="7265" y="31637"/>
                  </a:lnTo>
                  <a:cubicBezTo>
                    <a:pt x="7175" y="31584"/>
                    <a:pt x="7058" y="31557"/>
                    <a:pt x="6948" y="31557"/>
                  </a:cubicBezTo>
                  <a:close/>
                  <a:moveTo>
                    <a:pt x="61154" y="19306"/>
                  </a:moveTo>
                  <a:cubicBezTo>
                    <a:pt x="60984" y="19306"/>
                    <a:pt x="60822" y="19340"/>
                    <a:pt x="60700" y="19410"/>
                  </a:cubicBezTo>
                  <a:lnTo>
                    <a:pt x="33613" y="35042"/>
                  </a:lnTo>
                  <a:cubicBezTo>
                    <a:pt x="33345" y="35197"/>
                    <a:pt x="33379" y="35467"/>
                    <a:pt x="33689" y="35647"/>
                  </a:cubicBezTo>
                  <a:lnTo>
                    <a:pt x="35441" y="36658"/>
                  </a:lnTo>
                  <a:cubicBezTo>
                    <a:pt x="35611" y="36756"/>
                    <a:pt x="35828" y="36806"/>
                    <a:pt x="36034" y="36806"/>
                  </a:cubicBezTo>
                  <a:cubicBezTo>
                    <a:pt x="36204" y="36806"/>
                    <a:pt x="36366" y="36772"/>
                    <a:pt x="36488" y="36702"/>
                  </a:cubicBezTo>
                  <a:lnTo>
                    <a:pt x="63574" y="21069"/>
                  </a:lnTo>
                  <a:cubicBezTo>
                    <a:pt x="63843" y="20914"/>
                    <a:pt x="63810" y="20643"/>
                    <a:pt x="63500" y="20466"/>
                  </a:cubicBezTo>
                  <a:lnTo>
                    <a:pt x="63500" y="20465"/>
                  </a:lnTo>
                  <a:lnTo>
                    <a:pt x="61748" y="19454"/>
                  </a:lnTo>
                  <a:cubicBezTo>
                    <a:pt x="61578" y="19356"/>
                    <a:pt x="61360" y="19306"/>
                    <a:pt x="61154" y="19306"/>
                  </a:cubicBezTo>
                  <a:close/>
                  <a:moveTo>
                    <a:pt x="27661" y="33891"/>
                  </a:moveTo>
                  <a:cubicBezTo>
                    <a:pt x="27495" y="33891"/>
                    <a:pt x="27337" y="33924"/>
                    <a:pt x="27219" y="33992"/>
                  </a:cubicBezTo>
                  <a:lnTo>
                    <a:pt x="25287" y="35107"/>
                  </a:lnTo>
                  <a:cubicBezTo>
                    <a:pt x="25027" y="35258"/>
                    <a:pt x="25060" y="35520"/>
                    <a:pt x="25360" y="35694"/>
                  </a:cubicBezTo>
                  <a:lnTo>
                    <a:pt x="27145" y="36725"/>
                  </a:lnTo>
                  <a:cubicBezTo>
                    <a:pt x="27310" y="36819"/>
                    <a:pt x="27521" y="36868"/>
                    <a:pt x="27721" y="36868"/>
                  </a:cubicBezTo>
                  <a:cubicBezTo>
                    <a:pt x="27886" y="36868"/>
                    <a:pt x="28044" y="36835"/>
                    <a:pt x="28162" y="36767"/>
                  </a:cubicBezTo>
                  <a:lnTo>
                    <a:pt x="30094" y="35652"/>
                  </a:lnTo>
                  <a:cubicBezTo>
                    <a:pt x="30354" y="35502"/>
                    <a:pt x="30321" y="35240"/>
                    <a:pt x="30020" y="35066"/>
                  </a:cubicBezTo>
                  <a:lnTo>
                    <a:pt x="28235" y="34035"/>
                  </a:lnTo>
                  <a:cubicBezTo>
                    <a:pt x="28071" y="33940"/>
                    <a:pt x="27860" y="33891"/>
                    <a:pt x="27661" y="33891"/>
                  </a:cubicBezTo>
                  <a:close/>
                  <a:moveTo>
                    <a:pt x="19365" y="33870"/>
                  </a:moveTo>
                  <a:cubicBezTo>
                    <a:pt x="19274" y="33870"/>
                    <a:pt x="19188" y="33889"/>
                    <a:pt x="19123" y="33926"/>
                  </a:cubicBezTo>
                  <a:lnTo>
                    <a:pt x="16763" y="35288"/>
                  </a:lnTo>
                  <a:cubicBezTo>
                    <a:pt x="16621" y="35370"/>
                    <a:pt x="16639" y="35512"/>
                    <a:pt x="16802" y="35608"/>
                  </a:cubicBezTo>
                  <a:lnTo>
                    <a:pt x="19082" y="36925"/>
                  </a:lnTo>
                  <a:cubicBezTo>
                    <a:pt x="19172" y="36976"/>
                    <a:pt x="19286" y="37003"/>
                    <a:pt x="19395" y="37003"/>
                  </a:cubicBezTo>
                  <a:cubicBezTo>
                    <a:pt x="19486" y="37003"/>
                    <a:pt x="19572" y="36984"/>
                    <a:pt x="19636" y="36947"/>
                  </a:cubicBezTo>
                  <a:lnTo>
                    <a:pt x="21996" y="35585"/>
                  </a:lnTo>
                  <a:cubicBezTo>
                    <a:pt x="22138" y="35503"/>
                    <a:pt x="22120" y="35359"/>
                    <a:pt x="21957" y="35266"/>
                  </a:cubicBezTo>
                  <a:lnTo>
                    <a:pt x="19677" y="33949"/>
                  </a:lnTo>
                  <a:cubicBezTo>
                    <a:pt x="19588" y="33897"/>
                    <a:pt x="19474" y="33870"/>
                    <a:pt x="19365" y="33870"/>
                  </a:cubicBezTo>
                  <a:close/>
                  <a:moveTo>
                    <a:pt x="2741" y="33985"/>
                  </a:moveTo>
                  <a:cubicBezTo>
                    <a:pt x="2650" y="33985"/>
                    <a:pt x="2563" y="34003"/>
                    <a:pt x="2498" y="34041"/>
                  </a:cubicBezTo>
                  <a:lnTo>
                    <a:pt x="145" y="35399"/>
                  </a:lnTo>
                  <a:cubicBezTo>
                    <a:pt x="0" y="35482"/>
                    <a:pt x="18" y="35627"/>
                    <a:pt x="185" y="35724"/>
                  </a:cubicBezTo>
                  <a:lnTo>
                    <a:pt x="2457" y="37035"/>
                  </a:lnTo>
                  <a:cubicBezTo>
                    <a:pt x="2548" y="37088"/>
                    <a:pt x="2665" y="37116"/>
                    <a:pt x="2775" y="37116"/>
                  </a:cubicBezTo>
                  <a:cubicBezTo>
                    <a:pt x="2866" y="37116"/>
                    <a:pt x="2953" y="37097"/>
                    <a:pt x="3017" y="37059"/>
                  </a:cubicBezTo>
                  <a:lnTo>
                    <a:pt x="5371" y="35702"/>
                  </a:lnTo>
                  <a:cubicBezTo>
                    <a:pt x="5515" y="35617"/>
                    <a:pt x="5497" y="35471"/>
                    <a:pt x="5332" y="35378"/>
                  </a:cubicBezTo>
                  <a:lnTo>
                    <a:pt x="3060" y="34065"/>
                  </a:lnTo>
                  <a:cubicBezTo>
                    <a:pt x="2968" y="34012"/>
                    <a:pt x="2852" y="33985"/>
                    <a:pt x="2741" y="33985"/>
                  </a:cubicBezTo>
                  <a:close/>
                  <a:moveTo>
                    <a:pt x="31765" y="36267"/>
                  </a:moveTo>
                  <a:cubicBezTo>
                    <a:pt x="31595" y="36267"/>
                    <a:pt x="31432" y="36301"/>
                    <a:pt x="31309" y="36372"/>
                  </a:cubicBezTo>
                  <a:lnTo>
                    <a:pt x="29408" y="37470"/>
                  </a:lnTo>
                  <a:cubicBezTo>
                    <a:pt x="29138" y="37624"/>
                    <a:pt x="29172" y="37894"/>
                    <a:pt x="29484" y="38074"/>
                  </a:cubicBezTo>
                  <a:lnTo>
                    <a:pt x="31234" y="39085"/>
                  </a:lnTo>
                  <a:cubicBezTo>
                    <a:pt x="31404" y="39183"/>
                    <a:pt x="31621" y="39233"/>
                    <a:pt x="31827" y="39233"/>
                  </a:cubicBezTo>
                  <a:cubicBezTo>
                    <a:pt x="31998" y="39233"/>
                    <a:pt x="32160" y="39199"/>
                    <a:pt x="32281" y="39129"/>
                  </a:cubicBezTo>
                  <a:lnTo>
                    <a:pt x="34184" y="38031"/>
                  </a:lnTo>
                  <a:cubicBezTo>
                    <a:pt x="34452" y="37877"/>
                    <a:pt x="34417" y="37606"/>
                    <a:pt x="34108" y="37427"/>
                  </a:cubicBezTo>
                  <a:lnTo>
                    <a:pt x="32357" y="36415"/>
                  </a:lnTo>
                  <a:cubicBezTo>
                    <a:pt x="32187" y="36317"/>
                    <a:pt x="31971" y="36267"/>
                    <a:pt x="31765" y="36267"/>
                  </a:cubicBezTo>
                  <a:close/>
                  <a:moveTo>
                    <a:pt x="23453" y="36318"/>
                  </a:moveTo>
                  <a:cubicBezTo>
                    <a:pt x="23288" y="36318"/>
                    <a:pt x="23131" y="36351"/>
                    <a:pt x="23013" y="36419"/>
                  </a:cubicBezTo>
                  <a:lnTo>
                    <a:pt x="21082" y="37535"/>
                  </a:lnTo>
                  <a:cubicBezTo>
                    <a:pt x="20821" y="37685"/>
                    <a:pt x="20855" y="37947"/>
                    <a:pt x="21154" y="38121"/>
                  </a:cubicBezTo>
                  <a:lnTo>
                    <a:pt x="22939" y="39152"/>
                  </a:lnTo>
                  <a:cubicBezTo>
                    <a:pt x="23104" y="39247"/>
                    <a:pt x="23314" y="39295"/>
                    <a:pt x="23514" y="39295"/>
                  </a:cubicBezTo>
                  <a:cubicBezTo>
                    <a:pt x="23679" y="39295"/>
                    <a:pt x="23837" y="39262"/>
                    <a:pt x="23955" y="39194"/>
                  </a:cubicBezTo>
                  <a:lnTo>
                    <a:pt x="25887" y="38080"/>
                  </a:lnTo>
                  <a:cubicBezTo>
                    <a:pt x="26147" y="37928"/>
                    <a:pt x="26114" y="37667"/>
                    <a:pt x="25814" y="37492"/>
                  </a:cubicBezTo>
                  <a:lnTo>
                    <a:pt x="24029" y="36462"/>
                  </a:lnTo>
                  <a:cubicBezTo>
                    <a:pt x="23864" y="36367"/>
                    <a:pt x="23653" y="36318"/>
                    <a:pt x="23453" y="36318"/>
                  </a:cubicBezTo>
                  <a:close/>
                  <a:moveTo>
                    <a:pt x="11073" y="33980"/>
                  </a:moveTo>
                  <a:cubicBezTo>
                    <a:pt x="10912" y="33980"/>
                    <a:pt x="10757" y="34013"/>
                    <a:pt x="10642" y="34080"/>
                  </a:cubicBezTo>
                  <a:lnTo>
                    <a:pt x="4451" y="37653"/>
                  </a:lnTo>
                  <a:cubicBezTo>
                    <a:pt x="4195" y="37801"/>
                    <a:pt x="4227" y="38057"/>
                    <a:pt x="4522" y="38227"/>
                  </a:cubicBezTo>
                  <a:lnTo>
                    <a:pt x="6329" y="39271"/>
                  </a:lnTo>
                  <a:cubicBezTo>
                    <a:pt x="6490" y="39365"/>
                    <a:pt x="6696" y="39413"/>
                    <a:pt x="6892" y="39413"/>
                  </a:cubicBezTo>
                  <a:cubicBezTo>
                    <a:pt x="7054" y="39413"/>
                    <a:pt x="7208" y="39380"/>
                    <a:pt x="7324" y="39314"/>
                  </a:cubicBezTo>
                  <a:lnTo>
                    <a:pt x="13516" y="35739"/>
                  </a:lnTo>
                  <a:cubicBezTo>
                    <a:pt x="13770" y="35593"/>
                    <a:pt x="13738" y="35337"/>
                    <a:pt x="13445" y="35166"/>
                  </a:cubicBezTo>
                  <a:lnTo>
                    <a:pt x="11635" y="34121"/>
                  </a:lnTo>
                  <a:cubicBezTo>
                    <a:pt x="11475" y="34028"/>
                    <a:pt x="11269" y="33980"/>
                    <a:pt x="11073" y="33980"/>
                  </a:cubicBezTo>
                  <a:close/>
                  <a:moveTo>
                    <a:pt x="15157" y="36296"/>
                  </a:moveTo>
                  <a:cubicBezTo>
                    <a:pt x="15067" y="36296"/>
                    <a:pt x="14982" y="36314"/>
                    <a:pt x="14917" y="36351"/>
                  </a:cubicBezTo>
                  <a:lnTo>
                    <a:pt x="12557" y="37713"/>
                  </a:lnTo>
                  <a:cubicBezTo>
                    <a:pt x="12415" y="37797"/>
                    <a:pt x="12433" y="37941"/>
                    <a:pt x="12597" y="38034"/>
                  </a:cubicBezTo>
                  <a:lnTo>
                    <a:pt x="14877" y="39351"/>
                  </a:lnTo>
                  <a:cubicBezTo>
                    <a:pt x="14966" y="39403"/>
                    <a:pt x="15081" y="39429"/>
                    <a:pt x="15190" y="39429"/>
                  </a:cubicBezTo>
                  <a:cubicBezTo>
                    <a:pt x="15280" y="39429"/>
                    <a:pt x="15366" y="39411"/>
                    <a:pt x="15431" y="39374"/>
                  </a:cubicBezTo>
                  <a:lnTo>
                    <a:pt x="17791" y="38012"/>
                  </a:lnTo>
                  <a:cubicBezTo>
                    <a:pt x="17933" y="37930"/>
                    <a:pt x="17915" y="37786"/>
                    <a:pt x="17751" y="37691"/>
                  </a:cubicBezTo>
                  <a:lnTo>
                    <a:pt x="15472" y="36375"/>
                  </a:lnTo>
                  <a:cubicBezTo>
                    <a:pt x="15381" y="36323"/>
                    <a:pt x="15266" y="36296"/>
                    <a:pt x="15157" y="36296"/>
                  </a:cubicBezTo>
                  <a:close/>
                  <a:moveTo>
                    <a:pt x="27558" y="38695"/>
                  </a:moveTo>
                  <a:cubicBezTo>
                    <a:pt x="27388" y="38695"/>
                    <a:pt x="27225" y="38729"/>
                    <a:pt x="27104" y="38799"/>
                  </a:cubicBezTo>
                  <a:lnTo>
                    <a:pt x="25201" y="39896"/>
                  </a:lnTo>
                  <a:cubicBezTo>
                    <a:pt x="24933" y="40051"/>
                    <a:pt x="24966" y="40322"/>
                    <a:pt x="25277" y="40500"/>
                  </a:cubicBezTo>
                  <a:lnTo>
                    <a:pt x="27028" y="41513"/>
                  </a:lnTo>
                  <a:cubicBezTo>
                    <a:pt x="27198" y="41611"/>
                    <a:pt x="27414" y="41661"/>
                    <a:pt x="27620" y="41661"/>
                  </a:cubicBezTo>
                  <a:cubicBezTo>
                    <a:pt x="27790" y="41661"/>
                    <a:pt x="27953" y="41626"/>
                    <a:pt x="28076" y="41556"/>
                  </a:cubicBezTo>
                  <a:lnTo>
                    <a:pt x="29977" y="40458"/>
                  </a:lnTo>
                  <a:cubicBezTo>
                    <a:pt x="30245" y="40304"/>
                    <a:pt x="30212" y="40033"/>
                    <a:pt x="29901" y="39854"/>
                  </a:cubicBezTo>
                  <a:lnTo>
                    <a:pt x="28151" y="38843"/>
                  </a:lnTo>
                  <a:cubicBezTo>
                    <a:pt x="27982" y="38745"/>
                    <a:pt x="27764" y="38695"/>
                    <a:pt x="27558" y="38695"/>
                  </a:cubicBezTo>
                  <a:close/>
                  <a:moveTo>
                    <a:pt x="19249" y="38746"/>
                  </a:moveTo>
                  <a:cubicBezTo>
                    <a:pt x="19084" y="38746"/>
                    <a:pt x="18926" y="38779"/>
                    <a:pt x="18808" y="38847"/>
                  </a:cubicBezTo>
                  <a:lnTo>
                    <a:pt x="16876" y="39962"/>
                  </a:lnTo>
                  <a:cubicBezTo>
                    <a:pt x="16616" y="40113"/>
                    <a:pt x="16648" y="40375"/>
                    <a:pt x="16949" y="40549"/>
                  </a:cubicBezTo>
                  <a:lnTo>
                    <a:pt x="18734" y="41578"/>
                  </a:lnTo>
                  <a:cubicBezTo>
                    <a:pt x="18898" y="41674"/>
                    <a:pt x="19109" y="41723"/>
                    <a:pt x="19309" y="41723"/>
                  </a:cubicBezTo>
                  <a:cubicBezTo>
                    <a:pt x="19474" y="41723"/>
                    <a:pt x="19632" y="41689"/>
                    <a:pt x="19750" y="41621"/>
                  </a:cubicBezTo>
                  <a:lnTo>
                    <a:pt x="21681" y="40506"/>
                  </a:lnTo>
                  <a:cubicBezTo>
                    <a:pt x="21942" y="40357"/>
                    <a:pt x="21908" y="40093"/>
                    <a:pt x="21609" y="39921"/>
                  </a:cubicBezTo>
                  <a:lnTo>
                    <a:pt x="19822" y="38890"/>
                  </a:lnTo>
                  <a:cubicBezTo>
                    <a:pt x="19658" y="38795"/>
                    <a:pt x="19448" y="38746"/>
                    <a:pt x="19249" y="38746"/>
                  </a:cubicBezTo>
                  <a:close/>
                  <a:moveTo>
                    <a:pt x="10951" y="38726"/>
                  </a:moveTo>
                  <a:cubicBezTo>
                    <a:pt x="10861" y="38726"/>
                    <a:pt x="10775" y="38744"/>
                    <a:pt x="10711" y="38781"/>
                  </a:cubicBezTo>
                  <a:lnTo>
                    <a:pt x="8350" y="40143"/>
                  </a:lnTo>
                  <a:cubicBezTo>
                    <a:pt x="8208" y="40225"/>
                    <a:pt x="8226" y="40369"/>
                    <a:pt x="8390" y="40463"/>
                  </a:cubicBezTo>
                  <a:lnTo>
                    <a:pt x="10670" y="41780"/>
                  </a:lnTo>
                  <a:cubicBezTo>
                    <a:pt x="10759" y="41832"/>
                    <a:pt x="10873" y="41858"/>
                    <a:pt x="10982" y="41858"/>
                  </a:cubicBezTo>
                  <a:cubicBezTo>
                    <a:pt x="11072" y="41858"/>
                    <a:pt x="11159" y="41840"/>
                    <a:pt x="11224" y="41802"/>
                  </a:cubicBezTo>
                  <a:lnTo>
                    <a:pt x="13584" y="40440"/>
                  </a:lnTo>
                  <a:cubicBezTo>
                    <a:pt x="13726" y="40358"/>
                    <a:pt x="13708" y="40214"/>
                    <a:pt x="13544" y="40120"/>
                  </a:cubicBezTo>
                  <a:lnTo>
                    <a:pt x="11265" y="38803"/>
                  </a:lnTo>
                  <a:cubicBezTo>
                    <a:pt x="11175" y="38752"/>
                    <a:pt x="11060" y="38726"/>
                    <a:pt x="10951" y="38726"/>
                  </a:cubicBezTo>
                  <a:close/>
                  <a:moveTo>
                    <a:pt x="23353" y="41122"/>
                  </a:moveTo>
                  <a:cubicBezTo>
                    <a:pt x="23182" y="41122"/>
                    <a:pt x="23019" y="41156"/>
                    <a:pt x="22897" y="41227"/>
                  </a:cubicBezTo>
                  <a:lnTo>
                    <a:pt x="20996" y="42325"/>
                  </a:lnTo>
                  <a:cubicBezTo>
                    <a:pt x="20726" y="42479"/>
                    <a:pt x="20761" y="42750"/>
                    <a:pt x="21071" y="42929"/>
                  </a:cubicBezTo>
                  <a:lnTo>
                    <a:pt x="22821" y="43940"/>
                  </a:lnTo>
                  <a:cubicBezTo>
                    <a:pt x="22991" y="44038"/>
                    <a:pt x="23209" y="44088"/>
                    <a:pt x="23415" y="44088"/>
                  </a:cubicBezTo>
                  <a:cubicBezTo>
                    <a:pt x="23585" y="44088"/>
                    <a:pt x="23748" y="44054"/>
                    <a:pt x="23869" y="43984"/>
                  </a:cubicBezTo>
                  <a:lnTo>
                    <a:pt x="25772" y="42886"/>
                  </a:lnTo>
                  <a:cubicBezTo>
                    <a:pt x="26040" y="42730"/>
                    <a:pt x="26006" y="42461"/>
                    <a:pt x="25696" y="42282"/>
                  </a:cubicBezTo>
                  <a:lnTo>
                    <a:pt x="23944" y="41269"/>
                  </a:lnTo>
                  <a:cubicBezTo>
                    <a:pt x="23775" y="41172"/>
                    <a:pt x="23558" y="41122"/>
                    <a:pt x="23353" y="41122"/>
                  </a:cubicBezTo>
                  <a:close/>
                  <a:moveTo>
                    <a:pt x="15041" y="41173"/>
                  </a:moveTo>
                  <a:cubicBezTo>
                    <a:pt x="14876" y="41173"/>
                    <a:pt x="14719" y="41206"/>
                    <a:pt x="14601" y="41274"/>
                  </a:cubicBezTo>
                  <a:lnTo>
                    <a:pt x="12669" y="42390"/>
                  </a:lnTo>
                  <a:cubicBezTo>
                    <a:pt x="12409" y="42540"/>
                    <a:pt x="12442" y="42801"/>
                    <a:pt x="12742" y="42976"/>
                  </a:cubicBezTo>
                  <a:lnTo>
                    <a:pt x="14527" y="44006"/>
                  </a:lnTo>
                  <a:cubicBezTo>
                    <a:pt x="14692" y="44102"/>
                    <a:pt x="14903" y="44151"/>
                    <a:pt x="15102" y="44151"/>
                  </a:cubicBezTo>
                  <a:cubicBezTo>
                    <a:pt x="15267" y="44151"/>
                    <a:pt x="15425" y="44117"/>
                    <a:pt x="15543" y="44049"/>
                  </a:cubicBezTo>
                  <a:lnTo>
                    <a:pt x="17474" y="42935"/>
                  </a:lnTo>
                  <a:cubicBezTo>
                    <a:pt x="17735" y="42783"/>
                    <a:pt x="17703" y="42521"/>
                    <a:pt x="17402" y="42347"/>
                  </a:cubicBezTo>
                  <a:lnTo>
                    <a:pt x="15617" y="41316"/>
                  </a:lnTo>
                  <a:cubicBezTo>
                    <a:pt x="15453" y="41222"/>
                    <a:pt x="15242" y="41173"/>
                    <a:pt x="15041" y="41173"/>
                  </a:cubicBezTo>
                  <a:close/>
                  <a:moveTo>
                    <a:pt x="19145" y="43550"/>
                  </a:moveTo>
                  <a:cubicBezTo>
                    <a:pt x="18975" y="43550"/>
                    <a:pt x="18813" y="43584"/>
                    <a:pt x="18691" y="43654"/>
                  </a:cubicBezTo>
                  <a:lnTo>
                    <a:pt x="16789" y="44751"/>
                  </a:lnTo>
                  <a:cubicBezTo>
                    <a:pt x="16521" y="44906"/>
                    <a:pt x="16554" y="45177"/>
                    <a:pt x="16864" y="45355"/>
                  </a:cubicBezTo>
                  <a:lnTo>
                    <a:pt x="18616" y="46367"/>
                  </a:lnTo>
                  <a:cubicBezTo>
                    <a:pt x="18786" y="46465"/>
                    <a:pt x="19003" y="46516"/>
                    <a:pt x="19208" y="46516"/>
                  </a:cubicBezTo>
                  <a:cubicBezTo>
                    <a:pt x="19379" y="46516"/>
                    <a:pt x="19541" y="46481"/>
                    <a:pt x="19663" y="46410"/>
                  </a:cubicBezTo>
                  <a:lnTo>
                    <a:pt x="21565" y="45313"/>
                  </a:lnTo>
                  <a:cubicBezTo>
                    <a:pt x="21833" y="45159"/>
                    <a:pt x="21799" y="44888"/>
                    <a:pt x="21489" y="44709"/>
                  </a:cubicBezTo>
                  <a:lnTo>
                    <a:pt x="21491" y="44709"/>
                  </a:lnTo>
                  <a:lnTo>
                    <a:pt x="19739" y="43698"/>
                  </a:lnTo>
                  <a:cubicBezTo>
                    <a:pt x="19569" y="43600"/>
                    <a:pt x="19351" y="43550"/>
                    <a:pt x="19145" y="43550"/>
                  </a:cubicBezTo>
                  <a:close/>
                </a:path>
              </a:pathLst>
            </a:custGeom>
            <a:gradFill>
              <a:gsLst>
                <a:gs pos="0">
                  <a:srgbClr val="FFFFFF">
                    <a:alpha val="11372"/>
                  </a:srgbClr>
                </a:gs>
                <a:gs pos="50000">
                  <a:srgbClr val="E354F7">
                    <a:alpha val="56862"/>
                  </a:srgbClr>
                </a:gs>
                <a:gs pos="100000">
                  <a:srgbClr val="10ECFF">
                    <a:alpha val="86274"/>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52"/>
            <p:cNvSpPr/>
            <p:nvPr/>
          </p:nvSpPr>
          <p:spPr>
            <a:xfrm>
              <a:off x="2117400" y="2604475"/>
              <a:ext cx="2017975" cy="1164800"/>
            </a:xfrm>
            <a:custGeom>
              <a:avLst/>
              <a:gdLst/>
              <a:ahLst/>
              <a:cxnLst/>
              <a:rect l="l" t="t" r="r" b="b"/>
              <a:pathLst>
                <a:path w="80719" h="46592" extrusionOk="0">
                  <a:moveTo>
                    <a:pt x="23226" y="26844"/>
                  </a:moveTo>
                  <a:lnTo>
                    <a:pt x="21275" y="27970"/>
                  </a:lnTo>
                  <a:cubicBezTo>
                    <a:pt x="21019" y="28117"/>
                    <a:pt x="21051" y="28374"/>
                    <a:pt x="21346" y="28544"/>
                  </a:cubicBezTo>
                  <a:lnTo>
                    <a:pt x="23153" y="29588"/>
                  </a:lnTo>
                  <a:cubicBezTo>
                    <a:pt x="23447" y="29758"/>
                    <a:pt x="23892" y="29776"/>
                    <a:pt x="24146" y="29629"/>
                  </a:cubicBezTo>
                  <a:lnTo>
                    <a:pt x="26099" y="28503"/>
                  </a:lnTo>
                  <a:cubicBezTo>
                    <a:pt x="26354" y="28356"/>
                    <a:pt x="26322" y="28099"/>
                    <a:pt x="26028" y="27929"/>
                  </a:cubicBezTo>
                  <a:lnTo>
                    <a:pt x="24219" y="26884"/>
                  </a:lnTo>
                  <a:cubicBezTo>
                    <a:pt x="23925" y="26715"/>
                    <a:pt x="23480" y="26697"/>
                    <a:pt x="23226" y="26844"/>
                  </a:cubicBezTo>
                  <a:close/>
                  <a:moveTo>
                    <a:pt x="27431" y="24415"/>
                  </a:moveTo>
                  <a:lnTo>
                    <a:pt x="25480" y="25542"/>
                  </a:lnTo>
                  <a:cubicBezTo>
                    <a:pt x="25226" y="25689"/>
                    <a:pt x="25258" y="25946"/>
                    <a:pt x="25551" y="26115"/>
                  </a:cubicBezTo>
                  <a:lnTo>
                    <a:pt x="27360" y="27160"/>
                  </a:lnTo>
                  <a:cubicBezTo>
                    <a:pt x="27654" y="27331"/>
                    <a:pt x="28099" y="27349"/>
                    <a:pt x="28353" y="27202"/>
                  </a:cubicBezTo>
                  <a:lnTo>
                    <a:pt x="30305" y="26075"/>
                  </a:lnTo>
                  <a:cubicBezTo>
                    <a:pt x="30560" y="25928"/>
                    <a:pt x="30529" y="25670"/>
                    <a:pt x="30233" y="25501"/>
                  </a:cubicBezTo>
                  <a:lnTo>
                    <a:pt x="28426" y="24456"/>
                  </a:lnTo>
                  <a:cubicBezTo>
                    <a:pt x="28132" y="24287"/>
                    <a:pt x="27687" y="24269"/>
                    <a:pt x="27431" y="24415"/>
                  </a:cubicBezTo>
                  <a:close/>
                  <a:moveTo>
                    <a:pt x="19019" y="29270"/>
                  </a:moveTo>
                  <a:lnTo>
                    <a:pt x="17068" y="30397"/>
                  </a:lnTo>
                  <a:cubicBezTo>
                    <a:pt x="16813" y="30543"/>
                    <a:pt x="16845" y="30801"/>
                    <a:pt x="17139" y="30970"/>
                  </a:cubicBezTo>
                  <a:lnTo>
                    <a:pt x="18948" y="32015"/>
                  </a:lnTo>
                  <a:cubicBezTo>
                    <a:pt x="19242" y="32186"/>
                    <a:pt x="19685" y="32204"/>
                    <a:pt x="19941" y="32057"/>
                  </a:cubicBezTo>
                  <a:lnTo>
                    <a:pt x="21892" y="30929"/>
                  </a:lnTo>
                  <a:cubicBezTo>
                    <a:pt x="22148" y="30783"/>
                    <a:pt x="22116" y="30527"/>
                    <a:pt x="21823" y="30356"/>
                  </a:cubicBezTo>
                  <a:lnTo>
                    <a:pt x="20014" y="29311"/>
                  </a:lnTo>
                  <a:cubicBezTo>
                    <a:pt x="19718" y="29142"/>
                    <a:pt x="19275" y="29123"/>
                    <a:pt x="19019" y="29270"/>
                  </a:cubicBezTo>
                  <a:close/>
                  <a:moveTo>
                    <a:pt x="31638" y="21989"/>
                  </a:moveTo>
                  <a:lnTo>
                    <a:pt x="29685" y="23115"/>
                  </a:lnTo>
                  <a:cubicBezTo>
                    <a:pt x="29431" y="23262"/>
                    <a:pt x="29463" y="23519"/>
                    <a:pt x="29757" y="23689"/>
                  </a:cubicBezTo>
                  <a:lnTo>
                    <a:pt x="31566" y="24733"/>
                  </a:lnTo>
                  <a:cubicBezTo>
                    <a:pt x="31859" y="24903"/>
                    <a:pt x="32304" y="24921"/>
                    <a:pt x="32559" y="24774"/>
                  </a:cubicBezTo>
                  <a:lnTo>
                    <a:pt x="34512" y="23648"/>
                  </a:lnTo>
                  <a:cubicBezTo>
                    <a:pt x="34766" y="23501"/>
                    <a:pt x="34734" y="23244"/>
                    <a:pt x="34440" y="23074"/>
                  </a:cubicBezTo>
                  <a:lnTo>
                    <a:pt x="32631" y="22030"/>
                  </a:lnTo>
                  <a:cubicBezTo>
                    <a:pt x="32338" y="21860"/>
                    <a:pt x="31893" y="21842"/>
                    <a:pt x="31638" y="21989"/>
                  </a:cubicBezTo>
                  <a:close/>
                  <a:moveTo>
                    <a:pt x="40051" y="17134"/>
                  </a:moveTo>
                  <a:lnTo>
                    <a:pt x="38098" y="18260"/>
                  </a:lnTo>
                  <a:cubicBezTo>
                    <a:pt x="37844" y="18407"/>
                    <a:pt x="37875" y="18663"/>
                    <a:pt x="38169" y="18834"/>
                  </a:cubicBezTo>
                  <a:lnTo>
                    <a:pt x="39978" y="19878"/>
                  </a:lnTo>
                  <a:cubicBezTo>
                    <a:pt x="40272" y="20048"/>
                    <a:pt x="40717" y="20066"/>
                    <a:pt x="40971" y="19919"/>
                  </a:cubicBezTo>
                  <a:lnTo>
                    <a:pt x="42924" y="18793"/>
                  </a:lnTo>
                  <a:cubicBezTo>
                    <a:pt x="43178" y="18646"/>
                    <a:pt x="43147" y="18389"/>
                    <a:pt x="42853" y="18219"/>
                  </a:cubicBezTo>
                  <a:lnTo>
                    <a:pt x="41045" y="17175"/>
                  </a:lnTo>
                  <a:cubicBezTo>
                    <a:pt x="40750" y="17005"/>
                    <a:pt x="40305" y="16987"/>
                    <a:pt x="40051" y="17134"/>
                  </a:cubicBezTo>
                  <a:close/>
                  <a:moveTo>
                    <a:pt x="44986" y="27083"/>
                  </a:moveTo>
                  <a:lnTo>
                    <a:pt x="46916" y="25969"/>
                  </a:lnTo>
                  <a:cubicBezTo>
                    <a:pt x="47176" y="25817"/>
                    <a:pt x="47143" y="25555"/>
                    <a:pt x="46843" y="25381"/>
                  </a:cubicBezTo>
                  <a:lnTo>
                    <a:pt x="45059" y="24350"/>
                  </a:lnTo>
                  <a:cubicBezTo>
                    <a:pt x="44759" y="24176"/>
                    <a:pt x="44303" y="24158"/>
                    <a:pt x="44043" y="24308"/>
                  </a:cubicBezTo>
                  <a:lnTo>
                    <a:pt x="42111" y="25422"/>
                  </a:lnTo>
                  <a:cubicBezTo>
                    <a:pt x="41851" y="25574"/>
                    <a:pt x="41884" y="25835"/>
                    <a:pt x="42185" y="26009"/>
                  </a:cubicBezTo>
                  <a:lnTo>
                    <a:pt x="43969" y="27040"/>
                  </a:lnTo>
                  <a:cubicBezTo>
                    <a:pt x="44270" y="27215"/>
                    <a:pt x="44724" y="27233"/>
                    <a:pt x="44986" y="27083"/>
                  </a:cubicBezTo>
                  <a:close/>
                  <a:moveTo>
                    <a:pt x="35844" y="19561"/>
                  </a:moveTo>
                  <a:lnTo>
                    <a:pt x="33892" y="20687"/>
                  </a:lnTo>
                  <a:cubicBezTo>
                    <a:pt x="33637" y="20834"/>
                    <a:pt x="33668" y="21091"/>
                    <a:pt x="33964" y="21261"/>
                  </a:cubicBezTo>
                  <a:lnTo>
                    <a:pt x="35771" y="22305"/>
                  </a:lnTo>
                  <a:cubicBezTo>
                    <a:pt x="36065" y="22476"/>
                    <a:pt x="36510" y="22494"/>
                    <a:pt x="36766" y="22348"/>
                  </a:cubicBezTo>
                  <a:lnTo>
                    <a:pt x="38717" y="21220"/>
                  </a:lnTo>
                  <a:cubicBezTo>
                    <a:pt x="38971" y="21073"/>
                    <a:pt x="38940" y="20817"/>
                    <a:pt x="38646" y="20647"/>
                  </a:cubicBezTo>
                  <a:lnTo>
                    <a:pt x="36838" y="19603"/>
                  </a:lnTo>
                  <a:cubicBezTo>
                    <a:pt x="36545" y="19433"/>
                    <a:pt x="36100" y="19414"/>
                    <a:pt x="35844" y="19561"/>
                  </a:cubicBezTo>
                  <a:close/>
                  <a:moveTo>
                    <a:pt x="16948" y="40574"/>
                  </a:moveTo>
                  <a:lnTo>
                    <a:pt x="18733" y="41605"/>
                  </a:lnTo>
                  <a:cubicBezTo>
                    <a:pt x="19033" y="41779"/>
                    <a:pt x="19488" y="41797"/>
                    <a:pt x="19749" y="41647"/>
                  </a:cubicBezTo>
                  <a:lnTo>
                    <a:pt x="21680" y="40532"/>
                  </a:lnTo>
                  <a:cubicBezTo>
                    <a:pt x="21941" y="40382"/>
                    <a:pt x="21907" y="40120"/>
                    <a:pt x="21608" y="39946"/>
                  </a:cubicBezTo>
                  <a:lnTo>
                    <a:pt x="19821" y="38915"/>
                  </a:lnTo>
                  <a:cubicBezTo>
                    <a:pt x="19522" y="38741"/>
                    <a:pt x="19067" y="38723"/>
                    <a:pt x="18807" y="38873"/>
                  </a:cubicBezTo>
                  <a:lnTo>
                    <a:pt x="16875" y="39987"/>
                  </a:lnTo>
                  <a:cubicBezTo>
                    <a:pt x="16615" y="40138"/>
                    <a:pt x="16647" y="40400"/>
                    <a:pt x="16948" y="40574"/>
                  </a:cubicBezTo>
                  <a:close/>
                  <a:moveTo>
                    <a:pt x="36573" y="31938"/>
                  </a:moveTo>
                  <a:lnTo>
                    <a:pt x="38504" y="30822"/>
                  </a:lnTo>
                  <a:cubicBezTo>
                    <a:pt x="38764" y="30672"/>
                    <a:pt x="38732" y="30410"/>
                    <a:pt x="38431" y="30236"/>
                  </a:cubicBezTo>
                  <a:lnTo>
                    <a:pt x="36646" y="29205"/>
                  </a:lnTo>
                  <a:cubicBezTo>
                    <a:pt x="36346" y="29031"/>
                    <a:pt x="35891" y="29013"/>
                    <a:pt x="35630" y="29163"/>
                  </a:cubicBezTo>
                  <a:lnTo>
                    <a:pt x="33700" y="30277"/>
                  </a:lnTo>
                  <a:cubicBezTo>
                    <a:pt x="33440" y="30428"/>
                    <a:pt x="33473" y="30690"/>
                    <a:pt x="33773" y="30864"/>
                  </a:cubicBezTo>
                  <a:lnTo>
                    <a:pt x="35558" y="31895"/>
                  </a:lnTo>
                  <a:cubicBezTo>
                    <a:pt x="35857" y="32069"/>
                    <a:pt x="36313" y="32088"/>
                    <a:pt x="36573" y="31938"/>
                  </a:cubicBezTo>
                  <a:close/>
                  <a:moveTo>
                    <a:pt x="40780" y="29509"/>
                  </a:moveTo>
                  <a:lnTo>
                    <a:pt x="42711" y="28395"/>
                  </a:lnTo>
                  <a:cubicBezTo>
                    <a:pt x="42971" y="28245"/>
                    <a:pt x="42938" y="27982"/>
                    <a:pt x="42636" y="27808"/>
                  </a:cubicBezTo>
                  <a:lnTo>
                    <a:pt x="40852" y="26777"/>
                  </a:lnTo>
                  <a:cubicBezTo>
                    <a:pt x="40552" y="26604"/>
                    <a:pt x="40096" y="26585"/>
                    <a:pt x="39836" y="26736"/>
                  </a:cubicBezTo>
                  <a:lnTo>
                    <a:pt x="37906" y="27850"/>
                  </a:lnTo>
                  <a:cubicBezTo>
                    <a:pt x="37645" y="28000"/>
                    <a:pt x="37679" y="28262"/>
                    <a:pt x="37978" y="28436"/>
                  </a:cubicBezTo>
                  <a:lnTo>
                    <a:pt x="39763" y="29467"/>
                  </a:lnTo>
                  <a:cubicBezTo>
                    <a:pt x="40064" y="29641"/>
                    <a:pt x="40519" y="29661"/>
                    <a:pt x="40780" y="29509"/>
                  </a:cubicBezTo>
                  <a:close/>
                  <a:moveTo>
                    <a:pt x="32366" y="34364"/>
                  </a:moveTo>
                  <a:lnTo>
                    <a:pt x="34298" y="33250"/>
                  </a:lnTo>
                  <a:cubicBezTo>
                    <a:pt x="34559" y="33100"/>
                    <a:pt x="34525" y="32837"/>
                    <a:pt x="34225" y="32663"/>
                  </a:cubicBezTo>
                  <a:lnTo>
                    <a:pt x="32441" y="31633"/>
                  </a:lnTo>
                  <a:cubicBezTo>
                    <a:pt x="32139" y="31459"/>
                    <a:pt x="31685" y="31440"/>
                    <a:pt x="31425" y="31591"/>
                  </a:cubicBezTo>
                  <a:lnTo>
                    <a:pt x="29493" y="32705"/>
                  </a:lnTo>
                  <a:cubicBezTo>
                    <a:pt x="29233" y="32855"/>
                    <a:pt x="29266" y="33118"/>
                    <a:pt x="29566" y="33291"/>
                  </a:cubicBezTo>
                  <a:lnTo>
                    <a:pt x="31351" y="34322"/>
                  </a:lnTo>
                  <a:cubicBezTo>
                    <a:pt x="31652" y="34496"/>
                    <a:pt x="32106" y="34514"/>
                    <a:pt x="32366" y="34364"/>
                  </a:cubicBezTo>
                  <a:close/>
                  <a:moveTo>
                    <a:pt x="48463" y="12279"/>
                  </a:moveTo>
                  <a:lnTo>
                    <a:pt x="46510" y="13405"/>
                  </a:lnTo>
                  <a:cubicBezTo>
                    <a:pt x="46256" y="13552"/>
                    <a:pt x="46288" y="13809"/>
                    <a:pt x="46581" y="13979"/>
                  </a:cubicBezTo>
                  <a:lnTo>
                    <a:pt x="48390" y="15024"/>
                  </a:lnTo>
                  <a:cubicBezTo>
                    <a:pt x="48684" y="15193"/>
                    <a:pt x="49129" y="15213"/>
                    <a:pt x="49384" y="15064"/>
                  </a:cubicBezTo>
                  <a:lnTo>
                    <a:pt x="51336" y="13938"/>
                  </a:lnTo>
                  <a:cubicBezTo>
                    <a:pt x="51591" y="13791"/>
                    <a:pt x="51559" y="13534"/>
                    <a:pt x="51265" y="13364"/>
                  </a:cubicBezTo>
                  <a:lnTo>
                    <a:pt x="49456" y="12320"/>
                  </a:lnTo>
                  <a:cubicBezTo>
                    <a:pt x="49163" y="12150"/>
                    <a:pt x="48717" y="12132"/>
                    <a:pt x="48463" y="12279"/>
                  </a:cubicBezTo>
                  <a:close/>
                  <a:moveTo>
                    <a:pt x="12596" y="38060"/>
                  </a:moveTo>
                  <a:lnTo>
                    <a:pt x="14876" y="39378"/>
                  </a:lnTo>
                  <a:cubicBezTo>
                    <a:pt x="15039" y="39472"/>
                    <a:pt x="15287" y="39483"/>
                    <a:pt x="15430" y="39401"/>
                  </a:cubicBezTo>
                  <a:lnTo>
                    <a:pt x="17790" y="38038"/>
                  </a:lnTo>
                  <a:cubicBezTo>
                    <a:pt x="17932" y="37957"/>
                    <a:pt x="17914" y="37813"/>
                    <a:pt x="17750" y="37718"/>
                  </a:cubicBezTo>
                  <a:lnTo>
                    <a:pt x="15471" y="36402"/>
                  </a:lnTo>
                  <a:cubicBezTo>
                    <a:pt x="15306" y="36307"/>
                    <a:pt x="15059" y="36296"/>
                    <a:pt x="14916" y="36378"/>
                  </a:cubicBezTo>
                  <a:lnTo>
                    <a:pt x="12556" y="37740"/>
                  </a:lnTo>
                  <a:cubicBezTo>
                    <a:pt x="12414" y="37822"/>
                    <a:pt x="12432" y="37966"/>
                    <a:pt x="12596" y="38060"/>
                  </a:cubicBezTo>
                  <a:close/>
                  <a:moveTo>
                    <a:pt x="23954" y="39219"/>
                  </a:moveTo>
                  <a:lnTo>
                    <a:pt x="25886" y="38105"/>
                  </a:lnTo>
                  <a:cubicBezTo>
                    <a:pt x="26146" y="37955"/>
                    <a:pt x="26113" y="37692"/>
                    <a:pt x="25813" y="37518"/>
                  </a:cubicBezTo>
                  <a:lnTo>
                    <a:pt x="24028" y="36487"/>
                  </a:lnTo>
                  <a:cubicBezTo>
                    <a:pt x="23727" y="36314"/>
                    <a:pt x="23273" y="36295"/>
                    <a:pt x="23012" y="36446"/>
                  </a:cubicBezTo>
                  <a:lnTo>
                    <a:pt x="21081" y="37562"/>
                  </a:lnTo>
                  <a:cubicBezTo>
                    <a:pt x="20820" y="37711"/>
                    <a:pt x="20854" y="37973"/>
                    <a:pt x="21153" y="38147"/>
                  </a:cubicBezTo>
                  <a:lnTo>
                    <a:pt x="22938" y="39178"/>
                  </a:lnTo>
                  <a:cubicBezTo>
                    <a:pt x="23240" y="39351"/>
                    <a:pt x="23694" y="39371"/>
                    <a:pt x="23954" y="39219"/>
                  </a:cubicBezTo>
                  <a:close/>
                  <a:moveTo>
                    <a:pt x="28161" y="36793"/>
                  </a:moveTo>
                  <a:lnTo>
                    <a:pt x="30093" y="35677"/>
                  </a:lnTo>
                  <a:cubicBezTo>
                    <a:pt x="30353" y="35527"/>
                    <a:pt x="30320" y="35265"/>
                    <a:pt x="30019" y="35091"/>
                  </a:cubicBezTo>
                  <a:lnTo>
                    <a:pt x="28234" y="34060"/>
                  </a:lnTo>
                  <a:cubicBezTo>
                    <a:pt x="27934" y="33886"/>
                    <a:pt x="27478" y="33868"/>
                    <a:pt x="27218" y="34018"/>
                  </a:cubicBezTo>
                  <a:lnTo>
                    <a:pt x="25286" y="35133"/>
                  </a:lnTo>
                  <a:cubicBezTo>
                    <a:pt x="25026" y="35283"/>
                    <a:pt x="25059" y="35545"/>
                    <a:pt x="25359" y="35719"/>
                  </a:cubicBezTo>
                  <a:lnTo>
                    <a:pt x="27144" y="36750"/>
                  </a:lnTo>
                  <a:cubicBezTo>
                    <a:pt x="27445" y="36924"/>
                    <a:pt x="27899" y="36942"/>
                    <a:pt x="28161" y="36793"/>
                  </a:cubicBezTo>
                  <a:close/>
                  <a:moveTo>
                    <a:pt x="14814" y="31698"/>
                  </a:moveTo>
                  <a:lnTo>
                    <a:pt x="12862" y="32825"/>
                  </a:lnTo>
                  <a:cubicBezTo>
                    <a:pt x="12606" y="32972"/>
                    <a:pt x="12638" y="33227"/>
                    <a:pt x="12933" y="33399"/>
                  </a:cubicBezTo>
                  <a:lnTo>
                    <a:pt x="14741" y="34443"/>
                  </a:lnTo>
                  <a:cubicBezTo>
                    <a:pt x="15035" y="34613"/>
                    <a:pt x="15480" y="34632"/>
                    <a:pt x="15734" y="34484"/>
                  </a:cubicBezTo>
                  <a:lnTo>
                    <a:pt x="17687" y="33358"/>
                  </a:lnTo>
                  <a:cubicBezTo>
                    <a:pt x="17941" y="33211"/>
                    <a:pt x="17909" y="32953"/>
                    <a:pt x="17616" y="32784"/>
                  </a:cubicBezTo>
                  <a:lnTo>
                    <a:pt x="15807" y="31739"/>
                  </a:lnTo>
                  <a:cubicBezTo>
                    <a:pt x="15513" y="31570"/>
                    <a:pt x="15068" y="31550"/>
                    <a:pt x="14814" y="31698"/>
                  </a:cubicBezTo>
                  <a:close/>
                  <a:moveTo>
                    <a:pt x="23842" y="34545"/>
                  </a:moveTo>
                  <a:lnTo>
                    <a:pt x="26202" y="33182"/>
                  </a:lnTo>
                  <a:cubicBezTo>
                    <a:pt x="26344" y="33100"/>
                    <a:pt x="26326" y="32958"/>
                    <a:pt x="26161" y="32863"/>
                  </a:cubicBezTo>
                  <a:lnTo>
                    <a:pt x="23881" y="31547"/>
                  </a:lnTo>
                  <a:cubicBezTo>
                    <a:pt x="23718" y="31452"/>
                    <a:pt x="23470" y="31441"/>
                    <a:pt x="23327" y="31523"/>
                  </a:cubicBezTo>
                  <a:lnTo>
                    <a:pt x="20967" y="32885"/>
                  </a:lnTo>
                  <a:cubicBezTo>
                    <a:pt x="20825" y="32969"/>
                    <a:pt x="20843" y="33111"/>
                    <a:pt x="21007" y="33206"/>
                  </a:cubicBezTo>
                  <a:lnTo>
                    <a:pt x="23286" y="34522"/>
                  </a:lnTo>
                  <a:cubicBezTo>
                    <a:pt x="23451" y="34617"/>
                    <a:pt x="23700" y="34628"/>
                    <a:pt x="23842" y="34545"/>
                  </a:cubicBezTo>
                  <a:close/>
                  <a:moveTo>
                    <a:pt x="19676" y="33974"/>
                  </a:moveTo>
                  <a:cubicBezTo>
                    <a:pt x="19512" y="33880"/>
                    <a:pt x="19264" y="33869"/>
                    <a:pt x="19122" y="33951"/>
                  </a:cubicBezTo>
                  <a:lnTo>
                    <a:pt x="16762" y="35314"/>
                  </a:lnTo>
                  <a:cubicBezTo>
                    <a:pt x="16620" y="35395"/>
                    <a:pt x="16638" y="35538"/>
                    <a:pt x="16801" y="35633"/>
                  </a:cubicBezTo>
                  <a:lnTo>
                    <a:pt x="19081" y="36950"/>
                  </a:lnTo>
                  <a:cubicBezTo>
                    <a:pt x="19245" y="37044"/>
                    <a:pt x="19493" y="37054"/>
                    <a:pt x="19635" y="36973"/>
                  </a:cubicBezTo>
                  <a:lnTo>
                    <a:pt x="21995" y="35610"/>
                  </a:lnTo>
                  <a:cubicBezTo>
                    <a:pt x="22137" y="35529"/>
                    <a:pt x="22119" y="35385"/>
                    <a:pt x="21956" y="35291"/>
                  </a:cubicBezTo>
                  <a:close/>
                  <a:moveTo>
                    <a:pt x="28048" y="32118"/>
                  </a:moveTo>
                  <a:lnTo>
                    <a:pt x="30408" y="30755"/>
                  </a:lnTo>
                  <a:cubicBezTo>
                    <a:pt x="30550" y="30674"/>
                    <a:pt x="30532" y="30530"/>
                    <a:pt x="30368" y="30436"/>
                  </a:cubicBezTo>
                  <a:lnTo>
                    <a:pt x="28088" y="29119"/>
                  </a:lnTo>
                  <a:cubicBezTo>
                    <a:pt x="27925" y="29024"/>
                    <a:pt x="27677" y="29014"/>
                    <a:pt x="27534" y="29096"/>
                  </a:cubicBezTo>
                  <a:lnTo>
                    <a:pt x="25174" y="30459"/>
                  </a:lnTo>
                  <a:cubicBezTo>
                    <a:pt x="25032" y="30540"/>
                    <a:pt x="25050" y="30683"/>
                    <a:pt x="25214" y="30778"/>
                  </a:cubicBezTo>
                  <a:lnTo>
                    <a:pt x="27493" y="32095"/>
                  </a:lnTo>
                  <a:cubicBezTo>
                    <a:pt x="27657" y="32189"/>
                    <a:pt x="27905" y="32200"/>
                    <a:pt x="28048" y="32118"/>
                  </a:cubicBezTo>
                  <a:close/>
                  <a:moveTo>
                    <a:pt x="32254" y="29690"/>
                  </a:moveTo>
                  <a:lnTo>
                    <a:pt x="34615" y="28327"/>
                  </a:lnTo>
                  <a:cubicBezTo>
                    <a:pt x="34755" y="28245"/>
                    <a:pt x="34739" y="28103"/>
                    <a:pt x="34575" y="28008"/>
                  </a:cubicBezTo>
                  <a:lnTo>
                    <a:pt x="32295" y="26691"/>
                  </a:lnTo>
                  <a:cubicBezTo>
                    <a:pt x="32130" y="26597"/>
                    <a:pt x="31882" y="26586"/>
                    <a:pt x="31741" y="26668"/>
                  </a:cubicBezTo>
                  <a:lnTo>
                    <a:pt x="29381" y="28030"/>
                  </a:lnTo>
                  <a:cubicBezTo>
                    <a:pt x="29239" y="28112"/>
                    <a:pt x="29256" y="28256"/>
                    <a:pt x="29421" y="28350"/>
                  </a:cubicBezTo>
                  <a:lnTo>
                    <a:pt x="31700" y="29667"/>
                  </a:lnTo>
                  <a:cubicBezTo>
                    <a:pt x="31864" y="29762"/>
                    <a:pt x="32112" y="29773"/>
                    <a:pt x="32254" y="29690"/>
                  </a:cubicBezTo>
                  <a:close/>
                  <a:moveTo>
                    <a:pt x="65350" y="10247"/>
                  </a:moveTo>
                  <a:cubicBezTo>
                    <a:pt x="65513" y="10343"/>
                    <a:pt x="65762" y="10353"/>
                    <a:pt x="65904" y="10272"/>
                  </a:cubicBezTo>
                  <a:lnTo>
                    <a:pt x="68264" y="8909"/>
                  </a:lnTo>
                  <a:cubicBezTo>
                    <a:pt x="68406" y="8826"/>
                    <a:pt x="68388" y="8684"/>
                    <a:pt x="68225" y="8588"/>
                  </a:cubicBezTo>
                  <a:lnTo>
                    <a:pt x="65945" y="7273"/>
                  </a:lnTo>
                  <a:cubicBezTo>
                    <a:pt x="65781" y="7177"/>
                    <a:pt x="65533" y="7167"/>
                    <a:pt x="65391" y="7248"/>
                  </a:cubicBezTo>
                  <a:lnTo>
                    <a:pt x="63031" y="8611"/>
                  </a:lnTo>
                  <a:cubicBezTo>
                    <a:pt x="62888" y="8693"/>
                    <a:pt x="62907" y="8837"/>
                    <a:pt x="63070" y="8932"/>
                  </a:cubicBezTo>
                  <a:close/>
                  <a:moveTo>
                    <a:pt x="63294" y="13828"/>
                  </a:moveTo>
                  <a:lnTo>
                    <a:pt x="65079" y="14859"/>
                  </a:lnTo>
                  <a:cubicBezTo>
                    <a:pt x="65380" y="15031"/>
                    <a:pt x="65834" y="15051"/>
                    <a:pt x="66095" y="14899"/>
                  </a:cubicBezTo>
                  <a:lnTo>
                    <a:pt x="76360" y="8976"/>
                  </a:lnTo>
                  <a:cubicBezTo>
                    <a:pt x="76621" y="8826"/>
                    <a:pt x="76587" y="8563"/>
                    <a:pt x="76287" y="8390"/>
                  </a:cubicBezTo>
                  <a:lnTo>
                    <a:pt x="74503" y="7359"/>
                  </a:lnTo>
                  <a:cubicBezTo>
                    <a:pt x="74203" y="7185"/>
                    <a:pt x="73747" y="7165"/>
                    <a:pt x="73487" y="7317"/>
                  </a:cubicBezTo>
                  <a:lnTo>
                    <a:pt x="63223" y="13240"/>
                  </a:lnTo>
                  <a:cubicBezTo>
                    <a:pt x="62961" y="13390"/>
                    <a:pt x="62993" y="13654"/>
                    <a:pt x="63294" y="13828"/>
                  </a:cubicBezTo>
                  <a:close/>
                  <a:moveTo>
                    <a:pt x="61185" y="9677"/>
                  </a:moveTo>
                  <a:lnTo>
                    <a:pt x="58824" y="11039"/>
                  </a:lnTo>
                  <a:cubicBezTo>
                    <a:pt x="58683" y="11121"/>
                    <a:pt x="58700" y="11265"/>
                    <a:pt x="58865" y="11359"/>
                  </a:cubicBezTo>
                  <a:lnTo>
                    <a:pt x="61145" y="12676"/>
                  </a:lnTo>
                  <a:cubicBezTo>
                    <a:pt x="61308" y="12771"/>
                    <a:pt x="61556" y="12780"/>
                    <a:pt x="61697" y="12698"/>
                  </a:cubicBezTo>
                  <a:lnTo>
                    <a:pt x="64059" y="11336"/>
                  </a:lnTo>
                  <a:cubicBezTo>
                    <a:pt x="64199" y="11254"/>
                    <a:pt x="64183" y="11112"/>
                    <a:pt x="64018" y="11016"/>
                  </a:cubicBezTo>
                  <a:lnTo>
                    <a:pt x="61738" y="9699"/>
                  </a:lnTo>
                  <a:cubicBezTo>
                    <a:pt x="61574" y="9606"/>
                    <a:pt x="61326" y="9595"/>
                    <a:pt x="61184" y="9677"/>
                  </a:cubicBezTo>
                  <a:close/>
                  <a:moveTo>
                    <a:pt x="53285" y="17553"/>
                  </a:moveTo>
                  <a:lnTo>
                    <a:pt x="55646" y="16191"/>
                  </a:lnTo>
                  <a:cubicBezTo>
                    <a:pt x="55787" y="16109"/>
                    <a:pt x="55770" y="15965"/>
                    <a:pt x="55605" y="15871"/>
                  </a:cubicBezTo>
                  <a:lnTo>
                    <a:pt x="53326" y="14554"/>
                  </a:lnTo>
                  <a:cubicBezTo>
                    <a:pt x="53162" y="14460"/>
                    <a:pt x="52914" y="14450"/>
                    <a:pt x="52772" y="14532"/>
                  </a:cubicBezTo>
                  <a:lnTo>
                    <a:pt x="50411" y="15894"/>
                  </a:lnTo>
                  <a:cubicBezTo>
                    <a:pt x="50269" y="15976"/>
                    <a:pt x="50287" y="16120"/>
                    <a:pt x="50451" y="16213"/>
                  </a:cubicBezTo>
                  <a:lnTo>
                    <a:pt x="52731" y="17530"/>
                  </a:lnTo>
                  <a:cubicBezTo>
                    <a:pt x="52894" y="17624"/>
                    <a:pt x="53142" y="17635"/>
                    <a:pt x="53285" y="17553"/>
                  </a:cubicBezTo>
                  <a:close/>
                  <a:moveTo>
                    <a:pt x="57492" y="15127"/>
                  </a:moveTo>
                  <a:lnTo>
                    <a:pt x="59852" y="13764"/>
                  </a:lnTo>
                  <a:cubicBezTo>
                    <a:pt x="59994" y="13681"/>
                    <a:pt x="59976" y="13538"/>
                    <a:pt x="59812" y="13443"/>
                  </a:cubicBezTo>
                  <a:lnTo>
                    <a:pt x="57533" y="12128"/>
                  </a:lnTo>
                  <a:cubicBezTo>
                    <a:pt x="57369" y="12032"/>
                    <a:pt x="57121" y="12022"/>
                    <a:pt x="56978" y="12103"/>
                  </a:cubicBezTo>
                  <a:lnTo>
                    <a:pt x="54618" y="13466"/>
                  </a:lnTo>
                  <a:cubicBezTo>
                    <a:pt x="54476" y="13548"/>
                    <a:pt x="54494" y="13691"/>
                    <a:pt x="54658" y="13787"/>
                  </a:cubicBezTo>
                  <a:lnTo>
                    <a:pt x="56938" y="15102"/>
                  </a:lnTo>
                  <a:cubicBezTo>
                    <a:pt x="57101" y="15198"/>
                    <a:pt x="57349" y="15208"/>
                    <a:pt x="57490" y="15127"/>
                  </a:cubicBezTo>
                  <a:close/>
                  <a:moveTo>
                    <a:pt x="59678" y="8510"/>
                  </a:moveTo>
                  <a:lnTo>
                    <a:pt x="57870" y="7465"/>
                  </a:lnTo>
                  <a:cubicBezTo>
                    <a:pt x="57575" y="7295"/>
                    <a:pt x="57131" y="7276"/>
                    <a:pt x="56876" y="7424"/>
                  </a:cubicBezTo>
                  <a:lnTo>
                    <a:pt x="54924" y="8550"/>
                  </a:lnTo>
                  <a:cubicBezTo>
                    <a:pt x="54670" y="8697"/>
                    <a:pt x="54702" y="8955"/>
                    <a:pt x="54995" y="9124"/>
                  </a:cubicBezTo>
                  <a:lnTo>
                    <a:pt x="56803" y="10169"/>
                  </a:lnTo>
                  <a:cubicBezTo>
                    <a:pt x="57098" y="10338"/>
                    <a:pt x="57543" y="10358"/>
                    <a:pt x="57797" y="10210"/>
                  </a:cubicBezTo>
                  <a:lnTo>
                    <a:pt x="59749" y="9083"/>
                  </a:lnTo>
                  <a:cubicBezTo>
                    <a:pt x="60003" y="8936"/>
                    <a:pt x="59971" y="8679"/>
                    <a:pt x="59678" y="8510"/>
                  </a:cubicBezTo>
                  <a:close/>
                  <a:moveTo>
                    <a:pt x="52670" y="9851"/>
                  </a:moveTo>
                  <a:lnTo>
                    <a:pt x="50717" y="10977"/>
                  </a:lnTo>
                  <a:cubicBezTo>
                    <a:pt x="50463" y="11125"/>
                    <a:pt x="50495" y="11381"/>
                    <a:pt x="50788" y="11551"/>
                  </a:cubicBezTo>
                  <a:lnTo>
                    <a:pt x="52597" y="12595"/>
                  </a:lnTo>
                  <a:cubicBezTo>
                    <a:pt x="52891" y="12766"/>
                    <a:pt x="53336" y="12785"/>
                    <a:pt x="53590" y="12638"/>
                  </a:cubicBezTo>
                  <a:lnTo>
                    <a:pt x="55543" y="11510"/>
                  </a:lnTo>
                  <a:cubicBezTo>
                    <a:pt x="55798" y="11363"/>
                    <a:pt x="55766" y="11107"/>
                    <a:pt x="55472" y="10938"/>
                  </a:cubicBezTo>
                  <a:lnTo>
                    <a:pt x="53663" y="9893"/>
                  </a:lnTo>
                  <a:cubicBezTo>
                    <a:pt x="53368" y="9722"/>
                    <a:pt x="52924" y="9704"/>
                    <a:pt x="52669" y="9851"/>
                  </a:cubicBezTo>
                  <a:close/>
                  <a:moveTo>
                    <a:pt x="40667" y="24835"/>
                  </a:moveTo>
                  <a:lnTo>
                    <a:pt x="43027" y="23472"/>
                  </a:lnTo>
                  <a:cubicBezTo>
                    <a:pt x="43168" y="23391"/>
                    <a:pt x="43151" y="23248"/>
                    <a:pt x="42986" y="23153"/>
                  </a:cubicBezTo>
                  <a:lnTo>
                    <a:pt x="40708" y="21836"/>
                  </a:lnTo>
                  <a:cubicBezTo>
                    <a:pt x="40543" y="21742"/>
                    <a:pt x="40294" y="21731"/>
                    <a:pt x="40154" y="21813"/>
                  </a:cubicBezTo>
                  <a:lnTo>
                    <a:pt x="37794" y="23176"/>
                  </a:lnTo>
                  <a:cubicBezTo>
                    <a:pt x="37651" y="23257"/>
                    <a:pt x="37668" y="23401"/>
                    <a:pt x="37833" y="23495"/>
                  </a:cubicBezTo>
                  <a:lnTo>
                    <a:pt x="40113" y="24812"/>
                  </a:lnTo>
                  <a:cubicBezTo>
                    <a:pt x="40276" y="24907"/>
                    <a:pt x="40525" y="24918"/>
                    <a:pt x="40667" y="24835"/>
                  </a:cubicBezTo>
                  <a:close/>
                  <a:moveTo>
                    <a:pt x="49078" y="19981"/>
                  </a:moveTo>
                  <a:lnTo>
                    <a:pt x="51439" y="18619"/>
                  </a:lnTo>
                  <a:cubicBezTo>
                    <a:pt x="51580" y="18537"/>
                    <a:pt x="51563" y="18393"/>
                    <a:pt x="51398" y="18300"/>
                  </a:cubicBezTo>
                  <a:lnTo>
                    <a:pt x="49119" y="16982"/>
                  </a:lnTo>
                  <a:cubicBezTo>
                    <a:pt x="48955" y="16889"/>
                    <a:pt x="48707" y="16878"/>
                    <a:pt x="48566" y="16960"/>
                  </a:cubicBezTo>
                  <a:lnTo>
                    <a:pt x="46204" y="18322"/>
                  </a:lnTo>
                  <a:cubicBezTo>
                    <a:pt x="46064" y="18404"/>
                    <a:pt x="46080" y="18548"/>
                    <a:pt x="46245" y="18642"/>
                  </a:cubicBezTo>
                  <a:lnTo>
                    <a:pt x="48525" y="19959"/>
                  </a:lnTo>
                  <a:cubicBezTo>
                    <a:pt x="48690" y="20053"/>
                    <a:pt x="48937" y="20063"/>
                    <a:pt x="49078" y="19981"/>
                  </a:cubicBezTo>
                  <a:close/>
                  <a:moveTo>
                    <a:pt x="36460" y="27263"/>
                  </a:moveTo>
                  <a:lnTo>
                    <a:pt x="38820" y="25900"/>
                  </a:lnTo>
                  <a:cubicBezTo>
                    <a:pt x="38962" y="25819"/>
                    <a:pt x="38944" y="25676"/>
                    <a:pt x="38781" y="25581"/>
                  </a:cubicBezTo>
                  <a:lnTo>
                    <a:pt x="36501" y="24264"/>
                  </a:lnTo>
                  <a:cubicBezTo>
                    <a:pt x="36337" y="24170"/>
                    <a:pt x="36089" y="24160"/>
                    <a:pt x="35947" y="24241"/>
                  </a:cubicBezTo>
                  <a:lnTo>
                    <a:pt x="33587" y="25604"/>
                  </a:lnTo>
                  <a:cubicBezTo>
                    <a:pt x="33444" y="25686"/>
                    <a:pt x="33463" y="25829"/>
                    <a:pt x="33626" y="25923"/>
                  </a:cubicBezTo>
                  <a:lnTo>
                    <a:pt x="35906" y="27240"/>
                  </a:lnTo>
                  <a:cubicBezTo>
                    <a:pt x="36069" y="27334"/>
                    <a:pt x="36318" y="27345"/>
                    <a:pt x="36460" y="27263"/>
                  </a:cubicBezTo>
                  <a:close/>
                  <a:moveTo>
                    <a:pt x="44872" y="22408"/>
                  </a:moveTo>
                  <a:lnTo>
                    <a:pt x="47232" y="21046"/>
                  </a:lnTo>
                  <a:cubicBezTo>
                    <a:pt x="47375" y="20964"/>
                    <a:pt x="47357" y="20822"/>
                    <a:pt x="47193" y="20726"/>
                  </a:cubicBezTo>
                  <a:lnTo>
                    <a:pt x="44913" y="19409"/>
                  </a:lnTo>
                  <a:cubicBezTo>
                    <a:pt x="44750" y="19315"/>
                    <a:pt x="44501" y="19305"/>
                    <a:pt x="44359" y="19386"/>
                  </a:cubicBezTo>
                  <a:lnTo>
                    <a:pt x="41999" y="20749"/>
                  </a:lnTo>
                  <a:cubicBezTo>
                    <a:pt x="41857" y="20831"/>
                    <a:pt x="41875" y="20974"/>
                    <a:pt x="42038" y="21070"/>
                  </a:cubicBezTo>
                  <a:lnTo>
                    <a:pt x="44318" y="22385"/>
                  </a:lnTo>
                  <a:cubicBezTo>
                    <a:pt x="44482" y="22479"/>
                    <a:pt x="44730" y="22490"/>
                    <a:pt x="44872" y="22408"/>
                  </a:cubicBezTo>
                  <a:close/>
                  <a:moveTo>
                    <a:pt x="44256" y="14707"/>
                  </a:moveTo>
                  <a:lnTo>
                    <a:pt x="42305" y="15833"/>
                  </a:lnTo>
                  <a:cubicBezTo>
                    <a:pt x="42051" y="15980"/>
                    <a:pt x="42082" y="16238"/>
                    <a:pt x="42376" y="16407"/>
                  </a:cubicBezTo>
                  <a:lnTo>
                    <a:pt x="44185" y="17452"/>
                  </a:lnTo>
                  <a:cubicBezTo>
                    <a:pt x="44479" y="17621"/>
                    <a:pt x="44924" y="17639"/>
                    <a:pt x="45178" y="17493"/>
                  </a:cubicBezTo>
                  <a:lnTo>
                    <a:pt x="47129" y="16366"/>
                  </a:lnTo>
                  <a:cubicBezTo>
                    <a:pt x="47385" y="16220"/>
                    <a:pt x="47353" y="15964"/>
                    <a:pt x="47058" y="15793"/>
                  </a:cubicBezTo>
                  <a:lnTo>
                    <a:pt x="45251" y="14748"/>
                  </a:lnTo>
                  <a:cubicBezTo>
                    <a:pt x="44956" y="14577"/>
                    <a:pt x="44512" y="14559"/>
                    <a:pt x="44256" y="14706"/>
                  </a:cubicBezTo>
                  <a:close/>
                  <a:moveTo>
                    <a:pt x="17401" y="42374"/>
                  </a:moveTo>
                  <a:lnTo>
                    <a:pt x="15616" y="41343"/>
                  </a:lnTo>
                  <a:cubicBezTo>
                    <a:pt x="15316" y="41169"/>
                    <a:pt x="14860" y="41149"/>
                    <a:pt x="14600" y="41301"/>
                  </a:cubicBezTo>
                  <a:lnTo>
                    <a:pt x="12668" y="42415"/>
                  </a:lnTo>
                  <a:cubicBezTo>
                    <a:pt x="12408" y="42565"/>
                    <a:pt x="12441" y="42828"/>
                    <a:pt x="12741" y="43002"/>
                  </a:cubicBezTo>
                  <a:lnTo>
                    <a:pt x="14526" y="44033"/>
                  </a:lnTo>
                  <a:cubicBezTo>
                    <a:pt x="14827" y="44206"/>
                    <a:pt x="15281" y="44226"/>
                    <a:pt x="15542" y="44074"/>
                  </a:cubicBezTo>
                  <a:lnTo>
                    <a:pt x="17473" y="42960"/>
                  </a:lnTo>
                  <a:cubicBezTo>
                    <a:pt x="17734" y="42810"/>
                    <a:pt x="17702" y="42547"/>
                    <a:pt x="17401" y="42374"/>
                  </a:cubicBezTo>
                  <a:close/>
                  <a:moveTo>
                    <a:pt x="49191" y="24655"/>
                  </a:moveTo>
                  <a:lnTo>
                    <a:pt x="51123" y="23540"/>
                  </a:lnTo>
                  <a:cubicBezTo>
                    <a:pt x="51383" y="23391"/>
                    <a:pt x="51350" y="23127"/>
                    <a:pt x="51050" y="22955"/>
                  </a:cubicBezTo>
                  <a:lnTo>
                    <a:pt x="49265" y="21924"/>
                  </a:lnTo>
                  <a:cubicBezTo>
                    <a:pt x="48964" y="21750"/>
                    <a:pt x="48510" y="21730"/>
                    <a:pt x="48250" y="21881"/>
                  </a:cubicBezTo>
                  <a:lnTo>
                    <a:pt x="46318" y="22995"/>
                  </a:lnTo>
                  <a:cubicBezTo>
                    <a:pt x="46058" y="23145"/>
                    <a:pt x="46091" y="23409"/>
                    <a:pt x="46391" y="23581"/>
                  </a:cubicBezTo>
                  <a:lnTo>
                    <a:pt x="48176" y="24612"/>
                  </a:lnTo>
                  <a:cubicBezTo>
                    <a:pt x="48477" y="24786"/>
                    <a:pt x="48931" y="24806"/>
                    <a:pt x="49191" y="24656"/>
                  </a:cubicBezTo>
                  <a:close/>
                  <a:moveTo>
                    <a:pt x="25695" y="42307"/>
                  </a:moveTo>
                  <a:lnTo>
                    <a:pt x="23943" y="41296"/>
                  </a:lnTo>
                  <a:cubicBezTo>
                    <a:pt x="23633" y="41116"/>
                    <a:pt x="23165" y="41096"/>
                    <a:pt x="22896" y="41252"/>
                  </a:cubicBezTo>
                  <a:lnTo>
                    <a:pt x="20995" y="42350"/>
                  </a:lnTo>
                  <a:cubicBezTo>
                    <a:pt x="20725" y="42504"/>
                    <a:pt x="20760" y="42775"/>
                    <a:pt x="21070" y="42954"/>
                  </a:cubicBezTo>
                  <a:lnTo>
                    <a:pt x="22820" y="43965"/>
                  </a:lnTo>
                  <a:cubicBezTo>
                    <a:pt x="23131" y="44144"/>
                    <a:pt x="23600" y="44163"/>
                    <a:pt x="23868" y="44009"/>
                  </a:cubicBezTo>
                  <a:lnTo>
                    <a:pt x="25771" y="42911"/>
                  </a:lnTo>
                  <a:cubicBezTo>
                    <a:pt x="26039" y="42757"/>
                    <a:pt x="26005" y="42486"/>
                    <a:pt x="25695" y="42307"/>
                  </a:cubicBezTo>
                  <a:close/>
                  <a:moveTo>
                    <a:pt x="8596" y="30893"/>
                  </a:moveTo>
                  <a:lnTo>
                    <a:pt x="10868" y="32206"/>
                  </a:lnTo>
                  <a:cubicBezTo>
                    <a:pt x="11033" y="32301"/>
                    <a:pt x="11286" y="32312"/>
                    <a:pt x="11430" y="32228"/>
                  </a:cubicBezTo>
                  <a:lnTo>
                    <a:pt x="13783" y="30870"/>
                  </a:lnTo>
                  <a:cubicBezTo>
                    <a:pt x="13926" y="30787"/>
                    <a:pt x="13908" y="30642"/>
                    <a:pt x="13743" y="30546"/>
                  </a:cubicBezTo>
                  <a:lnTo>
                    <a:pt x="11471" y="29235"/>
                  </a:lnTo>
                  <a:cubicBezTo>
                    <a:pt x="11304" y="29139"/>
                    <a:pt x="11053" y="29128"/>
                    <a:pt x="10909" y="29211"/>
                  </a:cubicBezTo>
                  <a:lnTo>
                    <a:pt x="8557" y="30569"/>
                  </a:lnTo>
                  <a:cubicBezTo>
                    <a:pt x="8413" y="30652"/>
                    <a:pt x="8430" y="30798"/>
                    <a:pt x="8596" y="30893"/>
                  </a:cubicBezTo>
                  <a:close/>
                  <a:moveTo>
                    <a:pt x="13444" y="35192"/>
                  </a:moveTo>
                  <a:lnTo>
                    <a:pt x="11634" y="34148"/>
                  </a:lnTo>
                  <a:cubicBezTo>
                    <a:pt x="11341" y="33977"/>
                    <a:pt x="10896" y="33959"/>
                    <a:pt x="10641" y="34106"/>
                  </a:cubicBezTo>
                  <a:lnTo>
                    <a:pt x="4450" y="37680"/>
                  </a:lnTo>
                  <a:cubicBezTo>
                    <a:pt x="4194" y="37827"/>
                    <a:pt x="4226" y="38082"/>
                    <a:pt x="4521" y="38253"/>
                  </a:cubicBezTo>
                  <a:lnTo>
                    <a:pt x="6328" y="39298"/>
                  </a:lnTo>
                  <a:cubicBezTo>
                    <a:pt x="6622" y="39468"/>
                    <a:pt x="7067" y="39486"/>
                    <a:pt x="7323" y="39339"/>
                  </a:cubicBezTo>
                  <a:lnTo>
                    <a:pt x="13515" y="35765"/>
                  </a:lnTo>
                  <a:cubicBezTo>
                    <a:pt x="13769" y="35618"/>
                    <a:pt x="13737" y="35362"/>
                    <a:pt x="13444" y="35192"/>
                  </a:cubicBezTo>
                  <a:close/>
                  <a:moveTo>
                    <a:pt x="4391" y="33321"/>
                  </a:moveTo>
                  <a:lnTo>
                    <a:pt x="6662" y="34632"/>
                  </a:lnTo>
                  <a:cubicBezTo>
                    <a:pt x="6828" y="34729"/>
                    <a:pt x="7079" y="34740"/>
                    <a:pt x="7223" y="34657"/>
                  </a:cubicBezTo>
                  <a:lnTo>
                    <a:pt x="9576" y="33299"/>
                  </a:lnTo>
                  <a:cubicBezTo>
                    <a:pt x="9719" y="33215"/>
                    <a:pt x="9703" y="33070"/>
                    <a:pt x="9536" y="32975"/>
                  </a:cubicBezTo>
                  <a:lnTo>
                    <a:pt x="7264" y="31662"/>
                  </a:lnTo>
                  <a:cubicBezTo>
                    <a:pt x="7099" y="31567"/>
                    <a:pt x="6848" y="31556"/>
                    <a:pt x="6702" y="31638"/>
                  </a:cubicBezTo>
                  <a:lnTo>
                    <a:pt x="4350" y="32997"/>
                  </a:lnTo>
                  <a:cubicBezTo>
                    <a:pt x="4206" y="33079"/>
                    <a:pt x="4224" y="33224"/>
                    <a:pt x="4391" y="33321"/>
                  </a:cubicBezTo>
                  <a:close/>
                  <a:moveTo>
                    <a:pt x="5331" y="35403"/>
                  </a:moveTo>
                  <a:lnTo>
                    <a:pt x="3059" y="34090"/>
                  </a:lnTo>
                  <a:cubicBezTo>
                    <a:pt x="2894" y="33995"/>
                    <a:pt x="2642" y="33984"/>
                    <a:pt x="2497" y="34066"/>
                  </a:cubicBezTo>
                  <a:lnTo>
                    <a:pt x="144" y="35426"/>
                  </a:lnTo>
                  <a:cubicBezTo>
                    <a:pt x="1" y="35507"/>
                    <a:pt x="19" y="35653"/>
                    <a:pt x="184" y="35750"/>
                  </a:cubicBezTo>
                  <a:lnTo>
                    <a:pt x="2456" y="37061"/>
                  </a:lnTo>
                  <a:cubicBezTo>
                    <a:pt x="2623" y="37157"/>
                    <a:pt x="2874" y="37168"/>
                    <a:pt x="3018" y="37085"/>
                  </a:cubicBezTo>
                  <a:lnTo>
                    <a:pt x="5370" y="35725"/>
                  </a:lnTo>
                  <a:cubicBezTo>
                    <a:pt x="5514" y="35642"/>
                    <a:pt x="5496" y="35498"/>
                    <a:pt x="5331" y="35401"/>
                  </a:cubicBezTo>
                  <a:close/>
                  <a:moveTo>
                    <a:pt x="13543" y="40146"/>
                  </a:moveTo>
                  <a:lnTo>
                    <a:pt x="11264" y="38829"/>
                  </a:lnTo>
                  <a:cubicBezTo>
                    <a:pt x="11100" y="38735"/>
                    <a:pt x="10852" y="38724"/>
                    <a:pt x="10710" y="38806"/>
                  </a:cubicBezTo>
                  <a:lnTo>
                    <a:pt x="8349" y="40168"/>
                  </a:lnTo>
                  <a:cubicBezTo>
                    <a:pt x="8207" y="40250"/>
                    <a:pt x="8225" y="40392"/>
                    <a:pt x="8389" y="40488"/>
                  </a:cubicBezTo>
                  <a:lnTo>
                    <a:pt x="10669" y="41805"/>
                  </a:lnTo>
                  <a:cubicBezTo>
                    <a:pt x="10832" y="41899"/>
                    <a:pt x="11080" y="41909"/>
                    <a:pt x="11223" y="41828"/>
                  </a:cubicBezTo>
                  <a:lnTo>
                    <a:pt x="13583" y="40465"/>
                  </a:lnTo>
                  <a:cubicBezTo>
                    <a:pt x="13725" y="40383"/>
                    <a:pt x="13707" y="40240"/>
                    <a:pt x="13543" y="40146"/>
                  </a:cubicBezTo>
                  <a:close/>
                  <a:moveTo>
                    <a:pt x="76169" y="13178"/>
                  </a:moveTo>
                  <a:lnTo>
                    <a:pt x="74418" y="12167"/>
                  </a:lnTo>
                  <a:cubicBezTo>
                    <a:pt x="74108" y="11987"/>
                    <a:pt x="73638" y="11969"/>
                    <a:pt x="73370" y="12123"/>
                  </a:cubicBezTo>
                  <a:lnTo>
                    <a:pt x="71467" y="13221"/>
                  </a:lnTo>
                  <a:cubicBezTo>
                    <a:pt x="71199" y="13375"/>
                    <a:pt x="71233" y="13646"/>
                    <a:pt x="71543" y="13826"/>
                  </a:cubicBezTo>
                  <a:lnTo>
                    <a:pt x="73295" y="14837"/>
                  </a:lnTo>
                  <a:cubicBezTo>
                    <a:pt x="73605" y="15016"/>
                    <a:pt x="74074" y="15036"/>
                    <a:pt x="74342" y="14881"/>
                  </a:cubicBezTo>
                  <a:lnTo>
                    <a:pt x="76245" y="13784"/>
                  </a:lnTo>
                  <a:cubicBezTo>
                    <a:pt x="76512" y="13628"/>
                    <a:pt x="76478" y="13357"/>
                    <a:pt x="76169" y="13178"/>
                  </a:cubicBezTo>
                  <a:close/>
                  <a:moveTo>
                    <a:pt x="29900" y="39879"/>
                  </a:moveTo>
                  <a:lnTo>
                    <a:pt x="28150" y="38868"/>
                  </a:lnTo>
                  <a:cubicBezTo>
                    <a:pt x="27840" y="38689"/>
                    <a:pt x="27371" y="38670"/>
                    <a:pt x="27103" y="38824"/>
                  </a:cubicBezTo>
                  <a:lnTo>
                    <a:pt x="25200" y="39922"/>
                  </a:lnTo>
                  <a:cubicBezTo>
                    <a:pt x="24932" y="40078"/>
                    <a:pt x="24965" y="40347"/>
                    <a:pt x="25276" y="40526"/>
                  </a:cubicBezTo>
                  <a:lnTo>
                    <a:pt x="27027" y="41538"/>
                  </a:lnTo>
                  <a:cubicBezTo>
                    <a:pt x="27338" y="41717"/>
                    <a:pt x="27805" y="41737"/>
                    <a:pt x="28075" y="41582"/>
                  </a:cubicBezTo>
                  <a:lnTo>
                    <a:pt x="29976" y="40485"/>
                  </a:lnTo>
                  <a:cubicBezTo>
                    <a:pt x="30244" y="40329"/>
                    <a:pt x="30211" y="40059"/>
                    <a:pt x="29900" y="39879"/>
                  </a:cubicBezTo>
                  <a:close/>
                  <a:moveTo>
                    <a:pt x="80375" y="10750"/>
                  </a:moveTo>
                  <a:lnTo>
                    <a:pt x="78623" y="9739"/>
                  </a:lnTo>
                  <a:cubicBezTo>
                    <a:pt x="78314" y="9560"/>
                    <a:pt x="77845" y="9540"/>
                    <a:pt x="77577" y="9695"/>
                  </a:cubicBezTo>
                  <a:lnTo>
                    <a:pt x="75674" y="10792"/>
                  </a:lnTo>
                  <a:cubicBezTo>
                    <a:pt x="75406" y="10948"/>
                    <a:pt x="75440" y="11218"/>
                    <a:pt x="75750" y="11398"/>
                  </a:cubicBezTo>
                  <a:lnTo>
                    <a:pt x="77502" y="12409"/>
                  </a:lnTo>
                  <a:cubicBezTo>
                    <a:pt x="77810" y="12588"/>
                    <a:pt x="78280" y="12607"/>
                    <a:pt x="78548" y="12452"/>
                  </a:cubicBezTo>
                  <a:lnTo>
                    <a:pt x="80451" y="11354"/>
                  </a:lnTo>
                  <a:cubicBezTo>
                    <a:pt x="80718" y="11201"/>
                    <a:pt x="80685" y="10930"/>
                    <a:pt x="80375" y="10750"/>
                  </a:cubicBezTo>
                  <a:close/>
                  <a:moveTo>
                    <a:pt x="71962" y="15605"/>
                  </a:moveTo>
                  <a:lnTo>
                    <a:pt x="70211" y="14594"/>
                  </a:lnTo>
                  <a:cubicBezTo>
                    <a:pt x="69901" y="14415"/>
                    <a:pt x="69433" y="14395"/>
                    <a:pt x="69165" y="14550"/>
                  </a:cubicBezTo>
                  <a:lnTo>
                    <a:pt x="67262" y="15647"/>
                  </a:lnTo>
                  <a:cubicBezTo>
                    <a:pt x="66994" y="15803"/>
                    <a:pt x="67027" y="16074"/>
                    <a:pt x="67338" y="16253"/>
                  </a:cubicBezTo>
                  <a:lnTo>
                    <a:pt x="69089" y="17264"/>
                  </a:lnTo>
                  <a:cubicBezTo>
                    <a:pt x="69398" y="17443"/>
                    <a:pt x="69867" y="17462"/>
                    <a:pt x="70135" y="17308"/>
                  </a:cubicBezTo>
                  <a:lnTo>
                    <a:pt x="72038" y="16210"/>
                  </a:lnTo>
                  <a:cubicBezTo>
                    <a:pt x="72306" y="16054"/>
                    <a:pt x="72273" y="15785"/>
                    <a:pt x="71962" y="15605"/>
                  </a:cubicBezTo>
                  <a:close/>
                  <a:moveTo>
                    <a:pt x="34107" y="37453"/>
                  </a:moveTo>
                  <a:lnTo>
                    <a:pt x="32356" y="36441"/>
                  </a:lnTo>
                  <a:cubicBezTo>
                    <a:pt x="32046" y="36261"/>
                    <a:pt x="31578" y="36242"/>
                    <a:pt x="31308" y="36397"/>
                  </a:cubicBezTo>
                  <a:lnTo>
                    <a:pt x="29407" y="37495"/>
                  </a:lnTo>
                  <a:cubicBezTo>
                    <a:pt x="29137" y="37649"/>
                    <a:pt x="29171" y="37920"/>
                    <a:pt x="29483" y="38099"/>
                  </a:cubicBezTo>
                  <a:lnTo>
                    <a:pt x="31233" y="39110"/>
                  </a:lnTo>
                  <a:cubicBezTo>
                    <a:pt x="31543" y="39290"/>
                    <a:pt x="32012" y="39309"/>
                    <a:pt x="32280" y="39154"/>
                  </a:cubicBezTo>
                  <a:lnTo>
                    <a:pt x="34183" y="38057"/>
                  </a:lnTo>
                  <a:cubicBezTo>
                    <a:pt x="34451" y="37902"/>
                    <a:pt x="34416" y="37631"/>
                    <a:pt x="34107" y="37453"/>
                  </a:cubicBezTo>
                  <a:close/>
                  <a:moveTo>
                    <a:pt x="67757" y="18033"/>
                  </a:moveTo>
                  <a:lnTo>
                    <a:pt x="66005" y="17020"/>
                  </a:lnTo>
                  <a:cubicBezTo>
                    <a:pt x="65695" y="16842"/>
                    <a:pt x="65226" y="16822"/>
                    <a:pt x="64958" y="16978"/>
                  </a:cubicBezTo>
                  <a:lnTo>
                    <a:pt x="63055" y="18075"/>
                  </a:lnTo>
                  <a:cubicBezTo>
                    <a:pt x="62787" y="18230"/>
                    <a:pt x="62820" y="18501"/>
                    <a:pt x="63131" y="18679"/>
                  </a:cubicBezTo>
                  <a:lnTo>
                    <a:pt x="64882" y="19691"/>
                  </a:lnTo>
                  <a:cubicBezTo>
                    <a:pt x="65193" y="19869"/>
                    <a:pt x="65662" y="19889"/>
                    <a:pt x="65930" y="19735"/>
                  </a:cubicBezTo>
                  <a:lnTo>
                    <a:pt x="67833" y="18637"/>
                  </a:lnTo>
                  <a:cubicBezTo>
                    <a:pt x="68101" y="18483"/>
                    <a:pt x="68067" y="18212"/>
                    <a:pt x="67757" y="18033"/>
                  </a:cubicBezTo>
                  <a:close/>
                  <a:moveTo>
                    <a:pt x="63499" y="20490"/>
                  </a:moveTo>
                  <a:lnTo>
                    <a:pt x="61747" y="19479"/>
                  </a:lnTo>
                  <a:cubicBezTo>
                    <a:pt x="61437" y="19300"/>
                    <a:pt x="60967" y="19280"/>
                    <a:pt x="60699" y="19435"/>
                  </a:cubicBezTo>
                  <a:lnTo>
                    <a:pt x="33612" y="35068"/>
                  </a:lnTo>
                  <a:cubicBezTo>
                    <a:pt x="33344" y="35223"/>
                    <a:pt x="33378" y="35494"/>
                    <a:pt x="33688" y="35672"/>
                  </a:cubicBezTo>
                  <a:lnTo>
                    <a:pt x="35440" y="36684"/>
                  </a:lnTo>
                  <a:cubicBezTo>
                    <a:pt x="35750" y="36862"/>
                    <a:pt x="36218" y="36882"/>
                    <a:pt x="36487" y="36727"/>
                  </a:cubicBezTo>
                  <a:lnTo>
                    <a:pt x="63574" y="21094"/>
                  </a:lnTo>
                  <a:cubicBezTo>
                    <a:pt x="63842" y="20940"/>
                    <a:pt x="63809" y="20669"/>
                    <a:pt x="63499" y="20490"/>
                  </a:cubicBezTo>
                  <a:close/>
                  <a:moveTo>
                    <a:pt x="21490" y="44734"/>
                  </a:moveTo>
                  <a:lnTo>
                    <a:pt x="19738" y="43723"/>
                  </a:lnTo>
                  <a:cubicBezTo>
                    <a:pt x="19428" y="43544"/>
                    <a:pt x="18958" y="43525"/>
                    <a:pt x="18690" y="43679"/>
                  </a:cubicBezTo>
                  <a:lnTo>
                    <a:pt x="16788" y="44777"/>
                  </a:lnTo>
                  <a:cubicBezTo>
                    <a:pt x="16520" y="44932"/>
                    <a:pt x="16553" y="45202"/>
                    <a:pt x="16863" y="45382"/>
                  </a:cubicBezTo>
                  <a:lnTo>
                    <a:pt x="18615" y="46393"/>
                  </a:lnTo>
                  <a:cubicBezTo>
                    <a:pt x="18925" y="46572"/>
                    <a:pt x="19393" y="46592"/>
                    <a:pt x="19662" y="46437"/>
                  </a:cubicBezTo>
                  <a:lnTo>
                    <a:pt x="21564" y="45340"/>
                  </a:lnTo>
                  <a:cubicBezTo>
                    <a:pt x="21832" y="45184"/>
                    <a:pt x="21798" y="44913"/>
                    <a:pt x="21488" y="44734"/>
                  </a:cubicBezTo>
                  <a:close/>
                  <a:moveTo>
                    <a:pt x="59659" y="6962"/>
                  </a:moveTo>
                  <a:lnTo>
                    <a:pt x="60550" y="7477"/>
                  </a:lnTo>
                  <a:cubicBezTo>
                    <a:pt x="61098" y="7793"/>
                    <a:pt x="61985" y="7793"/>
                    <a:pt x="62533" y="7477"/>
                  </a:cubicBezTo>
                  <a:lnTo>
                    <a:pt x="64757" y="6193"/>
                  </a:lnTo>
                  <a:cubicBezTo>
                    <a:pt x="65303" y="5878"/>
                    <a:pt x="66192" y="5878"/>
                    <a:pt x="66738" y="6193"/>
                  </a:cubicBezTo>
                  <a:lnTo>
                    <a:pt x="68868" y="7424"/>
                  </a:lnTo>
                  <a:cubicBezTo>
                    <a:pt x="69415" y="7740"/>
                    <a:pt x="70302" y="7740"/>
                    <a:pt x="70850" y="7424"/>
                  </a:cubicBezTo>
                  <a:lnTo>
                    <a:pt x="71741" y="6909"/>
                  </a:lnTo>
                  <a:cubicBezTo>
                    <a:pt x="72289" y="6593"/>
                    <a:pt x="72289" y="6081"/>
                    <a:pt x="71741" y="5765"/>
                  </a:cubicBezTo>
                  <a:lnTo>
                    <a:pt x="66740" y="2875"/>
                  </a:lnTo>
                  <a:cubicBezTo>
                    <a:pt x="66193" y="2559"/>
                    <a:pt x="65305" y="2559"/>
                    <a:pt x="64757" y="2875"/>
                  </a:cubicBezTo>
                  <a:lnTo>
                    <a:pt x="59659" y="5816"/>
                  </a:lnTo>
                  <a:cubicBezTo>
                    <a:pt x="59111" y="6133"/>
                    <a:pt x="59111" y="6646"/>
                    <a:pt x="59659" y="6962"/>
                  </a:cubicBezTo>
                  <a:close/>
                  <a:moveTo>
                    <a:pt x="54774" y="4245"/>
                  </a:moveTo>
                  <a:lnTo>
                    <a:pt x="57045" y="5558"/>
                  </a:lnTo>
                  <a:cubicBezTo>
                    <a:pt x="57210" y="5653"/>
                    <a:pt x="57461" y="5664"/>
                    <a:pt x="57605" y="5580"/>
                  </a:cubicBezTo>
                  <a:lnTo>
                    <a:pt x="64255" y="1743"/>
                  </a:lnTo>
                  <a:cubicBezTo>
                    <a:pt x="64399" y="1659"/>
                    <a:pt x="64381" y="1516"/>
                    <a:pt x="64216" y="1419"/>
                  </a:cubicBezTo>
                  <a:lnTo>
                    <a:pt x="61944" y="106"/>
                  </a:lnTo>
                  <a:cubicBezTo>
                    <a:pt x="61777" y="11"/>
                    <a:pt x="61526" y="0"/>
                    <a:pt x="61382" y="84"/>
                  </a:cubicBezTo>
                  <a:lnTo>
                    <a:pt x="54732" y="3921"/>
                  </a:lnTo>
                  <a:cubicBezTo>
                    <a:pt x="54590" y="4003"/>
                    <a:pt x="54608" y="4148"/>
                    <a:pt x="54774" y="4244"/>
                  </a:cubicBezTo>
                  <a:close/>
                  <a:moveTo>
                    <a:pt x="12802" y="28466"/>
                  </a:moveTo>
                  <a:lnTo>
                    <a:pt x="15072" y="29779"/>
                  </a:lnTo>
                  <a:cubicBezTo>
                    <a:pt x="15239" y="29874"/>
                    <a:pt x="15490" y="29885"/>
                    <a:pt x="15634" y="29802"/>
                  </a:cubicBezTo>
                  <a:lnTo>
                    <a:pt x="17988" y="28444"/>
                  </a:lnTo>
                  <a:cubicBezTo>
                    <a:pt x="18132" y="28360"/>
                    <a:pt x="18114" y="28215"/>
                    <a:pt x="17947" y="28120"/>
                  </a:cubicBezTo>
                  <a:lnTo>
                    <a:pt x="15676" y="26807"/>
                  </a:lnTo>
                  <a:cubicBezTo>
                    <a:pt x="15510" y="26712"/>
                    <a:pt x="15259" y="26701"/>
                    <a:pt x="15115" y="26785"/>
                  </a:cubicBezTo>
                  <a:lnTo>
                    <a:pt x="12761" y="28142"/>
                  </a:lnTo>
                  <a:cubicBezTo>
                    <a:pt x="12618" y="28226"/>
                    <a:pt x="12637" y="28370"/>
                    <a:pt x="12803" y="28466"/>
                  </a:cubicBezTo>
                  <a:close/>
                  <a:moveTo>
                    <a:pt x="46451" y="9047"/>
                  </a:moveTo>
                  <a:lnTo>
                    <a:pt x="48724" y="10359"/>
                  </a:lnTo>
                  <a:cubicBezTo>
                    <a:pt x="48890" y="10455"/>
                    <a:pt x="49141" y="10465"/>
                    <a:pt x="49285" y="10382"/>
                  </a:cubicBezTo>
                  <a:lnTo>
                    <a:pt x="51638" y="9026"/>
                  </a:lnTo>
                  <a:cubicBezTo>
                    <a:pt x="51783" y="8942"/>
                    <a:pt x="51765" y="8797"/>
                    <a:pt x="51598" y="8700"/>
                  </a:cubicBezTo>
                  <a:lnTo>
                    <a:pt x="49326" y="7389"/>
                  </a:lnTo>
                  <a:cubicBezTo>
                    <a:pt x="49161" y="7292"/>
                    <a:pt x="48910" y="7282"/>
                    <a:pt x="48766" y="7365"/>
                  </a:cubicBezTo>
                  <a:lnTo>
                    <a:pt x="46412" y="8723"/>
                  </a:lnTo>
                  <a:cubicBezTo>
                    <a:pt x="46268" y="8806"/>
                    <a:pt x="46286" y="8952"/>
                    <a:pt x="46451" y="9047"/>
                  </a:cubicBezTo>
                  <a:close/>
                  <a:moveTo>
                    <a:pt x="53398" y="22228"/>
                  </a:moveTo>
                  <a:lnTo>
                    <a:pt x="55328" y="21114"/>
                  </a:lnTo>
                  <a:cubicBezTo>
                    <a:pt x="55589" y="20962"/>
                    <a:pt x="55555" y="20700"/>
                    <a:pt x="55256" y="20526"/>
                  </a:cubicBezTo>
                  <a:lnTo>
                    <a:pt x="53471" y="19495"/>
                  </a:lnTo>
                  <a:cubicBezTo>
                    <a:pt x="53171" y="19321"/>
                    <a:pt x="52715" y="19303"/>
                    <a:pt x="52455" y="19453"/>
                  </a:cubicBezTo>
                  <a:lnTo>
                    <a:pt x="50525" y="20569"/>
                  </a:lnTo>
                  <a:cubicBezTo>
                    <a:pt x="50265" y="20719"/>
                    <a:pt x="50296" y="20981"/>
                    <a:pt x="50598" y="21155"/>
                  </a:cubicBezTo>
                  <a:lnTo>
                    <a:pt x="52382" y="22186"/>
                  </a:lnTo>
                  <a:cubicBezTo>
                    <a:pt x="52682" y="22360"/>
                    <a:pt x="53136" y="22378"/>
                    <a:pt x="53398" y="22228"/>
                  </a:cubicBezTo>
                  <a:close/>
                  <a:moveTo>
                    <a:pt x="57604" y="19800"/>
                  </a:moveTo>
                  <a:lnTo>
                    <a:pt x="59535" y="18686"/>
                  </a:lnTo>
                  <a:cubicBezTo>
                    <a:pt x="59796" y="18536"/>
                    <a:pt x="59762" y="18272"/>
                    <a:pt x="59463" y="18100"/>
                  </a:cubicBezTo>
                  <a:lnTo>
                    <a:pt x="57678" y="17069"/>
                  </a:lnTo>
                  <a:cubicBezTo>
                    <a:pt x="57377" y="16895"/>
                    <a:pt x="56922" y="16877"/>
                    <a:pt x="56662" y="17026"/>
                  </a:cubicBezTo>
                  <a:lnTo>
                    <a:pt x="54730" y="18141"/>
                  </a:lnTo>
                  <a:cubicBezTo>
                    <a:pt x="54470" y="18290"/>
                    <a:pt x="54503" y="18554"/>
                    <a:pt x="54803" y="18728"/>
                  </a:cubicBezTo>
                  <a:lnTo>
                    <a:pt x="56588" y="19759"/>
                  </a:lnTo>
                  <a:cubicBezTo>
                    <a:pt x="56889" y="19931"/>
                    <a:pt x="57343" y="19951"/>
                    <a:pt x="57604" y="19800"/>
                  </a:cubicBezTo>
                  <a:close/>
                  <a:moveTo>
                    <a:pt x="61809" y="17373"/>
                  </a:moveTo>
                  <a:lnTo>
                    <a:pt x="63741" y="16259"/>
                  </a:lnTo>
                  <a:cubicBezTo>
                    <a:pt x="64001" y="16107"/>
                    <a:pt x="63968" y="15846"/>
                    <a:pt x="63668" y="15671"/>
                  </a:cubicBezTo>
                  <a:lnTo>
                    <a:pt x="61883" y="14641"/>
                  </a:lnTo>
                  <a:cubicBezTo>
                    <a:pt x="61584" y="14466"/>
                    <a:pt x="61128" y="14448"/>
                    <a:pt x="60868" y="14598"/>
                  </a:cubicBezTo>
                  <a:lnTo>
                    <a:pt x="58936" y="15714"/>
                  </a:lnTo>
                  <a:cubicBezTo>
                    <a:pt x="58675" y="15864"/>
                    <a:pt x="58709" y="16126"/>
                    <a:pt x="59010" y="16300"/>
                  </a:cubicBezTo>
                  <a:lnTo>
                    <a:pt x="60793" y="17331"/>
                  </a:lnTo>
                  <a:cubicBezTo>
                    <a:pt x="61095" y="17505"/>
                    <a:pt x="61549" y="17523"/>
                    <a:pt x="61809" y="17373"/>
                  </a:cubicBezTo>
                  <a:close/>
                  <a:moveTo>
                    <a:pt x="50658" y="6619"/>
                  </a:moveTo>
                  <a:lnTo>
                    <a:pt x="52929" y="7931"/>
                  </a:lnTo>
                  <a:cubicBezTo>
                    <a:pt x="53095" y="8028"/>
                    <a:pt x="53347" y="8037"/>
                    <a:pt x="53491" y="7955"/>
                  </a:cubicBezTo>
                  <a:lnTo>
                    <a:pt x="55845" y="6596"/>
                  </a:lnTo>
                  <a:cubicBezTo>
                    <a:pt x="55988" y="6513"/>
                    <a:pt x="55970" y="6369"/>
                    <a:pt x="55804" y="6272"/>
                  </a:cubicBezTo>
                  <a:lnTo>
                    <a:pt x="53531" y="4960"/>
                  </a:lnTo>
                  <a:cubicBezTo>
                    <a:pt x="53366" y="4864"/>
                    <a:pt x="53115" y="4854"/>
                    <a:pt x="52971" y="4937"/>
                  </a:cubicBezTo>
                  <a:lnTo>
                    <a:pt x="50617" y="6295"/>
                  </a:lnTo>
                  <a:cubicBezTo>
                    <a:pt x="50474" y="6378"/>
                    <a:pt x="50492" y="6523"/>
                    <a:pt x="50658" y="6619"/>
                  </a:cubicBezTo>
                  <a:close/>
                  <a:moveTo>
                    <a:pt x="21216" y="23612"/>
                  </a:moveTo>
                  <a:lnTo>
                    <a:pt x="23486" y="24924"/>
                  </a:lnTo>
                  <a:cubicBezTo>
                    <a:pt x="23653" y="25019"/>
                    <a:pt x="23904" y="25030"/>
                    <a:pt x="24048" y="24947"/>
                  </a:cubicBezTo>
                  <a:lnTo>
                    <a:pt x="26402" y="23589"/>
                  </a:lnTo>
                  <a:cubicBezTo>
                    <a:pt x="26546" y="23506"/>
                    <a:pt x="26528" y="23360"/>
                    <a:pt x="26361" y="23265"/>
                  </a:cubicBezTo>
                  <a:lnTo>
                    <a:pt x="24090" y="21952"/>
                  </a:lnTo>
                  <a:cubicBezTo>
                    <a:pt x="23924" y="21857"/>
                    <a:pt x="23673" y="21846"/>
                    <a:pt x="23529" y="21930"/>
                  </a:cubicBezTo>
                  <a:lnTo>
                    <a:pt x="21176" y="23288"/>
                  </a:lnTo>
                  <a:cubicBezTo>
                    <a:pt x="21031" y="23371"/>
                    <a:pt x="21049" y="23515"/>
                    <a:pt x="21216" y="23612"/>
                  </a:cubicBezTo>
                  <a:close/>
                  <a:moveTo>
                    <a:pt x="25421" y="21183"/>
                  </a:moveTo>
                  <a:lnTo>
                    <a:pt x="27693" y="22496"/>
                  </a:lnTo>
                  <a:cubicBezTo>
                    <a:pt x="27858" y="22591"/>
                    <a:pt x="28110" y="22602"/>
                    <a:pt x="28255" y="22519"/>
                  </a:cubicBezTo>
                  <a:lnTo>
                    <a:pt x="30607" y="21161"/>
                  </a:lnTo>
                  <a:cubicBezTo>
                    <a:pt x="30751" y="21077"/>
                    <a:pt x="30733" y="20932"/>
                    <a:pt x="30568" y="20837"/>
                  </a:cubicBezTo>
                  <a:lnTo>
                    <a:pt x="28296" y="19524"/>
                  </a:lnTo>
                  <a:cubicBezTo>
                    <a:pt x="28129" y="19429"/>
                    <a:pt x="27878" y="19418"/>
                    <a:pt x="27734" y="19502"/>
                  </a:cubicBezTo>
                  <a:lnTo>
                    <a:pt x="25382" y="20859"/>
                  </a:lnTo>
                  <a:cubicBezTo>
                    <a:pt x="25236" y="20943"/>
                    <a:pt x="25254" y="21088"/>
                    <a:pt x="25421" y="21183"/>
                  </a:cubicBezTo>
                  <a:close/>
                  <a:moveTo>
                    <a:pt x="42246" y="11474"/>
                  </a:moveTo>
                  <a:lnTo>
                    <a:pt x="44518" y="12786"/>
                  </a:lnTo>
                  <a:cubicBezTo>
                    <a:pt x="44683" y="12883"/>
                    <a:pt x="44934" y="12892"/>
                    <a:pt x="45078" y="12810"/>
                  </a:cubicBezTo>
                  <a:lnTo>
                    <a:pt x="47432" y="11451"/>
                  </a:lnTo>
                  <a:cubicBezTo>
                    <a:pt x="47576" y="11368"/>
                    <a:pt x="47558" y="11224"/>
                    <a:pt x="47391" y="11127"/>
                  </a:cubicBezTo>
                  <a:lnTo>
                    <a:pt x="45121" y="9814"/>
                  </a:lnTo>
                  <a:cubicBezTo>
                    <a:pt x="44954" y="9719"/>
                    <a:pt x="44703" y="9708"/>
                    <a:pt x="44559" y="9792"/>
                  </a:cubicBezTo>
                  <a:lnTo>
                    <a:pt x="42205" y="11150"/>
                  </a:lnTo>
                  <a:cubicBezTo>
                    <a:pt x="42061" y="11233"/>
                    <a:pt x="42079" y="11378"/>
                    <a:pt x="42246" y="11474"/>
                  </a:cubicBezTo>
                  <a:close/>
                  <a:moveTo>
                    <a:pt x="17009" y="26038"/>
                  </a:moveTo>
                  <a:lnTo>
                    <a:pt x="19281" y="27351"/>
                  </a:lnTo>
                  <a:cubicBezTo>
                    <a:pt x="19446" y="27446"/>
                    <a:pt x="19699" y="27457"/>
                    <a:pt x="19843" y="27373"/>
                  </a:cubicBezTo>
                  <a:lnTo>
                    <a:pt x="22195" y="26016"/>
                  </a:lnTo>
                  <a:cubicBezTo>
                    <a:pt x="22339" y="25932"/>
                    <a:pt x="22321" y="25787"/>
                    <a:pt x="22156" y="25692"/>
                  </a:cubicBezTo>
                  <a:lnTo>
                    <a:pt x="19883" y="24379"/>
                  </a:lnTo>
                  <a:cubicBezTo>
                    <a:pt x="19717" y="24284"/>
                    <a:pt x="19466" y="24273"/>
                    <a:pt x="19322" y="24356"/>
                  </a:cubicBezTo>
                  <a:lnTo>
                    <a:pt x="16969" y="25716"/>
                  </a:lnTo>
                  <a:cubicBezTo>
                    <a:pt x="16824" y="25798"/>
                    <a:pt x="16842" y="25943"/>
                    <a:pt x="17009" y="26038"/>
                  </a:cubicBezTo>
                  <a:close/>
                  <a:moveTo>
                    <a:pt x="38039" y="13902"/>
                  </a:moveTo>
                  <a:lnTo>
                    <a:pt x="40311" y="15213"/>
                  </a:lnTo>
                  <a:cubicBezTo>
                    <a:pt x="40478" y="15308"/>
                    <a:pt x="40729" y="15319"/>
                    <a:pt x="40873" y="15237"/>
                  </a:cubicBezTo>
                  <a:lnTo>
                    <a:pt x="43225" y="13878"/>
                  </a:lnTo>
                  <a:cubicBezTo>
                    <a:pt x="43369" y="13794"/>
                    <a:pt x="43352" y="13651"/>
                    <a:pt x="43186" y="13554"/>
                  </a:cubicBezTo>
                  <a:lnTo>
                    <a:pt x="40915" y="12243"/>
                  </a:lnTo>
                  <a:cubicBezTo>
                    <a:pt x="40749" y="12146"/>
                    <a:pt x="40497" y="12135"/>
                    <a:pt x="40353" y="12218"/>
                  </a:cubicBezTo>
                  <a:lnTo>
                    <a:pt x="38001" y="13576"/>
                  </a:lnTo>
                  <a:cubicBezTo>
                    <a:pt x="37856" y="13661"/>
                    <a:pt x="37874" y="13805"/>
                    <a:pt x="38039" y="13902"/>
                  </a:cubicBezTo>
                  <a:close/>
                  <a:moveTo>
                    <a:pt x="29626" y="18757"/>
                  </a:moveTo>
                  <a:lnTo>
                    <a:pt x="31899" y="20069"/>
                  </a:lnTo>
                  <a:cubicBezTo>
                    <a:pt x="32065" y="20165"/>
                    <a:pt x="32317" y="20175"/>
                    <a:pt x="32460" y="20092"/>
                  </a:cubicBezTo>
                  <a:lnTo>
                    <a:pt x="34814" y="18734"/>
                  </a:lnTo>
                  <a:cubicBezTo>
                    <a:pt x="34958" y="18651"/>
                    <a:pt x="34940" y="18505"/>
                    <a:pt x="34773" y="18410"/>
                  </a:cubicBezTo>
                  <a:lnTo>
                    <a:pt x="32501" y="17098"/>
                  </a:lnTo>
                  <a:cubicBezTo>
                    <a:pt x="32336" y="17002"/>
                    <a:pt x="32083" y="16992"/>
                    <a:pt x="31941" y="17075"/>
                  </a:cubicBezTo>
                  <a:lnTo>
                    <a:pt x="29587" y="18433"/>
                  </a:lnTo>
                  <a:cubicBezTo>
                    <a:pt x="29443" y="18516"/>
                    <a:pt x="29461" y="18660"/>
                    <a:pt x="29626" y="18757"/>
                  </a:cubicBezTo>
                  <a:close/>
                  <a:moveTo>
                    <a:pt x="33833" y="16330"/>
                  </a:moveTo>
                  <a:lnTo>
                    <a:pt x="36106" y="17641"/>
                  </a:lnTo>
                  <a:cubicBezTo>
                    <a:pt x="36272" y="17736"/>
                    <a:pt x="36523" y="17747"/>
                    <a:pt x="36667" y="17664"/>
                  </a:cubicBezTo>
                  <a:lnTo>
                    <a:pt x="39020" y="16306"/>
                  </a:lnTo>
                  <a:cubicBezTo>
                    <a:pt x="39164" y="16224"/>
                    <a:pt x="39145" y="16079"/>
                    <a:pt x="38980" y="15982"/>
                  </a:cubicBezTo>
                  <a:lnTo>
                    <a:pt x="36708" y="14671"/>
                  </a:lnTo>
                  <a:cubicBezTo>
                    <a:pt x="36542" y="14574"/>
                    <a:pt x="36292" y="14563"/>
                    <a:pt x="36147" y="14647"/>
                  </a:cubicBezTo>
                  <a:lnTo>
                    <a:pt x="33793" y="16005"/>
                  </a:lnTo>
                  <a:cubicBezTo>
                    <a:pt x="33649" y="16088"/>
                    <a:pt x="33667" y="16233"/>
                    <a:pt x="33833" y="1633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52"/>
            <p:cNvSpPr/>
            <p:nvPr/>
          </p:nvSpPr>
          <p:spPr>
            <a:xfrm>
              <a:off x="2728700" y="1151825"/>
              <a:ext cx="632925" cy="358275"/>
            </a:xfrm>
            <a:custGeom>
              <a:avLst/>
              <a:gdLst/>
              <a:ahLst/>
              <a:cxnLst/>
              <a:rect l="l" t="t" r="r" b="b"/>
              <a:pathLst>
                <a:path w="25317" h="14331" extrusionOk="0">
                  <a:moveTo>
                    <a:pt x="12568" y="1"/>
                  </a:moveTo>
                  <a:cubicBezTo>
                    <a:pt x="12079" y="1"/>
                    <a:pt x="11613" y="99"/>
                    <a:pt x="11266" y="299"/>
                  </a:cubicBezTo>
                  <a:lnTo>
                    <a:pt x="766" y="6362"/>
                  </a:lnTo>
                  <a:cubicBezTo>
                    <a:pt x="0" y="6804"/>
                    <a:pt x="97" y="7583"/>
                    <a:pt x="981" y="8094"/>
                  </a:cubicBezTo>
                  <a:lnTo>
                    <a:pt x="11050" y="13908"/>
                  </a:lnTo>
                  <a:cubicBezTo>
                    <a:pt x="11533" y="14187"/>
                    <a:pt x="12157" y="14331"/>
                    <a:pt x="12748" y="14331"/>
                  </a:cubicBezTo>
                  <a:cubicBezTo>
                    <a:pt x="13237" y="14331"/>
                    <a:pt x="13703" y="14233"/>
                    <a:pt x="14050" y="14032"/>
                  </a:cubicBezTo>
                  <a:lnTo>
                    <a:pt x="24550" y="7969"/>
                  </a:lnTo>
                  <a:cubicBezTo>
                    <a:pt x="25316" y="7527"/>
                    <a:pt x="25219" y="6748"/>
                    <a:pt x="24335" y="6238"/>
                  </a:cubicBezTo>
                  <a:lnTo>
                    <a:pt x="14267" y="424"/>
                  </a:lnTo>
                  <a:cubicBezTo>
                    <a:pt x="13783" y="144"/>
                    <a:pt x="13159" y="1"/>
                    <a:pt x="12568" y="1"/>
                  </a:cubicBezTo>
                  <a:close/>
                </a:path>
              </a:pathLst>
            </a:custGeom>
            <a:solidFill>
              <a:srgbClr val="C9DE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52"/>
            <p:cNvSpPr/>
            <p:nvPr/>
          </p:nvSpPr>
          <p:spPr>
            <a:xfrm>
              <a:off x="3045125" y="1335725"/>
              <a:ext cx="311425" cy="1140125"/>
            </a:xfrm>
            <a:custGeom>
              <a:avLst/>
              <a:gdLst/>
              <a:ahLst/>
              <a:cxnLst/>
              <a:rect l="l" t="t" r="r" b="b"/>
              <a:pathLst>
                <a:path w="12457" h="45605" extrusionOk="0">
                  <a:moveTo>
                    <a:pt x="12396" y="38352"/>
                  </a:moveTo>
                  <a:lnTo>
                    <a:pt x="12396" y="0"/>
                  </a:lnTo>
                  <a:lnTo>
                    <a:pt x="12396" y="0"/>
                  </a:lnTo>
                  <a:cubicBezTo>
                    <a:pt x="12349" y="232"/>
                    <a:pt x="12182" y="447"/>
                    <a:pt x="11893" y="613"/>
                  </a:cubicBezTo>
                  <a:lnTo>
                    <a:pt x="1393" y="6676"/>
                  </a:lnTo>
                  <a:cubicBezTo>
                    <a:pt x="1025" y="6888"/>
                    <a:pt x="523" y="6984"/>
                    <a:pt x="0" y="6970"/>
                  </a:cubicBezTo>
                  <a:lnTo>
                    <a:pt x="0" y="45593"/>
                  </a:lnTo>
                  <a:cubicBezTo>
                    <a:pt x="521" y="45605"/>
                    <a:pt x="1025" y="45511"/>
                    <a:pt x="1393" y="45297"/>
                  </a:cubicBezTo>
                  <a:lnTo>
                    <a:pt x="11893" y="39234"/>
                  </a:lnTo>
                  <a:cubicBezTo>
                    <a:pt x="12294" y="39003"/>
                    <a:pt x="12456" y="38680"/>
                    <a:pt x="12396" y="38352"/>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760;p52"/>
            <p:cNvSpPr/>
            <p:nvPr/>
          </p:nvSpPr>
          <p:spPr>
            <a:xfrm>
              <a:off x="2733350" y="1332950"/>
              <a:ext cx="311800" cy="1142600"/>
            </a:xfrm>
            <a:custGeom>
              <a:avLst/>
              <a:gdLst/>
              <a:ahLst/>
              <a:cxnLst/>
              <a:rect l="l" t="t" r="r" b="b"/>
              <a:pathLst>
                <a:path w="12472" h="45704" extrusionOk="0">
                  <a:moveTo>
                    <a:pt x="10864" y="6663"/>
                  </a:moveTo>
                  <a:lnTo>
                    <a:pt x="795" y="849"/>
                  </a:lnTo>
                  <a:cubicBezTo>
                    <a:pt x="373" y="605"/>
                    <a:pt x="134" y="301"/>
                    <a:pt x="78" y="1"/>
                  </a:cubicBezTo>
                  <a:lnTo>
                    <a:pt x="78" y="38352"/>
                  </a:lnTo>
                  <a:cubicBezTo>
                    <a:pt x="0" y="38731"/>
                    <a:pt x="246" y="39153"/>
                    <a:pt x="795" y="39471"/>
                  </a:cubicBezTo>
                  <a:lnTo>
                    <a:pt x="10865" y="45284"/>
                  </a:lnTo>
                  <a:cubicBezTo>
                    <a:pt x="11324" y="45549"/>
                    <a:pt x="11908" y="45690"/>
                    <a:pt x="12471" y="45704"/>
                  </a:cubicBezTo>
                  <a:lnTo>
                    <a:pt x="12471" y="7081"/>
                  </a:lnTo>
                  <a:cubicBezTo>
                    <a:pt x="11908" y="7067"/>
                    <a:pt x="11324" y="6928"/>
                    <a:pt x="10864" y="6663"/>
                  </a:cubicBezTo>
                  <a:close/>
                </a:path>
              </a:pathLst>
            </a:custGeom>
            <a:solidFill>
              <a:srgbClr val="C3E7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 name="Google Shape;1761;p52"/>
            <p:cNvSpPr/>
            <p:nvPr/>
          </p:nvSpPr>
          <p:spPr>
            <a:xfrm>
              <a:off x="2733350" y="1332950"/>
              <a:ext cx="311800" cy="1142600"/>
            </a:xfrm>
            <a:custGeom>
              <a:avLst/>
              <a:gdLst/>
              <a:ahLst/>
              <a:cxnLst/>
              <a:rect l="l" t="t" r="r" b="b"/>
              <a:pathLst>
                <a:path w="12472" h="45704" extrusionOk="0">
                  <a:moveTo>
                    <a:pt x="10864" y="6663"/>
                  </a:moveTo>
                  <a:lnTo>
                    <a:pt x="795" y="849"/>
                  </a:lnTo>
                  <a:cubicBezTo>
                    <a:pt x="373" y="605"/>
                    <a:pt x="134" y="301"/>
                    <a:pt x="78" y="1"/>
                  </a:cubicBezTo>
                  <a:lnTo>
                    <a:pt x="78" y="38352"/>
                  </a:lnTo>
                  <a:cubicBezTo>
                    <a:pt x="0" y="38731"/>
                    <a:pt x="246" y="39153"/>
                    <a:pt x="795" y="39471"/>
                  </a:cubicBezTo>
                  <a:lnTo>
                    <a:pt x="10865" y="45284"/>
                  </a:lnTo>
                  <a:cubicBezTo>
                    <a:pt x="11324" y="45549"/>
                    <a:pt x="11908" y="45690"/>
                    <a:pt x="12471" y="45704"/>
                  </a:cubicBezTo>
                  <a:lnTo>
                    <a:pt x="12471" y="7081"/>
                  </a:lnTo>
                  <a:cubicBezTo>
                    <a:pt x="11908" y="7067"/>
                    <a:pt x="11324" y="6928"/>
                    <a:pt x="10864" y="6663"/>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 name="Google Shape;1762;p52"/>
            <p:cNvSpPr/>
            <p:nvPr/>
          </p:nvSpPr>
          <p:spPr>
            <a:xfrm>
              <a:off x="2314650" y="1723200"/>
              <a:ext cx="632975" cy="358225"/>
            </a:xfrm>
            <a:custGeom>
              <a:avLst/>
              <a:gdLst/>
              <a:ahLst/>
              <a:cxnLst/>
              <a:rect l="l" t="t" r="r" b="b"/>
              <a:pathLst>
                <a:path w="25319" h="14329" extrusionOk="0">
                  <a:moveTo>
                    <a:pt x="12569" y="0"/>
                  </a:moveTo>
                  <a:cubicBezTo>
                    <a:pt x="12080" y="0"/>
                    <a:pt x="11614" y="98"/>
                    <a:pt x="11267" y="298"/>
                  </a:cubicBezTo>
                  <a:lnTo>
                    <a:pt x="767" y="6361"/>
                  </a:lnTo>
                  <a:cubicBezTo>
                    <a:pt x="1" y="6803"/>
                    <a:pt x="98" y="7581"/>
                    <a:pt x="982" y="8091"/>
                  </a:cubicBezTo>
                  <a:lnTo>
                    <a:pt x="11052" y="13906"/>
                  </a:lnTo>
                  <a:cubicBezTo>
                    <a:pt x="11536" y="14185"/>
                    <a:pt x="12158" y="14328"/>
                    <a:pt x="12749" y="14328"/>
                  </a:cubicBezTo>
                  <a:cubicBezTo>
                    <a:pt x="13237" y="14328"/>
                    <a:pt x="13704" y="14230"/>
                    <a:pt x="14051" y="14030"/>
                  </a:cubicBezTo>
                  <a:lnTo>
                    <a:pt x="24552" y="7967"/>
                  </a:lnTo>
                  <a:cubicBezTo>
                    <a:pt x="25318" y="7525"/>
                    <a:pt x="25221" y="6747"/>
                    <a:pt x="24337" y="6236"/>
                  </a:cubicBezTo>
                  <a:lnTo>
                    <a:pt x="14267" y="422"/>
                  </a:lnTo>
                  <a:cubicBezTo>
                    <a:pt x="13783" y="143"/>
                    <a:pt x="13160" y="0"/>
                    <a:pt x="12569" y="0"/>
                  </a:cubicBezTo>
                  <a:close/>
                </a:path>
              </a:pathLst>
            </a:custGeom>
            <a:solidFill>
              <a:srgbClr val="15E5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 name="Google Shape;1763;p52"/>
            <p:cNvSpPr/>
            <p:nvPr/>
          </p:nvSpPr>
          <p:spPr>
            <a:xfrm>
              <a:off x="2631075" y="1907075"/>
              <a:ext cx="311475" cy="807125"/>
            </a:xfrm>
            <a:custGeom>
              <a:avLst/>
              <a:gdLst/>
              <a:ahLst/>
              <a:cxnLst/>
              <a:rect l="l" t="t" r="r" b="b"/>
              <a:pathLst>
                <a:path w="12459" h="32285" extrusionOk="0">
                  <a:moveTo>
                    <a:pt x="12398" y="25031"/>
                  </a:moveTo>
                  <a:lnTo>
                    <a:pt x="12398" y="1"/>
                  </a:lnTo>
                  <a:lnTo>
                    <a:pt x="12398" y="1"/>
                  </a:lnTo>
                  <a:cubicBezTo>
                    <a:pt x="12349" y="231"/>
                    <a:pt x="12184" y="446"/>
                    <a:pt x="11895" y="614"/>
                  </a:cubicBezTo>
                  <a:lnTo>
                    <a:pt x="1394" y="6675"/>
                  </a:lnTo>
                  <a:cubicBezTo>
                    <a:pt x="1026" y="6889"/>
                    <a:pt x="523" y="6983"/>
                    <a:pt x="1" y="6970"/>
                  </a:cubicBezTo>
                  <a:lnTo>
                    <a:pt x="1" y="32271"/>
                  </a:lnTo>
                  <a:cubicBezTo>
                    <a:pt x="523" y="32285"/>
                    <a:pt x="1026" y="32189"/>
                    <a:pt x="1394" y="31978"/>
                  </a:cubicBezTo>
                  <a:lnTo>
                    <a:pt x="11895" y="25915"/>
                  </a:lnTo>
                  <a:cubicBezTo>
                    <a:pt x="12295" y="25683"/>
                    <a:pt x="12458" y="25361"/>
                    <a:pt x="12398" y="2503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 name="Google Shape;1764;p52"/>
            <p:cNvSpPr/>
            <p:nvPr/>
          </p:nvSpPr>
          <p:spPr>
            <a:xfrm>
              <a:off x="2319300" y="1904275"/>
              <a:ext cx="311850" cy="809600"/>
            </a:xfrm>
            <a:custGeom>
              <a:avLst/>
              <a:gdLst/>
              <a:ahLst/>
              <a:cxnLst/>
              <a:rect l="l" t="t" r="r" b="b"/>
              <a:pathLst>
                <a:path w="12474" h="32384" extrusionOk="0">
                  <a:moveTo>
                    <a:pt x="10867" y="6663"/>
                  </a:moveTo>
                  <a:lnTo>
                    <a:pt x="796" y="848"/>
                  </a:lnTo>
                  <a:cubicBezTo>
                    <a:pt x="373" y="606"/>
                    <a:pt x="134" y="300"/>
                    <a:pt x="78" y="1"/>
                  </a:cubicBezTo>
                  <a:lnTo>
                    <a:pt x="78" y="25032"/>
                  </a:lnTo>
                  <a:cubicBezTo>
                    <a:pt x="1" y="25412"/>
                    <a:pt x="246" y="25833"/>
                    <a:pt x="796" y="26151"/>
                  </a:cubicBezTo>
                  <a:lnTo>
                    <a:pt x="10867" y="31965"/>
                  </a:lnTo>
                  <a:cubicBezTo>
                    <a:pt x="11326" y="32230"/>
                    <a:pt x="11910" y="32370"/>
                    <a:pt x="12473" y="32383"/>
                  </a:cubicBezTo>
                  <a:lnTo>
                    <a:pt x="12473" y="7081"/>
                  </a:lnTo>
                  <a:cubicBezTo>
                    <a:pt x="11909" y="7067"/>
                    <a:pt x="11324" y="6928"/>
                    <a:pt x="10867" y="6663"/>
                  </a:cubicBezTo>
                  <a:close/>
                </a:path>
              </a:pathLst>
            </a:custGeom>
            <a:solidFill>
              <a:srgbClr val="C3E7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 name="Google Shape;1765;p52"/>
            <p:cNvSpPr/>
            <p:nvPr/>
          </p:nvSpPr>
          <p:spPr>
            <a:xfrm>
              <a:off x="2319300" y="1904275"/>
              <a:ext cx="311850" cy="809600"/>
            </a:xfrm>
            <a:custGeom>
              <a:avLst/>
              <a:gdLst/>
              <a:ahLst/>
              <a:cxnLst/>
              <a:rect l="l" t="t" r="r" b="b"/>
              <a:pathLst>
                <a:path w="12474" h="32384" extrusionOk="0">
                  <a:moveTo>
                    <a:pt x="10867" y="6663"/>
                  </a:moveTo>
                  <a:lnTo>
                    <a:pt x="796" y="848"/>
                  </a:lnTo>
                  <a:cubicBezTo>
                    <a:pt x="373" y="606"/>
                    <a:pt x="134" y="300"/>
                    <a:pt x="78" y="1"/>
                  </a:cubicBezTo>
                  <a:lnTo>
                    <a:pt x="78" y="25032"/>
                  </a:lnTo>
                  <a:cubicBezTo>
                    <a:pt x="1" y="25412"/>
                    <a:pt x="246" y="25833"/>
                    <a:pt x="796" y="26151"/>
                  </a:cubicBezTo>
                  <a:lnTo>
                    <a:pt x="10867" y="31965"/>
                  </a:lnTo>
                  <a:cubicBezTo>
                    <a:pt x="11326" y="32230"/>
                    <a:pt x="11910" y="32370"/>
                    <a:pt x="12473" y="32383"/>
                  </a:cubicBezTo>
                  <a:lnTo>
                    <a:pt x="12473" y="7081"/>
                  </a:lnTo>
                  <a:cubicBezTo>
                    <a:pt x="11909" y="7067"/>
                    <a:pt x="11324" y="6928"/>
                    <a:pt x="10867" y="666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 name="Google Shape;1766;p52"/>
            <p:cNvSpPr/>
            <p:nvPr/>
          </p:nvSpPr>
          <p:spPr>
            <a:xfrm>
              <a:off x="1909825" y="2197350"/>
              <a:ext cx="632925" cy="358250"/>
            </a:xfrm>
            <a:custGeom>
              <a:avLst/>
              <a:gdLst/>
              <a:ahLst/>
              <a:cxnLst/>
              <a:rect l="l" t="t" r="r" b="b"/>
              <a:pathLst>
                <a:path w="25317" h="14330" extrusionOk="0">
                  <a:moveTo>
                    <a:pt x="12568" y="1"/>
                  </a:moveTo>
                  <a:cubicBezTo>
                    <a:pt x="12079" y="1"/>
                    <a:pt x="11613" y="99"/>
                    <a:pt x="11266" y="299"/>
                  </a:cubicBezTo>
                  <a:lnTo>
                    <a:pt x="765" y="6362"/>
                  </a:lnTo>
                  <a:cubicBezTo>
                    <a:pt x="0" y="6804"/>
                    <a:pt x="97" y="7582"/>
                    <a:pt x="981" y="8094"/>
                  </a:cubicBezTo>
                  <a:lnTo>
                    <a:pt x="11050" y="13907"/>
                  </a:lnTo>
                  <a:cubicBezTo>
                    <a:pt x="11534" y="14186"/>
                    <a:pt x="12158" y="14330"/>
                    <a:pt x="12749" y="14330"/>
                  </a:cubicBezTo>
                  <a:cubicBezTo>
                    <a:pt x="13238" y="14330"/>
                    <a:pt x="13704" y="14232"/>
                    <a:pt x="14050" y="14033"/>
                  </a:cubicBezTo>
                  <a:lnTo>
                    <a:pt x="24550" y="7970"/>
                  </a:lnTo>
                  <a:cubicBezTo>
                    <a:pt x="25316" y="7528"/>
                    <a:pt x="25219" y="6748"/>
                    <a:pt x="24335" y="6238"/>
                  </a:cubicBezTo>
                  <a:lnTo>
                    <a:pt x="14265" y="423"/>
                  </a:lnTo>
                  <a:cubicBezTo>
                    <a:pt x="13781" y="144"/>
                    <a:pt x="13158" y="1"/>
                    <a:pt x="12568" y="1"/>
                  </a:cubicBezTo>
                  <a:close/>
                </a:path>
              </a:pathLst>
            </a:custGeom>
            <a:solidFill>
              <a:srgbClr val="D24DE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 name="Google Shape;1767;p52"/>
            <p:cNvSpPr/>
            <p:nvPr/>
          </p:nvSpPr>
          <p:spPr>
            <a:xfrm>
              <a:off x="2226200" y="2381250"/>
              <a:ext cx="311475" cy="566725"/>
            </a:xfrm>
            <a:custGeom>
              <a:avLst/>
              <a:gdLst/>
              <a:ahLst/>
              <a:cxnLst/>
              <a:rect l="l" t="t" r="r" b="b"/>
              <a:pathLst>
                <a:path w="12459" h="22669" extrusionOk="0">
                  <a:moveTo>
                    <a:pt x="12398" y="15416"/>
                  </a:moveTo>
                  <a:lnTo>
                    <a:pt x="12398" y="1"/>
                  </a:lnTo>
                  <a:lnTo>
                    <a:pt x="12398" y="1"/>
                  </a:lnTo>
                  <a:cubicBezTo>
                    <a:pt x="12351" y="231"/>
                    <a:pt x="12184" y="446"/>
                    <a:pt x="11895" y="614"/>
                  </a:cubicBezTo>
                  <a:lnTo>
                    <a:pt x="1395" y="6677"/>
                  </a:lnTo>
                  <a:cubicBezTo>
                    <a:pt x="1026" y="6889"/>
                    <a:pt x="523" y="6982"/>
                    <a:pt x="1" y="6970"/>
                  </a:cubicBezTo>
                  <a:lnTo>
                    <a:pt x="1" y="22657"/>
                  </a:lnTo>
                  <a:cubicBezTo>
                    <a:pt x="523" y="22669"/>
                    <a:pt x="1026" y="22575"/>
                    <a:pt x="1395" y="22362"/>
                  </a:cubicBezTo>
                  <a:lnTo>
                    <a:pt x="11895" y="16300"/>
                  </a:lnTo>
                  <a:cubicBezTo>
                    <a:pt x="12296" y="16068"/>
                    <a:pt x="12458" y="15745"/>
                    <a:pt x="12398" y="1541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 name="Google Shape;1768;p52"/>
            <p:cNvSpPr/>
            <p:nvPr/>
          </p:nvSpPr>
          <p:spPr>
            <a:xfrm>
              <a:off x="1914425" y="2378450"/>
              <a:ext cx="311850" cy="569225"/>
            </a:xfrm>
            <a:custGeom>
              <a:avLst/>
              <a:gdLst/>
              <a:ahLst/>
              <a:cxnLst/>
              <a:rect l="l" t="t" r="r" b="b"/>
              <a:pathLst>
                <a:path w="12474" h="22769" extrusionOk="0">
                  <a:moveTo>
                    <a:pt x="10866" y="6663"/>
                  </a:moveTo>
                  <a:lnTo>
                    <a:pt x="797" y="850"/>
                  </a:lnTo>
                  <a:cubicBezTo>
                    <a:pt x="375" y="606"/>
                    <a:pt x="134" y="300"/>
                    <a:pt x="80" y="1"/>
                  </a:cubicBezTo>
                  <a:lnTo>
                    <a:pt x="80" y="15418"/>
                  </a:lnTo>
                  <a:cubicBezTo>
                    <a:pt x="1" y="15796"/>
                    <a:pt x="246" y="16218"/>
                    <a:pt x="797" y="16536"/>
                  </a:cubicBezTo>
                  <a:lnTo>
                    <a:pt x="10867" y="22349"/>
                  </a:lnTo>
                  <a:cubicBezTo>
                    <a:pt x="11326" y="22614"/>
                    <a:pt x="11910" y="22755"/>
                    <a:pt x="12473" y="22769"/>
                  </a:cubicBezTo>
                  <a:lnTo>
                    <a:pt x="12473" y="7082"/>
                  </a:lnTo>
                  <a:cubicBezTo>
                    <a:pt x="11909" y="7069"/>
                    <a:pt x="11326" y="6928"/>
                    <a:pt x="10866" y="6663"/>
                  </a:cubicBezTo>
                  <a:close/>
                </a:path>
              </a:pathLst>
            </a:custGeom>
            <a:solidFill>
              <a:srgbClr val="EDB3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 name="Google Shape;1769;p52"/>
            <p:cNvSpPr/>
            <p:nvPr/>
          </p:nvSpPr>
          <p:spPr>
            <a:xfrm>
              <a:off x="1914425" y="2378450"/>
              <a:ext cx="311850" cy="569225"/>
            </a:xfrm>
            <a:custGeom>
              <a:avLst/>
              <a:gdLst/>
              <a:ahLst/>
              <a:cxnLst/>
              <a:rect l="l" t="t" r="r" b="b"/>
              <a:pathLst>
                <a:path w="12474" h="22769" extrusionOk="0">
                  <a:moveTo>
                    <a:pt x="10866" y="6663"/>
                  </a:moveTo>
                  <a:lnTo>
                    <a:pt x="797" y="850"/>
                  </a:lnTo>
                  <a:cubicBezTo>
                    <a:pt x="375" y="606"/>
                    <a:pt x="134" y="300"/>
                    <a:pt x="80" y="1"/>
                  </a:cubicBezTo>
                  <a:lnTo>
                    <a:pt x="80" y="15418"/>
                  </a:lnTo>
                  <a:cubicBezTo>
                    <a:pt x="1" y="15796"/>
                    <a:pt x="246" y="16218"/>
                    <a:pt x="797" y="16536"/>
                  </a:cubicBezTo>
                  <a:lnTo>
                    <a:pt x="10867" y="22349"/>
                  </a:lnTo>
                  <a:cubicBezTo>
                    <a:pt x="11326" y="22614"/>
                    <a:pt x="11910" y="22755"/>
                    <a:pt x="12473" y="22769"/>
                  </a:cubicBezTo>
                  <a:lnTo>
                    <a:pt x="12473" y="7082"/>
                  </a:lnTo>
                  <a:cubicBezTo>
                    <a:pt x="11909" y="7069"/>
                    <a:pt x="11326" y="6928"/>
                    <a:pt x="10866" y="6663"/>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 name="Google Shape;1770;p52"/>
            <p:cNvSpPr/>
            <p:nvPr/>
          </p:nvSpPr>
          <p:spPr>
            <a:xfrm>
              <a:off x="2151650" y="276375"/>
              <a:ext cx="1336225" cy="2113950"/>
            </a:xfrm>
            <a:custGeom>
              <a:avLst/>
              <a:gdLst/>
              <a:ahLst/>
              <a:cxnLst/>
              <a:rect l="l" t="t" r="r" b="b"/>
              <a:pathLst>
                <a:path w="53449" h="84558" extrusionOk="0">
                  <a:moveTo>
                    <a:pt x="53448" y="10217"/>
                  </a:moveTo>
                  <a:lnTo>
                    <a:pt x="53312" y="0"/>
                  </a:lnTo>
                  <a:lnTo>
                    <a:pt x="45658" y="9703"/>
                  </a:lnTo>
                  <a:lnTo>
                    <a:pt x="48106" y="9865"/>
                  </a:lnTo>
                  <a:lnTo>
                    <a:pt x="39283" y="33241"/>
                  </a:lnTo>
                  <a:lnTo>
                    <a:pt x="33544" y="20024"/>
                  </a:lnTo>
                  <a:lnTo>
                    <a:pt x="19796" y="60378"/>
                  </a:lnTo>
                  <a:lnTo>
                    <a:pt x="12105" y="49762"/>
                  </a:lnTo>
                  <a:lnTo>
                    <a:pt x="10726" y="53612"/>
                  </a:lnTo>
                  <a:cubicBezTo>
                    <a:pt x="10699" y="53686"/>
                    <a:pt x="8063" y="61035"/>
                    <a:pt x="5466" y="68350"/>
                  </a:cubicBezTo>
                  <a:cubicBezTo>
                    <a:pt x="1" y="83740"/>
                    <a:pt x="228" y="83811"/>
                    <a:pt x="54" y="84557"/>
                  </a:cubicBezTo>
                  <a:cubicBezTo>
                    <a:pt x="54" y="84557"/>
                    <a:pt x="3295" y="83075"/>
                    <a:pt x="3284" y="83112"/>
                  </a:cubicBezTo>
                  <a:cubicBezTo>
                    <a:pt x="3646" y="81792"/>
                    <a:pt x="8534" y="68022"/>
                    <a:pt x="12282" y="57537"/>
                  </a:cubicBezTo>
                  <a:lnTo>
                    <a:pt x="20065" y="68281"/>
                  </a:lnTo>
                  <a:lnTo>
                    <a:pt x="33242" y="29607"/>
                  </a:lnTo>
                  <a:lnTo>
                    <a:pt x="38794" y="42394"/>
                  </a:lnTo>
                  <a:lnTo>
                    <a:pt x="51000" y="10055"/>
                  </a:lnTo>
                  <a:close/>
                </a:path>
              </a:pathLst>
            </a:custGeom>
            <a:gradFill>
              <a:gsLst>
                <a:gs pos="0">
                  <a:schemeClr val="accent6"/>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1" name="Google Shape;1771;p52"/>
            <p:cNvSpPr/>
            <p:nvPr/>
          </p:nvSpPr>
          <p:spPr>
            <a:xfrm>
              <a:off x="2083225" y="1482175"/>
              <a:ext cx="370950" cy="908150"/>
            </a:xfrm>
            <a:custGeom>
              <a:avLst/>
              <a:gdLst/>
              <a:ahLst/>
              <a:cxnLst/>
              <a:rect l="l" t="t" r="r" b="b"/>
              <a:pathLst>
                <a:path w="14838" h="36326" extrusionOk="0">
                  <a:moveTo>
                    <a:pt x="13463" y="5380"/>
                  </a:moveTo>
                  <a:lnTo>
                    <a:pt x="14838" y="1547"/>
                  </a:lnTo>
                  <a:lnTo>
                    <a:pt x="12105" y="1"/>
                  </a:lnTo>
                  <a:lnTo>
                    <a:pt x="10725" y="3849"/>
                  </a:lnTo>
                  <a:cubicBezTo>
                    <a:pt x="10699" y="3923"/>
                    <a:pt x="8063" y="11273"/>
                    <a:pt x="5466" y="18588"/>
                  </a:cubicBezTo>
                  <a:cubicBezTo>
                    <a:pt x="1" y="33977"/>
                    <a:pt x="228" y="34049"/>
                    <a:pt x="54" y="34795"/>
                  </a:cubicBezTo>
                  <a:lnTo>
                    <a:pt x="2791" y="36325"/>
                  </a:lnTo>
                  <a:cubicBezTo>
                    <a:pt x="2965" y="35579"/>
                    <a:pt x="2738" y="35508"/>
                    <a:pt x="8203" y="20118"/>
                  </a:cubicBezTo>
                  <a:cubicBezTo>
                    <a:pt x="10800" y="12803"/>
                    <a:pt x="13436" y="5454"/>
                    <a:pt x="13463" y="538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 name="Google Shape;1772;p52"/>
            <p:cNvSpPr/>
            <p:nvPr/>
          </p:nvSpPr>
          <p:spPr>
            <a:xfrm>
              <a:off x="2990250" y="238125"/>
              <a:ext cx="494200" cy="869300"/>
            </a:xfrm>
            <a:custGeom>
              <a:avLst/>
              <a:gdLst/>
              <a:ahLst/>
              <a:cxnLst/>
              <a:rect l="l" t="t" r="r" b="b"/>
              <a:pathLst>
                <a:path w="19768" h="34772" extrusionOk="0">
                  <a:moveTo>
                    <a:pt x="14562" y="11395"/>
                  </a:moveTo>
                  <a:lnTo>
                    <a:pt x="12114" y="11233"/>
                  </a:lnTo>
                  <a:lnTo>
                    <a:pt x="19768" y="1530"/>
                  </a:lnTo>
                  <a:lnTo>
                    <a:pt x="17031" y="0"/>
                  </a:lnTo>
                  <a:lnTo>
                    <a:pt x="9375" y="9702"/>
                  </a:lnTo>
                  <a:lnTo>
                    <a:pt x="11451" y="10856"/>
                  </a:lnTo>
                  <a:lnTo>
                    <a:pt x="3967" y="30687"/>
                  </a:lnTo>
                  <a:lnTo>
                    <a:pt x="0" y="21554"/>
                  </a:lnTo>
                  <a:lnTo>
                    <a:pt x="5739" y="3477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 name="Google Shape;1773;p52"/>
            <p:cNvSpPr/>
            <p:nvPr/>
          </p:nvSpPr>
          <p:spPr>
            <a:xfrm>
              <a:off x="2454275" y="738700"/>
              <a:ext cx="536000" cy="1047150"/>
            </a:xfrm>
            <a:custGeom>
              <a:avLst/>
              <a:gdLst/>
              <a:ahLst/>
              <a:cxnLst/>
              <a:rect l="l" t="t" r="r" b="b"/>
              <a:pathLst>
                <a:path w="21440" h="41886" extrusionOk="0">
                  <a:moveTo>
                    <a:pt x="21439" y="1531"/>
                  </a:moveTo>
                  <a:lnTo>
                    <a:pt x="18701" y="1"/>
                  </a:lnTo>
                  <a:lnTo>
                    <a:pt x="5473" y="38824"/>
                  </a:lnTo>
                  <a:lnTo>
                    <a:pt x="0" y="31270"/>
                  </a:lnTo>
                  <a:lnTo>
                    <a:pt x="7691" y="41885"/>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 name="Google Shape;1774;p52"/>
            <p:cNvSpPr/>
            <p:nvPr/>
          </p:nvSpPr>
          <p:spPr>
            <a:xfrm>
              <a:off x="2441475" y="1714775"/>
              <a:ext cx="211825" cy="268600"/>
            </a:xfrm>
            <a:custGeom>
              <a:avLst/>
              <a:gdLst/>
              <a:ahLst/>
              <a:cxnLst/>
              <a:rect l="l" t="t" r="r" b="b"/>
              <a:pathLst>
                <a:path w="8473" h="10744" extrusionOk="0">
                  <a:moveTo>
                    <a:pt x="152" y="1507"/>
                  </a:moveTo>
                  <a:lnTo>
                    <a:pt x="5734" y="9214"/>
                  </a:lnTo>
                  <a:lnTo>
                    <a:pt x="5740" y="9198"/>
                  </a:lnTo>
                  <a:lnTo>
                    <a:pt x="8472" y="10743"/>
                  </a:lnTo>
                  <a:lnTo>
                    <a:pt x="689" y="1"/>
                  </a:lnTo>
                  <a:cubicBezTo>
                    <a:pt x="364" y="912"/>
                    <a:pt x="1" y="1934"/>
                    <a:pt x="152" y="150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 name="Google Shape;1775;p52"/>
            <p:cNvSpPr/>
            <p:nvPr/>
          </p:nvSpPr>
          <p:spPr>
            <a:xfrm>
              <a:off x="2959900" y="1016525"/>
              <a:ext cx="161625" cy="319725"/>
            </a:xfrm>
            <a:custGeom>
              <a:avLst/>
              <a:gdLst/>
              <a:ahLst/>
              <a:cxnLst/>
              <a:rect l="l" t="t" r="r" b="b"/>
              <a:pathLst>
                <a:path w="6465" h="12789" extrusionOk="0">
                  <a:moveTo>
                    <a:pt x="0" y="2677"/>
                  </a:moveTo>
                  <a:lnTo>
                    <a:pt x="3727" y="11258"/>
                  </a:lnTo>
                  <a:lnTo>
                    <a:pt x="6464" y="12788"/>
                  </a:lnTo>
                  <a:lnTo>
                    <a:pt x="912"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6" name="Google Shape;1776;p52"/>
            <p:cNvSpPr/>
            <p:nvPr/>
          </p:nvSpPr>
          <p:spPr>
            <a:xfrm>
              <a:off x="3587650" y="3388700"/>
              <a:ext cx="2783275" cy="1681450"/>
            </a:xfrm>
            <a:custGeom>
              <a:avLst/>
              <a:gdLst/>
              <a:ahLst/>
              <a:cxnLst/>
              <a:rect l="l" t="t" r="r" b="b"/>
              <a:pathLst>
                <a:path w="111331" h="67258" extrusionOk="0">
                  <a:moveTo>
                    <a:pt x="2683" y="47022"/>
                  </a:moveTo>
                  <a:lnTo>
                    <a:pt x="36497" y="66539"/>
                  </a:lnTo>
                  <a:cubicBezTo>
                    <a:pt x="37742" y="67258"/>
                    <a:pt x="39275" y="67258"/>
                    <a:pt x="40520" y="66539"/>
                  </a:cubicBezTo>
                  <a:lnTo>
                    <a:pt x="108650" y="27205"/>
                  </a:lnTo>
                  <a:cubicBezTo>
                    <a:pt x="111331" y="25656"/>
                    <a:pt x="111331" y="21785"/>
                    <a:pt x="108650" y="20236"/>
                  </a:cubicBezTo>
                  <a:lnTo>
                    <a:pt x="74834" y="720"/>
                  </a:lnTo>
                  <a:cubicBezTo>
                    <a:pt x="73589" y="1"/>
                    <a:pt x="72056" y="1"/>
                    <a:pt x="70811" y="720"/>
                  </a:cubicBezTo>
                  <a:lnTo>
                    <a:pt x="2683" y="40054"/>
                  </a:lnTo>
                  <a:cubicBezTo>
                    <a:pt x="0" y="41603"/>
                    <a:pt x="0" y="45474"/>
                    <a:pt x="2683" y="47022"/>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7" name="Google Shape;1777;p52"/>
            <p:cNvSpPr/>
            <p:nvPr/>
          </p:nvSpPr>
          <p:spPr>
            <a:xfrm>
              <a:off x="3604400" y="3985175"/>
              <a:ext cx="2749725" cy="1495000"/>
            </a:xfrm>
            <a:custGeom>
              <a:avLst/>
              <a:gdLst/>
              <a:ahLst/>
              <a:cxnLst/>
              <a:rect l="l" t="t" r="r" b="b"/>
              <a:pathLst>
                <a:path w="109989" h="59800" extrusionOk="0">
                  <a:moveTo>
                    <a:pt x="107980" y="3346"/>
                  </a:moveTo>
                  <a:lnTo>
                    <a:pt x="39851" y="42680"/>
                  </a:lnTo>
                  <a:cubicBezTo>
                    <a:pt x="38607" y="43399"/>
                    <a:pt x="37073" y="43399"/>
                    <a:pt x="35829" y="42680"/>
                  </a:cubicBezTo>
                  <a:lnTo>
                    <a:pt x="2013" y="23163"/>
                  </a:lnTo>
                  <a:cubicBezTo>
                    <a:pt x="671" y="22388"/>
                    <a:pt x="1" y="21033"/>
                    <a:pt x="1" y="19678"/>
                  </a:cubicBezTo>
                  <a:lnTo>
                    <a:pt x="1" y="36079"/>
                  </a:lnTo>
                  <a:cubicBezTo>
                    <a:pt x="1" y="37434"/>
                    <a:pt x="671" y="38789"/>
                    <a:pt x="2013" y="39564"/>
                  </a:cubicBezTo>
                  <a:lnTo>
                    <a:pt x="35829" y="59081"/>
                  </a:lnTo>
                  <a:cubicBezTo>
                    <a:pt x="37073" y="59800"/>
                    <a:pt x="38607" y="59800"/>
                    <a:pt x="39851" y="59081"/>
                  </a:cubicBezTo>
                  <a:lnTo>
                    <a:pt x="107980" y="19747"/>
                  </a:lnTo>
                  <a:cubicBezTo>
                    <a:pt x="109262" y="19006"/>
                    <a:pt x="109924" y="2628"/>
                    <a:pt x="109981" y="1335"/>
                  </a:cubicBezTo>
                  <a:lnTo>
                    <a:pt x="109983" y="16442"/>
                  </a:lnTo>
                  <a:cubicBezTo>
                    <a:pt x="109983" y="16442"/>
                    <a:pt x="109986" y="1107"/>
                    <a:pt x="109983" y="1013"/>
                  </a:cubicBezTo>
                  <a:lnTo>
                    <a:pt x="109989" y="0"/>
                  </a:lnTo>
                  <a:cubicBezTo>
                    <a:pt x="109945" y="1307"/>
                    <a:pt x="109274" y="2599"/>
                    <a:pt x="107980" y="334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 name="Google Shape;1778;p52"/>
            <p:cNvSpPr/>
            <p:nvPr/>
          </p:nvSpPr>
          <p:spPr>
            <a:xfrm>
              <a:off x="5000550" y="4457750"/>
              <a:ext cx="356875" cy="206050"/>
            </a:xfrm>
            <a:custGeom>
              <a:avLst/>
              <a:gdLst/>
              <a:ahLst/>
              <a:cxnLst/>
              <a:rect l="l" t="t" r="r" b="b"/>
              <a:pathLst>
                <a:path w="14275" h="8242" extrusionOk="0">
                  <a:moveTo>
                    <a:pt x="14274" y="724"/>
                  </a:moveTo>
                  <a:lnTo>
                    <a:pt x="1255" y="8242"/>
                  </a:lnTo>
                  <a:lnTo>
                    <a:pt x="0" y="7517"/>
                  </a:lnTo>
                  <a:lnTo>
                    <a:pt x="1302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 name="Google Shape;1779;p52"/>
            <p:cNvSpPr/>
            <p:nvPr/>
          </p:nvSpPr>
          <p:spPr>
            <a:xfrm>
              <a:off x="5382450" y="4241650"/>
              <a:ext cx="349275" cy="201675"/>
            </a:xfrm>
            <a:custGeom>
              <a:avLst/>
              <a:gdLst/>
              <a:ahLst/>
              <a:cxnLst/>
              <a:rect l="l" t="t" r="r" b="b"/>
              <a:pathLst>
                <a:path w="13971" h="8067" extrusionOk="0">
                  <a:moveTo>
                    <a:pt x="13970" y="724"/>
                  </a:moveTo>
                  <a:lnTo>
                    <a:pt x="1255" y="8066"/>
                  </a:lnTo>
                  <a:lnTo>
                    <a:pt x="0" y="7341"/>
                  </a:lnTo>
                  <a:lnTo>
                    <a:pt x="1271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 name="Google Shape;1780;p52"/>
            <p:cNvSpPr/>
            <p:nvPr/>
          </p:nvSpPr>
          <p:spPr>
            <a:xfrm>
              <a:off x="4382750" y="3832575"/>
              <a:ext cx="1465600" cy="875925"/>
            </a:xfrm>
            <a:custGeom>
              <a:avLst/>
              <a:gdLst/>
              <a:ahLst/>
              <a:cxnLst/>
              <a:rect l="l" t="t" r="r" b="b"/>
              <a:pathLst>
                <a:path w="58624" h="35037" extrusionOk="0">
                  <a:moveTo>
                    <a:pt x="0" y="30409"/>
                  </a:moveTo>
                  <a:lnTo>
                    <a:pt x="6233" y="29864"/>
                  </a:lnTo>
                  <a:cubicBezTo>
                    <a:pt x="9934" y="29541"/>
                    <a:pt x="12756" y="27782"/>
                    <a:pt x="13029" y="25628"/>
                  </a:cubicBezTo>
                  <a:lnTo>
                    <a:pt x="14146" y="16813"/>
                  </a:lnTo>
                  <a:cubicBezTo>
                    <a:pt x="14382" y="14960"/>
                    <a:pt x="16513" y="13367"/>
                    <a:pt x="19559" y="12770"/>
                  </a:cubicBezTo>
                  <a:lnTo>
                    <a:pt x="29903" y="10739"/>
                  </a:lnTo>
                  <a:cubicBezTo>
                    <a:pt x="33558" y="10023"/>
                    <a:pt x="35809" y="7901"/>
                    <a:pt x="35255" y="5697"/>
                  </a:cubicBezTo>
                  <a:lnTo>
                    <a:pt x="35255" y="5697"/>
                  </a:lnTo>
                  <a:cubicBezTo>
                    <a:pt x="34484" y="2628"/>
                    <a:pt x="39054" y="0"/>
                    <a:pt x="44365" y="457"/>
                  </a:cubicBezTo>
                  <a:lnTo>
                    <a:pt x="50202" y="959"/>
                  </a:lnTo>
                  <a:lnTo>
                    <a:pt x="58624" y="5819"/>
                  </a:lnTo>
                  <a:lnTo>
                    <a:pt x="8018" y="35037"/>
                  </a:lnTo>
                  <a:close/>
                </a:path>
              </a:pathLst>
            </a:custGeom>
            <a:gradFill>
              <a:gsLst>
                <a:gs pos="0">
                  <a:schemeClr val="accent6"/>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 name="Google Shape;1781;p52"/>
            <p:cNvSpPr/>
            <p:nvPr/>
          </p:nvSpPr>
          <p:spPr>
            <a:xfrm>
              <a:off x="4515200" y="3876125"/>
              <a:ext cx="1333125" cy="832375"/>
            </a:xfrm>
            <a:custGeom>
              <a:avLst/>
              <a:gdLst/>
              <a:ahLst/>
              <a:cxnLst/>
              <a:rect l="l" t="t" r="r" b="b"/>
              <a:pathLst>
                <a:path w="53325" h="33295" extrusionOk="0">
                  <a:moveTo>
                    <a:pt x="2720" y="33295"/>
                  </a:moveTo>
                  <a:lnTo>
                    <a:pt x="653" y="23441"/>
                  </a:lnTo>
                  <a:cubicBezTo>
                    <a:pt x="1" y="20336"/>
                    <a:pt x="3240" y="17331"/>
                    <a:pt x="8448" y="16470"/>
                  </a:cubicBezTo>
                  <a:cubicBezTo>
                    <a:pt x="8648" y="16436"/>
                    <a:pt x="8851" y="16406"/>
                    <a:pt x="9055" y="16377"/>
                  </a:cubicBezTo>
                  <a:lnTo>
                    <a:pt x="9055" y="16377"/>
                  </a:lnTo>
                  <a:cubicBezTo>
                    <a:pt x="14787" y="15604"/>
                    <a:pt x="19133" y="12903"/>
                    <a:pt x="20049" y="9547"/>
                  </a:cubicBezTo>
                  <a:lnTo>
                    <a:pt x="20952" y="6235"/>
                  </a:lnTo>
                  <a:cubicBezTo>
                    <a:pt x="21450" y="4412"/>
                    <a:pt x="23093" y="2827"/>
                    <a:pt x="25429" y="1719"/>
                  </a:cubicBezTo>
                  <a:cubicBezTo>
                    <a:pt x="28279" y="367"/>
                    <a:pt x="32168" y="1"/>
                    <a:pt x="35665" y="674"/>
                  </a:cubicBezTo>
                  <a:lnTo>
                    <a:pt x="53324" y="4079"/>
                  </a:lnTo>
                  <a:close/>
                </a:path>
              </a:pathLst>
            </a:custGeom>
            <a:gradFill>
              <a:gsLst>
                <a:gs pos="0">
                  <a:srgbClr val="FFFFFF">
                    <a:alpha val="11372"/>
                  </a:srgbClr>
                </a:gs>
                <a:gs pos="66000">
                  <a:srgbClr val="E354F7">
                    <a:alpha val="56862"/>
                  </a:srgbClr>
                </a:gs>
                <a:gs pos="100000">
                  <a:srgbClr val="10ECFF">
                    <a:alpha val="86274"/>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 name="Google Shape;1782;p52"/>
            <p:cNvSpPr/>
            <p:nvPr/>
          </p:nvSpPr>
          <p:spPr>
            <a:xfrm>
              <a:off x="3997625" y="4368550"/>
              <a:ext cx="587250" cy="342825"/>
            </a:xfrm>
            <a:custGeom>
              <a:avLst/>
              <a:gdLst/>
              <a:ahLst/>
              <a:cxnLst/>
              <a:rect l="l" t="t" r="r" b="b"/>
              <a:pathLst>
                <a:path w="23490" h="13713" extrusionOk="0">
                  <a:moveTo>
                    <a:pt x="134" y="0"/>
                  </a:moveTo>
                  <a:lnTo>
                    <a:pt x="1" y="229"/>
                  </a:lnTo>
                  <a:lnTo>
                    <a:pt x="23356" y="13713"/>
                  </a:lnTo>
                  <a:lnTo>
                    <a:pt x="23489" y="13484"/>
                  </a:lnTo>
                  <a:lnTo>
                    <a:pt x="13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 name="Google Shape;1783;p52"/>
            <p:cNvSpPr/>
            <p:nvPr/>
          </p:nvSpPr>
          <p:spPr>
            <a:xfrm>
              <a:off x="4178350" y="4264125"/>
              <a:ext cx="587225" cy="342825"/>
            </a:xfrm>
            <a:custGeom>
              <a:avLst/>
              <a:gdLst/>
              <a:ahLst/>
              <a:cxnLst/>
              <a:rect l="l" t="t" r="r" b="b"/>
              <a:pathLst>
                <a:path w="23489" h="13713" extrusionOk="0">
                  <a:moveTo>
                    <a:pt x="133" y="1"/>
                  </a:moveTo>
                  <a:lnTo>
                    <a:pt x="0" y="229"/>
                  </a:lnTo>
                  <a:lnTo>
                    <a:pt x="23357" y="13713"/>
                  </a:lnTo>
                  <a:lnTo>
                    <a:pt x="23489" y="13484"/>
                  </a:lnTo>
                  <a:lnTo>
                    <a:pt x="133"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 name="Google Shape;1784;p52"/>
            <p:cNvSpPr/>
            <p:nvPr/>
          </p:nvSpPr>
          <p:spPr>
            <a:xfrm>
              <a:off x="4359100" y="4159825"/>
              <a:ext cx="587225" cy="342875"/>
            </a:xfrm>
            <a:custGeom>
              <a:avLst/>
              <a:gdLst/>
              <a:ahLst/>
              <a:cxnLst/>
              <a:rect l="l" t="t" r="r" b="b"/>
              <a:pathLst>
                <a:path w="23489" h="13715" extrusionOk="0">
                  <a:moveTo>
                    <a:pt x="133" y="0"/>
                  </a:moveTo>
                  <a:lnTo>
                    <a:pt x="0" y="231"/>
                  </a:lnTo>
                  <a:lnTo>
                    <a:pt x="23357" y="13714"/>
                  </a:lnTo>
                  <a:lnTo>
                    <a:pt x="23489" y="13486"/>
                  </a:lnTo>
                  <a:lnTo>
                    <a:pt x="13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 name="Google Shape;1785;p52"/>
            <p:cNvSpPr/>
            <p:nvPr/>
          </p:nvSpPr>
          <p:spPr>
            <a:xfrm>
              <a:off x="4539800" y="4055450"/>
              <a:ext cx="587250" cy="342825"/>
            </a:xfrm>
            <a:custGeom>
              <a:avLst/>
              <a:gdLst/>
              <a:ahLst/>
              <a:cxnLst/>
              <a:rect l="l" t="t" r="r" b="b"/>
              <a:pathLst>
                <a:path w="23490" h="13713" extrusionOk="0">
                  <a:moveTo>
                    <a:pt x="134" y="0"/>
                  </a:moveTo>
                  <a:lnTo>
                    <a:pt x="1" y="229"/>
                  </a:lnTo>
                  <a:lnTo>
                    <a:pt x="23356" y="13713"/>
                  </a:lnTo>
                  <a:lnTo>
                    <a:pt x="23490" y="13484"/>
                  </a:lnTo>
                  <a:lnTo>
                    <a:pt x="13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 name="Google Shape;1786;p52"/>
            <p:cNvSpPr/>
            <p:nvPr/>
          </p:nvSpPr>
          <p:spPr>
            <a:xfrm>
              <a:off x="4720600" y="3951175"/>
              <a:ext cx="587200" cy="342825"/>
            </a:xfrm>
            <a:custGeom>
              <a:avLst/>
              <a:gdLst/>
              <a:ahLst/>
              <a:cxnLst/>
              <a:rect l="l" t="t" r="r" b="b"/>
              <a:pathLst>
                <a:path w="23488" h="13713" extrusionOk="0">
                  <a:moveTo>
                    <a:pt x="132" y="1"/>
                  </a:moveTo>
                  <a:lnTo>
                    <a:pt x="0" y="229"/>
                  </a:lnTo>
                  <a:lnTo>
                    <a:pt x="23356" y="13713"/>
                  </a:lnTo>
                  <a:lnTo>
                    <a:pt x="23488" y="13484"/>
                  </a:lnTo>
                  <a:lnTo>
                    <a:pt x="132"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 name="Google Shape;1787;p52"/>
            <p:cNvSpPr/>
            <p:nvPr/>
          </p:nvSpPr>
          <p:spPr>
            <a:xfrm>
              <a:off x="4901325" y="3846800"/>
              <a:ext cx="587200" cy="342825"/>
            </a:xfrm>
            <a:custGeom>
              <a:avLst/>
              <a:gdLst/>
              <a:ahLst/>
              <a:cxnLst/>
              <a:rect l="l" t="t" r="r" b="b"/>
              <a:pathLst>
                <a:path w="23488" h="13713" extrusionOk="0">
                  <a:moveTo>
                    <a:pt x="132" y="0"/>
                  </a:moveTo>
                  <a:lnTo>
                    <a:pt x="0" y="229"/>
                  </a:lnTo>
                  <a:lnTo>
                    <a:pt x="23356" y="13713"/>
                  </a:lnTo>
                  <a:lnTo>
                    <a:pt x="23487" y="13484"/>
                  </a:lnTo>
                  <a:lnTo>
                    <a:pt x="13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 name="Google Shape;1788;p52"/>
            <p:cNvSpPr/>
            <p:nvPr/>
          </p:nvSpPr>
          <p:spPr>
            <a:xfrm>
              <a:off x="5082025" y="3742450"/>
              <a:ext cx="587250" cy="342850"/>
            </a:xfrm>
            <a:custGeom>
              <a:avLst/>
              <a:gdLst/>
              <a:ahLst/>
              <a:cxnLst/>
              <a:rect l="l" t="t" r="r" b="b"/>
              <a:pathLst>
                <a:path w="23490" h="13714" extrusionOk="0">
                  <a:moveTo>
                    <a:pt x="132" y="1"/>
                  </a:moveTo>
                  <a:lnTo>
                    <a:pt x="1" y="229"/>
                  </a:lnTo>
                  <a:lnTo>
                    <a:pt x="23358" y="13713"/>
                  </a:lnTo>
                  <a:lnTo>
                    <a:pt x="23489" y="13485"/>
                  </a:lnTo>
                  <a:lnTo>
                    <a:pt x="132"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 name="Google Shape;1789;p52"/>
            <p:cNvSpPr/>
            <p:nvPr/>
          </p:nvSpPr>
          <p:spPr>
            <a:xfrm>
              <a:off x="5262775" y="3638075"/>
              <a:ext cx="587200" cy="342875"/>
            </a:xfrm>
            <a:custGeom>
              <a:avLst/>
              <a:gdLst/>
              <a:ahLst/>
              <a:cxnLst/>
              <a:rect l="l" t="t" r="r" b="b"/>
              <a:pathLst>
                <a:path w="23488" h="13715" extrusionOk="0">
                  <a:moveTo>
                    <a:pt x="132" y="1"/>
                  </a:moveTo>
                  <a:lnTo>
                    <a:pt x="1" y="231"/>
                  </a:lnTo>
                  <a:lnTo>
                    <a:pt x="23356" y="13715"/>
                  </a:lnTo>
                  <a:lnTo>
                    <a:pt x="23488" y="13486"/>
                  </a:lnTo>
                  <a:lnTo>
                    <a:pt x="132"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 name="Google Shape;1790;p52"/>
            <p:cNvSpPr/>
            <p:nvPr/>
          </p:nvSpPr>
          <p:spPr>
            <a:xfrm>
              <a:off x="4044150" y="4292925"/>
              <a:ext cx="159050" cy="91850"/>
            </a:xfrm>
            <a:custGeom>
              <a:avLst/>
              <a:gdLst/>
              <a:ahLst/>
              <a:cxnLst/>
              <a:rect l="l" t="t" r="r" b="b"/>
              <a:pathLst>
                <a:path w="6362" h="3674" extrusionOk="0">
                  <a:moveTo>
                    <a:pt x="4708" y="1"/>
                  </a:moveTo>
                  <a:lnTo>
                    <a:pt x="0" y="2718"/>
                  </a:lnTo>
                  <a:lnTo>
                    <a:pt x="1655" y="3673"/>
                  </a:lnTo>
                  <a:lnTo>
                    <a:pt x="6361" y="956"/>
                  </a:lnTo>
                  <a:lnTo>
                    <a:pt x="4708"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 name="Google Shape;1791;p52"/>
            <p:cNvSpPr/>
            <p:nvPr/>
          </p:nvSpPr>
          <p:spPr>
            <a:xfrm>
              <a:off x="4583975" y="4708250"/>
              <a:ext cx="86075" cy="49725"/>
            </a:xfrm>
            <a:custGeom>
              <a:avLst/>
              <a:gdLst/>
              <a:ahLst/>
              <a:cxnLst/>
              <a:rect l="l" t="t" r="r" b="b"/>
              <a:pathLst>
                <a:path w="3443" h="1989" extrusionOk="0">
                  <a:moveTo>
                    <a:pt x="1788" y="0"/>
                  </a:moveTo>
                  <a:lnTo>
                    <a:pt x="1" y="1033"/>
                  </a:lnTo>
                  <a:lnTo>
                    <a:pt x="1654" y="1988"/>
                  </a:lnTo>
                  <a:lnTo>
                    <a:pt x="3443" y="954"/>
                  </a:lnTo>
                  <a:lnTo>
                    <a:pt x="17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 name="Google Shape;1792;p52"/>
            <p:cNvSpPr/>
            <p:nvPr/>
          </p:nvSpPr>
          <p:spPr>
            <a:xfrm>
              <a:off x="4764075" y="4604250"/>
              <a:ext cx="86100" cy="49725"/>
            </a:xfrm>
            <a:custGeom>
              <a:avLst/>
              <a:gdLst/>
              <a:ahLst/>
              <a:cxnLst/>
              <a:rect l="l" t="t" r="r" b="b"/>
              <a:pathLst>
                <a:path w="3444" h="1989" extrusionOk="0">
                  <a:moveTo>
                    <a:pt x="1790" y="0"/>
                  </a:moveTo>
                  <a:lnTo>
                    <a:pt x="1" y="1033"/>
                  </a:lnTo>
                  <a:lnTo>
                    <a:pt x="1655" y="1988"/>
                  </a:lnTo>
                  <a:lnTo>
                    <a:pt x="3443" y="954"/>
                  </a:lnTo>
                  <a:lnTo>
                    <a:pt x="179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 name="Google Shape;1793;p52"/>
            <p:cNvSpPr/>
            <p:nvPr/>
          </p:nvSpPr>
          <p:spPr>
            <a:xfrm>
              <a:off x="4944225" y="4500250"/>
              <a:ext cx="86100" cy="49725"/>
            </a:xfrm>
            <a:custGeom>
              <a:avLst/>
              <a:gdLst/>
              <a:ahLst/>
              <a:cxnLst/>
              <a:rect l="l" t="t" r="r" b="b"/>
              <a:pathLst>
                <a:path w="3444" h="1989" extrusionOk="0">
                  <a:moveTo>
                    <a:pt x="1789" y="0"/>
                  </a:moveTo>
                  <a:lnTo>
                    <a:pt x="1" y="1033"/>
                  </a:lnTo>
                  <a:lnTo>
                    <a:pt x="1654" y="1988"/>
                  </a:lnTo>
                  <a:lnTo>
                    <a:pt x="3443" y="956"/>
                  </a:lnTo>
                  <a:lnTo>
                    <a:pt x="17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 name="Google Shape;1794;p52"/>
            <p:cNvSpPr/>
            <p:nvPr/>
          </p:nvSpPr>
          <p:spPr>
            <a:xfrm>
              <a:off x="5124350" y="4396250"/>
              <a:ext cx="86075" cy="49725"/>
            </a:xfrm>
            <a:custGeom>
              <a:avLst/>
              <a:gdLst/>
              <a:ahLst/>
              <a:cxnLst/>
              <a:rect l="l" t="t" r="r" b="b"/>
              <a:pathLst>
                <a:path w="3443" h="1989" extrusionOk="0">
                  <a:moveTo>
                    <a:pt x="1789" y="0"/>
                  </a:moveTo>
                  <a:lnTo>
                    <a:pt x="0" y="1033"/>
                  </a:lnTo>
                  <a:lnTo>
                    <a:pt x="1655" y="1988"/>
                  </a:lnTo>
                  <a:lnTo>
                    <a:pt x="3443" y="956"/>
                  </a:lnTo>
                  <a:lnTo>
                    <a:pt x="178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 name="Google Shape;1795;p52"/>
            <p:cNvSpPr/>
            <p:nvPr/>
          </p:nvSpPr>
          <p:spPr>
            <a:xfrm>
              <a:off x="5304450" y="4292250"/>
              <a:ext cx="86125" cy="49725"/>
            </a:xfrm>
            <a:custGeom>
              <a:avLst/>
              <a:gdLst/>
              <a:ahLst/>
              <a:cxnLst/>
              <a:rect l="l" t="t" r="r" b="b"/>
              <a:pathLst>
                <a:path w="3445" h="1989" extrusionOk="0">
                  <a:moveTo>
                    <a:pt x="1790" y="0"/>
                  </a:moveTo>
                  <a:lnTo>
                    <a:pt x="0" y="1033"/>
                  </a:lnTo>
                  <a:lnTo>
                    <a:pt x="1655" y="1988"/>
                  </a:lnTo>
                  <a:lnTo>
                    <a:pt x="3444" y="956"/>
                  </a:lnTo>
                  <a:lnTo>
                    <a:pt x="179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 name="Google Shape;1796;p52"/>
            <p:cNvSpPr/>
            <p:nvPr/>
          </p:nvSpPr>
          <p:spPr>
            <a:xfrm>
              <a:off x="5484600" y="4188250"/>
              <a:ext cx="86075" cy="49700"/>
            </a:xfrm>
            <a:custGeom>
              <a:avLst/>
              <a:gdLst/>
              <a:ahLst/>
              <a:cxnLst/>
              <a:rect l="l" t="t" r="r" b="b"/>
              <a:pathLst>
                <a:path w="3443" h="1988" extrusionOk="0">
                  <a:moveTo>
                    <a:pt x="1790" y="0"/>
                  </a:moveTo>
                  <a:lnTo>
                    <a:pt x="0" y="1033"/>
                  </a:lnTo>
                  <a:lnTo>
                    <a:pt x="1653" y="1988"/>
                  </a:lnTo>
                  <a:lnTo>
                    <a:pt x="3443" y="956"/>
                  </a:lnTo>
                  <a:lnTo>
                    <a:pt x="179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 name="Google Shape;1797;p52"/>
            <p:cNvSpPr/>
            <p:nvPr/>
          </p:nvSpPr>
          <p:spPr>
            <a:xfrm>
              <a:off x="5664700" y="4084250"/>
              <a:ext cx="86125" cy="49700"/>
            </a:xfrm>
            <a:custGeom>
              <a:avLst/>
              <a:gdLst/>
              <a:ahLst/>
              <a:cxnLst/>
              <a:rect l="l" t="t" r="r" b="b"/>
              <a:pathLst>
                <a:path w="3445" h="1988" extrusionOk="0">
                  <a:moveTo>
                    <a:pt x="1790" y="0"/>
                  </a:moveTo>
                  <a:lnTo>
                    <a:pt x="1" y="1034"/>
                  </a:lnTo>
                  <a:lnTo>
                    <a:pt x="1655" y="1988"/>
                  </a:lnTo>
                  <a:lnTo>
                    <a:pt x="3445" y="956"/>
                  </a:lnTo>
                  <a:lnTo>
                    <a:pt x="179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 name="Google Shape;1798;p52"/>
            <p:cNvSpPr/>
            <p:nvPr/>
          </p:nvSpPr>
          <p:spPr>
            <a:xfrm>
              <a:off x="5844850" y="3980275"/>
              <a:ext cx="86075" cy="49675"/>
            </a:xfrm>
            <a:custGeom>
              <a:avLst/>
              <a:gdLst/>
              <a:ahLst/>
              <a:cxnLst/>
              <a:rect l="l" t="t" r="r" b="b"/>
              <a:pathLst>
                <a:path w="3443" h="1987" extrusionOk="0">
                  <a:moveTo>
                    <a:pt x="1790" y="1"/>
                  </a:moveTo>
                  <a:lnTo>
                    <a:pt x="1" y="1033"/>
                  </a:lnTo>
                  <a:lnTo>
                    <a:pt x="1654" y="1987"/>
                  </a:lnTo>
                  <a:lnTo>
                    <a:pt x="3443" y="955"/>
                  </a:lnTo>
                  <a:lnTo>
                    <a:pt x="1790"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 name="Google Shape;1799;p52"/>
            <p:cNvSpPr/>
            <p:nvPr/>
          </p:nvSpPr>
          <p:spPr>
            <a:xfrm>
              <a:off x="4405600" y="4084250"/>
              <a:ext cx="159050" cy="91825"/>
            </a:xfrm>
            <a:custGeom>
              <a:avLst/>
              <a:gdLst/>
              <a:ahLst/>
              <a:cxnLst/>
              <a:rect l="l" t="t" r="r" b="b"/>
              <a:pathLst>
                <a:path w="6362" h="3673" extrusionOk="0">
                  <a:moveTo>
                    <a:pt x="4709" y="0"/>
                  </a:moveTo>
                  <a:lnTo>
                    <a:pt x="1" y="2718"/>
                  </a:lnTo>
                  <a:lnTo>
                    <a:pt x="1655" y="3673"/>
                  </a:lnTo>
                  <a:lnTo>
                    <a:pt x="6362" y="956"/>
                  </a:lnTo>
                  <a:lnTo>
                    <a:pt x="470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 name="Google Shape;1800;p52"/>
            <p:cNvSpPr/>
            <p:nvPr/>
          </p:nvSpPr>
          <p:spPr>
            <a:xfrm>
              <a:off x="4767075" y="3875575"/>
              <a:ext cx="159050" cy="91825"/>
            </a:xfrm>
            <a:custGeom>
              <a:avLst/>
              <a:gdLst/>
              <a:ahLst/>
              <a:cxnLst/>
              <a:rect l="l" t="t" r="r" b="b"/>
              <a:pathLst>
                <a:path w="6362" h="3673" extrusionOk="0">
                  <a:moveTo>
                    <a:pt x="4708" y="0"/>
                  </a:moveTo>
                  <a:lnTo>
                    <a:pt x="0" y="2717"/>
                  </a:lnTo>
                  <a:lnTo>
                    <a:pt x="1655" y="3673"/>
                  </a:lnTo>
                  <a:lnTo>
                    <a:pt x="6362" y="954"/>
                  </a:lnTo>
                  <a:lnTo>
                    <a:pt x="47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 name="Google Shape;1801;p52"/>
            <p:cNvSpPr/>
            <p:nvPr/>
          </p:nvSpPr>
          <p:spPr>
            <a:xfrm>
              <a:off x="5128550" y="3666850"/>
              <a:ext cx="159050" cy="91825"/>
            </a:xfrm>
            <a:custGeom>
              <a:avLst/>
              <a:gdLst/>
              <a:ahLst/>
              <a:cxnLst/>
              <a:rect l="l" t="t" r="r" b="b"/>
              <a:pathLst>
                <a:path w="6362" h="3673" extrusionOk="0">
                  <a:moveTo>
                    <a:pt x="4708" y="0"/>
                  </a:moveTo>
                  <a:lnTo>
                    <a:pt x="0" y="2719"/>
                  </a:lnTo>
                  <a:lnTo>
                    <a:pt x="1655" y="3673"/>
                  </a:lnTo>
                  <a:lnTo>
                    <a:pt x="6361" y="955"/>
                  </a:lnTo>
                  <a:lnTo>
                    <a:pt x="47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 name="Google Shape;1802;p52"/>
            <p:cNvSpPr/>
            <p:nvPr/>
          </p:nvSpPr>
          <p:spPr>
            <a:xfrm>
              <a:off x="3927625" y="4390900"/>
              <a:ext cx="55750" cy="29375"/>
            </a:xfrm>
            <a:custGeom>
              <a:avLst/>
              <a:gdLst/>
              <a:ahLst/>
              <a:cxnLst/>
              <a:rect l="l" t="t" r="r" b="b"/>
              <a:pathLst>
                <a:path w="2230" h="1175" extrusionOk="0">
                  <a:moveTo>
                    <a:pt x="1116" y="1"/>
                  </a:moveTo>
                  <a:cubicBezTo>
                    <a:pt x="856" y="1"/>
                    <a:pt x="596" y="58"/>
                    <a:pt x="397" y="172"/>
                  </a:cubicBezTo>
                  <a:cubicBezTo>
                    <a:pt x="0" y="402"/>
                    <a:pt x="0" y="773"/>
                    <a:pt x="397" y="1002"/>
                  </a:cubicBezTo>
                  <a:cubicBezTo>
                    <a:pt x="595" y="1117"/>
                    <a:pt x="855" y="1174"/>
                    <a:pt x="1115" y="1174"/>
                  </a:cubicBezTo>
                  <a:cubicBezTo>
                    <a:pt x="1375" y="1174"/>
                    <a:pt x="1635" y="1117"/>
                    <a:pt x="1833" y="1002"/>
                  </a:cubicBezTo>
                  <a:cubicBezTo>
                    <a:pt x="2230" y="773"/>
                    <a:pt x="2230" y="402"/>
                    <a:pt x="1833" y="172"/>
                  </a:cubicBezTo>
                  <a:cubicBezTo>
                    <a:pt x="1635" y="58"/>
                    <a:pt x="1375" y="1"/>
                    <a:pt x="111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3" name="Google Shape;1803;p52"/>
            <p:cNvSpPr/>
            <p:nvPr/>
          </p:nvSpPr>
          <p:spPr>
            <a:xfrm>
              <a:off x="3986150" y="4423275"/>
              <a:ext cx="50825" cy="29350"/>
            </a:xfrm>
            <a:custGeom>
              <a:avLst/>
              <a:gdLst/>
              <a:ahLst/>
              <a:cxnLst/>
              <a:rect l="l" t="t" r="r" b="b"/>
              <a:pathLst>
                <a:path w="2033" h="1174" extrusionOk="0">
                  <a:moveTo>
                    <a:pt x="1017" y="0"/>
                  </a:moveTo>
                  <a:cubicBezTo>
                    <a:pt x="455" y="0"/>
                    <a:pt x="1" y="262"/>
                    <a:pt x="1" y="586"/>
                  </a:cubicBezTo>
                  <a:cubicBezTo>
                    <a:pt x="1" y="910"/>
                    <a:pt x="455" y="1173"/>
                    <a:pt x="1017" y="1173"/>
                  </a:cubicBezTo>
                  <a:cubicBezTo>
                    <a:pt x="1577" y="1173"/>
                    <a:pt x="2032" y="910"/>
                    <a:pt x="2032" y="586"/>
                  </a:cubicBezTo>
                  <a:cubicBezTo>
                    <a:pt x="2032" y="262"/>
                    <a:pt x="1577" y="0"/>
                    <a:pt x="101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4" name="Google Shape;1804;p52"/>
            <p:cNvSpPr/>
            <p:nvPr/>
          </p:nvSpPr>
          <p:spPr>
            <a:xfrm>
              <a:off x="4039725" y="4455625"/>
              <a:ext cx="55800" cy="29325"/>
            </a:xfrm>
            <a:custGeom>
              <a:avLst/>
              <a:gdLst/>
              <a:ahLst/>
              <a:cxnLst/>
              <a:rect l="l" t="t" r="r" b="b"/>
              <a:pathLst>
                <a:path w="2232" h="1173" extrusionOk="0">
                  <a:moveTo>
                    <a:pt x="1116" y="0"/>
                  </a:moveTo>
                  <a:cubicBezTo>
                    <a:pt x="856" y="0"/>
                    <a:pt x="596" y="57"/>
                    <a:pt x="398" y="172"/>
                  </a:cubicBezTo>
                  <a:cubicBezTo>
                    <a:pt x="0" y="400"/>
                    <a:pt x="2" y="773"/>
                    <a:pt x="398" y="1001"/>
                  </a:cubicBezTo>
                  <a:cubicBezTo>
                    <a:pt x="596" y="1116"/>
                    <a:pt x="855" y="1173"/>
                    <a:pt x="1115" y="1173"/>
                  </a:cubicBezTo>
                  <a:cubicBezTo>
                    <a:pt x="1375" y="1173"/>
                    <a:pt x="1636" y="1116"/>
                    <a:pt x="1835" y="1001"/>
                  </a:cubicBezTo>
                  <a:cubicBezTo>
                    <a:pt x="2231" y="773"/>
                    <a:pt x="2231" y="402"/>
                    <a:pt x="1835" y="172"/>
                  </a:cubicBezTo>
                  <a:cubicBezTo>
                    <a:pt x="1636" y="57"/>
                    <a:pt x="1376" y="0"/>
                    <a:pt x="111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5" name="Google Shape;1805;p52"/>
            <p:cNvSpPr/>
            <p:nvPr/>
          </p:nvSpPr>
          <p:spPr>
            <a:xfrm>
              <a:off x="4095750" y="4488000"/>
              <a:ext cx="55825" cy="29350"/>
            </a:xfrm>
            <a:custGeom>
              <a:avLst/>
              <a:gdLst/>
              <a:ahLst/>
              <a:cxnLst/>
              <a:rect l="l" t="t" r="r" b="b"/>
              <a:pathLst>
                <a:path w="2233" h="1174" extrusionOk="0">
                  <a:moveTo>
                    <a:pt x="1116" y="1"/>
                  </a:moveTo>
                  <a:cubicBezTo>
                    <a:pt x="857" y="1"/>
                    <a:pt x="597" y="58"/>
                    <a:pt x="399" y="173"/>
                  </a:cubicBezTo>
                  <a:cubicBezTo>
                    <a:pt x="1" y="401"/>
                    <a:pt x="3" y="772"/>
                    <a:pt x="399" y="1002"/>
                  </a:cubicBezTo>
                  <a:cubicBezTo>
                    <a:pt x="597" y="1116"/>
                    <a:pt x="857" y="1174"/>
                    <a:pt x="1117" y="1174"/>
                  </a:cubicBezTo>
                  <a:cubicBezTo>
                    <a:pt x="1377" y="1174"/>
                    <a:pt x="1637" y="1116"/>
                    <a:pt x="1836" y="1002"/>
                  </a:cubicBezTo>
                  <a:cubicBezTo>
                    <a:pt x="2232" y="772"/>
                    <a:pt x="2231" y="401"/>
                    <a:pt x="1836" y="173"/>
                  </a:cubicBezTo>
                  <a:cubicBezTo>
                    <a:pt x="1637" y="58"/>
                    <a:pt x="1377" y="1"/>
                    <a:pt x="111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 name="Google Shape;1806;p52"/>
            <p:cNvSpPr/>
            <p:nvPr/>
          </p:nvSpPr>
          <p:spPr>
            <a:xfrm>
              <a:off x="4151850" y="4520375"/>
              <a:ext cx="55775" cy="29325"/>
            </a:xfrm>
            <a:custGeom>
              <a:avLst/>
              <a:gdLst/>
              <a:ahLst/>
              <a:cxnLst/>
              <a:rect l="l" t="t" r="r" b="b"/>
              <a:pathLst>
                <a:path w="2231" h="1173" extrusionOk="0">
                  <a:moveTo>
                    <a:pt x="1117" y="0"/>
                  </a:moveTo>
                  <a:cubicBezTo>
                    <a:pt x="857" y="0"/>
                    <a:pt x="596" y="58"/>
                    <a:pt x="397" y="172"/>
                  </a:cubicBezTo>
                  <a:cubicBezTo>
                    <a:pt x="1" y="400"/>
                    <a:pt x="2" y="771"/>
                    <a:pt x="397" y="1001"/>
                  </a:cubicBezTo>
                  <a:cubicBezTo>
                    <a:pt x="595" y="1116"/>
                    <a:pt x="855" y="1173"/>
                    <a:pt x="1115" y="1173"/>
                  </a:cubicBezTo>
                  <a:cubicBezTo>
                    <a:pt x="1375" y="1173"/>
                    <a:pt x="1635" y="1116"/>
                    <a:pt x="1834" y="1001"/>
                  </a:cubicBezTo>
                  <a:cubicBezTo>
                    <a:pt x="2230" y="773"/>
                    <a:pt x="2230" y="400"/>
                    <a:pt x="1834" y="172"/>
                  </a:cubicBezTo>
                  <a:cubicBezTo>
                    <a:pt x="1636" y="58"/>
                    <a:pt x="1377" y="0"/>
                    <a:pt x="111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 name="Google Shape;1807;p52"/>
            <p:cNvSpPr/>
            <p:nvPr/>
          </p:nvSpPr>
          <p:spPr>
            <a:xfrm>
              <a:off x="4207900" y="4552725"/>
              <a:ext cx="55775" cy="29350"/>
            </a:xfrm>
            <a:custGeom>
              <a:avLst/>
              <a:gdLst/>
              <a:ahLst/>
              <a:cxnLst/>
              <a:rect l="l" t="t" r="r" b="b"/>
              <a:pathLst>
                <a:path w="2231" h="1174" extrusionOk="0">
                  <a:moveTo>
                    <a:pt x="1116" y="1"/>
                  </a:moveTo>
                  <a:cubicBezTo>
                    <a:pt x="856" y="1"/>
                    <a:pt x="596" y="58"/>
                    <a:pt x="397" y="172"/>
                  </a:cubicBezTo>
                  <a:cubicBezTo>
                    <a:pt x="0" y="401"/>
                    <a:pt x="2" y="773"/>
                    <a:pt x="397" y="1002"/>
                  </a:cubicBezTo>
                  <a:cubicBezTo>
                    <a:pt x="595" y="1116"/>
                    <a:pt x="855" y="1173"/>
                    <a:pt x="1115" y="1173"/>
                  </a:cubicBezTo>
                  <a:cubicBezTo>
                    <a:pt x="1375" y="1173"/>
                    <a:pt x="1635" y="1116"/>
                    <a:pt x="1834" y="1002"/>
                  </a:cubicBezTo>
                  <a:cubicBezTo>
                    <a:pt x="2230" y="773"/>
                    <a:pt x="2230" y="402"/>
                    <a:pt x="1834" y="172"/>
                  </a:cubicBezTo>
                  <a:cubicBezTo>
                    <a:pt x="1635" y="58"/>
                    <a:pt x="1376" y="1"/>
                    <a:pt x="111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 name="Google Shape;1808;p52"/>
            <p:cNvSpPr/>
            <p:nvPr/>
          </p:nvSpPr>
          <p:spPr>
            <a:xfrm>
              <a:off x="4263950" y="4585100"/>
              <a:ext cx="55775" cy="29325"/>
            </a:xfrm>
            <a:custGeom>
              <a:avLst/>
              <a:gdLst/>
              <a:ahLst/>
              <a:cxnLst/>
              <a:rect l="l" t="t" r="r" b="b"/>
              <a:pathLst>
                <a:path w="2231" h="1173" extrusionOk="0">
                  <a:moveTo>
                    <a:pt x="1116" y="0"/>
                  </a:moveTo>
                  <a:cubicBezTo>
                    <a:pt x="856" y="0"/>
                    <a:pt x="596" y="57"/>
                    <a:pt x="397" y="172"/>
                  </a:cubicBezTo>
                  <a:cubicBezTo>
                    <a:pt x="0" y="402"/>
                    <a:pt x="0" y="772"/>
                    <a:pt x="397" y="1001"/>
                  </a:cubicBezTo>
                  <a:cubicBezTo>
                    <a:pt x="595" y="1115"/>
                    <a:pt x="855" y="1173"/>
                    <a:pt x="1115" y="1173"/>
                  </a:cubicBezTo>
                  <a:cubicBezTo>
                    <a:pt x="1375" y="1173"/>
                    <a:pt x="1635" y="1115"/>
                    <a:pt x="1834" y="1001"/>
                  </a:cubicBezTo>
                  <a:cubicBezTo>
                    <a:pt x="2230" y="772"/>
                    <a:pt x="2230" y="402"/>
                    <a:pt x="1834" y="172"/>
                  </a:cubicBezTo>
                  <a:cubicBezTo>
                    <a:pt x="1635" y="57"/>
                    <a:pt x="1376" y="0"/>
                    <a:pt x="111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 name="Google Shape;1809;p52"/>
            <p:cNvSpPr/>
            <p:nvPr/>
          </p:nvSpPr>
          <p:spPr>
            <a:xfrm>
              <a:off x="5322075" y="3595875"/>
              <a:ext cx="55775" cy="29325"/>
            </a:xfrm>
            <a:custGeom>
              <a:avLst/>
              <a:gdLst/>
              <a:ahLst/>
              <a:cxnLst/>
              <a:rect l="l" t="t" r="r" b="b"/>
              <a:pathLst>
                <a:path w="2231" h="1173" extrusionOk="0">
                  <a:moveTo>
                    <a:pt x="1117" y="0"/>
                  </a:moveTo>
                  <a:cubicBezTo>
                    <a:pt x="857" y="0"/>
                    <a:pt x="597" y="58"/>
                    <a:pt x="399" y="172"/>
                  </a:cubicBezTo>
                  <a:cubicBezTo>
                    <a:pt x="1" y="400"/>
                    <a:pt x="2" y="773"/>
                    <a:pt x="399" y="1001"/>
                  </a:cubicBezTo>
                  <a:cubicBezTo>
                    <a:pt x="597" y="1116"/>
                    <a:pt x="856" y="1173"/>
                    <a:pt x="1116" y="1173"/>
                  </a:cubicBezTo>
                  <a:cubicBezTo>
                    <a:pt x="1376" y="1173"/>
                    <a:pt x="1637" y="1116"/>
                    <a:pt x="1836" y="1001"/>
                  </a:cubicBezTo>
                  <a:cubicBezTo>
                    <a:pt x="2231" y="773"/>
                    <a:pt x="2231" y="400"/>
                    <a:pt x="1836" y="172"/>
                  </a:cubicBezTo>
                  <a:cubicBezTo>
                    <a:pt x="1637" y="58"/>
                    <a:pt x="1377" y="0"/>
                    <a:pt x="111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 name="Google Shape;1810;p52"/>
            <p:cNvSpPr/>
            <p:nvPr/>
          </p:nvSpPr>
          <p:spPr>
            <a:xfrm>
              <a:off x="5378125" y="3628225"/>
              <a:ext cx="55825" cy="29350"/>
            </a:xfrm>
            <a:custGeom>
              <a:avLst/>
              <a:gdLst/>
              <a:ahLst/>
              <a:cxnLst/>
              <a:rect l="l" t="t" r="r" b="b"/>
              <a:pathLst>
                <a:path w="2233" h="1174" extrusionOk="0">
                  <a:moveTo>
                    <a:pt x="1117" y="1"/>
                  </a:moveTo>
                  <a:cubicBezTo>
                    <a:pt x="857" y="1"/>
                    <a:pt x="597" y="58"/>
                    <a:pt x="399" y="172"/>
                  </a:cubicBezTo>
                  <a:cubicBezTo>
                    <a:pt x="1" y="402"/>
                    <a:pt x="2" y="773"/>
                    <a:pt x="399" y="1002"/>
                  </a:cubicBezTo>
                  <a:cubicBezTo>
                    <a:pt x="597" y="1116"/>
                    <a:pt x="857" y="1173"/>
                    <a:pt x="1117" y="1173"/>
                  </a:cubicBezTo>
                  <a:cubicBezTo>
                    <a:pt x="1377" y="1173"/>
                    <a:pt x="1637" y="1116"/>
                    <a:pt x="1836" y="1002"/>
                  </a:cubicBezTo>
                  <a:cubicBezTo>
                    <a:pt x="2232" y="775"/>
                    <a:pt x="2231" y="402"/>
                    <a:pt x="1836" y="172"/>
                  </a:cubicBezTo>
                  <a:cubicBezTo>
                    <a:pt x="1637" y="58"/>
                    <a:pt x="1377" y="1"/>
                    <a:pt x="111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 name="Google Shape;1811;p52"/>
            <p:cNvSpPr/>
            <p:nvPr/>
          </p:nvSpPr>
          <p:spPr>
            <a:xfrm>
              <a:off x="5434175" y="3660600"/>
              <a:ext cx="55825" cy="29350"/>
            </a:xfrm>
            <a:custGeom>
              <a:avLst/>
              <a:gdLst/>
              <a:ahLst/>
              <a:cxnLst/>
              <a:rect l="l" t="t" r="r" b="b"/>
              <a:pathLst>
                <a:path w="2233" h="1174" extrusionOk="0">
                  <a:moveTo>
                    <a:pt x="1117" y="0"/>
                  </a:moveTo>
                  <a:cubicBezTo>
                    <a:pt x="857" y="0"/>
                    <a:pt x="597" y="57"/>
                    <a:pt x="399" y="171"/>
                  </a:cubicBezTo>
                  <a:cubicBezTo>
                    <a:pt x="1" y="402"/>
                    <a:pt x="2" y="772"/>
                    <a:pt x="399" y="1001"/>
                  </a:cubicBezTo>
                  <a:cubicBezTo>
                    <a:pt x="597" y="1116"/>
                    <a:pt x="856" y="1174"/>
                    <a:pt x="1116" y="1174"/>
                  </a:cubicBezTo>
                  <a:cubicBezTo>
                    <a:pt x="1376" y="1174"/>
                    <a:pt x="1637" y="1116"/>
                    <a:pt x="1836" y="1001"/>
                  </a:cubicBezTo>
                  <a:cubicBezTo>
                    <a:pt x="2232" y="772"/>
                    <a:pt x="2231" y="402"/>
                    <a:pt x="1836" y="171"/>
                  </a:cubicBezTo>
                  <a:cubicBezTo>
                    <a:pt x="1637" y="57"/>
                    <a:pt x="1377" y="0"/>
                    <a:pt x="111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 name="Google Shape;1812;p52"/>
            <p:cNvSpPr/>
            <p:nvPr/>
          </p:nvSpPr>
          <p:spPr>
            <a:xfrm>
              <a:off x="5490275" y="3692950"/>
              <a:ext cx="55775" cy="29375"/>
            </a:xfrm>
            <a:custGeom>
              <a:avLst/>
              <a:gdLst/>
              <a:ahLst/>
              <a:cxnLst/>
              <a:rect l="l" t="t" r="r" b="b"/>
              <a:pathLst>
                <a:path w="2231" h="1175" extrusionOk="0">
                  <a:moveTo>
                    <a:pt x="1116" y="1"/>
                  </a:moveTo>
                  <a:cubicBezTo>
                    <a:pt x="856" y="1"/>
                    <a:pt x="596" y="58"/>
                    <a:pt x="397" y="173"/>
                  </a:cubicBezTo>
                  <a:cubicBezTo>
                    <a:pt x="0" y="402"/>
                    <a:pt x="0" y="773"/>
                    <a:pt x="397" y="1003"/>
                  </a:cubicBezTo>
                  <a:cubicBezTo>
                    <a:pt x="595" y="1117"/>
                    <a:pt x="855" y="1174"/>
                    <a:pt x="1115" y="1174"/>
                  </a:cubicBezTo>
                  <a:cubicBezTo>
                    <a:pt x="1375" y="1174"/>
                    <a:pt x="1635" y="1117"/>
                    <a:pt x="1834" y="1003"/>
                  </a:cubicBezTo>
                  <a:cubicBezTo>
                    <a:pt x="2230" y="773"/>
                    <a:pt x="2230" y="402"/>
                    <a:pt x="1834" y="173"/>
                  </a:cubicBezTo>
                  <a:cubicBezTo>
                    <a:pt x="1636" y="58"/>
                    <a:pt x="1376" y="1"/>
                    <a:pt x="111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813;p52"/>
            <p:cNvSpPr/>
            <p:nvPr/>
          </p:nvSpPr>
          <p:spPr>
            <a:xfrm>
              <a:off x="5546325" y="3725350"/>
              <a:ext cx="55775" cy="29325"/>
            </a:xfrm>
            <a:custGeom>
              <a:avLst/>
              <a:gdLst/>
              <a:ahLst/>
              <a:cxnLst/>
              <a:rect l="l" t="t" r="r" b="b"/>
              <a:pathLst>
                <a:path w="2231" h="1173" extrusionOk="0">
                  <a:moveTo>
                    <a:pt x="1116" y="0"/>
                  </a:moveTo>
                  <a:cubicBezTo>
                    <a:pt x="856" y="0"/>
                    <a:pt x="596" y="57"/>
                    <a:pt x="397" y="172"/>
                  </a:cubicBezTo>
                  <a:cubicBezTo>
                    <a:pt x="0" y="400"/>
                    <a:pt x="0" y="771"/>
                    <a:pt x="397" y="1001"/>
                  </a:cubicBezTo>
                  <a:cubicBezTo>
                    <a:pt x="595" y="1116"/>
                    <a:pt x="855" y="1173"/>
                    <a:pt x="1115" y="1173"/>
                  </a:cubicBezTo>
                  <a:cubicBezTo>
                    <a:pt x="1375" y="1173"/>
                    <a:pt x="1635" y="1116"/>
                    <a:pt x="1834" y="1001"/>
                  </a:cubicBezTo>
                  <a:cubicBezTo>
                    <a:pt x="2230" y="771"/>
                    <a:pt x="2229" y="400"/>
                    <a:pt x="1834" y="172"/>
                  </a:cubicBezTo>
                  <a:cubicBezTo>
                    <a:pt x="1636" y="57"/>
                    <a:pt x="1376" y="0"/>
                    <a:pt x="111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 name="Google Shape;1814;p52"/>
            <p:cNvSpPr/>
            <p:nvPr/>
          </p:nvSpPr>
          <p:spPr>
            <a:xfrm>
              <a:off x="5602375" y="3757700"/>
              <a:ext cx="55775" cy="29325"/>
            </a:xfrm>
            <a:custGeom>
              <a:avLst/>
              <a:gdLst/>
              <a:ahLst/>
              <a:cxnLst/>
              <a:rect l="l" t="t" r="r" b="b"/>
              <a:pathLst>
                <a:path w="2231" h="1173" extrusionOk="0">
                  <a:moveTo>
                    <a:pt x="1116" y="1"/>
                  </a:moveTo>
                  <a:cubicBezTo>
                    <a:pt x="856" y="1"/>
                    <a:pt x="596" y="58"/>
                    <a:pt x="397" y="172"/>
                  </a:cubicBezTo>
                  <a:cubicBezTo>
                    <a:pt x="0" y="401"/>
                    <a:pt x="0" y="771"/>
                    <a:pt x="397" y="1002"/>
                  </a:cubicBezTo>
                  <a:cubicBezTo>
                    <a:pt x="595" y="1116"/>
                    <a:pt x="855" y="1173"/>
                    <a:pt x="1115" y="1173"/>
                  </a:cubicBezTo>
                  <a:cubicBezTo>
                    <a:pt x="1375" y="1173"/>
                    <a:pt x="1635" y="1116"/>
                    <a:pt x="1834" y="1002"/>
                  </a:cubicBezTo>
                  <a:cubicBezTo>
                    <a:pt x="2230" y="773"/>
                    <a:pt x="2230" y="401"/>
                    <a:pt x="1834" y="172"/>
                  </a:cubicBezTo>
                  <a:cubicBezTo>
                    <a:pt x="1636" y="58"/>
                    <a:pt x="1376" y="1"/>
                    <a:pt x="111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 name="Google Shape;1815;p52"/>
            <p:cNvSpPr/>
            <p:nvPr/>
          </p:nvSpPr>
          <p:spPr>
            <a:xfrm>
              <a:off x="5660925" y="3790075"/>
              <a:ext cx="50800" cy="29300"/>
            </a:xfrm>
            <a:custGeom>
              <a:avLst/>
              <a:gdLst/>
              <a:ahLst/>
              <a:cxnLst/>
              <a:rect l="l" t="t" r="r" b="b"/>
              <a:pathLst>
                <a:path w="2032" h="1172" extrusionOk="0">
                  <a:moveTo>
                    <a:pt x="1016" y="0"/>
                  </a:moveTo>
                  <a:cubicBezTo>
                    <a:pt x="456" y="0"/>
                    <a:pt x="0" y="262"/>
                    <a:pt x="0" y="586"/>
                  </a:cubicBezTo>
                  <a:cubicBezTo>
                    <a:pt x="0" y="910"/>
                    <a:pt x="456" y="1172"/>
                    <a:pt x="1016" y="1172"/>
                  </a:cubicBezTo>
                  <a:cubicBezTo>
                    <a:pt x="1578" y="1172"/>
                    <a:pt x="2032" y="910"/>
                    <a:pt x="2032" y="586"/>
                  </a:cubicBezTo>
                  <a:cubicBezTo>
                    <a:pt x="2032" y="262"/>
                    <a:pt x="1578" y="0"/>
                    <a:pt x="1016"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52"/>
            <p:cNvSpPr/>
            <p:nvPr/>
          </p:nvSpPr>
          <p:spPr>
            <a:xfrm>
              <a:off x="4868275" y="5025825"/>
              <a:ext cx="97600" cy="128925"/>
            </a:xfrm>
            <a:custGeom>
              <a:avLst/>
              <a:gdLst/>
              <a:ahLst/>
              <a:cxnLst/>
              <a:rect l="l" t="t" r="r" b="b"/>
              <a:pathLst>
                <a:path w="3904" h="5157" extrusionOk="0">
                  <a:moveTo>
                    <a:pt x="3208" y="401"/>
                  </a:moveTo>
                  <a:cubicBezTo>
                    <a:pt x="3903" y="802"/>
                    <a:pt x="3903" y="2101"/>
                    <a:pt x="3208" y="3305"/>
                  </a:cubicBezTo>
                  <a:cubicBezTo>
                    <a:pt x="2515" y="4507"/>
                    <a:pt x="1389" y="5156"/>
                    <a:pt x="694" y="4755"/>
                  </a:cubicBezTo>
                  <a:cubicBezTo>
                    <a:pt x="0" y="4355"/>
                    <a:pt x="0" y="3055"/>
                    <a:pt x="694" y="1853"/>
                  </a:cubicBezTo>
                  <a:cubicBezTo>
                    <a:pt x="1389" y="650"/>
                    <a:pt x="2515" y="0"/>
                    <a:pt x="3208" y="401"/>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52"/>
            <p:cNvSpPr/>
            <p:nvPr/>
          </p:nvSpPr>
          <p:spPr>
            <a:xfrm>
              <a:off x="5102875" y="4891875"/>
              <a:ext cx="88925" cy="130975"/>
            </a:xfrm>
            <a:custGeom>
              <a:avLst/>
              <a:gdLst/>
              <a:ahLst/>
              <a:cxnLst/>
              <a:rect l="l" t="t" r="r" b="b"/>
              <a:pathLst>
                <a:path w="3557" h="5239" extrusionOk="0">
                  <a:moveTo>
                    <a:pt x="3557" y="1593"/>
                  </a:moveTo>
                  <a:cubicBezTo>
                    <a:pt x="3557" y="2727"/>
                    <a:pt x="2760" y="4106"/>
                    <a:pt x="1779" y="4672"/>
                  </a:cubicBezTo>
                  <a:cubicBezTo>
                    <a:pt x="797" y="5238"/>
                    <a:pt x="1" y="4780"/>
                    <a:pt x="1" y="3646"/>
                  </a:cubicBezTo>
                  <a:cubicBezTo>
                    <a:pt x="1" y="2512"/>
                    <a:pt x="795" y="1134"/>
                    <a:pt x="1779" y="567"/>
                  </a:cubicBezTo>
                  <a:cubicBezTo>
                    <a:pt x="2762" y="1"/>
                    <a:pt x="3557" y="459"/>
                    <a:pt x="3557" y="1593"/>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 name="Google Shape;1818;p52"/>
            <p:cNvSpPr/>
            <p:nvPr/>
          </p:nvSpPr>
          <p:spPr>
            <a:xfrm>
              <a:off x="5333125" y="4758925"/>
              <a:ext cx="88975" cy="130975"/>
            </a:xfrm>
            <a:custGeom>
              <a:avLst/>
              <a:gdLst/>
              <a:ahLst/>
              <a:cxnLst/>
              <a:rect l="l" t="t" r="r" b="b"/>
              <a:pathLst>
                <a:path w="3559" h="5239" extrusionOk="0">
                  <a:moveTo>
                    <a:pt x="3558" y="1593"/>
                  </a:moveTo>
                  <a:cubicBezTo>
                    <a:pt x="3558" y="2727"/>
                    <a:pt x="2762" y="4106"/>
                    <a:pt x="1780" y="4672"/>
                  </a:cubicBezTo>
                  <a:cubicBezTo>
                    <a:pt x="799" y="5238"/>
                    <a:pt x="1" y="4780"/>
                    <a:pt x="1" y="3646"/>
                  </a:cubicBezTo>
                  <a:cubicBezTo>
                    <a:pt x="1" y="2512"/>
                    <a:pt x="797" y="1134"/>
                    <a:pt x="1780" y="567"/>
                  </a:cubicBezTo>
                  <a:cubicBezTo>
                    <a:pt x="2764" y="1"/>
                    <a:pt x="3558" y="459"/>
                    <a:pt x="3558" y="1593"/>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819;p52"/>
            <p:cNvSpPr/>
            <p:nvPr/>
          </p:nvSpPr>
          <p:spPr>
            <a:xfrm>
              <a:off x="5563425" y="4625975"/>
              <a:ext cx="88925" cy="131000"/>
            </a:xfrm>
            <a:custGeom>
              <a:avLst/>
              <a:gdLst/>
              <a:ahLst/>
              <a:cxnLst/>
              <a:rect l="l" t="t" r="r" b="b"/>
              <a:pathLst>
                <a:path w="3557" h="5240" extrusionOk="0">
                  <a:moveTo>
                    <a:pt x="3557" y="1593"/>
                  </a:moveTo>
                  <a:cubicBezTo>
                    <a:pt x="3557" y="2727"/>
                    <a:pt x="2760" y="4106"/>
                    <a:pt x="1779" y="4672"/>
                  </a:cubicBezTo>
                  <a:cubicBezTo>
                    <a:pt x="797" y="5240"/>
                    <a:pt x="1" y="4780"/>
                    <a:pt x="1" y="3646"/>
                  </a:cubicBezTo>
                  <a:cubicBezTo>
                    <a:pt x="1" y="2512"/>
                    <a:pt x="797" y="1134"/>
                    <a:pt x="1779" y="567"/>
                  </a:cubicBezTo>
                  <a:cubicBezTo>
                    <a:pt x="2762" y="0"/>
                    <a:pt x="3557" y="459"/>
                    <a:pt x="3557" y="1593"/>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820;p52"/>
            <p:cNvSpPr/>
            <p:nvPr/>
          </p:nvSpPr>
          <p:spPr>
            <a:xfrm>
              <a:off x="5793675" y="4493025"/>
              <a:ext cx="88975" cy="130975"/>
            </a:xfrm>
            <a:custGeom>
              <a:avLst/>
              <a:gdLst/>
              <a:ahLst/>
              <a:cxnLst/>
              <a:rect l="l" t="t" r="r" b="b"/>
              <a:pathLst>
                <a:path w="3559" h="5239" extrusionOk="0">
                  <a:moveTo>
                    <a:pt x="3558" y="1593"/>
                  </a:moveTo>
                  <a:cubicBezTo>
                    <a:pt x="3558" y="2727"/>
                    <a:pt x="2762" y="4106"/>
                    <a:pt x="1780" y="4672"/>
                  </a:cubicBezTo>
                  <a:cubicBezTo>
                    <a:pt x="799" y="5238"/>
                    <a:pt x="1" y="4779"/>
                    <a:pt x="1" y="3646"/>
                  </a:cubicBezTo>
                  <a:cubicBezTo>
                    <a:pt x="1" y="2512"/>
                    <a:pt x="797" y="1134"/>
                    <a:pt x="1780" y="566"/>
                  </a:cubicBezTo>
                  <a:cubicBezTo>
                    <a:pt x="2764" y="0"/>
                    <a:pt x="3558" y="459"/>
                    <a:pt x="3558" y="1593"/>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 name="Google Shape;1821;p52"/>
            <p:cNvSpPr/>
            <p:nvPr/>
          </p:nvSpPr>
          <p:spPr>
            <a:xfrm>
              <a:off x="6019650" y="4361050"/>
              <a:ext cx="97600" cy="128925"/>
            </a:xfrm>
            <a:custGeom>
              <a:avLst/>
              <a:gdLst/>
              <a:ahLst/>
              <a:cxnLst/>
              <a:rect l="l" t="t" r="r" b="b"/>
              <a:pathLst>
                <a:path w="3904" h="5157" extrusionOk="0">
                  <a:moveTo>
                    <a:pt x="3209" y="402"/>
                  </a:moveTo>
                  <a:cubicBezTo>
                    <a:pt x="3904" y="803"/>
                    <a:pt x="3904" y="2103"/>
                    <a:pt x="3209" y="3305"/>
                  </a:cubicBezTo>
                  <a:cubicBezTo>
                    <a:pt x="2515" y="4507"/>
                    <a:pt x="1389" y="5157"/>
                    <a:pt x="694" y="4757"/>
                  </a:cubicBezTo>
                  <a:cubicBezTo>
                    <a:pt x="1" y="4356"/>
                    <a:pt x="1" y="3055"/>
                    <a:pt x="694" y="1853"/>
                  </a:cubicBezTo>
                  <a:cubicBezTo>
                    <a:pt x="1389" y="651"/>
                    <a:pt x="2514" y="1"/>
                    <a:pt x="3209" y="402"/>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 name="Google Shape;1822;p52"/>
            <p:cNvSpPr/>
            <p:nvPr/>
          </p:nvSpPr>
          <p:spPr>
            <a:xfrm>
              <a:off x="1623900" y="4063425"/>
              <a:ext cx="2314825" cy="1353550"/>
            </a:xfrm>
            <a:custGeom>
              <a:avLst/>
              <a:gdLst/>
              <a:ahLst/>
              <a:cxnLst/>
              <a:rect l="l" t="t" r="r" b="b"/>
              <a:pathLst>
                <a:path w="92593" h="54142" extrusionOk="0">
                  <a:moveTo>
                    <a:pt x="67728" y="54142"/>
                  </a:moveTo>
                  <a:cubicBezTo>
                    <a:pt x="67602" y="54142"/>
                    <a:pt x="67480" y="54108"/>
                    <a:pt x="67372" y="54046"/>
                  </a:cubicBezTo>
                  <a:lnTo>
                    <a:pt x="474" y="15312"/>
                  </a:lnTo>
                  <a:cubicBezTo>
                    <a:pt x="0" y="15038"/>
                    <a:pt x="0" y="14356"/>
                    <a:pt x="474" y="14082"/>
                  </a:cubicBezTo>
                  <a:lnTo>
                    <a:pt x="24523" y="197"/>
                  </a:lnTo>
                  <a:cubicBezTo>
                    <a:pt x="24862" y="1"/>
                    <a:pt x="25296" y="117"/>
                    <a:pt x="25493" y="458"/>
                  </a:cubicBezTo>
                  <a:cubicBezTo>
                    <a:pt x="25690" y="797"/>
                    <a:pt x="25573" y="1231"/>
                    <a:pt x="25233" y="1428"/>
                  </a:cubicBezTo>
                  <a:lnTo>
                    <a:pt x="2250" y="14699"/>
                  </a:lnTo>
                  <a:lnTo>
                    <a:pt x="67728" y="52610"/>
                  </a:lnTo>
                  <a:lnTo>
                    <a:pt x="91421" y="38931"/>
                  </a:lnTo>
                  <a:cubicBezTo>
                    <a:pt x="91761" y="38731"/>
                    <a:pt x="92199" y="38847"/>
                    <a:pt x="92396" y="39189"/>
                  </a:cubicBezTo>
                  <a:cubicBezTo>
                    <a:pt x="92593" y="39530"/>
                    <a:pt x="92474" y="39966"/>
                    <a:pt x="92131" y="40161"/>
                  </a:cubicBezTo>
                  <a:lnTo>
                    <a:pt x="68084" y="54046"/>
                  </a:lnTo>
                  <a:cubicBezTo>
                    <a:pt x="67975" y="54108"/>
                    <a:pt x="67852" y="54142"/>
                    <a:pt x="67728" y="54142"/>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 name="Google Shape;1823;p52"/>
            <p:cNvSpPr/>
            <p:nvPr/>
          </p:nvSpPr>
          <p:spPr>
            <a:xfrm>
              <a:off x="807000" y="3919500"/>
              <a:ext cx="1346275" cy="777300"/>
            </a:xfrm>
            <a:custGeom>
              <a:avLst/>
              <a:gdLst/>
              <a:ahLst/>
              <a:cxnLst/>
              <a:rect l="l" t="t" r="r" b="b"/>
              <a:pathLst>
                <a:path w="53851" h="31092" extrusionOk="0">
                  <a:moveTo>
                    <a:pt x="40203" y="7880"/>
                  </a:moveTo>
                  <a:cubicBezTo>
                    <a:pt x="39261" y="7337"/>
                    <a:pt x="38243" y="6863"/>
                    <a:pt x="37169" y="6459"/>
                  </a:cubicBezTo>
                  <a:lnTo>
                    <a:pt x="39360" y="1740"/>
                  </a:lnTo>
                  <a:lnTo>
                    <a:pt x="28113" y="1"/>
                  </a:lnTo>
                  <a:lnTo>
                    <a:pt x="25923" y="4721"/>
                  </a:lnTo>
                  <a:cubicBezTo>
                    <a:pt x="23339" y="4801"/>
                    <a:pt x="20779" y="5188"/>
                    <a:pt x="18419" y="5880"/>
                  </a:cubicBezTo>
                  <a:lnTo>
                    <a:pt x="12435" y="2426"/>
                  </a:lnTo>
                  <a:lnTo>
                    <a:pt x="4201" y="7179"/>
                  </a:lnTo>
                  <a:lnTo>
                    <a:pt x="10185" y="10634"/>
                  </a:lnTo>
                  <a:cubicBezTo>
                    <a:pt x="8985" y="11996"/>
                    <a:pt x="8314" y="13475"/>
                    <a:pt x="8176" y="14966"/>
                  </a:cubicBezTo>
                  <a:lnTo>
                    <a:pt x="0" y="16232"/>
                  </a:lnTo>
                  <a:lnTo>
                    <a:pt x="3014" y="22725"/>
                  </a:lnTo>
                  <a:lnTo>
                    <a:pt x="11187" y="21461"/>
                  </a:lnTo>
                  <a:cubicBezTo>
                    <a:pt x="11887" y="22080"/>
                    <a:pt x="12706" y="22667"/>
                    <a:pt x="13649" y="23211"/>
                  </a:cubicBezTo>
                  <a:cubicBezTo>
                    <a:pt x="14590" y="23756"/>
                    <a:pt x="15608" y="24228"/>
                    <a:pt x="16681" y="24632"/>
                  </a:cubicBezTo>
                  <a:lnTo>
                    <a:pt x="14492" y="29351"/>
                  </a:lnTo>
                  <a:lnTo>
                    <a:pt x="25738" y="31092"/>
                  </a:lnTo>
                  <a:lnTo>
                    <a:pt x="27929" y="26372"/>
                  </a:lnTo>
                  <a:cubicBezTo>
                    <a:pt x="30513" y="26291"/>
                    <a:pt x="33073" y="25904"/>
                    <a:pt x="35433" y="25212"/>
                  </a:cubicBezTo>
                  <a:lnTo>
                    <a:pt x="41417" y="28667"/>
                  </a:lnTo>
                  <a:lnTo>
                    <a:pt x="49649" y="23913"/>
                  </a:lnTo>
                  <a:lnTo>
                    <a:pt x="43665" y="20459"/>
                  </a:lnTo>
                  <a:cubicBezTo>
                    <a:pt x="44866" y="19096"/>
                    <a:pt x="45536" y="17617"/>
                    <a:pt x="45674" y="16126"/>
                  </a:cubicBezTo>
                  <a:lnTo>
                    <a:pt x="53850" y="14860"/>
                  </a:lnTo>
                  <a:lnTo>
                    <a:pt x="50838" y="8368"/>
                  </a:lnTo>
                  <a:lnTo>
                    <a:pt x="42664" y="9632"/>
                  </a:lnTo>
                  <a:cubicBezTo>
                    <a:pt x="41964" y="9011"/>
                    <a:pt x="41145" y="8425"/>
                    <a:pt x="40203" y="7880"/>
                  </a:cubicBezTo>
                  <a:close/>
                  <a:moveTo>
                    <a:pt x="33598" y="19397"/>
                  </a:moveTo>
                  <a:cubicBezTo>
                    <a:pt x="29912" y="21524"/>
                    <a:pt x="23938" y="21524"/>
                    <a:pt x="20254" y="19397"/>
                  </a:cubicBezTo>
                  <a:cubicBezTo>
                    <a:pt x="16569" y="17270"/>
                    <a:pt x="16569" y="13820"/>
                    <a:pt x="20254" y="11693"/>
                  </a:cubicBezTo>
                  <a:cubicBezTo>
                    <a:pt x="23938" y="9567"/>
                    <a:pt x="29912" y="9567"/>
                    <a:pt x="33597" y="11693"/>
                  </a:cubicBezTo>
                  <a:cubicBezTo>
                    <a:pt x="37281" y="13820"/>
                    <a:pt x="37283" y="17270"/>
                    <a:pt x="33598" y="19397"/>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 name="Google Shape;1824;p52"/>
            <p:cNvSpPr/>
            <p:nvPr/>
          </p:nvSpPr>
          <p:spPr>
            <a:xfrm>
              <a:off x="1225075" y="4158650"/>
              <a:ext cx="512875" cy="227625"/>
            </a:xfrm>
            <a:custGeom>
              <a:avLst/>
              <a:gdLst/>
              <a:ahLst/>
              <a:cxnLst/>
              <a:rect l="l" t="t" r="r" b="b"/>
              <a:pathLst>
                <a:path w="20515" h="9105" extrusionOk="0">
                  <a:moveTo>
                    <a:pt x="17930" y="9105"/>
                  </a:moveTo>
                  <a:cubicBezTo>
                    <a:pt x="20514" y="6979"/>
                    <a:pt x="20163" y="4027"/>
                    <a:pt x="16875" y="2127"/>
                  </a:cubicBezTo>
                  <a:cubicBezTo>
                    <a:pt x="13190" y="1"/>
                    <a:pt x="7215" y="1"/>
                    <a:pt x="3531" y="2127"/>
                  </a:cubicBezTo>
                  <a:cubicBezTo>
                    <a:pt x="592" y="3824"/>
                    <a:pt x="0" y="6360"/>
                    <a:pt x="1747" y="8396"/>
                  </a:cubicBezTo>
                  <a:cubicBezTo>
                    <a:pt x="2191" y="7879"/>
                    <a:pt x="2784" y="7394"/>
                    <a:pt x="3531" y="6963"/>
                  </a:cubicBezTo>
                  <a:cubicBezTo>
                    <a:pt x="7215" y="4834"/>
                    <a:pt x="13190" y="4834"/>
                    <a:pt x="16875" y="6963"/>
                  </a:cubicBezTo>
                  <a:cubicBezTo>
                    <a:pt x="17621" y="7393"/>
                    <a:pt x="18213" y="7879"/>
                    <a:pt x="18658" y="8396"/>
                  </a:cubicBezTo>
                  <a:cubicBezTo>
                    <a:pt x="18436" y="8652"/>
                    <a:pt x="18192" y="8890"/>
                    <a:pt x="17930" y="9105"/>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 name="Google Shape;1825;p52"/>
            <p:cNvSpPr/>
            <p:nvPr/>
          </p:nvSpPr>
          <p:spPr>
            <a:xfrm>
              <a:off x="807000" y="4326375"/>
              <a:ext cx="417025" cy="326900"/>
            </a:xfrm>
            <a:custGeom>
              <a:avLst/>
              <a:gdLst/>
              <a:ahLst/>
              <a:cxnLst/>
              <a:rect l="l" t="t" r="r" b="b"/>
              <a:pathLst>
                <a:path w="16681" h="13076" extrusionOk="0">
                  <a:moveTo>
                    <a:pt x="13649" y="6936"/>
                  </a:moveTo>
                  <a:cubicBezTo>
                    <a:pt x="12706" y="6392"/>
                    <a:pt x="11887" y="5805"/>
                    <a:pt x="11187" y="5186"/>
                  </a:cubicBezTo>
                  <a:lnTo>
                    <a:pt x="3014" y="6450"/>
                  </a:lnTo>
                  <a:lnTo>
                    <a:pt x="21" y="1"/>
                  </a:lnTo>
                  <a:lnTo>
                    <a:pt x="0" y="4"/>
                  </a:lnTo>
                  <a:lnTo>
                    <a:pt x="21" y="49"/>
                  </a:lnTo>
                  <a:lnTo>
                    <a:pt x="0" y="52"/>
                  </a:lnTo>
                  <a:lnTo>
                    <a:pt x="21" y="98"/>
                  </a:lnTo>
                  <a:lnTo>
                    <a:pt x="0" y="101"/>
                  </a:lnTo>
                  <a:lnTo>
                    <a:pt x="21" y="145"/>
                  </a:lnTo>
                  <a:lnTo>
                    <a:pt x="0" y="148"/>
                  </a:lnTo>
                  <a:lnTo>
                    <a:pt x="21" y="192"/>
                  </a:lnTo>
                  <a:lnTo>
                    <a:pt x="0" y="195"/>
                  </a:lnTo>
                  <a:lnTo>
                    <a:pt x="21" y="240"/>
                  </a:lnTo>
                  <a:lnTo>
                    <a:pt x="0" y="243"/>
                  </a:lnTo>
                  <a:lnTo>
                    <a:pt x="21" y="287"/>
                  </a:lnTo>
                  <a:lnTo>
                    <a:pt x="0" y="290"/>
                  </a:lnTo>
                  <a:lnTo>
                    <a:pt x="21" y="335"/>
                  </a:lnTo>
                  <a:lnTo>
                    <a:pt x="0" y="338"/>
                  </a:lnTo>
                  <a:lnTo>
                    <a:pt x="21" y="384"/>
                  </a:lnTo>
                  <a:lnTo>
                    <a:pt x="0" y="387"/>
                  </a:lnTo>
                  <a:lnTo>
                    <a:pt x="21" y="431"/>
                  </a:lnTo>
                  <a:lnTo>
                    <a:pt x="0" y="434"/>
                  </a:lnTo>
                  <a:lnTo>
                    <a:pt x="21" y="479"/>
                  </a:lnTo>
                  <a:lnTo>
                    <a:pt x="0" y="482"/>
                  </a:lnTo>
                  <a:lnTo>
                    <a:pt x="21" y="526"/>
                  </a:lnTo>
                  <a:lnTo>
                    <a:pt x="0" y="531"/>
                  </a:lnTo>
                  <a:lnTo>
                    <a:pt x="21" y="575"/>
                  </a:lnTo>
                  <a:lnTo>
                    <a:pt x="0" y="578"/>
                  </a:lnTo>
                  <a:lnTo>
                    <a:pt x="21" y="623"/>
                  </a:lnTo>
                  <a:lnTo>
                    <a:pt x="0" y="628"/>
                  </a:lnTo>
                  <a:lnTo>
                    <a:pt x="21" y="671"/>
                  </a:lnTo>
                  <a:lnTo>
                    <a:pt x="0" y="675"/>
                  </a:lnTo>
                  <a:lnTo>
                    <a:pt x="21" y="720"/>
                  </a:lnTo>
                  <a:lnTo>
                    <a:pt x="0" y="721"/>
                  </a:lnTo>
                  <a:lnTo>
                    <a:pt x="21" y="767"/>
                  </a:lnTo>
                  <a:lnTo>
                    <a:pt x="0" y="770"/>
                  </a:lnTo>
                  <a:lnTo>
                    <a:pt x="21" y="814"/>
                  </a:lnTo>
                  <a:lnTo>
                    <a:pt x="0" y="817"/>
                  </a:lnTo>
                  <a:lnTo>
                    <a:pt x="21" y="862"/>
                  </a:lnTo>
                  <a:lnTo>
                    <a:pt x="0" y="865"/>
                  </a:lnTo>
                  <a:lnTo>
                    <a:pt x="21" y="911"/>
                  </a:lnTo>
                  <a:lnTo>
                    <a:pt x="0" y="914"/>
                  </a:lnTo>
                  <a:lnTo>
                    <a:pt x="21" y="959"/>
                  </a:lnTo>
                  <a:lnTo>
                    <a:pt x="0" y="962"/>
                  </a:lnTo>
                  <a:lnTo>
                    <a:pt x="21" y="1006"/>
                  </a:lnTo>
                  <a:lnTo>
                    <a:pt x="0" y="1009"/>
                  </a:lnTo>
                  <a:lnTo>
                    <a:pt x="21" y="1053"/>
                  </a:lnTo>
                  <a:lnTo>
                    <a:pt x="0" y="1056"/>
                  </a:lnTo>
                  <a:lnTo>
                    <a:pt x="21" y="1101"/>
                  </a:lnTo>
                  <a:lnTo>
                    <a:pt x="0" y="1104"/>
                  </a:lnTo>
                  <a:lnTo>
                    <a:pt x="21" y="1148"/>
                  </a:lnTo>
                  <a:lnTo>
                    <a:pt x="0" y="1153"/>
                  </a:lnTo>
                  <a:lnTo>
                    <a:pt x="21" y="1197"/>
                  </a:lnTo>
                  <a:lnTo>
                    <a:pt x="0" y="1200"/>
                  </a:lnTo>
                  <a:lnTo>
                    <a:pt x="21" y="1245"/>
                  </a:lnTo>
                  <a:lnTo>
                    <a:pt x="0" y="1248"/>
                  </a:lnTo>
                  <a:lnTo>
                    <a:pt x="21" y="1292"/>
                  </a:lnTo>
                  <a:lnTo>
                    <a:pt x="0" y="1295"/>
                  </a:lnTo>
                  <a:lnTo>
                    <a:pt x="21" y="1341"/>
                  </a:lnTo>
                  <a:lnTo>
                    <a:pt x="0" y="1344"/>
                  </a:lnTo>
                  <a:lnTo>
                    <a:pt x="21" y="1389"/>
                  </a:lnTo>
                  <a:lnTo>
                    <a:pt x="0" y="1392"/>
                  </a:lnTo>
                  <a:lnTo>
                    <a:pt x="21" y="1436"/>
                  </a:lnTo>
                  <a:lnTo>
                    <a:pt x="0" y="1441"/>
                  </a:lnTo>
                  <a:lnTo>
                    <a:pt x="21" y="1486"/>
                  </a:lnTo>
                  <a:lnTo>
                    <a:pt x="0" y="1489"/>
                  </a:lnTo>
                  <a:lnTo>
                    <a:pt x="21" y="1533"/>
                  </a:lnTo>
                  <a:lnTo>
                    <a:pt x="0" y="1536"/>
                  </a:lnTo>
                  <a:lnTo>
                    <a:pt x="21" y="1580"/>
                  </a:lnTo>
                  <a:lnTo>
                    <a:pt x="0" y="1583"/>
                  </a:lnTo>
                  <a:lnTo>
                    <a:pt x="21" y="1628"/>
                  </a:lnTo>
                  <a:lnTo>
                    <a:pt x="0" y="1631"/>
                  </a:lnTo>
                  <a:lnTo>
                    <a:pt x="21" y="1675"/>
                  </a:lnTo>
                  <a:lnTo>
                    <a:pt x="0" y="1678"/>
                  </a:lnTo>
                  <a:lnTo>
                    <a:pt x="21" y="1725"/>
                  </a:lnTo>
                  <a:lnTo>
                    <a:pt x="0" y="1728"/>
                  </a:lnTo>
                  <a:lnTo>
                    <a:pt x="21" y="1772"/>
                  </a:lnTo>
                  <a:lnTo>
                    <a:pt x="0" y="1775"/>
                  </a:lnTo>
                  <a:lnTo>
                    <a:pt x="21" y="1819"/>
                  </a:lnTo>
                  <a:lnTo>
                    <a:pt x="0" y="1822"/>
                  </a:lnTo>
                  <a:lnTo>
                    <a:pt x="21" y="1867"/>
                  </a:lnTo>
                  <a:lnTo>
                    <a:pt x="0" y="1870"/>
                  </a:lnTo>
                  <a:lnTo>
                    <a:pt x="21" y="1914"/>
                  </a:lnTo>
                  <a:lnTo>
                    <a:pt x="0" y="1917"/>
                  </a:lnTo>
                  <a:lnTo>
                    <a:pt x="21" y="1963"/>
                  </a:lnTo>
                  <a:lnTo>
                    <a:pt x="0" y="1966"/>
                  </a:lnTo>
                  <a:lnTo>
                    <a:pt x="21" y="2011"/>
                  </a:lnTo>
                  <a:lnTo>
                    <a:pt x="0" y="2014"/>
                  </a:lnTo>
                  <a:lnTo>
                    <a:pt x="21" y="2058"/>
                  </a:lnTo>
                  <a:lnTo>
                    <a:pt x="0" y="2061"/>
                  </a:lnTo>
                  <a:lnTo>
                    <a:pt x="21" y="2107"/>
                  </a:lnTo>
                  <a:lnTo>
                    <a:pt x="0" y="2110"/>
                  </a:lnTo>
                  <a:lnTo>
                    <a:pt x="21" y="2154"/>
                  </a:lnTo>
                  <a:lnTo>
                    <a:pt x="0" y="2158"/>
                  </a:lnTo>
                  <a:lnTo>
                    <a:pt x="21" y="2202"/>
                  </a:lnTo>
                  <a:lnTo>
                    <a:pt x="0" y="2205"/>
                  </a:lnTo>
                  <a:lnTo>
                    <a:pt x="21" y="2250"/>
                  </a:lnTo>
                  <a:lnTo>
                    <a:pt x="0" y="2255"/>
                  </a:lnTo>
                  <a:lnTo>
                    <a:pt x="21" y="2299"/>
                  </a:lnTo>
                  <a:lnTo>
                    <a:pt x="0" y="2302"/>
                  </a:lnTo>
                  <a:lnTo>
                    <a:pt x="21" y="2347"/>
                  </a:lnTo>
                  <a:lnTo>
                    <a:pt x="0" y="2349"/>
                  </a:lnTo>
                  <a:lnTo>
                    <a:pt x="21" y="2394"/>
                  </a:lnTo>
                  <a:lnTo>
                    <a:pt x="0" y="2397"/>
                  </a:lnTo>
                  <a:lnTo>
                    <a:pt x="21" y="2441"/>
                  </a:lnTo>
                  <a:lnTo>
                    <a:pt x="0" y="2444"/>
                  </a:lnTo>
                  <a:lnTo>
                    <a:pt x="21" y="2490"/>
                  </a:lnTo>
                  <a:lnTo>
                    <a:pt x="0" y="2493"/>
                  </a:lnTo>
                  <a:lnTo>
                    <a:pt x="21" y="2538"/>
                  </a:lnTo>
                  <a:lnTo>
                    <a:pt x="0" y="2541"/>
                  </a:lnTo>
                  <a:lnTo>
                    <a:pt x="21" y="2586"/>
                  </a:lnTo>
                  <a:lnTo>
                    <a:pt x="0" y="2590"/>
                  </a:lnTo>
                  <a:lnTo>
                    <a:pt x="21" y="2633"/>
                  </a:lnTo>
                  <a:lnTo>
                    <a:pt x="0" y="2636"/>
                  </a:lnTo>
                  <a:lnTo>
                    <a:pt x="21" y="2682"/>
                  </a:lnTo>
                  <a:lnTo>
                    <a:pt x="0" y="2685"/>
                  </a:lnTo>
                  <a:lnTo>
                    <a:pt x="21" y="2729"/>
                  </a:lnTo>
                  <a:lnTo>
                    <a:pt x="0" y="2733"/>
                  </a:lnTo>
                  <a:lnTo>
                    <a:pt x="21" y="2777"/>
                  </a:lnTo>
                  <a:lnTo>
                    <a:pt x="0" y="2780"/>
                  </a:lnTo>
                  <a:lnTo>
                    <a:pt x="21" y="2826"/>
                  </a:lnTo>
                  <a:lnTo>
                    <a:pt x="0" y="2829"/>
                  </a:lnTo>
                  <a:lnTo>
                    <a:pt x="21" y="2873"/>
                  </a:lnTo>
                  <a:lnTo>
                    <a:pt x="0" y="2876"/>
                  </a:lnTo>
                  <a:lnTo>
                    <a:pt x="21" y="2921"/>
                  </a:lnTo>
                  <a:lnTo>
                    <a:pt x="0" y="2924"/>
                  </a:lnTo>
                  <a:lnTo>
                    <a:pt x="21" y="2969"/>
                  </a:lnTo>
                  <a:lnTo>
                    <a:pt x="0" y="2973"/>
                  </a:lnTo>
                  <a:lnTo>
                    <a:pt x="21" y="3016"/>
                  </a:lnTo>
                  <a:lnTo>
                    <a:pt x="0" y="3019"/>
                  </a:lnTo>
                  <a:lnTo>
                    <a:pt x="21" y="3065"/>
                  </a:lnTo>
                  <a:lnTo>
                    <a:pt x="0" y="3068"/>
                  </a:lnTo>
                  <a:lnTo>
                    <a:pt x="21" y="3113"/>
                  </a:lnTo>
                  <a:lnTo>
                    <a:pt x="0" y="3116"/>
                  </a:lnTo>
                  <a:lnTo>
                    <a:pt x="21" y="3160"/>
                  </a:lnTo>
                  <a:lnTo>
                    <a:pt x="0" y="3163"/>
                  </a:lnTo>
                  <a:lnTo>
                    <a:pt x="21" y="3207"/>
                  </a:lnTo>
                  <a:lnTo>
                    <a:pt x="0" y="3210"/>
                  </a:lnTo>
                  <a:lnTo>
                    <a:pt x="21" y="3256"/>
                  </a:lnTo>
                  <a:lnTo>
                    <a:pt x="0" y="3259"/>
                  </a:lnTo>
                  <a:lnTo>
                    <a:pt x="21" y="3303"/>
                  </a:lnTo>
                  <a:lnTo>
                    <a:pt x="0" y="3306"/>
                  </a:lnTo>
                  <a:lnTo>
                    <a:pt x="21" y="3352"/>
                  </a:lnTo>
                  <a:lnTo>
                    <a:pt x="0" y="3356"/>
                  </a:lnTo>
                  <a:lnTo>
                    <a:pt x="21" y="3399"/>
                  </a:lnTo>
                  <a:lnTo>
                    <a:pt x="0" y="3402"/>
                  </a:lnTo>
                  <a:lnTo>
                    <a:pt x="21" y="3448"/>
                  </a:lnTo>
                  <a:lnTo>
                    <a:pt x="0" y="3451"/>
                  </a:lnTo>
                  <a:lnTo>
                    <a:pt x="21" y="3495"/>
                  </a:lnTo>
                  <a:lnTo>
                    <a:pt x="0" y="3498"/>
                  </a:lnTo>
                  <a:lnTo>
                    <a:pt x="21" y="3543"/>
                  </a:lnTo>
                  <a:lnTo>
                    <a:pt x="0" y="3546"/>
                  </a:lnTo>
                  <a:lnTo>
                    <a:pt x="21" y="3592"/>
                  </a:lnTo>
                  <a:lnTo>
                    <a:pt x="0" y="3595"/>
                  </a:lnTo>
                  <a:lnTo>
                    <a:pt x="21" y="3639"/>
                  </a:lnTo>
                  <a:lnTo>
                    <a:pt x="0" y="3642"/>
                  </a:lnTo>
                  <a:lnTo>
                    <a:pt x="21" y="3687"/>
                  </a:lnTo>
                  <a:lnTo>
                    <a:pt x="0" y="3690"/>
                  </a:lnTo>
                  <a:lnTo>
                    <a:pt x="21" y="3734"/>
                  </a:lnTo>
                  <a:lnTo>
                    <a:pt x="0" y="3739"/>
                  </a:lnTo>
                  <a:lnTo>
                    <a:pt x="21" y="3782"/>
                  </a:lnTo>
                  <a:lnTo>
                    <a:pt x="0" y="3785"/>
                  </a:lnTo>
                  <a:lnTo>
                    <a:pt x="21" y="3831"/>
                  </a:lnTo>
                  <a:lnTo>
                    <a:pt x="0" y="3834"/>
                  </a:lnTo>
                  <a:lnTo>
                    <a:pt x="21" y="3878"/>
                  </a:lnTo>
                  <a:lnTo>
                    <a:pt x="0" y="3882"/>
                  </a:lnTo>
                  <a:lnTo>
                    <a:pt x="21" y="3926"/>
                  </a:lnTo>
                  <a:lnTo>
                    <a:pt x="0" y="3929"/>
                  </a:lnTo>
                  <a:lnTo>
                    <a:pt x="21" y="3975"/>
                  </a:lnTo>
                  <a:lnTo>
                    <a:pt x="0" y="3976"/>
                  </a:lnTo>
                  <a:lnTo>
                    <a:pt x="21" y="4022"/>
                  </a:lnTo>
                  <a:lnTo>
                    <a:pt x="0" y="4025"/>
                  </a:lnTo>
                  <a:lnTo>
                    <a:pt x="21" y="4069"/>
                  </a:lnTo>
                  <a:lnTo>
                    <a:pt x="0" y="4072"/>
                  </a:lnTo>
                  <a:lnTo>
                    <a:pt x="21" y="4117"/>
                  </a:lnTo>
                  <a:lnTo>
                    <a:pt x="0" y="4120"/>
                  </a:lnTo>
                  <a:lnTo>
                    <a:pt x="21" y="4165"/>
                  </a:lnTo>
                  <a:lnTo>
                    <a:pt x="0" y="4168"/>
                  </a:lnTo>
                  <a:lnTo>
                    <a:pt x="21" y="4214"/>
                  </a:lnTo>
                  <a:lnTo>
                    <a:pt x="0" y="4217"/>
                  </a:lnTo>
                  <a:lnTo>
                    <a:pt x="21" y="4261"/>
                  </a:lnTo>
                  <a:lnTo>
                    <a:pt x="0" y="4264"/>
                  </a:lnTo>
                  <a:lnTo>
                    <a:pt x="21" y="4309"/>
                  </a:lnTo>
                  <a:lnTo>
                    <a:pt x="0" y="4312"/>
                  </a:lnTo>
                  <a:lnTo>
                    <a:pt x="21" y="4358"/>
                  </a:lnTo>
                  <a:lnTo>
                    <a:pt x="0" y="4361"/>
                  </a:lnTo>
                  <a:lnTo>
                    <a:pt x="21" y="4405"/>
                  </a:lnTo>
                  <a:lnTo>
                    <a:pt x="0" y="4408"/>
                  </a:lnTo>
                  <a:lnTo>
                    <a:pt x="21" y="4453"/>
                  </a:lnTo>
                  <a:lnTo>
                    <a:pt x="0" y="4456"/>
                  </a:lnTo>
                  <a:lnTo>
                    <a:pt x="21" y="4500"/>
                  </a:lnTo>
                  <a:lnTo>
                    <a:pt x="0" y="4503"/>
                  </a:lnTo>
                  <a:lnTo>
                    <a:pt x="21" y="4548"/>
                  </a:lnTo>
                  <a:lnTo>
                    <a:pt x="0" y="4551"/>
                  </a:lnTo>
                  <a:lnTo>
                    <a:pt x="21" y="4597"/>
                  </a:lnTo>
                  <a:lnTo>
                    <a:pt x="0" y="4600"/>
                  </a:lnTo>
                  <a:lnTo>
                    <a:pt x="21" y="4644"/>
                  </a:lnTo>
                  <a:lnTo>
                    <a:pt x="0" y="4647"/>
                  </a:lnTo>
                  <a:lnTo>
                    <a:pt x="21" y="4692"/>
                  </a:lnTo>
                  <a:lnTo>
                    <a:pt x="0" y="4695"/>
                  </a:lnTo>
                  <a:lnTo>
                    <a:pt x="21" y="4741"/>
                  </a:lnTo>
                  <a:lnTo>
                    <a:pt x="0" y="4744"/>
                  </a:lnTo>
                  <a:lnTo>
                    <a:pt x="21" y="4788"/>
                  </a:lnTo>
                  <a:lnTo>
                    <a:pt x="0" y="4791"/>
                  </a:lnTo>
                  <a:lnTo>
                    <a:pt x="3014" y="11283"/>
                  </a:lnTo>
                  <a:lnTo>
                    <a:pt x="11187" y="10018"/>
                  </a:lnTo>
                  <a:cubicBezTo>
                    <a:pt x="11887" y="10639"/>
                    <a:pt x="12706" y="11226"/>
                    <a:pt x="13649" y="11769"/>
                  </a:cubicBezTo>
                  <a:cubicBezTo>
                    <a:pt x="14024" y="11987"/>
                    <a:pt x="14415" y="12189"/>
                    <a:pt x="14813" y="12383"/>
                  </a:cubicBezTo>
                  <a:lnTo>
                    <a:pt x="14490" y="13076"/>
                  </a:lnTo>
                  <a:lnTo>
                    <a:pt x="16681" y="8356"/>
                  </a:lnTo>
                  <a:cubicBezTo>
                    <a:pt x="15608" y="7953"/>
                    <a:pt x="14590" y="7481"/>
                    <a:pt x="13649" y="693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 name="Google Shape;1826;p52"/>
            <p:cNvSpPr/>
            <p:nvPr/>
          </p:nvSpPr>
          <p:spPr>
            <a:xfrm>
              <a:off x="1169250" y="4517275"/>
              <a:ext cx="879000" cy="300375"/>
            </a:xfrm>
            <a:custGeom>
              <a:avLst/>
              <a:gdLst/>
              <a:ahLst/>
              <a:cxnLst/>
              <a:rect l="l" t="t" r="r" b="b"/>
              <a:pathLst>
                <a:path w="35160" h="12015" extrusionOk="0">
                  <a:moveTo>
                    <a:pt x="26927" y="4754"/>
                  </a:moveTo>
                  <a:lnTo>
                    <a:pt x="20943" y="1300"/>
                  </a:lnTo>
                  <a:cubicBezTo>
                    <a:pt x="18583" y="1993"/>
                    <a:pt x="16023" y="2380"/>
                    <a:pt x="13439" y="2459"/>
                  </a:cubicBezTo>
                  <a:lnTo>
                    <a:pt x="11248" y="7181"/>
                  </a:lnTo>
                  <a:lnTo>
                    <a:pt x="0" y="5440"/>
                  </a:lnTo>
                  <a:lnTo>
                    <a:pt x="22" y="5443"/>
                  </a:lnTo>
                  <a:lnTo>
                    <a:pt x="0" y="5487"/>
                  </a:lnTo>
                  <a:lnTo>
                    <a:pt x="22" y="5490"/>
                  </a:lnTo>
                  <a:lnTo>
                    <a:pt x="2" y="5537"/>
                  </a:lnTo>
                  <a:lnTo>
                    <a:pt x="22" y="5540"/>
                  </a:lnTo>
                  <a:lnTo>
                    <a:pt x="2" y="5585"/>
                  </a:lnTo>
                  <a:lnTo>
                    <a:pt x="22" y="5588"/>
                  </a:lnTo>
                  <a:lnTo>
                    <a:pt x="2" y="5632"/>
                  </a:lnTo>
                  <a:lnTo>
                    <a:pt x="22" y="5635"/>
                  </a:lnTo>
                  <a:lnTo>
                    <a:pt x="2" y="5679"/>
                  </a:lnTo>
                  <a:lnTo>
                    <a:pt x="22" y="5682"/>
                  </a:lnTo>
                  <a:lnTo>
                    <a:pt x="2" y="5727"/>
                  </a:lnTo>
                  <a:lnTo>
                    <a:pt x="22" y="5731"/>
                  </a:lnTo>
                  <a:lnTo>
                    <a:pt x="2" y="5774"/>
                  </a:lnTo>
                  <a:lnTo>
                    <a:pt x="22" y="5779"/>
                  </a:lnTo>
                  <a:lnTo>
                    <a:pt x="2" y="5823"/>
                  </a:lnTo>
                  <a:lnTo>
                    <a:pt x="22" y="5826"/>
                  </a:lnTo>
                  <a:lnTo>
                    <a:pt x="2" y="5871"/>
                  </a:lnTo>
                  <a:lnTo>
                    <a:pt x="22" y="5874"/>
                  </a:lnTo>
                  <a:lnTo>
                    <a:pt x="2" y="5918"/>
                  </a:lnTo>
                  <a:lnTo>
                    <a:pt x="22" y="5921"/>
                  </a:lnTo>
                  <a:lnTo>
                    <a:pt x="2" y="5967"/>
                  </a:lnTo>
                  <a:lnTo>
                    <a:pt x="22" y="5970"/>
                  </a:lnTo>
                  <a:lnTo>
                    <a:pt x="2" y="6015"/>
                  </a:lnTo>
                  <a:lnTo>
                    <a:pt x="22" y="6018"/>
                  </a:lnTo>
                  <a:lnTo>
                    <a:pt x="2" y="6062"/>
                  </a:lnTo>
                  <a:lnTo>
                    <a:pt x="22" y="6065"/>
                  </a:lnTo>
                  <a:lnTo>
                    <a:pt x="2" y="6110"/>
                  </a:lnTo>
                  <a:lnTo>
                    <a:pt x="22" y="6114"/>
                  </a:lnTo>
                  <a:lnTo>
                    <a:pt x="2" y="6157"/>
                  </a:lnTo>
                  <a:lnTo>
                    <a:pt x="22" y="6162"/>
                  </a:lnTo>
                  <a:lnTo>
                    <a:pt x="2" y="6206"/>
                  </a:lnTo>
                  <a:lnTo>
                    <a:pt x="22" y="6209"/>
                  </a:lnTo>
                  <a:lnTo>
                    <a:pt x="2" y="6254"/>
                  </a:lnTo>
                  <a:lnTo>
                    <a:pt x="22" y="6257"/>
                  </a:lnTo>
                  <a:lnTo>
                    <a:pt x="2" y="6301"/>
                  </a:lnTo>
                  <a:lnTo>
                    <a:pt x="22" y="6304"/>
                  </a:lnTo>
                  <a:lnTo>
                    <a:pt x="2" y="6351"/>
                  </a:lnTo>
                  <a:lnTo>
                    <a:pt x="22" y="6354"/>
                  </a:lnTo>
                  <a:lnTo>
                    <a:pt x="2" y="6398"/>
                  </a:lnTo>
                  <a:lnTo>
                    <a:pt x="22" y="6401"/>
                  </a:lnTo>
                  <a:lnTo>
                    <a:pt x="2" y="6445"/>
                  </a:lnTo>
                  <a:lnTo>
                    <a:pt x="22" y="6448"/>
                  </a:lnTo>
                  <a:lnTo>
                    <a:pt x="2" y="6493"/>
                  </a:lnTo>
                  <a:lnTo>
                    <a:pt x="22" y="6497"/>
                  </a:lnTo>
                  <a:lnTo>
                    <a:pt x="2" y="6540"/>
                  </a:lnTo>
                  <a:lnTo>
                    <a:pt x="22" y="6543"/>
                  </a:lnTo>
                  <a:lnTo>
                    <a:pt x="2" y="6589"/>
                  </a:lnTo>
                  <a:lnTo>
                    <a:pt x="22" y="6592"/>
                  </a:lnTo>
                  <a:lnTo>
                    <a:pt x="2" y="6637"/>
                  </a:lnTo>
                  <a:lnTo>
                    <a:pt x="22" y="6640"/>
                  </a:lnTo>
                  <a:lnTo>
                    <a:pt x="2" y="6684"/>
                  </a:lnTo>
                  <a:lnTo>
                    <a:pt x="22" y="6687"/>
                  </a:lnTo>
                  <a:lnTo>
                    <a:pt x="2" y="6733"/>
                  </a:lnTo>
                  <a:lnTo>
                    <a:pt x="22" y="6736"/>
                  </a:lnTo>
                  <a:lnTo>
                    <a:pt x="2" y="6780"/>
                  </a:lnTo>
                  <a:lnTo>
                    <a:pt x="22" y="6784"/>
                  </a:lnTo>
                  <a:lnTo>
                    <a:pt x="2" y="6828"/>
                  </a:lnTo>
                  <a:lnTo>
                    <a:pt x="22" y="6831"/>
                  </a:lnTo>
                  <a:lnTo>
                    <a:pt x="2" y="6876"/>
                  </a:lnTo>
                  <a:lnTo>
                    <a:pt x="22" y="6880"/>
                  </a:lnTo>
                  <a:lnTo>
                    <a:pt x="2" y="6923"/>
                  </a:lnTo>
                  <a:lnTo>
                    <a:pt x="22" y="6926"/>
                  </a:lnTo>
                  <a:lnTo>
                    <a:pt x="2" y="6972"/>
                  </a:lnTo>
                  <a:lnTo>
                    <a:pt x="22" y="6975"/>
                  </a:lnTo>
                  <a:lnTo>
                    <a:pt x="2" y="7020"/>
                  </a:lnTo>
                  <a:lnTo>
                    <a:pt x="22" y="7023"/>
                  </a:lnTo>
                  <a:lnTo>
                    <a:pt x="2" y="7067"/>
                  </a:lnTo>
                  <a:lnTo>
                    <a:pt x="22" y="7070"/>
                  </a:lnTo>
                  <a:lnTo>
                    <a:pt x="2" y="7116"/>
                  </a:lnTo>
                  <a:lnTo>
                    <a:pt x="22" y="7119"/>
                  </a:lnTo>
                  <a:lnTo>
                    <a:pt x="2" y="7164"/>
                  </a:lnTo>
                  <a:lnTo>
                    <a:pt x="22" y="7167"/>
                  </a:lnTo>
                  <a:lnTo>
                    <a:pt x="2" y="7213"/>
                  </a:lnTo>
                  <a:lnTo>
                    <a:pt x="22" y="7216"/>
                  </a:lnTo>
                  <a:lnTo>
                    <a:pt x="2" y="7259"/>
                  </a:lnTo>
                  <a:lnTo>
                    <a:pt x="22" y="7263"/>
                  </a:lnTo>
                  <a:lnTo>
                    <a:pt x="2" y="7306"/>
                  </a:lnTo>
                  <a:lnTo>
                    <a:pt x="22" y="7309"/>
                  </a:lnTo>
                  <a:lnTo>
                    <a:pt x="2" y="7355"/>
                  </a:lnTo>
                  <a:lnTo>
                    <a:pt x="22" y="7358"/>
                  </a:lnTo>
                  <a:lnTo>
                    <a:pt x="2" y="7402"/>
                  </a:lnTo>
                  <a:lnTo>
                    <a:pt x="22" y="7406"/>
                  </a:lnTo>
                  <a:lnTo>
                    <a:pt x="2" y="7450"/>
                  </a:lnTo>
                  <a:lnTo>
                    <a:pt x="22" y="7453"/>
                  </a:lnTo>
                  <a:lnTo>
                    <a:pt x="2" y="7499"/>
                  </a:lnTo>
                  <a:lnTo>
                    <a:pt x="22" y="7502"/>
                  </a:lnTo>
                  <a:lnTo>
                    <a:pt x="2" y="7546"/>
                  </a:lnTo>
                  <a:lnTo>
                    <a:pt x="22" y="7549"/>
                  </a:lnTo>
                  <a:lnTo>
                    <a:pt x="2" y="7594"/>
                  </a:lnTo>
                  <a:lnTo>
                    <a:pt x="22" y="7597"/>
                  </a:lnTo>
                  <a:lnTo>
                    <a:pt x="2" y="7642"/>
                  </a:lnTo>
                  <a:lnTo>
                    <a:pt x="22" y="7646"/>
                  </a:lnTo>
                  <a:lnTo>
                    <a:pt x="2" y="7689"/>
                  </a:lnTo>
                  <a:lnTo>
                    <a:pt x="22" y="7692"/>
                  </a:lnTo>
                  <a:lnTo>
                    <a:pt x="2" y="7738"/>
                  </a:lnTo>
                  <a:lnTo>
                    <a:pt x="22" y="7741"/>
                  </a:lnTo>
                  <a:lnTo>
                    <a:pt x="2" y="7785"/>
                  </a:lnTo>
                  <a:lnTo>
                    <a:pt x="22" y="7789"/>
                  </a:lnTo>
                  <a:lnTo>
                    <a:pt x="2" y="7833"/>
                  </a:lnTo>
                  <a:lnTo>
                    <a:pt x="22" y="7836"/>
                  </a:lnTo>
                  <a:lnTo>
                    <a:pt x="2" y="7882"/>
                  </a:lnTo>
                  <a:lnTo>
                    <a:pt x="22" y="7885"/>
                  </a:lnTo>
                  <a:lnTo>
                    <a:pt x="2" y="7929"/>
                  </a:lnTo>
                  <a:lnTo>
                    <a:pt x="22" y="7932"/>
                  </a:lnTo>
                  <a:lnTo>
                    <a:pt x="2" y="7979"/>
                  </a:lnTo>
                  <a:lnTo>
                    <a:pt x="22" y="7982"/>
                  </a:lnTo>
                  <a:lnTo>
                    <a:pt x="2" y="8026"/>
                  </a:lnTo>
                  <a:lnTo>
                    <a:pt x="22" y="8029"/>
                  </a:lnTo>
                  <a:lnTo>
                    <a:pt x="2" y="8072"/>
                  </a:lnTo>
                  <a:lnTo>
                    <a:pt x="22" y="8075"/>
                  </a:lnTo>
                  <a:lnTo>
                    <a:pt x="2" y="8121"/>
                  </a:lnTo>
                  <a:lnTo>
                    <a:pt x="22" y="8124"/>
                  </a:lnTo>
                  <a:lnTo>
                    <a:pt x="2" y="8168"/>
                  </a:lnTo>
                  <a:lnTo>
                    <a:pt x="22" y="8171"/>
                  </a:lnTo>
                  <a:lnTo>
                    <a:pt x="2" y="8216"/>
                  </a:lnTo>
                  <a:lnTo>
                    <a:pt x="22" y="8219"/>
                  </a:lnTo>
                  <a:lnTo>
                    <a:pt x="2" y="8265"/>
                  </a:lnTo>
                  <a:lnTo>
                    <a:pt x="22" y="8268"/>
                  </a:lnTo>
                  <a:lnTo>
                    <a:pt x="2" y="8312"/>
                  </a:lnTo>
                  <a:lnTo>
                    <a:pt x="22" y="8315"/>
                  </a:lnTo>
                  <a:lnTo>
                    <a:pt x="2" y="8360"/>
                  </a:lnTo>
                  <a:lnTo>
                    <a:pt x="22" y="8363"/>
                  </a:lnTo>
                  <a:lnTo>
                    <a:pt x="2" y="8407"/>
                  </a:lnTo>
                  <a:lnTo>
                    <a:pt x="22" y="8412"/>
                  </a:lnTo>
                  <a:lnTo>
                    <a:pt x="2" y="8455"/>
                  </a:lnTo>
                  <a:lnTo>
                    <a:pt x="22" y="8458"/>
                  </a:lnTo>
                  <a:lnTo>
                    <a:pt x="2" y="8504"/>
                  </a:lnTo>
                  <a:lnTo>
                    <a:pt x="22" y="8507"/>
                  </a:lnTo>
                  <a:lnTo>
                    <a:pt x="2" y="8551"/>
                  </a:lnTo>
                  <a:lnTo>
                    <a:pt x="22" y="8554"/>
                  </a:lnTo>
                  <a:lnTo>
                    <a:pt x="2" y="8599"/>
                  </a:lnTo>
                  <a:lnTo>
                    <a:pt x="22" y="8602"/>
                  </a:lnTo>
                  <a:lnTo>
                    <a:pt x="2" y="8648"/>
                  </a:lnTo>
                  <a:lnTo>
                    <a:pt x="22" y="8651"/>
                  </a:lnTo>
                  <a:lnTo>
                    <a:pt x="2" y="8695"/>
                  </a:lnTo>
                  <a:lnTo>
                    <a:pt x="22" y="8698"/>
                  </a:lnTo>
                  <a:lnTo>
                    <a:pt x="2" y="8743"/>
                  </a:lnTo>
                  <a:lnTo>
                    <a:pt x="22" y="8746"/>
                  </a:lnTo>
                  <a:lnTo>
                    <a:pt x="2" y="8792"/>
                  </a:lnTo>
                  <a:lnTo>
                    <a:pt x="22" y="8795"/>
                  </a:lnTo>
                  <a:lnTo>
                    <a:pt x="2" y="8840"/>
                  </a:lnTo>
                  <a:lnTo>
                    <a:pt x="22" y="8843"/>
                  </a:lnTo>
                  <a:lnTo>
                    <a:pt x="2" y="8887"/>
                  </a:lnTo>
                  <a:lnTo>
                    <a:pt x="22" y="8890"/>
                  </a:lnTo>
                  <a:lnTo>
                    <a:pt x="2" y="8934"/>
                  </a:lnTo>
                  <a:lnTo>
                    <a:pt x="22" y="8937"/>
                  </a:lnTo>
                  <a:lnTo>
                    <a:pt x="2" y="8982"/>
                  </a:lnTo>
                  <a:lnTo>
                    <a:pt x="22" y="8985"/>
                  </a:lnTo>
                  <a:lnTo>
                    <a:pt x="2" y="9029"/>
                  </a:lnTo>
                  <a:lnTo>
                    <a:pt x="22" y="9034"/>
                  </a:lnTo>
                  <a:lnTo>
                    <a:pt x="2" y="9078"/>
                  </a:lnTo>
                  <a:lnTo>
                    <a:pt x="22" y="9081"/>
                  </a:lnTo>
                  <a:lnTo>
                    <a:pt x="2" y="9126"/>
                  </a:lnTo>
                  <a:lnTo>
                    <a:pt x="22" y="9129"/>
                  </a:lnTo>
                  <a:lnTo>
                    <a:pt x="2" y="9173"/>
                  </a:lnTo>
                  <a:lnTo>
                    <a:pt x="22" y="9176"/>
                  </a:lnTo>
                  <a:lnTo>
                    <a:pt x="2" y="9221"/>
                  </a:lnTo>
                  <a:lnTo>
                    <a:pt x="22" y="9224"/>
                  </a:lnTo>
                  <a:lnTo>
                    <a:pt x="2" y="9270"/>
                  </a:lnTo>
                  <a:lnTo>
                    <a:pt x="22" y="9273"/>
                  </a:lnTo>
                  <a:lnTo>
                    <a:pt x="2" y="9317"/>
                  </a:lnTo>
                  <a:lnTo>
                    <a:pt x="22" y="9320"/>
                  </a:lnTo>
                  <a:lnTo>
                    <a:pt x="2" y="9365"/>
                  </a:lnTo>
                  <a:lnTo>
                    <a:pt x="22" y="9368"/>
                  </a:lnTo>
                  <a:lnTo>
                    <a:pt x="2" y="9412"/>
                  </a:lnTo>
                  <a:lnTo>
                    <a:pt x="22" y="9417"/>
                  </a:lnTo>
                  <a:lnTo>
                    <a:pt x="2" y="9461"/>
                  </a:lnTo>
                  <a:lnTo>
                    <a:pt x="22" y="9464"/>
                  </a:lnTo>
                  <a:lnTo>
                    <a:pt x="2" y="9509"/>
                  </a:lnTo>
                  <a:lnTo>
                    <a:pt x="22" y="9512"/>
                  </a:lnTo>
                  <a:lnTo>
                    <a:pt x="2" y="9556"/>
                  </a:lnTo>
                  <a:lnTo>
                    <a:pt x="22" y="9559"/>
                  </a:lnTo>
                  <a:lnTo>
                    <a:pt x="2" y="9606"/>
                  </a:lnTo>
                  <a:lnTo>
                    <a:pt x="22" y="9609"/>
                  </a:lnTo>
                  <a:lnTo>
                    <a:pt x="2" y="9653"/>
                  </a:lnTo>
                  <a:lnTo>
                    <a:pt x="22" y="9656"/>
                  </a:lnTo>
                  <a:lnTo>
                    <a:pt x="2" y="9700"/>
                  </a:lnTo>
                  <a:lnTo>
                    <a:pt x="22" y="9703"/>
                  </a:lnTo>
                  <a:lnTo>
                    <a:pt x="2" y="9748"/>
                  </a:lnTo>
                  <a:lnTo>
                    <a:pt x="22" y="9751"/>
                  </a:lnTo>
                  <a:lnTo>
                    <a:pt x="2" y="9795"/>
                  </a:lnTo>
                  <a:lnTo>
                    <a:pt x="22" y="9798"/>
                  </a:lnTo>
                  <a:lnTo>
                    <a:pt x="2" y="9844"/>
                  </a:lnTo>
                  <a:lnTo>
                    <a:pt x="22" y="9847"/>
                  </a:lnTo>
                  <a:lnTo>
                    <a:pt x="2" y="9891"/>
                  </a:lnTo>
                  <a:lnTo>
                    <a:pt x="22" y="9895"/>
                  </a:lnTo>
                  <a:lnTo>
                    <a:pt x="2" y="9939"/>
                  </a:lnTo>
                  <a:lnTo>
                    <a:pt x="22" y="9942"/>
                  </a:lnTo>
                  <a:lnTo>
                    <a:pt x="2" y="9987"/>
                  </a:lnTo>
                  <a:lnTo>
                    <a:pt x="22" y="9990"/>
                  </a:lnTo>
                  <a:lnTo>
                    <a:pt x="2" y="10034"/>
                  </a:lnTo>
                  <a:lnTo>
                    <a:pt x="22" y="10037"/>
                  </a:lnTo>
                  <a:lnTo>
                    <a:pt x="2" y="10083"/>
                  </a:lnTo>
                  <a:lnTo>
                    <a:pt x="22" y="10086"/>
                  </a:lnTo>
                  <a:lnTo>
                    <a:pt x="2" y="10131"/>
                  </a:lnTo>
                  <a:lnTo>
                    <a:pt x="22" y="10134"/>
                  </a:lnTo>
                  <a:lnTo>
                    <a:pt x="2" y="10178"/>
                  </a:lnTo>
                  <a:lnTo>
                    <a:pt x="22" y="10181"/>
                  </a:lnTo>
                  <a:lnTo>
                    <a:pt x="2" y="10227"/>
                  </a:lnTo>
                  <a:lnTo>
                    <a:pt x="22" y="10230"/>
                  </a:lnTo>
                  <a:lnTo>
                    <a:pt x="2" y="10274"/>
                  </a:lnTo>
                  <a:lnTo>
                    <a:pt x="11248" y="12014"/>
                  </a:lnTo>
                  <a:lnTo>
                    <a:pt x="13439" y="7293"/>
                  </a:lnTo>
                  <a:cubicBezTo>
                    <a:pt x="16023" y="7214"/>
                    <a:pt x="18583" y="6827"/>
                    <a:pt x="20943" y="6133"/>
                  </a:cubicBezTo>
                  <a:lnTo>
                    <a:pt x="26927" y="9588"/>
                  </a:lnTo>
                  <a:lnTo>
                    <a:pt x="35159" y="4836"/>
                  </a:lnTo>
                  <a:lnTo>
                    <a:pt x="35118" y="4812"/>
                  </a:lnTo>
                  <a:lnTo>
                    <a:pt x="35159" y="4787"/>
                  </a:lnTo>
                  <a:lnTo>
                    <a:pt x="35118" y="4763"/>
                  </a:lnTo>
                  <a:lnTo>
                    <a:pt x="35159" y="4739"/>
                  </a:lnTo>
                  <a:lnTo>
                    <a:pt x="35118" y="4715"/>
                  </a:lnTo>
                  <a:lnTo>
                    <a:pt x="35159" y="4692"/>
                  </a:lnTo>
                  <a:lnTo>
                    <a:pt x="35118" y="4668"/>
                  </a:lnTo>
                  <a:lnTo>
                    <a:pt x="35159" y="4644"/>
                  </a:lnTo>
                  <a:lnTo>
                    <a:pt x="35118" y="4619"/>
                  </a:lnTo>
                  <a:lnTo>
                    <a:pt x="35159" y="4595"/>
                  </a:lnTo>
                  <a:lnTo>
                    <a:pt x="35118" y="4572"/>
                  </a:lnTo>
                  <a:lnTo>
                    <a:pt x="35159" y="4548"/>
                  </a:lnTo>
                  <a:lnTo>
                    <a:pt x="35118" y="4524"/>
                  </a:lnTo>
                  <a:lnTo>
                    <a:pt x="35159" y="4500"/>
                  </a:lnTo>
                  <a:lnTo>
                    <a:pt x="35118" y="4476"/>
                  </a:lnTo>
                  <a:lnTo>
                    <a:pt x="35159" y="4453"/>
                  </a:lnTo>
                  <a:lnTo>
                    <a:pt x="35118" y="4429"/>
                  </a:lnTo>
                  <a:lnTo>
                    <a:pt x="35159" y="4404"/>
                  </a:lnTo>
                  <a:lnTo>
                    <a:pt x="35118" y="4380"/>
                  </a:lnTo>
                  <a:lnTo>
                    <a:pt x="35159" y="4356"/>
                  </a:lnTo>
                  <a:lnTo>
                    <a:pt x="35118" y="4333"/>
                  </a:lnTo>
                  <a:lnTo>
                    <a:pt x="35159" y="4309"/>
                  </a:lnTo>
                  <a:lnTo>
                    <a:pt x="35118" y="4285"/>
                  </a:lnTo>
                  <a:lnTo>
                    <a:pt x="35159" y="4261"/>
                  </a:lnTo>
                  <a:lnTo>
                    <a:pt x="35118" y="4236"/>
                  </a:lnTo>
                  <a:lnTo>
                    <a:pt x="35159" y="4212"/>
                  </a:lnTo>
                  <a:lnTo>
                    <a:pt x="35118" y="4189"/>
                  </a:lnTo>
                  <a:lnTo>
                    <a:pt x="35159" y="4165"/>
                  </a:lnTo>
                  <a:lnTo>
                    <a:pt x="35118" y="4141"/>
                  </a:lnTo>
                  <a:lnTo>
                    <a:pt x="35159" y="4117"/>
                  </a:lnTo>
                  <a:lnTo>
                    <a:pt x="35118" y="4093"/>
                  </a:lnTo>
                  <a:lnTo>
                    <a:pt x="35159" y="4068"/>
                  </a:lnTo>
                  <a:lnTo>
                    <a:pt x="35118" y="4046"/>
                  </a:lnTo>
                  <a:lnTo>
                    <a:pt x="35159" y="4021"/>
                  </a:lnTo>
                  <a:lnTo>
                    <a:pt x="35118" y="3997"/>
                  </a:lnTo>
                  <a:lnTo>
                    <a:pt x="35159" y="3973"/>
                  </a:lnTo>
                  <a:lnTo>
                    <a:pt x="35118" y="3949"/>
                  </a:lnTo>
                  <a:lnTo>
                    <a:pt x="35159" y="3926"/>
                  </a:lnTo>
                  <a:lnTo>
                    <a:pt x="35118" y="3902"/>
                  </a:lnTo>
                  <a:lnTo>
                    <a:pt x="35159" y="3878"/>
                  </a:lnTo>
                  <a:lnTo>
                    <a:pt x="35118" y="3853"/>
                  </a:lnTo>
                  <a:lnTo>
                    <a:pt x="35159" y="3829"/>
                  </a:lnTo>
                  <a:lnTo>
                    <a:pt x="35118" y="3806"/>
                  </a:lnTo>
                  <a:lnTo>
                    <a:pt x="35159" y="3782"/>
                  </a:lnTo>
                  <a:lnTo>
                    <a:pt x="35118" y="3758"/>
                  </a:lnTo>
                  <a:lnTo>
                    <a:pt x="35159" y="3734"/>
                  </a:lnTo>
                  <a:lnTo>
                    <a:pt x="35118" y="3710"/>
                  </a:lnTo>
                  <a:lnTo>
                    <a:pt x="35159" y="3687"/>
                  </a:lnTo>
                  <a:lnTo>
                    <a:pt x="35118" y="3663"/>
                  </a:lnTo>
                  <a:lnTo>
                    <a:pt x="35159" y="3638"/>
                  </a:lnTo>
                  <a:lnTo>
                    <a:pt x="35118" y="3614"/>
                  </a:lnTo>
                  <a:lnTo>
                    <a:pt x="35159" y="3590"/>
                  </a:lnTo>
                  <a:lnTo>
                    <a:pt x="35118" y="3566"/>
                  </a:lnTo>
                  <a:lnTo>
                    <a:pt x="35159" y="3543"/>
                  </a:lnTo>
                  <a:lnTo>
                    <a:pt x="35118" y="3519"/>
                  </a:lnTo>
                  <a:lnTo>
                    <a:pt x="35159" y="3495"/>
                  </a:lnTo>
                  <a:lnTo>
                    <a:pt x="35118" y="3470"/>
                  </a:lnTo>
                  <a:lnTo>
                    <a:pt x="35159" y="3446"/>
                  </a:lnTo>
                  <a:lnTo>
                    <a:pt x="35118" y="3423"/>
                  </a:lnTo>
                  <a:lnTo>
                    <a:pt x="35159" y="3399"/>
                  </a:lnTo>
                  <a:lnTo>
                    <a:pt x="35118" y="3375"/>
                  </a:lnTo>
                  <a:lnTo>
                    <a:pt x="35159" y="3351"/>
                  </a:lnTo>
                  <a:lnTo>
                    <a:pt x="35118" y="3327"/>
                  </a:lnTo>
                  <a:lnTo>
                    <a:pt x="35159" y="3304"/>
                  </a:lnTo>
                  <a:lnTo>
                    <a:pt x="35118" y="3280"/>
                  </a:lnTo>
                  <a:lnTo>
                    <a:pt x="35159" y="3255"/>
                  </a:lnTo>
                  <a:lnTo>
                    <a:pt x="35118" y="3231"/>
                  </a:lnTo>
                  <a:lnTo>
                    <a:pt x="35159" y="3207"/>
                  </a:lnTo>
                  <a:lnTo>
                    <a:pt x="35118" y="3184"/>
                  </a:lnTo>
                  <a:lnTo>
                    <a:pt x="35159" y="3160"/>
                  </a:lnTo>
                  <a:lnTo>
                    <a:pt x="35118" y="3136"/>
                  </a:lnTo>
                  <a:lnTo>
                    <a:pt x="35159" y="3112"/>
                  </a:lnTo>
                  <a:lnTo>
                    <a:pt x="35118" y="3087"/>
                  </a:lnTo>
                  <a:lnTo>
                    <a:pt x="35159" y="3063"/>
                  </a:lnTo>
                  <a:lnTo>
                    <a:pt x="35118" y="3040"/>
                  </a:lnTo>
                  <a:lnTo>
                    <a:pt x="35159" y="3016"/>
                  </a:lnTo>
                  <a:lnTo>
                    <a:pt x="35118" y="2992"/>
                  </a:lnTo>
                  <a:lnTo>
                    <a:pt x="35159" y="2968"/>
                  </a:lnTo>
                  <a:lnTo>
                    <a:pt x="35118" y="2944"/>
                  </a:lnTo>
                  <a:lnTo>
                    <a:pt x="35159" y="2921"/>
                  </a:lnTo>
                  <a:lnTo>
                    <a:pt x="35118" y="2897"/>
                  </a:lnTo>
                  <a:lnTo>
                    <a:pt x="35159" y="2872"/>
                  </a:lnTo>
                  <a:lnTo>
                    <a:pt x="35118" y="2848"/>
                  </a:lnTo>
                  <a:lnTo>
                    <a:pt x="35159" y="2824"/>
                  </a:lnTo>
                  <a:lnTo>
                    <a:pt x="35118" y="2801"/>
                  </a:lnTo>
                  <a:lnTo>
                    <a:pt x="35159" y="2777"/>
                  </a:lnTo>
                  <a:lnTo>
                    <a:pt x="35118" y="2753"/>
                  </a:lnTo>
                  <a:lnTo>
                    <a:pt x="35159" y="2729"/>
                  </a:lnTo>
                  <a:lnTo>
                    <a:pt x="35118" y="2704"/>
                  </a:lnTo>
                  <a:lnTo>
                    <a:pt x="35159" y="2682"/>
                  </a:lnTo>
                  <a:lnTo>
                    <a:pt x="35118" y="2657"/>
                  </a:lnTo>
                  <a:lnTo>
                    <a:pt x="35159" y="2633"/>
                  </a:lnTo>
                  <a:lnTo>
                    <a:pt x="35118" y="2609"/>
                  </a:lnTo>
                  <a:lnTo>
                    <a:pt x="35159" y="2585"/>
                  </a:lnTo>
                  <a:lnTo>
                    <a:pt x="35118" y="2561"/>
                  </a:lnTo>
                  <a:lnTo>
                    <a:pt x="35159" y="2538"/>
                  </a:lnTo>
                  <a:lnTo>
                    <a:pt x="35118" y="2514"/>
                  </a:lnTo>
                  <a:lnTo>
                    <a:pt x="35159" y="2489"/>
                  </a:lnTo>
                  <a:lnTo>
                    <a:pt x="35118" y="2465"/>
                  </a:lnTo>
                  <a:lnTo>
                    <a:pt x="35159" y="2441"/>
                  </a:lnTo>
                  <a:lnTo>
                    <a:pt x="35118" y="2418"/>
                  </a:lnTo>
                  <a:lnTo>
                    <a:pt x="35159" y="2394"/>
                  </a:lnTo>
                  <a:lnTo>
                    <a:pt x="35118" y="2370"/>
                  </a:lnTo>
                  <a:lnTo>
                    <a:pt x="35159" y="2346"/>
                  </a:lnTo>
                  <a:lnTo>
                    <a:pt x="35118" y="2321"/>
                  </a:lnTo>
                  <a:lnTo>
                    <a:pt x="35159" y="2299"/>
                  </a:lnTo>
                  <a:lnTo>
                    <a:pt x="35118" y="2274"/>
                  </a:lnTo>
                  <a:lnTo>
                    <a:pt x="35159" y="2250"/>
                  </a:lnTo>
                  <a:lnTo>
                    <a:pt x="35118" y="2226"/>
                  </a:lnTo>
                  <a:lnTo>
                    <a:pt x="35159" y="2202"/>
                  </a:lnTo>
                  <a:lnTo>
                    <a:pt x="35118" y="2179"/>
                  </a:lnTo>
                  <a:lnTo>
                    <a:pt x="35159" y="2155"/>
                  </a:lnTo>
                  <a:lnTo>
                    <a:pt x="35118" y="2131"/>
                  </a:lnTo>
                  <a:lnTo>
                    <a:pt x="35159" y="2106"/>
                  </a:lnTo>
                  <a:lnTo>
                    <a:pt x="35118" y="2082"/>
                  </a:lnTo>
                  <a:lnTo>
                    <a:pt x="35159" y="2059"/>
                  </a:lnTo>
                  <a:lnTo>
                    <a:pt x="35118" y="2035"/>
                  </a:lnTo>
                  <a:lnTo>
                    <a:pt x="35159" y="2011"/>
                  </a:lnTo>
                  <a:lnTo>
                    <a:pt x="35118" y="1987"/>
                  </a:lnTo>
                  <a:lnTo>
                    <a:pt x="35159" y="1963"/>
                  </a:lnTo>
                  <a:lnTo>
                    <a:pt x="35118" y="1938"/>
                  </a:lnTo>
                  <a:lnTo>
                    <a:pt x="35159" y="1916"/>
                  </a:lnTo>
                  <a:lnTo>
                    <a:pt x="35118" y="1891"/>
                  </a:lnTo>
                  <a:lnTo>
                    <a:pt x="35159" y="1867"/>
                  </a:lnTo>
                  <a:lnTo>
                    <a:pt x="35118" y="1843"/>
                  </a:lnTo>
                  <a:lnTo>
                    <a:pt x="35159" y="1819"/>
                  </a:lnTo>
                  <a:lnTo>
                    <a:pt x="35118" y="1796"/>
                  </a:lnTo>
                  <a:lnTo>
                    <a:pt x="35159" y="1772"/>
                  </a:lnTo>
                  <a:lnTo>
                    <a:pt x="35118" y="1748"/>
                  </a:lnTo>
                  <a:lnTo>
                    <a:pt x="35159" y="1723"/>
                  </a:lnTo>
                  <a:lnTo>
                    <a:pt x="35118" y="1699"/>
                  </a:lnTo>
                  <a:lnTo>
                    <a:pt x="35159" y="1676"/>
                  </a:lnTo>
                  <a:lnTo>
                    <a:pt x="35118" y="1652"/>
                  </a:lnTo>
                  <a:lnTo>
                    <a:pt x="35159" y="1628"/>
                  </a:lnTo>
                  <a:lnTo>
                    <a:pt x="35118" y="1604"/>
                  </a:lnTo>
                  <a:lnTo>
                    <a:pt x="35159" y="1580"/>
                  </a:lnTo>
                  <a:lnTo>
                    <a:pt x="35118" y="1557"/>
                  </a:lnTo>
                  <a:lnTo>
                    <a:pt x="35159" y="1533"/>
                  </a:lnTo>
                  <a:lnTo>
                    <a:pt x="35118" y="1508"/>
                  </a:lnTo>
                  <a:lnTo>
                    <a:pt x="35159" y="1484"/>
                  </a:lnTo>
                  <a:lnTo>
                    <a:pt x="35118" y="1460"/>
                  </a:lnTo>
                  <a:lnTo>
                    <a:pt x="35159" y="1436"/>
                  </a:lnTo>
                  <a:lnTo>
                    <a:pt x="35118" y="1413"/>
                  </a:lnTo>
                  <a:lnTo>
                    <a:pt x="35159" y="1389"/>
                  </a:lnTo>
                  <a:lnTo>
                    <a:pt x="35118" y="1365"/>
                  </a:lnTo>
                  <a:lnTo>
                    <a:pt x="35159" y="1340"/>
                  </a:lnTo>
                  <a:lnTo>
                    <a:pt x="35118" y="1316"/>
                  </a:lnTo>
                  <a:lnTo>
                    <a:pt x="35159" y="1293"/>
                  </a:lnTo>
                  <a:lnTo>
                    <a:pt x="35118" y="1269"/>
                  </a:lnTo>
                  <a:lnTo>
                    <a:pt x="35159" y="1245"/>
                  </a:lnTo>
                  <a:lnTo>
                    <a:pt x="35118" y="1221"/>
                  </a:lnTo>
                  <a:lnTo>
                    <a:pt x="35159" y="1197"/>
                  </a:lnTo>
                  <a:lnTo>
                    <a:pt x="35118" y="1174"/>
                  </a:lnTo>
                  <a:lnTo>
                    <a:pt x="35159" y="1150"/>
                  </a:lnTo>
                  <a:lnTo>
                    <a:pt x="35118" y="1125"/>
                  </a:lnTo>
                  <a:lnTo>
                    <a:pt x="35159" y="1101"/>
                  </a:lnTo>
                  <a:lnTo>
                    <a:pt x="35118" y="1077"/>
                  </a:lnTo>
                  <a:lnTo>
                    <a:pt x="35159" y="1054"/>
                  </a:lnTo>
                  <a:lnTo>
                    <a:pt x="35118" y="1030"/>
                  </a:lnTo>
                  <a:lnTo>
                    <a:pt x="35159" y="1006"/>
                  </a:lnTo>
                  <a:lnTo>
                    <a:pt x="35118" y="982"/>
                  </a:lnTo>
                  <a:lnTo>
                    <a:pt x="35159" y="957"/>
                  </a:lnTo>
                  <a:lnTo>
                    <a:pt x="35118" y="933"/>
                  </a:lnTo>
                  <a:lnTo>
                    <a:pt x="35159" y="910"/>
                  </a:lnTo>
                  <a:lnTo>
                    <a:pt x="35118" y="886"/>
                  </a:lnTo>
                  <a:lnTo>
                    <a:pt x="35159" y="862"/>
                  </a:lnTo>
                  <a:lnTo>
                    <a:pt x="35118" y="838"/>
                  </a:lnTo>
                  <a:lnTo>
                    <a:pt x="35159" y="814"/>
                  </a:lnTo>
                  <a:lnTo>
                    <a:pt x="35118" y="791"/>
                  </a:lnTo>
                  <a:lnTo>
                    <a:pt x="35159" y="767"/>
                  </a:lnTo>
                  <a:lnTo>
                    <a:pt x="35118" y="742"/>
                  </a:lnTo>
                  <a:lnTo>
                    <a:pt x="35159" y="718"/>
                  </a:lnTo>
                  <a:lnTo>
                    <a:pt x="35118" y="694"/>
                  </a:lnTo>
                  <a:lnTo>
                    <a:pt x="35159" y="671"/>
                  </a:lnTo>
                  <a:lnTo>
                    <a:pt x="35118" y="647"/>
                  </a:lnTo>
                  <a:lnTo>
                    <a:pt x="35159" y="623"/>
                  </a:lnTo>
                  <a:lnTo>
                    <a:pt x="35118" y="599"/>
                  </a:lnTo>
                  <a:lnTo>
                    <a:pt x="35159" y="574"/>
                  </a:lnTo>
                  <a:lnTo>
                    <a:pt x="35118" y="552"/>
                  </a:lnTo>
                  <a:lnTo>
                    <a:pt x="35159" y="527"/>
                  </a:lnTo>
                  <a:lnTo>
                    <a:pt x="35118" y="503"/>
                  </a:lnTo>
                  <a:lnTo>
                    <a:pt x="35159" y="479"/>
                  </a:lnTo>
                  <a:lnTo>
                    <a:pt x="35118" y="455"/>
                  </a:lnTo>
                  <a:lnTo>
                    <a:pt x="35159" y="432"/>
                  </a:lnTo>
                  <a:lnTo>
                    <a:pt x="35118" y="408"/>
                  </a:lnTo>
                  <a:lnTo>
                    <a:pt x="35159" y="384"/>
                  </a:lnTo>
                  <a:lnTo>
                    <a:pt x="35118" y="359"/>
                  </a:lnTo>
                  <a:lnTo>
                    <a:pt x="35159" y="335"/>
                  </a:lnTo>
                  <a:lnTo>
                    <a:pt x="35118" y="311"/>
                  </a:lnTo>
                  <a:lnTo>
                    <a:pt x="35159" y="288"/>
                  </a:lnTo>
                  <a:lnTo>
                    <a:pt x="35118" y="264"/>
                  </a:lnTo>
                  <a:lnTo>
                    <a:pt x="35159" y="240"/>
                  </a:lnTo>
                  <a:lnTo>
                    <a:pt x="35118" y="216"/>
                  </a:lnTo>
                  <a:lnTo>
                    <a:pt x="35159" y="191"/>
                  </a:lnTo>
                  <a:lnTo>
                    <a:pt x="35118" y="169"/>
                  </a:lnTo>
                  <a:lnTo>
                    <a:pt x="35159" y="144"/>
                  </a:lnTo>
                  <a:lnTo>
                    <a:pt x="35118" y="120"/>
                  </a:lnTo>
                  <a:lnTo>
                    <a:pt x="35159" y="96"/>
                  </a:lnTo>
                  <a:lnTo>
                    <a:pt x="35118" y="72"/>
                  </a:lnTo>
                  <a:lnTo>
                    <a:pt x="35159" y="49"/>
                  </a:lnTo>
                  <a:lnTo>
                    <a:pt x="35118" y="25"/>
                  </a:lnTo>
                  <a:lnTo>
                    <a:pt x="3515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 name="Google Shape;1827;p52"/>
            <p:cNvSpPr/>
            <p:nvPr/>
          </p:nvSpPr>
          <p:spPr>
            <a:xfrm>
              <a:off x="1898625" y="4291000"/>
              <a:ext cx="254650" cy="167675"/>
            </a:xfrm>
            <a:custGeom>
              <a:avLst/>
              <a:gdLst/>
              <a:ahLst/>
              <a:cxnLst/>
              <a:rect l="l" t="t" r="r" b="b"/>
              <a:pathLst>
                <a:path w="10186" h="6707" extrusionOk="0">
                  <a:moveTo>
                    <a:pt x="10166" y="3"/>
                  </a:moveTo>
                  <a:lnTo>
                    <a:pt x="10185" y="0"/>
                  </a:lnTo>
                  <a:lnTo>
                    <a:pt x="2009" y="1264"/>
                  </a:lnTo>
                  <a:cubicBezTo>
                    <a:pt x="1871" y="2757"/>
                    <a:pt x="1201" y="4235"/>
                    <a:pt x="0" y="5597"/>
                  </a:cubicBezTo>
                  <a:lnTo>
                    <a:pt x="1921" y="6707"/>
                  </a:lnTo>
                  <a:cubicBezTo>
                    <a:pt x="1959" y="6504"/>
                    <a:pt x="1991" y="6303"/>
                    <a:pt x="2009" y="6100"/>
                  </a:cubicBezTo>
                  <a:lnTo>
                    <a:pt x="10185" y="4834"/>
                  </a:lnTo>
                  <a:lnTo>
                    <a:pt x="10166" y="4790"/>
                  </a:lnTo>
                  <a:lnTo>
                    <a:pt x="10185" y="4786"/>
                  </a:lnTo>
                  <a:lnTo>
                    <a:pt x="10166" y="4742"/>
                  </a:lnTo>
                  <a:lnTo>
                    <a:pt x="10185" y="4739"/>
                  </a:lnTo>
                  <a:lnTo>
                    <a:pt x="10166" y="4693"/>
                  </a:lnTo>
                  <a:lnTo>
                    <a:pt x="10185" y="4690"/>
                  </a:lnTo>
                  <a:lnTo>
                    <a:pt x="10166" y="4646"/>
                  </a:lnTo>
                  <a:lnTo>
                    <a:pt x="10185" y="4642"/>
                  </a:lnTo>
                  <a:lnTo>
                    <a:pt x="10166" y="4598"/>
                  </a:lnTo>
                  <a:lnTo>
                    <a:pt x="10185" y="4595"/>
                  </a:lnTo>
                  <a:lnTo>
                    <a:pt x="10166" y="4549"/>
                  </a:lnTo>
                  <a:lnTo>
                    <a:pt x="10185" y="4546"/>
                  </a:lnTo>
                  <a:lnTo>
                    <a:pt x="10166" y="4503"/>
                  </a:lnTo>
                  <a:lnTo>
                    <a:pt x="10185" y="4500"/>
                  </a:lnTo>
                  <a:lnTo>
                    <a:pt x="10166" y="4454"/>
                  </a:lnTo>
                  <a:lnTo>
                    <a:pt x="10185" y="4451"/>
                  </a:lnTo>
                  <a:lnTo>
                    <a:pt x="10166" y="4407"/>
                  </a:lnTo>
                  <a:lnTo>
                    <a:pt x="10185" y="4403"/>
                  </a:lnTo>
                  <a:lnTo>
                    <a:pt x="10166" y="4359"/>
                  </a:lnTo>
                  <a:lnTo>
                    <a:pt x="10185" y="4356"/>
                  </a:lnTo>
                  <a:lnTo>
                    <a:pt x="10166" y="4310"/>
                  </a:lnTo>
                  <a:lnTo>
                    <a:pt x="10185" y="4307"/>
                  </a:lnTo>
                  <a:lnTo>
                    <a:pt x="10166" y="4263"/>
                  </a:lnTo>
                  <a:lnTo>
                    <a:pt x="10185" y="4260"/>
                  </a:lnTo>
                  <a:lnTo>
                    <a:pt x="10166" y="4215"/>
                  </a:lnTo>
                  <a:lnTo>
                    <a:pt x="10185" y="4212"/>
                  </a:lnTo>
                  <a:lnTo>
                    <a:pt x="10166" y="4166"/>
                  </a:lnTo>
                  <a:lnTo>
                    <a:pt x="10185" y="4163"/>
                  </a:lnTo>
                  <a:lnTo>
                    <a:pt x="10166" y="4120"/>
                  </a:lnTo>
                  <a:lnTo>
                    <a:pt x="10185" y="4117"/>
                  </a:lnTo>
                  <a:lnTo>
                    <a:pt x="10166" y="4071"/>
                  </a:lnTo>
                  <a:lnTo>
                    <a:pt x="10185" y="4068"/>
                  </a:lnTo>
                  <a:lnTo>
                    <a:pt x="10166" y="4024"/>
                  </a:lnTo>
                  <a:lnTo>
                    <a:pt x="10185" y="4020"/>
                  </a:lnTo>
                  <a:lnTo>
                    <a:pt x="10166" y="3976"/>
                  </a:lnTo>
                  <a:lnTo>
                    <a:pt x="10185" y="3973"/>
                  </a:lnTo>
                  <a:lnTo>
                    <a:pt x="10166" y="3927"/>
                  </a:lnTo>
                  <a:lnTo>
                    <a:pt x="10185" y="3924"/>
                  </a:lnTo>
                  <a:lnTo>
                    <a:pt x="10166" y="3880"/>
                  </a:lnTo>
                  <a:lnTo>
                    <a:pt x="10185" y="3877"/>
                  </a:lnTo>
                  <a:lnTo>
                    <a:pt x="10166" y="3832"/>
                  </a:lnTo>
                  <a:lnTo>
                    <a:pt x="10185" y="3829"/>
                  </a:lnTo>
                  <a:lnTo>
                    <a:pt x="10166" y="3785"/>
                  </a:lnTo>
                  <a:lnTo>
                    <a:pt x="10185" y="3780"/>
                  </a:lnTo>
                  <a:lnTo>
                    <a:pt x="10166" y="3737"/>
                  </a:lnTo>
                  <a:lnTo>
                    <a:pt x="10185" y="3734"/>
                  </a:lnTo>
                  <a:lnTo>
                    <a:pt x="10166" y="3688"/>
                  </a:lnTo>
                  <a:lnTo>
                    <a:pt x="10185" y="3685"/>
                  </a:lnTo>
                  <a:lnTo>
                    <a:pt x="10166" y="3641"/>
                  </a:lnTo>
                  <a:lnTo>
                    <a:pt x="10185" y="3638"/>
                  </a:lnTo>
                  <a:lnTo>
                    <a:pt x="10166" y="3593"/>
                  </a:lnTo>
                  <a:lnTo>
                    <a:pt x="10185" y="3590"/>
                  </a:lnTo>
                  <a:lnTo>
                    <a:pt x="10166" y="3544"/>
                  </a:lnTo>
                  <a:lnTo>
                    <a:pt x="10185" y="3541"/>
                  </a:lnTo>
                  <a:lnTo>
                    <a:pt x="10166" y="3497"/>
                  </a:lnTo>
                  <a:lnTo>
                    <a:pt x="10185" y="3494"/>
                  </a:lnTo>
                  <a:lnTo>
                    <a:pt x="10166" y="3449"/>
                  </a:lnTo>
                  <a:lnTo>
                    <a:pt x="10185" y="3446"/>
                  </a:lnTo>
                  <a:lnTo>
                    <a:pt x="10166" y="3402"/>
                  </a:lnTo>
                  <a:lnTo>
                    <a:pt x="10185" y="3397"/>
                  </a:lnTo>
                  <a:lnTo>
                    <a:pt x="10166" y="3354"/>
                  </a:lnTo>
                  <a:lnTo>
                    <a:pt x="10185" y="3351"/>
                  </a:lnTo>
                  <a:lnTo>
                    <a:pt x="10166" y="3305"/>
                  </a:lnTo>
                  <a:lnTo>
                    <a:pt x="10185" y="3302"/>
                  </a:lnTo>
                  <a:lnTo>
                    <a:pt x="10166" y="3258"/>
                  </a:lnTo>
                  <a:lnTo>
                    <a:pt x="10185" y="3255"/>
                  </a:lnTo>
                  <a:lnTo>
                    <a:pt x="10166" y="3210"/>
                  </a:lnTo>
                  <a:lnTo>
                    <a:pt x="10185" y="3207"/>
                  </a:lnTo>
                  <a:lnTo>
                    <a:pt x="10166" y="3161"/>
                  </a:lnTo>
                  <a:lnTo>
                    <a:pt x="10185" y="3158"/>
                  </a:lnTo>
                  <a:lnTo>
                    <a:pt x="10166" y="3114"/>
                  </a:lnTo>
                  <a:lnTo>
                    <a:pt x="10185" y="3111"/>
                  </a:lnTo>
                  <a:lnTo>
                    <a:pt x="10166" y="3066"/>
                  </a:lnTo>
                  <a:lnTo>
                    <a:pt x="10185" y="3063"/>
                  </a:lnTo>
                  <a:lnTo>
                    <a:pt x="10166" y="3019"/>
                  </a:lnTo>
                  <a:lnTo>
                    <a:pt x="10185" y="3014"/>
                  </a:lnTo>
                  <a:lnTo>
                    <a:pt x="10166" y="2971"/>
                  </a:lnTo>
                  <a:lnTo>
                    <a:pt x="10185" y="2968"/>
                  </a:lnTo>
                  <a:lnTo>
                    <a:pt x="10166" y="2922"/>
                  </a:lnTo>
                  <a:lnTo>
                    <a:pt x="10185" y="2919"/>
                  </a:lnTo>
                  <a:lnTo>
                    <a:pt x="10166" y="2875"/>
                  </a:lnTo>
                  <a:lnTo>
                    <a:pt x="10185" y="2872"/>
                  </a:lnTo>
                  <a:lnTo>
                    <a:pt x="10166" y="2827"/>
                  </a:lnTo>
                  <a:lnTo>
                    <a:pt x="10185" y="2824"/>
                  </a:lnTo>
                  <a:lnTo>
                    <a:pt x="10166" y="2780"/>
                  </a:lnTo>
                  <a:lnTo>
                    <a:pt x="10185" y="2775"/>
                  </a:lnTo>
                  <a:lnTo>
                    <a:pt x="10166" y="2731"/>
                  </a:lnTo>
                  <a:lnTo>
                    <a:pt x="10185" y="2728"/>
                  </a:lnTo>
                  <a:lnTo>
                    <a:pt x="10166" y="2683"/>
                  </a:lnTo>
                  <a:lnTo>
                    <a:pt x="10185" y="2680"/>
                  </a:lnTo>
                  <a:lnTo>
                    <a:pt x="10166" y="2636"/>
                  </a:lnTo>
                  <a:lnTo>
                    <a:pt x="10185" y="2633"/>
                  </a:lnTo>
                  <a:lnTo>
                    <a:pt x="10166" y="2588"/>
                  </a:lnTo>
                  <a:lnTo>
                    <a:pt x="10185" y="2585"/>
                  </a:lnTo>
                  <a:lnTo>
                    <a:pt x="10166" y="2539"/>
                  </a:lnTo>
                  <a:lnTo>
                    <a:pt x="10185" y="2536"/>
                  </a:lnTo>
                  <a:lnTo>
                    <a:pt x="10166" y="2492"/>
                  </a:lnTo>
                  <a:lnTo>
                    <a:pt x="10185" y="2489"/>
                  </a:lnTo>
                  <a:lnTo>
                    <a:pt x="10166" y="2444"/>
                  </a:lnTo>
                  <a:lnTo>
                    <a:pt x="10185" y="2441"/>
                  </a:lnTo>
                  <a:lnTo>
                    <a:pt x="10166" y="2397"/>
                  </a:lnTo>
                  <a:lnTo>
                    <a:pt x="10185" y="2392"/>
                  </a:lnTo>
                  <a:lnTo>
                    <a:pt x="10166" y="2348"/>
                  </a:lnTo>
                  <a:lnTo>
                    <a:pt x="10185" y="2345"/>
                  </a:lnTo>
                  <a:lnTo>
                    <a:pt x="10166" y="2300"/>
                  </a:lnTo>
                  <a:lnTo>
                    <a:pt x="10185" y="2297"/>
                  </a:lnTo>
                  <a:lnTo>
                    <a:pt x="10166" y="2253"/>
                  </a:lnTo>
                  <a:lnTo>
                    <a:pt x="10185" y="2250"/>
                  </a:lnTo>
                  <a:lnTo>
                    <a:pt x="10166" y="2205"/>
                  </a:lnTo>
                  <a:lnTo>
                    <a:pt x="10185" y="2202"/>
                  </a:lnTo>
                  <a:lnTo>
                    <a:pt x="10166" y="2156"/>
                  </a:lnTo>
                  <a:lnTo>
                    <a:pt x="10185" y="2153"/>
                  </a:lnTo>
                  <a:lnTo>
                    <a:pt x="10166" y="2109"/>
                  </a:lnTo>
                  <a:lnTo>
                    <a:pt x="10185" y="2106"/>
                  </a:lnTo>
                  <a:lnTo>
                    <a:pt x="10166" y="2061"/>
                  </a:lnTo>
                  <a:lnTo>
                    <a:pt x="10185" y="2058"/>
                  </a:lnTo>
                  <a:lnTo>
                    <a:pt x="10166" y="2014"/>
                  </a:lnTo>
                  <a:lnTo>
                    <a:pt x="10185" y="2011"/>
                  </a:lnTo>
                  <a:lnTo>
                    <a:pt x="10166" y="1965"/>
                  </a:lnTo>
                  <a:lnTo>
                    <a:pt x="10185" y="1962"/>
                  </a:lnTo>
                  <a:lnTo>
                    <a:pt x="10166" y="1917"/>
                  </a:lnTo>
                  <a:lnTo>
                    <a:pt x="10185" y="1914"/>
                  </a:lnTo>
                  <a:lnTo>
                    <a:pt x="10166" y="1870"/>
                  </a:lnTo>
                  <a:lnTo>
                    <a:pt x="10185" y="1867"/>
                  </a:lnTo>
                  <a:lnTo>
                    <a:pt x="10166" y="1822"/>
                  </a:lnTo>
                  <a:lnTo>
                    <a:pt x="10185" y="1819"/>
                  </a:lnTo>
                  <a:lnTo>
                    <a:pt x="10166" y="1775"/>
                  </a:lnTo>
                  <a:lnTo>
                    <a:pt x="10185" y="1770"/>
                  </a:lnTo>
                  <a:lnTo>
                    <a:pt x="10166" y="1726"/>
                  </a:lnTo>
                  <a:lnTo>
                    <a:pt x="10185" y="1723"/>
                  </a:lnTo>
                  <a:lnTo>
                    <a:pt x="10166" y="1678"/>
                  </a:lnTo>
                  <a:lnTo>
                    <a:pt x="10185" y="1675"/>
                  </a:lnTo>
                  <a:lnTo>
                    <a:pt x="10166" y="1631"/>
                  </a:lnTo>
                  <a:lnTo>
                    <a:pt x="10185" y="1628"/>
                  </a:lnTo>
                  <a:lnTo>
                    <a:pt x="10166" y="1582"/>
                  </a:lnTo>
                  <a:lnTo>
                    <a:pt x="10185" y="1579"/>
                  </a:lnTo>
                  <a:lnTo>
                    <a:pt x="10166" y="1534"/>
                  </a:lnTo>
                  <a:lnTo>
                    <a:pt x="10185" y="1531"/>
                  </a:lnTo>
                  <a:lnTo>
                    <a:pt x="10166" y="1487"/>
                  </a:lnTo>
                  <a:lnTo>
                    <a:pt x="10185" y="1484"/>
                  </a:lnTo>
                  <a:lnTo>
                    <a:pt x="10166" y="1439"/>
                  </a:lnTo>
                  <a:lnTo>
                    <a:pt x="10185" y="1436"/>
                  </a:lnTo>
                  <a:lnTo>
                    <a:pt x="10166" y="1392"/>
                  </a:lnTo>
                  <a:lnTo>
                    <a:pt x="10185" y="1387"/>
                  </a:lnTo>
                  <a:lnTo>
                    <a:pt x="10166" y="1343"/>
                  </a:lnTo>
                  <a:lnTo>
                    <a:pt x="10185" y="1340"/>
                  </a:lnTo>
                  <a:lnTo>
                    <a:pt x="10166" y="1295"/>
                  </a:lnTo>
                  <a:lnTo>
                    <a:pt x="10185" y="1292"/>
                  </a:lnTo>
                  <a:lnTo>
                    <a:pt x="10166" y="1248"/>
                  </a:lnTo>
                  <a:lnTo>
                    <a:pt x="10185" y="1245"/>
                  </a:lnTo>
                  <a:lnTo>
                    <a:pt x="10166" y="1199"/>
                  </a:lnTo>
                  <a:lnTo>
                    <a:pt x="10185" y="1196"/>
                  </a:lnTo>
                  <a:lnTo>
                    <a:pt x="10166" y="1151"/>
                  </a:lnTo>
                  <a:lnTo>
                    <a:pt x="10185" y="1148"/>
                  </a:lnTo>
                  <a:lnTo>
                    <a:pt x="10166" y="1104"/>
                  </a:lnTo>
                  <a:lnTo>
                    <a:pt x="10185" y="1101"/>
                  </a:lnTo>
                  <a:lnTo>
                    <a:pt x="10166" y="1056"/>
                  </a:lnTo>
                  <a:lnTo>
                    <a:pt x="10185" y="1053"/>
                  </a:lnTo>
                  <a:lnTo>
                    <a:pt x="10166" y="1009"/>
                  </a:lnTo>
                  <a:lnTo>
                    <a:pt x="10185" y="1006"/>
                  </a:lnTo>
                  <a:lnTo>
                    <a:pt x="10166" y="960"/>
                  </a:lnTo>
                  <a:lnTo>
                    <a:pt x="10185" y="957"/>
                  </a:lnTo>
                  <a:lnTo>
                    <a:pt x="10166" y="912"/>
                  </a:lnTo>
                  <a:lnTo>
                    <a:pt x="10185" y="909"/>
                  </a:lnTo>
                  <a:lnTo>
                    <a:pt x="10166" y="865"/>
                  </a:lnTo>
                  <a:lnTo>
                    <a:pt x="10185" y="862"/>
                  </a:lnTo>
                  <a:lnTo>
                    <a:pt x="10166" y="816"/>
                  </a:lnTo>
                  <a:lnTo>
                    <a:pt x="10185" y="813"/>
                  </a:lnTo>
                  <a:lnTo>
                    <a:pt x="10166" y="769"/>
                  </a:lnTo>
                  <a:lnTo>
                    <a:pt x="10185" y="765"/>
                  </a:lnTo>
                  <a:lnTo>
                    <a:pt x="10166" y="721"/>
                  </a:lnTo>
                  <a:lnTo>
                    <a:pt x="10185" y="718"/>
                  </a:lnTo>
                  <a:lnTo>
                    <a:pt x="10166" y="673"/>
                  </a:lnTo>
                  <a:lnTo>
                    <a:pt x="10185" y="670"/>
                  </a:lnTo>
                  <a:lnTo>
                    <a:pt x="10166" y="626"/>
                  </a:lnTo>
                  <a:lnTo>
                    <a:pt x="10185" y="623"/>
                  </a:lnTo>
                  <a:lnTo>
                    <a:pt x="10166" y="577"/>
                  </a:lnTo>
                  <a:lnTo>
                    <a:pt x="10185" y="574"/>
                  </a:lnTo>
                  <a:lnTo>
                    <a:pt x="10166" y="529"/>
                  </a:lnTo>
                  <a:lnTo>
                    <a:pt x="10185" y="526"/>
                  </a:lnTo>
                  <a:lnTo>
                    <a:pt x="10166" y="482"/>
                  </a:lnTo>
                  <a:lnTo>
                    <a:pt x="10185" y="479"/>
                  </a:lnTo>
                  <a:lnTo>
                    <a:pt x="10166" y="433"/>
                  </a:lnTo>
                  <a:lnTo>
                    <a:pt x="10185" y="430"/>
                  </a:lnTo>
                  <a:lnTo>
                    <a:pt x="10166" y="386"/>
                  </a:lnTo>
                  <a:lnTo>
                    <a:pt x="10185" y="382"/>
                  </a:lnTo>
                  <a:lnTo>
                    <a:pt x="10166" y="338"/>
                  </a:lnTo>
                  <a:lnTo>
                    <a:pt x="10185" y="335"/>
                  </a:lnTo>
                  <a:lnTo>
                    <a:pt x="10166" y="290"/>
                  </a:lnTo>
                  <a:lnTo>
                    <a:pt x="10185" y="287"/>
                  </a:lnTo>
                  <a:lnTo>
                    <a:pt x="10166" y="243"/>
                  </a:lnTo>
                  <a:lnTo>
                    <a:pt x="10185" y="240"/>
                  </a:lnTo>
                  <a:lnTo>
                    <a:pt x="10166" y="194"/>
                  </a:lnTo>
                  <a:lnTo>
                    <a:pt x="10185" y="191"/>
                  </a:lnTo>
                  <a:lnTo>
                    <a:pt x="10166" y="147"/>
                  </a:lnTo>
                  <a:lnTo>
                    <a:pt x="10185" y="143"/>
                  </a:lnTo>
                  <a:lnTo>
                    <a:pt x="10166" y="99"/>
                  </a:lnTo>
                  <a:lnTo>
                    <a:pt x="10185" y="96"/>
                  </a:lnTo>
                  <a:lnTo>
                    <a:pt x="10166" y="50"/>
                  </a:lnTo>
                  <a:lnTo>
                    <a:pt x="10185" y="47"/>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 name="Google Shape;1828;p52"/>
            <p:cNvSpPr/>
            <p:nvPr/>
          </p:nvSpPr>
          <p:spPr>
            <a:xfrm>
              <a:off x="1736225" y="3964125"/>
              <a:ext cx="54775" cy="137050"/>
            </a:xfrm>
            <a:custGeom>
              <a:avLst/>
              <a:gdLst/>
              <a:ahLst/>
              <a:cxnLst/>
              <a:rect l="l" t="t" r="r" b="b"/>
              <a:pathLst>
                <a:path w="2191" h="5482" extrusionOk="0">
                  <a:moveTo>
                    <a:pt x="1870" y="5482"/>
                  </a:moveTo>
                  <a:lnTo>
                    <a:pt x="2191" y="4789"/>
                  </a:lnTo>
                  <a:lnTo>
                    <a:pt x="2170" y="4786"/>
                  </a:lnTo>
                  <a:lnTo>
                    <a:pt x="2191" y="4742"/>
                  </a:lnTo>
                  <a:lnTo>
                    <a:pt x="2170" y="4739"/>
                  </a:lnTo>
                  <a:lnTo>
                    <a:pt x="2191" y="4693"/>
                  </a:lnTo>
                  <a:lnTo>
                    <a:pt x="2170" y="4690"/>
                  </a:lnTo>
                  <a:lnTo>
                    <a:pt x="2191" y="4646"/>
                  </a:lnTo>
                  <a:lnTo>
                    <a:pt x="2170" y="4643"/>
                  </a:lnTo>
                  <a:lnTo>
                    <a:pt x="2191" y="4598"/>
                  </a:lnTo>
                  <a:lnTo>
                    <a:pt x="2170" y="4595"/>
                  </a:lnTo>
                  <a:lnTo>
                    <a:pt x="2191" y="4549"/>
                  </a:lnTo>
                  <a:lnTo>
                    <a:pt x="2170" y="4546"/>
                  </a:lnTo>
                  <a:lnTo>
                    <a:pt x="2191" y="4503"/>
                  </a:lnTo>
                  <a:lnTo>
                    <a:pt x="2170" y="4500"/>
                  </a:lnTo>
                  <a:lnTo>
                    <a:pt x="2191" y="4454"/>
                  </a:lnTo>
                  <a:lnTo>
                    <a:pt x="2170" y="4451"/>
                  </a:lnTo>
                  <a:lnTo>
                    <a:pt x="2191" y="4407"/>
                  </a:lnTo>
                  <a:lnTo>
                    <a:pt x="2170" y="4403"/>
                  </a:lnTo>
                  <a:lnTo>
                    <a:pt x="2191" y="4359"/>
                  </a:lnTo>
                  <a:lnTo>
                    <a:pt x="2170" y="4356"/>
                  </a:lnTo>
                  <a:lnTo>
                    <a:pt x="2191" y="4310"/>
                  </a:lnTo>
                  <a:lnTo>
                    <a:pt x="2170" y="4307"/>
                  </a:lnTo>
                  <a:lnTo>
                    <a:pt x="2191" y="4263"/>
                  </a:lnTo>
                  <a:lnTo>
                    <a:pt x="2170" y="4260"/>
                  </a:lnTo>
                  <a:lnTo>
                    <a:pt x="2191" y="4215"/>
                  </a:lnTo>
                  <a:lnTo>
                    <a:pt x="2170" y="4212"/>
                  </a:lnTo>
                  <a:lnTo>
                    <a:pt x="2191" y="4166"/>
                  </a:lnTo>
                  <a:lnTo>
                    <a:pt x="2170" y="4163"/>
                  </a:lnTo>
                  <a:lnTo>
                    <a:pt x="2191" y="4120"/>
                  </a:lnTo>
                  <a:lnTo>
                    <a:pt x="2170" y="4117"/>
                  </a:lnTo>
                  <a:lnTo>
                    <a:pt x="2191" y="4071"/>
                  </a:lnTo>
                  <a:lnTo>
                    <a:pt x="2170" y="4068"/>
                  </a:lnTo>
                  <a:lnTo>
                    <a:pt x="2191" y="4024"/>
                  </a:lnTo>
                  <a:lnTo>
                    <a:pt x="2170" y="4020"/>
                  </a:lnTo>
                  <a:lnTo>
                    <a:pt x="2191" y="3976"/>
                  </a:lnTo>
                  <a:lnTo>
                    <a:pt x="2170" y="3973"/>
                  </a:lnTo>
                  <a:lnTo>
                    <a:pt x="2191" y="3927"/>
                  </a:lnTo>
                  <a:lnTo>
                    <a:pt x="2170" y="3924"/>
                  </a:lnTo>
                  <a:lnTo>
                    <a:pt x="2191" y="3880"/>
                  </a:lnTo>
                  <a:lnTo>
                    <a:pt x="2170" y="3877"/>
                  </a:lnTo>
                  <a:lnTo>
                    <a:pt x="2191" y="3832"/>
                  </a:lnTo>
                  <a:lnTo>
                    <a:pt x="2170" y="3829"/>
                  </a:lnTo>
                  <a:lnTo>
                    <a:pt x="2191" y="3785"/>
                  </a:lnTo>
                  <a:lnTo>
                    <a:pt x="2170" y="3780"/>
                  </a:lnTo>
                  <a:lnTo>
                    <a:pt x="2191" y="3737"/>
                  </a:lnTo>
                  <a:lnTo>
                    <a:pt x="2170" y="3734"/>
                  </a:lnTo>
                  <a:lnTo>
                    <a:pt x="2191" y="3688"/>
                  </a:lnTo>
                  <a:lnTo>
                    <a:pt x="2170" y="3685"/>
                  </a:lnTo>
                  <a:lnTo>
                    <a:pt x="2191" y="3641"/>
                  </a:lnTo>
                  <a:lnTo>
                    <a:pt x="2170" y="3638"/>
                  </a:lnTo>
                  <a:lnTo>
                    <a:pt x="2191" y="3593"/>
                  </a:lnTo>
                  <a:lnTo>
                    <a:pt x="2170" y="3590"/>
                  </a:lnTo>
                  <a:lnTo>
                    <a:pt x="2191" y="3544"/>
                  </a:lnTo>
                  <a:lnTo>
                    <a:pt x="2170" y="3541"/>
                  </a:lnTo>
                  <a:lnTo>
                    <a:pt x="2191" y="3497"/>
                  </a:lnTo>
                  <a:lnTo>
                    <a:pt x="2170" y="3494"/>
                  </a:lnTo>
                  <a:lnTo>
                    <a:pt x="2191" y="3449"/>
                  </a:lnTo>
                  <a:lnTo>
                    <a:pt x="2170" y="3446"/>
                  </a:lnTo>
                  <a:lnTo>
                    <a:pt x="2191" y="3402"/>
                  </a:lnTo>
                  <a:lnTo>
                    <a:pt x="2170" y="3397"/>
                  </a:lnTo>
                  <a:lnTo>
                    <a:pt x="2191" y="3354"/>
                  </a:lnTo>
                  <a:lnTo>
                    <a:pt x="2170" y="3351"/>
                  </a:lnTo>
                  <a:lnTo>
                    <a:pt x="2191" y="3305"/>
                  </a:lnTo>
                  <a:lnTo>
                    <a:pt x="2170" y="3302"/>
                  </a:lnTo>
                  <a:lnTo>
                    <a:pt x="2191" y="3258"/>
                  </a:lnTo>
                  <a:lnTo>
                    <a:pt x="2170" y="3255"/>
                  </a:lnTo>
                  <a:lnTo>
                    <a:pt x="2191" y="3210"/>
                  </a:lnTo>
                  <a:lnTo>
                    <a:pt x="2170" y="3207"/>
                  </a:lnTo>
                  <a:lnTo>
                    <a:pt x="2191" y="3161"/>
                  </a:lnTo>
                  <a:lnTo>
                    <a:pt x="2170" y="3158"/>
                  </a:lnTo>
                  <a:lnTo>
                    <a:pt x="2191" y="3114"/>
                  </a:lnTo>
                  <a:lnTo>
                    <a:pt x="2170" y="3111"/>
                  </a:lnTo>
                  <a:lnTo>
                    <a:pt x="2191" y="3066"/>
                  </a:lnTo>
                  <a:lnTo>
                    <a:pt x="2170" y="3063"/>
                  </a:lnTo>
                  <a:lnTo>
                    <a:pt x="2191" y="3019"/>
                  </a:lnTo>
                  <a:lnTo>
                    <a:pt x="2170" y="3016"/>
                  </a:lnTo>
                  <a:lnTo>
                    <a:pt x="2191" y="2971"/>
                  </a:lnTo>
                  <a:lnTo>
                    <a:pt x="2170" y="2968"/>
                  </a:lnTo>
                  <a:lnTo>
                    <a:pt x="2191" y="2922"/>
                  </a:lnTo>
                  <a:lnTo>
                    <a:pt x="2170" y="2919"/>
                  </a:lnTo>
                  <a:lnTo>
                    <a:pt x="2191" y="2875"/>
                  </a:lnTo>
                  <a:lnTo>
                    <a:pt x="2170" y="2872"/>
                  </a:lnTo>
                  <a:lnTo>
                    <a:pt x="2191" y="2827"/>
                  </a:lnTo>
                  <a:lnTo>
                    <a:pt x="2170" y="2824"/>
                  </a:lnTo>
                  <a:lnTo>
                    <a:pt x="2191" y="2780"/>
                  </a:lnTo>
                  <a:lnTo>
                    <a:pt x="2170" y="2775"/>
                  </a:lnTo>
                  <a:lnTo>
                    <a:pt x="2191" y="2731"/>
                  </a:lnTo>
                  <a:lnTo>
                    <a:pt x="2170" y="2728"/>
                  </a:lnTo>
                  <a:lnTo>
                    <a:pt x="2191" y="2683"/>
                  </a:lnTo>
                  <a:lnTo>
                    <a:pt x="2170" y="2680"/>
                  </a:lnTo>
                  <a:lnTo>
                    <a:pt x="2191" y="2636"/>
                  </a:lnTo>
                  <a:lnTo>
                    <a:pt x="2170" y="2633"/>
                  </a:lnTo>
                  <a:lnTo>
                    <a:pt x="2191" y="2588"/>
                  </a:lnTo>
                  <a:lnTo>
                    <a:pt x="2170" y="2585"/>
                  </a:lnTo>
                  <a:lnTo>
                    <a:pt x="2191" y="2539"/>
                  </a:lnTo>
                  <a:lnTo>
                    <a:pt x="2170" y="2536"/>
                  </a:lnTo>
                  <a:lnTo>
                    <a:pt x="2191" y="2492"/>
                  </a:lnTo>
                  <a:lnTo>
                    <a:pt x="2170" y="2489"/>
                  </a:lnTo>
                  <a:lnTo>
                    <a:pt x="2191" y="2444"/>
                  </a:lnTo>
                  <a:lnTo>
                    <a:pt x="2170" y="2441"/>
                  </a:lnTo>
                  <a:lnTo>
                    <a:pt x="2191" y="2397"/>
                  </a:lnTo>
                  <a:lnTo>
                    <a:pt x="2170" y="2392"/>
                  </a:lnTo>
                  <a:lnTo>
                    <a:pt x="2191" y="2348"/>
                  </a:lnTo>
                  <a:lnTo>
                    <a:pt x="2170" y="2345"/>
                  </a:lnTo>
                  <a:lnTo>
                    <a:pt x="2191" y="2300"/>
                  </a:lnTo>
                  <a:lnTo>
                    <a:pt x="2170" y="2297"/>
                  </a:lnTo>
                  <a:lnTo>
                    <a:pt x="2191" y="2253"/>
                  </a:lnTo>
                  <a:lnTo>
                    <a:pt x="2170" y="2250"/>
                  </a:lnTo>
                  <a:lnTo>
                    <a:pt x="2191" y="2205"/>
                  </a:lnTo>
                  <a:lnTo>
                    <a:pt x="2170" y="2202"/>
                  </a:lnTo>
                  <a:lnTo>
                    <a:pt x="2191" y="2158"/>
                  </a:lnTo>
                  <a:lnTo>
                    <a:pt x="2170" y="2153"/>
                  </a:lnTo>
                  <a:lnTo>
                    <a:pt x="2191" y="2109"/>
                  </a:lnTo>
                  <a:lnTo>
                    <a:pt x="2170" y="2106"/>
                  </a:lnTo>
                  <a:lnTo>
                    <a:pt x="2191" y="2061"/>
                  </a:lnTo>
                  <a:lnTo>
                    <a:pt x="2170" y="2058"/>
                  </a:lnTo>
                  <a:lnTo>
                    <a:pt x="2191" y="2014"/>
                  </a:lnTo>
                  <a:lnTo>
                    <a:pt x="2170" y="2011"/>
                  </a:lnTo>
                  <a:lnTo>
                    <a:pt x="2191" y="1965"/>
                  </a:lnTo>
                  <a:lnTo>
                    <a:pt x="2170" y="1962"/>
                  </a:lnTo>
                  <a:lnTo>
                    <a:pt x="2191" y="1917"/>
                  </a:lnTo>
                  <a:lnTo>
                    <a:pt x="2170" y="1914"/>
                  </a:lnTo>
                  <a:lnTo>
                    <a:pt x="2191" y="1870"/>
                  </a:lnTo>
                  <a:lnTo>
                    <a:pt x="2170" y="1867"/>
                  </a:lnTo>
                  <a:lnTo>
                    <a:pt x="2191" y="1822"/>
                  </a:lnTo>
                  <a:lnTo>
                    <a:pt x="2170" y="1819"/>
                  </a:lnTo>
                  <a:lnTo>
                    <a:pt x="2191" y="1775"/>
                  </a:lnTo>
                  <a:lnTo>
                    <a:pt x="2170" y="1770"/>
                  </a:lnTo>
                  <a:lnTo>
                    <a:pt x="2191" y="1726"/>
                  </a:lnTo>
                  <a:lnTo>
                    <a:pt x="2170" y="1723"/>
                  </a:lnTo>
                  <a:lnTo>
                    <a:pt x="2191" y="1678"/>
                  </a:lnTo>
                  <a:lnTo>
                    <a:pt x="2170" y="1675"/>
                  </a:lnTo>
                  <a:lnTo>
                    <a:pt x="2191" y="1631"/>
                  </a:lnTo>
                  <a:lnTo>
                    <a:pt x="2170" y="1628"/>
                  </a:lnTo>
                  <a:lnTo>
                    <a:pt x="2191" y="1582"/>
                  </a:lnTo>
                  <a:lnTo>
                    <a:pt x="2170" y="1579"/>
                  </a:lnTo>
                  <a:lnTo>
                    <a:pt x="2191" y="1534"/>
                  </a:lnTo>
                  <a:lnTo>
                    <a:pt x="2170" y="1531"/>
                  </a:lnTo>
                  <a:lnTo>
                    <a:pt x="2191" y="1487"/>
                  </a:lnTo>
                  <a:lnTo>
                    <a:pt x="2170" y="1484"/>
                  </a:lnTo>
                  <a:lnTo>
                    <a:pt x="2191" y="1439"/>
                  </a:lnTo>
                  <a:lnTo>
                    <a:pt x="2170" y="1436"/>
                  </a:lnTo>
                  <a:lnTo>
                    <a:pt x="2191" y="1392"/>
                  </a:lnTo>
                  <a:lnTo>
                    <a:pt x="2170" y="1389"/>
                  </a:lnTo>
                  <a:lnTo>
                    <a:pt x="2191" y="1343"/>
                  </a:lnTo>
                  <a:lnTo>
                    <a:pt x="2170" y="1340"/>
                  </a:lnTo>
                  <a:lnTo>
                    <a:pt x="2191" y="1295"/>
                  </a:lnTo>
                  <a:lnTo>
                    <a:pt x="2170" y="1292"/>
                  </a:lnTo>
                  <a:lnTo>
                    <a:pt x="2191" y="1248"/>
                  </a:lnTo>
                  <a:lnTo>
                    <a:pt x="2170" y="1245"/>
                  </a:lnTo>
                  <a:lnTo>
                    <a:pt x="2191" y="1199"/>
                  </a:lnTo>
                  <a:lnTo>
                    <a:pt x="2170" y="1196"/>
                  </a:lnTo>
                  <a:lnTo>
                    <a:pt x="2191" y="1152"/>
                  </a:lnTo>
                  <a:lnTo>
                    <a:pt x="2170" y="1148"/>
                  </a:lnTo>
                  <a:lnTo>
                    <a:pt x="2191" y="1104"/>
                  </a:lnTo>
                  <a:lnTo>
                    <a:pt x="2170" y="1101"/>
                  </a:lnTo>
                  <a:lnTo>
                    <a:pt x="2191" y="1056"/>
                  </a:lnTo>
                  <a:lnTo>
                    <a:pt x="2170" y="1053"/>
                  </a:lnTo>
                  <a:lnTo>
                    <a:pt x="2191" y="1009"/>
                  </a:lnTo>
                  <a:lnTo>
                    <a:pt x="2170" y="1006"/>
                  </a:lnTo>
                  <a:lnTo>
                    <a:pt x="2191" y="960"/>
                  </a:lnTo>
                  <a:lnTo>
                    <a:pt x="2170" y="957"/>
                  </a:lnTo>
                  <a:lnTo>
                    <a:pt x="2191" y="912"/>
                  </a:lnTo>
                  <a:lnTo>
                    <a:pt x="2170" y="909"/>
                  </a:lnTo>
                  <a:lnTo>
                    <a:pt x="2191" y="865"/>
                  </a:lnTo>
                  <a:lnTo>
                    <a:pt x="2170" y="862"/>
                  </a:lnTo>
                  <a:lnTo>
                    <a:pt x="2191" y="816"/>
                  </a:lnTo>
                  <a:lnTo>
                    <a:pt x="2170" y="813"/>
                  </a:lnTo>
                  <a:lnTo>
                    <a:pt x="2191" y="769"/>
                  </a:lnTo>
                  <a:lnTo>
                    <a:pt x="2170" y="765"/>
                  </a:lnTo>
                  <a:lnTo>
                    <a:pt x="2191" y="721"/>
                  </a:lnTo>
                  <a:lnTo>
                    <a:pt x="2170" y="718"/>
                  </a:lnTo>
                  <a:lnTo>
                    <a:pt x="2191" y="673"/>
                  </a:lnTo>
                  <a:lnTo>
                    <a:pt x="2170" y="670"/>
                  </a:lnTo>
                  <a:lnTo>
                    <a:pt x="2191" y="626"/>
                  </a:lnTo>
                  <a:lnTo>
                    <a:pt x="2170" y="623"/>
                  </a:lnTo>
                  <a:lnTo>
                    <a:pt x="2191" y="577"/>
                  </a:lnTo>
                  <a:lnTo>
                    <a:pt x="2170" y="574"/>
                  </a:lnTo>
                  <a:lnTo>
                    <a:pt x="2191" y="529"/>
                  </a:lnTo>
                  <a:lnTo>
                    <a:pt x="2170" y="526"/>
                  </a:lnTo>
                  <a:lnTo>
                    <a:pt x="2191" y="482"/>
                  </a:lnTo>
                  <a:lnTo>
                    <a:pt x="2170" y="479"/>
                  </a:lnTo>
                  <a:lnTo>
                    <a:pt x="2191" y="433"/>
                  </a:lnTo>
                  <a:lnTo>
                    <a:pt x="2170" y="430"/>
                  </a:lnTo>
                  <a:lnTo>
                    <a:pt x="2191" y="386"/>
                  </a:lnTo>
                  <a:lnTo>
                    <a:pt x="2170" y="382"/>
                  </a:lnTo>
                  <a:lnTo>
                    <a:pt x="2191" y="338"/>
                  </a:lnTo>
                  <a:lnTo>
                    <a:pt x="2170" y="335"/>
                  </a:lnTo>
                  <a:lnTo>
                    <a:pt x="2191" y="290"/>
                  </a:lnTo>
                  <a:lnTo>
                    <a:pt x="2170" y="287"/>
                  </a:lnTo>
                  <a:lnTo>
                    <a:pt x="2191" y="243"/>
                  </a:lnTo>
                  <a:lnTo>
                    <a:pt x="2170" y="240"/>
                  </a:lnTo>
                  <a:lnTo>
                    <a:pt x="2191" y="194"/>
                  </a:lnTo>
                  <a:lnTo>
                    <a:pt x="2170" y="191"/>
                  </a:lnTo>
                  <a:lnTo>
                    <a:pt x="2191" y="147"/>
                  </a:lnTo>
                  <a:lnTo>
                    <a:pt x="2170" y="143"/>
                  </a:lnTo>
                  <a:lnTo>
                    <a:pt x="2191" y="99"/>
                  </a:lnTo>
                  <a:lnTo>
                    <a:pt x="2170" y="96"/>
                  </a:lnTo>
                  <a:lnTo>
                    <a:pt x="2191" y="50"/>
                  </a:lnTo>
                  <a:lnTo>
                    <a:pt x="2170" y="47"/>
                  </a:lnTo>
                  <a:lnTo>
                    <a:pt x="2191" y="3"/>
                  </a:lnTo>
                  <a:lnTo>
                    <a:pt x="2170" y="0"/>
                  </a:lnTo>
                  <a:lnTo>
                    <a:pt x="0" y="4674"/>
                  </a:lnTo>
                  <a:cubicBezTo>
                    <a:pt x="647" y="4917"/>
                    <a:pt x="1269" y="5188"/>
                    <a:pt x="1871" y="5482"/>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 name="Google Shape;1829;p52"/>
            <p:cNvSpPr/>
            <p:nvPr/>
          </p:nvSpPr>
          <p:spPr>
            <a:xfrm>
              <a:off x="912000" y="4098975"/>
              <a:ext cx="149650" cy="179525"/>
            </a:xfrm>
            <a:custGeom>
              <a:avLst/>
              <a:gdLst/>
              <a:ahLst/>
              <a:cxnLst/>
              <a:rect l="l" t="t" r="r" b="b"/>
              <a:pathLst>
                <a:path w="5986" h="7181" extrusionOk="0">
                  <a:moveTo>
                    <a:pt x="4064" y="7180"/>
                  </a:moveTo>
                  <a:cubicBezTo>
                    <a:pt x="4309" y="5897"/>
                    <a:pt x="4948" y="4633"/>
                    <a:pt x="5985" y="3455"/>
                  </a:cubicBezTo>
                  <a:lnTo>
                    <a:pt x="1" y="0"/>
                  </a:lnTo>
                  <a:lnTo>
                    <a:pt x="42" y="24"/>
                  </a:lnTo>
                  <a:lnTo>
                    <a:pt x="1" y="49"/>
                  </a:lnTo>
                  <a:lnTo>
                    <a:pt x="42" y="71"/>
                  </a:lnTo>
                  <a:lnTo>
                    <a:pt x="1" y="96"/>
                  </a:lnTo>
                  <a:lnTo>
                    <a:pt x="42" y="120"/>
                  </a:lnTo>
                  <a:lnTo>
                    <a:pt x="1" y="144"/>
                  </a:lnTo>
                  <a:lnTo>
                    <a:pt x="42" y="168"/>
                  </a:lnTo>
                  <a:lnTo>
                    <a:pt x="1" y="191"/>
                  </a:lnTo>
                  <a:lnTo>
                    <a:pt x="42" y="215"/>
                  </a:lnTo>
                  <a:lnTo>
                    <a:pt x="1" y="239"/>
                  </a:lnTo>
                  <a:lnTo>
                    <a:pt x="42" y="264"/>
                  </a:lnTo>
                  <a:lnTo>
                    <a:pt x="1" y="288"/>
                  </a:lnTo>
                  <a:lnTo>
                    <a:pt x="42" y="312"/>
                  </a:lnTo>
                  <a:lnTo>
                    <a:pt x="1" y="335"/>
                  </a:lnTo>
                  <a:lnTo>
                    <a:pt x="42" y="359"/>
                  </a:lnTo>
                  <a:lnTo>
                    <a:pt x="1" y="383"/>
                  </a:lnTo>
                  <a:lnTo>
                    <a:pt x="42" y="407"/>
                  </a:lnTo>
                  <a:lnTo>
                    <a:pt x="1" y="432"/>
                  </a:lnTo>
                  <a:lnTo>
                    <a:pt x="42" y="456"/>
                  </a:lnTo>
                  <a:lnTo>
                    <a:pt x="1" y="480"/>
                  </a:lnTo>
                  <a:lnTo>
                    <a:pt x="42" y="503"/>
                  </a:lnTo>
                  <a:lnTo>
                    <a:pt x="1" y="527"/>
                  </a:lnTo>
                  <a:lnTo>
                    <a:pt x="42" y="550"/>
                  </a:lnTo>
                  <a:lnTo>
                    <a:pt x="1" y="574"/>
                  </a:lnTo>
                  <a:lnTo>
                    <a:pt x="42" y="598"/>
                  </a:lnTo>
                  <a:lnTo>
                    <a:pt x="1" y="622"/>
                  </a:lnTo>
                  <a:lnTo>
                    <a:pt x="42" y="647"/>
                  </a:lnTo>
                  <a:lnTo>
                    <a:pt x="1" y="669"/>
                  </a:lnTo>
                  <a:lnTo>
                    <a:pt x="42" y="694"/>
                  </a:lnTo>
                  <a:lnTo>
                    <a:pt x="1" y="718"/>
                  </a:lnTo>
                  <a:lnTo>
                    <a:pt x="42" y="742"/>
                  </a:lnTo>
                  <a:lnTo>
                    <a:pt x="1" y="766"/>
                  </a:lnTo>
                  <a:lnTo>
                    <a:pt x="42" y="789"/>
                  </a:lnTo>
                  <a:lnTo>
                    <a:pt x="1" y="813"/>
                  </a:lnTo>
                  <a:lnTo>
                    <a:pt x="42" y="837"/>
                  </a:lnTo>
                  <a:lnTo>
                    <a:pt x="1" y="862"/>
                  </a:lnTo>
                  <a:lnTo>
                    <a:pt x="42" y="886"/>
                  </a:lnTo>
                  <a:lnTo>
                    <a:pt x="1" y="910"/>
                  </a:lnTo>
                  <a:lnTo>
                    <a:pt x="42" y="933"/>
                  </a:lnTo>
                  <a:lnTo>
                    <a:pt x="1" y="957"/>
                  </a:lnTo>
                  <a:lnTo>
                    <a:pt x="42" y="981"/>
                  </a:lnTo>
                  <a:lnTo>
                    <a:pt x="1" y="1005"/>
                  </a:lnTo>
                  <a:lnTo>
                    <a:pt x="42" y="1030"/>
                  </a:lnTo>
                  <a:lnTo>
                    <a:pt x="1" y="1052"/>
                  </a:lnTo>
                  <a:lnTo>
                    <a:pt x="42" y="1077"/>
                  </a:lnTo>
                  <a:lnTo>
                    <a:pt x="1" y="1101"/>
                  </a:lnTo>
                  <a:lnTo>
                    <a:pt x="42" y="1125"/>
                  </a:lnTo>
                  <a:lnTo>
                    <a:pt x="1" y="1149"/>
                  </a:lnTo>
                  <a:lnTo>
                    <a:pt x="42" y="1173"/>
                  </a:lnTo>
                  <a:lnTo>
                    <a:pt x="1" y="1196"/>
                  </a:lnTo>
                  <a:lnTo>
                    <a:pt x="42" y="1220"/>
                  </a:lnTo>
                  <a:lnTo>
                    <a:pt x="1" y="1246"/>
                  </a:lnTo>
                  <a:lnTo>
                    <a:pt x="42" y="1269"/>
                  </a:lnTo>
                  <a:lnTo>
                    <a:pt x="1" y="1293"/>
                  </a:lnTo>
                  <a:lnTo>
                    <a:pt x="42" y="1317"/>
                  </a:lnTo>
                  <a:lnTo>
                    <a:pt x="1" y="1340"/>
                  </a:lnTo>
                  <a:lnTo>
                    <a:pt x="42" y="1364"/>
                  </a:lnTo>
                  <a:lnTo>
                    <a:pt x="1" y="1388"/>
                  </a:lnTo>
                  <a:lnTo>
                    <a:pt x="42" y="1411"/>
                  </a:lnTo>
                  <a:lnTo>
                    <a:pt x="1" y="1435"/>
                  </a:lnTo>
                  <a:lnTo>
                    <a:pt x="42" y="1460"/>
                  </a:lnTo>
                  <a:lnTo>
                    <a:pt x="1" y="1484"/>
                  </a:lnTo>
                  <a:lnTo>
                    <a:pt x="42" y="1508"/>
                  </a:lnTo>
                  <a:lnTo>
                    <a:pt x="1" y="1532"/>
                  </a:lnTo>
                  <a:lnTo>
                    <a:pt x="42" y="1556"/>
                  </a:lnTo>
                  <a:lnTo>
                    <a:pt x="1" y="1579"/>
                  </a:lnTo>
                  <a:lnTo>
                    <a:pt x="42" y="1603"/>
                  </a:lnTo>
                  <a:lnTo>
                    <a:pt x="1" y="1628"/>
                  </a:lnTo>
                  <a:lnTo>
                    <a:pt x="42" y="1652"/>
                  </a:lnTo>
                  <a:lnTo>
                    <a:pt x="1" y="1676"/>
                  </a:lnTo>
                  <a:lnTo>
                    <a:pt x="42" y="1699"/>
                  </a:lnTo>
                  <a:lnTo>
                    <a:pt x="1" y="1723"/>
                  </a:lnTo>
                  <a:lnTo>
                    <a:pt x="42" y="1747"/>
                  </a:lnTo>
                  <a:lnTo>
                    <a:pt x="1" y="1771"/>
                  </a:lnTo>
                  <a:lnTo>
                    <a:pt x="42" y="1796"/>
                  </a:lnTo>
                  <a:lnTo>
                    <a:pt x="1" y="1818"/>
                  </a:lnTo>
                  <a:lnTo>
                    <a:pt x="42" y="1843"/>
                  </a:lnTo>
                  <a:lnTo>
                    <a:pt x="1" y="1867"/>
                  </a:lnTo>
                  <a:lnTo>
                    <a:pt x="42" y="1891"/>
                  </a:lnTo>
                  <a:lnTo>
                    <a:pt x="1" y="1915"/>
                  </a:lnTo>
                  <a:lnTo>
                    <a:pt x="42" y="1938"/>
                  </a:lnTo>
                  <a:lnTo>
                    <a:pt x="1" y="1962"/>
                  </a:lnTo>
                  <a:lnTo>
                    <a:pt x="42" y="1986"/>
                  </a:lnTo>
                  <a:lnTo>
                    <a:pt x="1" y="2011"/>
                  </a:lnTo>
                  <a:lnTo>
                    <a:pt x="42" y="2035"/>
                  </a:lnTo>
                  <a:lnTo>
                    <a:pt x="1" y="2059"/>
                  </a:lnTo>
                  <a:lnTo>
                    <a:pt x="42" y="2083"/>
                  </a:lnTo>
                  <a:lnTo>
                    <a:pt x="1" y="2107"/>
                  </a:lnTo>
                  <a:lnTo>
                    <a:pt x="42" y="2130"/>
                  </a:lnTo>
                  <a:lnTo>
                    <a:pt x="1" y="2154"/>
                  </a:lnTo>
                  <a:lnTo>
                    <a:pt x="42" y="2177"/>
                  </a:lnTo>
                  <a:lnTo>
                    <a:pt x="1" y="2201"/>
                  </a:lnTo>
                  <a:lnTo>
                    <a:pt x="42" y="2226"/>
                  </a:lnTo>
                  <a:lnTo>
                    <a:pt x="1" y="2250"/>
                  </a:lnTo>
                  <a:lnTo>
                    <a:pt x="42" y="2274"/>
                  </a:lnTo>
                  <a:lnTo>
                    <a:pt x="1" y="2298"/>
                  </a:lnTo>
                  <a:lnTo>
                    <a:pt x="42" y="2321"/>
                  </a:lnTo>
                  <a:lnTo>
                    <a:pt x="1" y="2345"/>
                  </a:lnTo>
                  <a:lnTo>
                    <a:pt x="42" y="2369"/>
                  </a:lnTo>
                  <a:lnTo>
                    <a:pt x="1" y="2394"/>
                  </a:lnTo>
                  <a:lnTo>
                    <a:pt x="42" y="2418"/>
                  </a:lnTo>
                  <a:lnTo>
                    <a:pt x="1" y="2441"/>
                  </a:lnTo>
                  <a:lnTo>
                    <a:pt x="42" y="2465"/>
                  </a:lnTo>
                  <a:lnTo>
                    <a:pt x="1" y="2489"/>
                  </a:lnTo>
                  <a:lnTo>
                    <a:pt x="42" y="2513"/>
                  </a:lnTo>
                  <a:lnTo>
                    <a:pt x="1" y="2537"/>
                  </a:lnTo>
                  <a:lnTo>
                    <a:pt x="42" y="2562"/>
                  </a:lnTo>
                  <a:lnTo>
                    <a:pt x="1" y="2584"/>
                  </a:lnTo>
                  <a:lnTo>
                    <a:pt x="42" y="2609"/>
                  </a:lnTo>
                  <a:lnTo>
                    <a:pt x="1" y="2633"/>
                  </a:lnTo>
                  <a:lnTo>
                    <a:pt x="42" y="2657"/>
                  </a:lnTo>
                  <a:lnTo>
                    <a:pt x="1" y="2681"/>
                  </a:lnTo>
                  <a:lnTo>
                    <a:pt x="42" y="2704"/>
                  </a:lnTo>
                  <a:lnTo>
                    <a:pt x="1" y="2728"/>
                  </a:lnTo>
                  <a:lnTo>
                    <a:pt x="42" y="2752"/>
                  </a:lnTo>
                  <a:lnTo>
                    <a:pt x="1" y="2777"/>
                  </a:lnTo>
                  <a:lnTo>
                    <a:pt x="42" y="2801"/>
                  </a:lnTo>
                  <a:lnTo>
                    <a:pt x="1" y="2824"/>
                  </a:lnTo>
                  <a:lnTo>
                    <a:pt x="42" y="2848"/>
                  </a:lnTo>
                  <a:lnTo>
                    <a:pt x="1" y="2873"/>
                  </a:lnTo>
                  <a:lnTo>
                    <a:pt x="42" y="2896"/>
                  </a:lnTo>
                  <a:lnTo>
                    <a:pt x="1" y="2920"/>
                  </a:lnTo>
                  <a:lnTo>
                    <a:pt x="42" y="2945"/>
                  </a:lnTo>
                  <a:lnTo>
                    <a:pt x="1" y="2967"/>
                  </a:lnTo>
                  <a:lnTo>
                    <a:pt x="42" y="2992"/>
                  </a:lnTo>
                  <a:lnTo>
                    <a:pt x="1" y="3016"/>
                  </a:lnTo>
                  <a:lnTo>
                    <a:pt x="42" y="3038"/>
                  </a:lnTo>
                  <a:lnTo>
                    <a:pt x="1" y="3063"/>
                  </a:lnTo>
                  <a:lnTo>
                    <a:pt x="42" y="3087"/>
                  </a:lnTo>
                  <a:lnTo>
                    <a:pt x="1" y="3111"/>
                  </a:lnTo>
                  <a:lnTo>
                    <a:pt x="42" y="3135"/>
                  </a:lnTo>
                  <a:lnTo>
                    <a:pt x="1" y="3158"/>
                  </a:lnTo>
                  <a:lnTo>
                    <a:pt x="42" y="3182"/>
                  </a:lnTo>
                  <a:lnTo>
                    <a:pt x="1" y="3207"/>
                  </a:lnTo>
                  <a:lnTo>
                    <a:pt x="42" y="3231"/>
                  </a:lnTo>
                  <a:lnTo>
                    <a:pt x="1" y="3255"/>
                  </a:lnTo>
                  <a:lnTo>
                    <a:pt x="42" y="3279"/>
                  </a:lnTo>
                  <a:lnTo>
                    <a:pt x="1" y="3303"/>
                  </a:lnTo>
                  <a:lnTo>
                    <a:pt x="42" y="3326"/>
                  </a:lnTo>
                  <a:lnTo>
                    <a:pt x="1" y="3350"/>
                  </a:lnTo>
                  <a:lnTo>
                    <a:pt x="42" y="3375"/>
                  </a:lnTo>
                  <a:lnTo>
                    <a:pt x="1" y="3399"/>
                  </a:lnTo>
                  <a:lnTo>
                    <a:pt x="42" y="3423"/>
                  </a:lnTo>
                  <a:lnTo>
                    <a:pt x="1" y="3446"/>
                  </a:lnTo>
                  <a:lnTo>
                    <a:pt x="42" y="3470"/>
                  </a:lnTo>
                  <a:lnTo>
                    <a:pt x="1" y="3494"/>
                  </a:lnTo>
                  <a:lnTo>
                    <a:pt x="42" y="3518"/>
                  </a:lnTo>
                  <a:lnTo>
                    <a:pt x="1" y="3543"/>
                  </a:lnTo>
                  <a:lnTo>
                    <a:pt x="42" y="3565"/>
                  </a:lnTo>
                  <a:lnTo>
                    <a:pt x="1" y="3590"/>
                  </a:lnTo>
                  <a:lnTo>
                    <a:pt x="42" y="3614"/>
                  </a:lnTo>
                  <a:lnTo>
                    <a:pt x="1" y="3638"/>
                  </a:lnTo>
                  <a:lnTo>
                    <a:pt x="42" y="3662"/>
                  </a:lnTo>
                  <a:lnTo>
                    <a:pt x="1" y="3686"/>
                  </a:lnTo>
                  <a:lnTo>
                    <a:pt x="42" y="3711"/>
                  </a:lnTo>
                  <a:lnTo>
                    <a:pt x="1" y="3735"/>
                  </a:lnTo>
                  <a:lnTo>
                    <a:pt x="42" y="3758"/>
                  </a:lnTo>
                  <a:lnTo>
                    <a:pt x="1" y="3782"/>
                  </a:lnTo>
                  <a:lnTo>
                    <a:pt x="42" y="3804"/>
                  </a:lnTo>
                  <a:lnTo>
                    <a:pt x="1" y="3829"/>
                  </a:lnTo>
                  <a:lnTo>
                    <a:pt x="42" y="3853"/>
                  </a:lnTo>
                  <a:lnTo>
                    <a:pt x="1" y="3877"/>
                  </a:lnTo>
                  <a:lnTo>
                    <a:pt x="42" y="3901"/>
                  </a:lnTo>
                  <a:lnTo>
                    <a:pt x="1" y="3926"/>
                  </a:lnTo>
                  <a:lnTo>
                    <a:pt x="42" y="3948"/>
                  </a:lnTo>
                  <a:lnTo>
                    <a:pt x="1" y="3973"/>
                  </a:lnTo>
                  <a:lnTo>
                    <a:pt x="42" y="3997"/>
                  </a:lnTo>
                  <a:lnTo>
                    <a:pt x="1" y="4021"/>
                  </a:lnTo>
                  <a:lnTo>
                    <a:pt x="42" y="4045"/>
                  </a:lnTo>
                  <a:lnTo>
                    <a:pt x="1" y="4068"/>
                  </a:lnTo>
                  <a:lnTo>
                    <a:pt x="42" y="4092"/>
                  </a:lnTo>
                  <a:lnTo>
                    <a:pt x="1" y="4116"/>
                  </a:lnTo>
                  <a:lnTo>
                    <a:pt x="42" y="4141"/>
                  </a:lnTo>
                  <a:lnTo>
                    <a:pt x="1" y="4165"/>
                  </a:lnTo>
                  <a:lnTo>
                    <a:pt x="42" y="4189"/>
                  </a:lnTo>
                  <a:lnTo>
                    <a:pt x="1" y="4212"/>
                  </a:lnTo>
                  <a:lnTo>
                    <a:pt x="42" y="4236"/>
                  </a:lnTo>
                  <a:lnTo>
                    <a:pt x="1" y="4260"/>
                  </a:lnTo>
                  <a:lnTo>
                    <a:pt x="42" y="4284"/>
                  </a:lnTo>
                  <a:lnTo>
                    <a:pt x="1" y="4309"/>
                  </a:lnTo>
                  <a:lnTo>
                    <a:pt x="42" y="4331"/>
                  </a:lnTo>
                  <a:lnTo>
                    <a:pt x="1" y="4356"/>
                  </a:lnTo>
                  <a:lnTo>
                    <a:pt x="42" y="4380"/>
                  </a:lnTo>
                  <a:lnTo>
                    <a:pt x="1" y="4404"/>
                  </a:lnTo>
                  <a:lnTo>
                    <a:pt x="42" y="4428"/>
                  </a:lnTo>
                  <a:lnTo>
                    <a:pt x="1" y="4451"/>
                  </a:lnTo>
                  <a:lnTo>
                    <a:pt x="42" y="4475"/>
                  </a:lnTo>
                  <a:lnTo>
                    <a:pt x="1" y="4501"/>
                  </a:lnTo>
                  <a:lnTo>
                    <a:pt x="42" y="4524"/>
                  </a:lnTo>
                  <a:lnTo>
                    <a:pt x="1" y="4548"/>
                  </a:lnTo>
                  <a:lnTo>
                    <a:pt x="42" y="4572"/>
                  </a:lnTo>
                  <a:lnTo>
                    <a:pt x="1" y="4595"/>
                  </a:lnTo>
                  <a:lnTo>
                    <a:pt x="42" y="4619"/>
                  </a:lnTo>
                  <a:lnTo>
                    <a:pt x="1" y="4643"/>
                  </a:lnTo>
                  <a:lnTo>
                    <a:pt x="42" y="4666"/>
                  </a:lnTo>
                  <a:lnTo>
                    <a:pt x="1" y="4690"/>
                  </a:lnTo>
                  <a:lnTo>
                    <a:pt x="42" y="4714"/>
                  </a:lnTo>
                  <a:lnTo>
                    <a:pt x="1" y="4739"/>
                  </a:lnTo>
                  <a:lnTo>
                    <a:pt x="42" y="4763"/>
                  </a:lnTo>
                  <a:lnTo>
                    <a:pt x="1" y="4785"/>
                  </a:lnTo>
                  <a:lnTo>
                    <a:pt x="42" y="4810"/>
                  </a:lnTo>
                  <a:lnTo>
                    <a:pt x="1" y="4834"/>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 name="Google Shape;1830;p52"/>
            <p:cNvSpPr/>
            <p:nvPr/>
          </p:nvSpPr>
          <p:spPr>
            <a:xfrm>
              <a:off x="1024025" y="3001350"/>
              <a:ext cx="99375" cy="505325"/>
            </a:xfrm>
            <a:custGeom>
              <a:avLst/>
              <a:gdLst/>
              <a:ahLst/>
              <a:cxnLst/>
              <a:rect l="l" t="t" r="r" b="b"/>
              <a:pathLst>
                <a:path w="3975" h="20213" extrusionOk="0">
                  <a:moveTo>
                    <a:pt x="3975" y="17919"/>
                  </a:moveTo>
                  <a:lnTo>
                    <a:pt x="1" y="20212"/>
                  </a:lnTo>
                  <a:lnTo>
                    <a:pt x="1" y="2296"/>
                  </a:lnTo>
                  <a:lnTo>
                    <a:pt x="3975" y="1"/>
                  </a:lnTo>
                  <a:close/>
                </a:path>
              </a:pathLst>
            </a:custGeom>
            <a:gradFill>
              <a:gsLst>
                <a:gs pos="0">
                  <a:srgbClr val="FFFFFF">
                    <a:alpha val="11372"/>
                  </a:srgbClr>
                </a:gs>
                <a:gs pos="66000">
                  <a:srgbClr val="E354F7">
                    <a:alpha val="56862"/>
                  </a:srgbClr>
                </a:gs>
                <a:gs pos="100000">
                  <a:srgbClr val="10ECFF">
                    <a:alpha val="86274"/>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1" name="Google Shape;1831;p52"/>
            <p:cNvSpPr/>
            <p:nvPr/>
          </p:nvSpPr>
          <p:spPr>
            <a:xfrm>
              <a:off x="1174725" y="2732050"/>
              <a:ext cx="99375" cy="687600"/>
            </a:xfrm>
            <a:custGeom>
              <a:avLst/>
              <a:gdLst/>
              <a:ahLst/>
              <a:cxnLst/>
              <a:rect l="l" t="t" r="r" b="b"/>
              <a:pathLst>
                <a:path w="3975" h="27504" extrusionOk="0">
                  <a:moveTo>
                    <a:pt x="3975" y="25210"/>
                  </a:moveTo>
                  <a:lnTo>
                    <a:pt x="1" y="27504"/>
                  </a:lnTo>
                  <a:lnTo>
                    <a:pt x="1" y="2294"/>
                  </a:lnTo>
                  <a:lnTo>
                    <a:pt x="3975" y="0"/>
                  </a:lnTo>
                  <a:close/>
                </a:path>
              </a:pathLst>
            </a:custGeom>
            <a:gradFill>
              <a:gsLst>
                <a:gs pos="0">
                  <a:srgbClr val="FFFFFF">
                    <a:alpha val="11372"/>
                  </a:srgbClr>
                </a:gs>
                <a:gs pos="66000">
                  <a:srgbClr val="E354F7">
                    <a:alpha val="56862"/>
                  </a:srgbClr>
                </a:gs>
                <a:gs pos="100000">
                  <a:srgbClr val="10ECFF">
                    <a:alpha val="86274"/>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2" name="Google Shape;1832;p52"/>
            <p:cNvSpPr/>
            <p:nvPr/>
          </p:nvSpPr>
          <p:spPr>
            <a:xfrm>
              <a:off x="1174725" y="2577900"/>
              <a:ext cx="99375" cy="162075"/>
            </a:xfrm>
            <a:custGeom>
              <a:avLst/>
              <a:gdLst/>
              <a:ahLst/>
              <a:cxnLst/>
              <a:rect l="l" t="t" r="r" b="b"/>
              <a:pathLst>
                <a:path w="3975" h="6483" extrusionOk="0">
                  <a:moveTo>
                    <a:pt x="3975" y="1"/>
                  </a:moveTo>
                  <a:lnTo>
                    <a:pt x="1" y="2294"/>
                  </a:lnTo>
                  <a:lnTo>
                    <a:pt x="1" y="6483"/>
                  </a:lnTo>
                  <a:lnTo>
                    <a:pt x="3975" y="4189"/>
                  </a:lnTo>
                  <a:lnTo>
                    <a:pt x="39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3" name="Google Shape;1833;p52"/>
            <p:cNvSpPr/>
            <p:nvPr/>
          </p:nvSpPr>
          <p:spPr>
            <a:xfrm>
              <a:off x="1174725" y="2500425"/>
              <a:ext cx="99375" cy="93350"/>
            </a:xfrm>
            <a:custGeom>
              <a:avLst/>
              <a:gdLst/>
              <a:ahLst/>
              <a:cxnLst/>
              <a:rect l="l" t="t" r="r" b="b"/>
              <a:pathLst>
                <a:path w="3975" h="3734" extrusionOk="0">
                  <a:moveTo>
                    <a:pt x="3975" y="1"/>
                  </a:moveTo>
                  <a:lnTo>
                    <a:pt x="1" y="2294"/>
                  </a:lnTo>
                  <a:lnTo>
                    <a:pt x="1" y="3734"/>
                  </a:lnTo>
                  <a:lnTo>
                    <a:pt x="3975" y="1440"/>
                  </a:lnTo>
                  <a:lnTo>
                    <a:pt x="397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4" name="Google Shape;1834;p52"/>
            <p:cNvSpPr/>
            <p:nvPr/>
          </p:nvSpPr>
          <p:spPr>
            <a:xfrm>
              <a:off x="1325475" y="2977475"/>
              <a:ext cx="99325" cy="355175"/>
            </a:xfrm>
            <a:custGeom>
              <a:avLst/>
              <a:gdLst/>
              <a:ahLst/>
              <a:cxnLst/>
              <a:rect l="l" t="t" r="r" b="b"/>
              <a:pathLst>
                <a:path w="3973" h="14207" extrusionOk="0">
                  <a:moveTo>
                    <a:pt x="3973" y="11913"/>
                  </a:moveTo>
                  <a:lnTo>
                    <a:pt x="1" y="14206"/>
                  </a:lnTo>
                  <a:lnTo>
                    <a:pt x="1" y="2294"/>
                  </a:lnTo>
                  <a:lnTo>
                    <a:pt x="3973" y="1"/>
                  </a:lnTo>
                  <a:close/>
                </a:path>
              </a:pathLst>
            </a:custGeom>
            <a:gradFill>
              <a:gsLst>
                <a:gs pos="0">
                  <a:srgbClr val="FFFFFF">
                    <a:alpha val="11372"/>
                  </a:srgbClr>
                </a:gs>
                <a:gs pos="66000">
                  <a:srgbClr val="E354F7">
                    <a:alpha val="56862"/>
                  </a:srgbClr>
                </a:gs>
                <a:gs pos="100000">
                  <a:srgbClr val="10ECFF">
                    <a:alpha val="86274"/>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5" name="Google Shape;1835;p52"/>
            <p:cNvSpPr/>
            <p:nvPr/>
          </p:nvSpPr>
          <p:spPr>
            <a:xfrm>
              <a:off x="1325475" y="2864700"/>
              <a:ext cx="99325" cy="120725"/>
            </a:xfrm>
            <a:custGeom>
              <a:avLst/>
              <a:gdLst/>
              <a:ahLst/>
              <a:cxnLst/>
              <a:rect l="l" t="t" r="r" b="b"/>
              <a:pathLst>
                <a:path w="3973" h="4829" extrusionOk="0">
                  <a:moveTo>
                    <a:pt x="3973" y="0"/>
                  </a:moveTo>
                  <a:lnTo>
                    <a:pt x="1" y="2295"/>
                  </a:lnTo>
                  <a:lnTo>
                    <a:pt x="1" y="4828"/>
                  </a:lnTo>
                  <a:lnTo>
                    <a:pt x="3973" y="2535"/>
                  </a:lnTo>
                  <a:lnTo>
                    <a:pt x="3973"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 name="Google Shape;1836;p52"/>
            <p:cNvSpPr/>
            <p:nvPr/>
          </p:nvSpPr>
          <p:spPr>
            <a:xfrm>
              <a:off x="1325475" y="2783625"/>
              <a:ext cx="99325" cy="89050"/>
            </a:xfrm>
            <a:custGeom>
              <a:avLst/>
              <a:gdLst/>
              <a:ahLst/>
              <a:cxnLst/>
              <a:rect l="l" t="t" r="r" b="b"/>
              <a:pathLst>
                <a:path w="3973" h="3562" extrusionOk="0">
                  <a:moveTo>
                    <a:pt x="3973" y="1"/>
                  </a:moveTo>
                  <a:lnTo>
                    <a:pt x="1" y="2294"/>
                  </a:lnTo>
                  <a:lnTo>
                    <a:pt x="1" y="3561"/>
                  </a:lnTo>
                  <a:lnTo>
                    <a:pt x="3973" y="1268"/>
                  </a:lnTo>
                  <a:lnTo>
                    <a:pt x="397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 name="Google Shape;1837;p52"/>
            <p:cNvSpPr/>
            <p:nvPr/>
          </p:nvSpPr>
          <p:spPr>
            <a:xfrm>
              <a:off x="1018550" y="2897475"/>
              <a:ext cx="99375" cy="120700"/>
            </a:xfrm>
            <a:custGeom>
              <a:avLst/>
              <a:gdLst/>
              <a:ahLst/>
              <a:cxnLst/>
              <a:rect l="l" t="t" r="r" b="b"/>
              <a:pathLst>
                <a:path w="3975" h="4828" extrusionOk="0">
                  <a:moveTo>
                    <a:pt x="3974" y="0"/>
                  </a:moveTo>
                  <a:lnTo>
                    <a:pt x="0" y="2295"/>
                  </a:lnTo>
                  <a:lnTo>
                    <a:pt x="0" y="4828"/>
                  </a:lnTo>
                  <a:lnTo>
                    <a:pt x="3974" y="2535"/>
                  </a:lnTo>
                  <a:lnTo>
                    <a:pt x="397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 name="Google Shape;1838;p52"/>
            <p:cNvSpPr/>
            <p:nvPr/>
          </p:nvSpPr>
          <p:spPr>
            <a:xfrm>
              <a:off x="1018550" y="2816400"/>
              <a:ext cx="99375" cy="89050"/>
            </a:xfrm>
            <a:custGeom>
              <a:avLst/>
              <a:gdLst/>
              <a:ahLst/>
              <a:cxnLst/>
              <a:rect l="l" t="t" r="r" b="b"/>
              <a:pathLst>
                <a:path w="3975" h="3562" extrusionOk="0">
                  <a:moveTo>
                    <a:pt x="3974" y="1"/>
                  </a:moveTo>
                  <a:lnTo>
                    <a:pt x="0" y="2294"/>
                  </a:lnTo>
                  <a:lnTo>
                    <a:pt x="0" y="3561"/>
                  </a:lnTo>
                  <a:lnTo>
                    <a:pt x="3974" y="1268"/>
                  </a:lnTo>
                  <a:lnTo>
                    <a:pt x="397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 name="Google Shape;1839;p52"/>
            <p:cNvSpPr/>
            <p:nvPr/>
          </p:nvSpPr>
          <p:spPr>
            <a:xfrm>
              <a:off x="3664500" y="1475175"/>
              <a:ext cx="99375" cy="505325"/>
            </a:xfrm>
            <a:custGeom>
              <a:avLst/>
              <a:gdLst/>
              <a:ahLst/>
              <a:cxnLst/>
              <a:rect l="l" t="t" r="r" b="b"/>
              <a:pathLst>
                <a:path w="3975" h="20213" extrusionOk="0">
                  <a:moveTo>
                    <a:pt x="3975" y="17919"/>
                  </a:moveTo>
                  <a:lnTo>
                    <a:pt x="1" y="20212"/>
                  </a:lnTo>
                  <a:lnTo>
                    <a:pt x="1" y="2296"/>
                  </a:lnTo>
                  <a:lnTo>
                    <a:pt x="3975" y="1"/>
                  </a:lnTo>
                  <a:close/>
                </a:path>
              </a:pathLst>
            </a:custGeom>
            <a:gradFill>
              <a:gsLst>
                <a:gs pos="0">
                  <a:srgbClr val="FFFFFF">
                    <a:alpha val="11372"/>
                  </a:srgbClr>
                </a:gs>
                <a:gs pos="50000">
                  <a:srgbClr val="E354F7">
                    <a:alpha val="56862"/>
                  </a:srgbClr>
                </a:gs>
                <a:gs pos="100000">
                  <a:srgbClr val="10ECFF">
                    <a:alpha val="86274"/>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 name="Google Shape;1840;p52"/>
            <p:cNvSpPr/>
            <p:nvPr/>
          </p:nvSpPr>
          <p:spPr>
            <a:xfrm>
              <a:off x="3815250" y="1205875"/>
              <a:ext cx="99325" cy="687600"/>
            </a:xfrm>
            <a:custGeom>
              <a:avLst/>
              <a:gdLst/>
              <a:ahLst/>
              <a:cxnLst/>
              <a:rect l="l" t="t" r="r" b="b"/>
              <a:pathLst>
                <a:path w="3973" h="27504" extrusionOk="0">
                  <a:moveTo>
                    <a:pt x="3973" y="25210"/>
                  </a:moveTo>
                  <a:lnTo>
                    <a:pt x="0" y="27504"/>
                  </a:lnTo>
                  <a:lnTo>
                    <a:pt x="0" y="2294"/>
                  </a:lnTo>
                  <a:lnTo>
                    <a:pt x="3973" y="0"/>
                  </a:lnTo>
                  <a:close/>
                </a:path>
              </a:pathLst>
            </a:custGeom>
            <a:gradFill>
              <a:gsLst>
                <a:gs pos="0">
                  <a:srgbClr val="FFFFFF">
                    <a:alpha val="11372"/>
                  </a:srgbClr>
                </a:gs>
                <a:gs pos="50000">
                  <a:srgbClr val="E354F7">
                    <a:alpha val="56862"/>
                  </a:srgbClr>
                </a:gs>
                <a:gs pos="100000">
                  <a:srgbClr val="10ECFF">
                    <a:alpha val="86274"/>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 name="Google Shape;1841;p52"/>
            <p:cNvSpPr/>
            <p:nvPr/>
          </p:nvSpPr>
          <p:spPr>
            <a:xfrm>
              <a:off x="3815250" y="1051725"/>
              <a:ext cx="99325" cy="162075"/>
            </a:xfrm>
            <a:custGeom>
              <a:avLst/>
              <a:gdLst/>
              <a:ahLst/>
              <a:cxnLst/>
              <a:rect l="l" t="t" r="r" b="b"/>
              <a:pathLst>
                <a:path w="3973" h="6483" extrusionOk="0">
                  <a:moveTo>
                    <a:pt x="3973" y="0"/>
                  </a:moveTo>
                  <a:lnTo>
                    <a:pt x="0" y="2294"/>
                  </a:lnTo>
                  <a:lnTo>
                    <a:pt x="0" y="6483"/>
                  </a:lnTo>
                  <a:lnTo>
                    <a:pt x="3973" y="4189"/>
                  </a:lnTo>
                  <a:lnTo>
                    <a:pt x="397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 name="Google Shape;1842;p52"/>
            <p:cNvSpPr/>
            <p:nvPr/>
          </p:nvSpPr>
          <p:spPr>
            <a:xfrm>
              <a:off x="3815250" y="974250"/>
              <a:ext cx="99325" cy="93350"/>
            </a:xfrm>
            <a:custGeom>
              <a:avLst/>
              <a:gdLst/>
              <a:ahLst/>
              <a:cxnLst/>
              <a:rect l="l" t="t" r="r" b="b"/>
              <a:pathLst>
                <a:path w="3973" h="3734" extrusionOk="0">
                  <a:moveTo>
                    <a:pt x="3973" y="1"/>
                  </a:moveTo>
                  <a:lnTo>
                    <a:pt x="0" y="2294"/>
                  </a:lnTo>
                  <a:lnTo>
                    <a:pt x="0" y="3734"/>
                  </a:lnTo>
                  <a:lnTo>
                    <a:pt x="3973" y="1440"/>
                  </a:lnTo>
                  <a:lnTo>
                    <a:pt x="39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 name="Google Shape;1843;p52"/>
            <p:cNvSpPr/>
            <p:nvPr/>
          </p:nvSpPr>
          <p:spPr>
            <a:xfrm>
              <a:off x="3965950" y="1451300"/>
              <a:ext cx="99325" cy="355175"/>
            </a:xfrm>
            <a:custGeom>
              <a:avLst/>
              <a:gdLst/>
              <a:ahLst/>
              <a:cxnLst/>
              <a:rect l="l" t="t" r="r" b="b"/>
              <a:pathLst>
                <a:path w="3973" h="14207" extrusionOk="0">
                  <a:moveTo>
                    <a:pt x="3973" y="11913"/>
                  </a:moveTo>
                  <a:lnTo>
                    <a:pt x="1" y="14206"/>
                  </a:lnTo>
                  <a:lnTo>
                    <a:pt x="1" y="2294"/>
                  </a:lnTo>
                  <a:lnTo>
                    <a:pt x="3973" y="1"/>
                  </a:lnTo>
                  <a:close/>
                </a:path>
              </a:pathLst>
            </a:custGeom>
            <a:gradFill>
              <a:gsLst>
                <a:gs pos="0">
                  <a:srgbClr val="FFFFFF">
                    <a:alpha val="11372"/>
                  </a:srgbClr>
                </a:gs>
                <a:gs pos="50000">
                  <a:srgbClr val="E354F7">
                    <a:alpha val="56862"/>
                  </a:srgbClr>
                </a:gs>
                <a:gs pos="100000">
                  <a:srgbClr val="10ECFF">
                    <a:alpha val="86274"/>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 name="Google Shape;1844;p52"/>
            <p:cNvSpPr/>
            <p:nvPr/>
          </p:nvSpPr>
          <p:spPr>
            <a:xfrm>
              <a:off x="3965950" y="1338525"/>
              <a:ext cx="99325" cy="120700"/>
            </a:xfrm>
            <a:custGeom>
              <a:avLst/>
              <a:gdLst/>
              <a:ahLst/>
              <a:cxnLst/>
              <a:rect l="l" t="t" r="r" b="b"/>
              <a:pathLst>
                <a:path w="3973" h="4828" extrusionOk="0">
                  <a:moveTo>
                    <a:pt x="3973" y="0"/>
                  </a:moveTo>
                  <a:lnTo>
                    <a:pt x="1" y="2295"/>
                  </a:lnTo>
                  <a:lnTo>
                    <a:pt x="1" y="4828"/>
                  </a:lnTo>
                  <a:lnTo>
                    <a:pt x="3973" y="2535"/>
                  </a:lnTo>
                  <a:lnTo>
                    <a:pt x="397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 name="Google Shape;1845;p52"/>
            <p:cNvSpPr/>
            <p:nvPr/>
          </p:nvSpPr>
          <p:spPr>
            <a:xfrm>
              <a:off x="3965950" y="1257450"/>
              <a:ext cx="99325" cy="89050"/>
            </a:xfrm>
            <a:custGeom>
              <a:avLst/>
              <a:gdLst/>
              <a:ahLst/>
              <a:cxnLst/>
              <a:rect l="l" t="t" r="r" b="b"/>
              <a:pathLst>
                <a:path w="3973" h="3562" extrusionOk="0">
                  <a:moveTo>
                    <a:pt x="3973" y="1"/>
                  </a:moveTo>
                  <a:lnTo>
                    <a:pt x="1" y="2294"/>
                  </a:lnTo>
                  <a:lnTo>
                    <a:pt x="1" y="3561"/>
                  </a:lnTo>
                  <a:lnTo>
                    <a:pt x="3973" y="1268"/>
                  </a:lnTo>
                  <a:lnTo>
                    <a:pt x="397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846;p52"/>
            <p:cNvSpPr/>
            <p:nvPr/>
          </p:nvSpPr>
          <p:spPr>
            <a:xfrm>
              <a:off x="3659025" y="1371300"/>
              <a:ext cx="99375" cy="120700"/>
            </a:xfrm>
            <a:custGeom>
              <a:avLst/>
              <a:gdLst/>
              <a:ahLst/>
              <a:cxnLst/>
              <a:rect l="l" t="t" r="r" b="b"/>
              <a:pathLst>
                <a:path w="3975" h="4828" extrusionOk="0">
                  <a:moveTo>
                    <a:pt x="3974" y="0"/>
                  </a:moveTo>
                  <a:lnTo>
                    <a:pt x="0" y="2295"/>
                  </a:lnTo>
                  <a:lnTo>
                    <a:pt x="0" y="4828"/>
                  </a:lnTo>
                  <a:lnTo>
                    <a:pt x="3974" y="2535"/>
                  </a:lnTo>
                  <a:lnTo>
                    <a:pt x="397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847;p52"/>
            <p:cNvSpPr/>
            <p:nvPr/>
          </p:nvSpPr>
          <p:spPr>
            <a:xfrm>
              <a:off x="3659025" y="1290225"/>
              <a:ext cx="99375" cy="89050"/>
            </a:xfrm>
            <a:custGeom>
              <a:avLst/>
              <a:gdLst/>
              <a:ahLst/>
              <a:cxnLst/>
              <a:rect l="l" t="t" r="r" b="b"/>
              <a:pathLst>
                <a:path w="3975" h="3562" extrusionOk="0">
                  <a:moveTo>
                    <a:pt x="3974" y="1"/>
                  </a:moveTo>
                  <a:lnTo>
                    <a:pt x="0" y="2294"/>
                  </a:lnTo>
                  <a:lnTo>
                    <a:pt x="0" y="3561"/>
                  </a:lnTo>
                  <a:lnTo>
                    <a:pt x="3974" y="1268"/>
                  </a:lnTo>
                  <a:lnTo>
                    <a:pt x="397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848;p52"/>
            <p:cNvSpPr/>
            <p:nvPr/>
          </p:nvSpPr>
          <p:spPr>
            <a:xfrm>
              <a:off x="4880000" y="2267575"/>
              <a:ext cx="802700" cy="317050"/>
            </a:xfrm>
            <a:custGeom>
              <a:avLst/>
              <a:gdLst/>
              <a:ahLst/>
              <a:cxnLst/>
              <a:rect l="l" t="t" r="r" b="b"/>
              <a:pathLst>
                <a:path w="32108" h="12682" extrusionOk="0">
                  <a:moveTo>
                    <a:pt x="12335" y="0"/>
                  </a:moveTo>
                  <a:lnTo>
                    <a:pt x="1" y="9098"/>
                  </a:lnTo>
                  <a:cubicBezTo>
                    <a:pt x="7930" y="12681"/>
                    <a:pt x="19369" y="12280"/>
                    <a:pt x="26487" y="8170"/>
                  </a:cubicBezTo>
                  <a:cubicBezTo>
                    <a:pt x="29481" y="6441"/>
                    <a:pt x="31451" y="4207"/>
                    <a:pt x="32108" y="1791"/>
                  </a:cubicBezTo>
                  <a:close/>
                </a:path>
              </a:pathLst>
            </a:custGeom>
            <a:gradFill>
              <a:gsLst>
                <a:gs pos="0">
                  <a:srgbClr val="AFCAE0"/>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 name="Google Shape;1849;p52"/>
            <p:cNvSpPr/>
            <p:nvPr/>
          </p:nvSpPr>
          <p:spPr>
            <a:xfrm>
              <a:off x="4640525" y="1980875"/>
              <a:ext cx="547875" cy="514175"/>
            </a:xfrm>
            <a:custGeom>
              <a:avLst/>
              <a:gdLst/>
              <a:ahLst/>
              <a:cxnLst/>
              <a:rect l="l" t="t" r="r" b="b"/>
              <a:pathLst>
                <a:path w="21915" h="20567" extrusionOk="0">
                  <a:moveTo>
                    <a:pt x="21914" y="11468"/>
                  </a:moveTo>
                  <a:lnTo>
                    <a:pt x="19462" y="1"/>
                  </a:lnTo>
                  <a:cubicBezTo>
                    <a:pt x="15037" y="317"/>
                    <a:pt x="10918" y="1477"/>
                    <a:pt x="7765" y="3298"/>
                  </a:cubicBezTo>
                  <a:cubicBezTo>
                    <a:pt x="0" y="7780"/>
                    <a:pt x="0" y="15156"/>
                    <a:pt x="7765" y="19638"/>
                  </a:cubicBezTo>
                  <a:cubicBezTo>
                    <a:pt x="8337" y="19968"/>
                    <a:pt x="8942" y="20279"/>
                    <a:pt x="9581" y="20566"/>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 name="Google Shape;1850;p52"/>
            <p:cNvSpPr/>
            <p:nvPr/>
          </p:nvSpPr>
          <p:spPr>
            <a:xfrm>
              <a:off x="5127075" y="1969975"/>
              <a:ext cx="580375" cy="342375"/>
            </a:xfrm>
            <a:custGeom>
              <a:avLst/>
              <a:gdLst/>
              <a:ahLst/>
              <a:cxnLst/>
              <a:rect l="l" t="t" r="r" b="b"/>
              <a:pathLst>
                <a:path w="23215" h="13695" extrusionOk="0">
                  <a:moveTo>
                    <a:pt x="2452" y="11904"/>
                  </a:moveTo>
                  <a:lnTo>
                    <a:pt x="22223" y="13695"/>
                  </a:lnTo>
                  <a:cubicBezTo>
                    <a:pt x="23215" y="10050"/>
                    <a:pt x="21123" y="6344"/>
                    <a:pt x="16604" y="3734"/>
                  </a:cubicBezTo>
                  <a:cubicBezTo>
                    <a:pt x="12247" y="1219"/>
                    <a:pt x="6114" y="1"/>
                    <a:pt x="0" y="437"/>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851;p52"/>
            <p:cNvSpPr/>
            <p:nvPr/>
          </p:nvSpPr>
          <p:spPr>
            <a:xfrm>
              <a:off x="4880000" y="2312325"/>
              <a:ext cx="802700" cy="434875"/>
            </a:xfrm>
            <a:custGeom>
              <a:avLst/>
              <a:gdLst/>
              <a:ahLst/>
              <a:cxnLst/>
              <a:rect l="l" t="t" r="r" b="b"/>
              <a:pathLst>
                <a:path w="32108" h="17395" extrusionOk="0">
                  <a:moveTo>
                    <a:pt x="26487" y="6380"/>
                  </a:moveTo>
                  <a:cubicBezTo>
                    <a:pt x="29481" y="4651"/>
                    <a:pt x="31451" y="2417"/>
                    <a:pt x="32108" y="1"/>
                  </a:cubicBezTo>
                  <a:lnTo>
                    <a:pt x="32108" y="6506"/>
                  </a:lnTo>
                  <a:cubicBezTo>
                    <a:pt x="31451" y="8920"/>
                    <a:pt x="29483" y="11155"/>
                    <a:pt x="26487" y="12884"/>
                  </a:cubicBezTo>
                  <a:cubicBezTo>
                    <a:pt x="19369" y="16995"/>
                    <a:pt x="7929" y="17395"/>
                    <a:pt x="1" y="13813"/>
                  </a:cubicBezTo>
                  <a:lnTo>
                    <a:pt x="1" y="7308"/>
                  </a:lnTo>
                  <a:cubicBezTo>
                    <a:pt x="7929" y="10891"/>
                    <a:pt x="19369" y="10490"/>
                    <a:pt x="26487" y="638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852;p52"/>
            <p:cNvSpPr/>
            <p:nvPr/>
          </p:nvSpPr>
          <p:spPr>
            <a:xfrm>
              <a:off x="4688550" y="2268900"/>
              <a:ext cx="191475" cy="388775"/>
            </a:xfrm>
            <a:custGeom>
              <a:avLst/>
              <a:gdLst/>
              <a:ahLst/>
              <a:cxnLst/>
              <a:rect l="l" t="t" r="r" b="b"/>
              <a:pathLst>
                <a:path w="7659" h="15551" extrusionOk="0">
                  <a:moveTo>
                    <a:pt x="5842" y="8117"/>
                  </a:moveTo>
                  <a:cubicBezTo>
                    <a:pt x="6414" y="8447"/>
                    <a:pt x="7020" y="8758"/>
                    <a:pt x="7659" y="9045"/>
                  </a:cubicBezTo>
                  <a:lnTo>
                    <a:pt x="7659" y="15550"/>
                  </a:lnTo>
                  <a:cubicBezTo>
                    <a:pt x="7021" y="15263"/>
                    <a:pt x="6416" y="14952"/>
                    <a:pt x="5842" y="14621"/>
                  </a:cubicBezTo>
                  <a:cubicBezTo>
                    <a:pt x="1938" y="12367"/>
                    <a:pt x="0" y="9381"/>
                    <a:pt x="23" y="6399"/>
                  </a:cubicBezTo>
                  <a:lnTo>
                    <a:pt x="23" y="104"/>
                  </a:lnTo>
                  <a:lnTo>
                    <a:pt x="23" y="0"/>
                  </a:lnTo>
                  <a:cubicBezTo>
                    <a:pt x="46" y="2947"/>
                    <a:pt x="1985" y="5890"/>
                    <a:pt x="5842" y="8117"/>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53" name="Google Shape;1853;p52"/>
          <p:cNvGrpSpPr/>
          <p:nvPr/>
        </p:nvGrpSpPr>
        <p:grpSpPr>
          <a:xfrm>
            <a:off x="4298281" y="3353160"/>
            <a:ext cx="547421" cy="516658"/>
            <a:chOff x="14531258" y="5042446"/>
            <a:chExt cx="202261" cy="190895"/>
          </a:xfrm>
        </p:grpSpPr>
        <p:sp>
          <p:nvSpPr>
            <p:cNvPr id="1854" name="Google Shape;1854;p52"/>
            <p:cNvSpPr/>
            <p:nvPr/>
          </p:nvSpPr>
          <p:spPr>
            <a:xfrm>
              <a:off x="14531258" y="5042446"/>
              <a:ext cx="202261" cy="190895"/>
            </a:xfrm>
            <a:custGeom>
              <a:avLst/>
              <a:gdLst/>
              <a:ahLst/>
              <a:cxnLst/>
              <a:rect l="l" t="t" r="r" b="b"/>
              <a:pathLst>
                <a:path w="11727" h="11068" extrusionOk="0">
                  <a:moveTo>
                    <a:pt x="5863" y="0"/>
                  </a:moveTo>
                  <a:cubicBezTo>
                    <a:pt x="2625" y="0"/>
                    <a:pt x="0" y="2478"/>
                    <a:pt x="0" y="5533"/>
                  </a:cubicBezTo>
                  <a:cubicBezTo>
                    <a:pt x="0" y="8590"/>
                    <a:pt x="2625" y="11068"/>
                    <a:pt x="5863" y="11068"/>
                  </a:cubicBezTo>
                  <a:cubicBezTo>
                    <a:pt x="9102" y="11068"/>
                    <a:pt x="11727" y="8590"/>
                    <a:pt x="11727" y="5533"/>
                  </a:cubicBezTo>
                  <a:cubicBezTo>
                    <a:pt x="11727" y="2478"/>
                    <a:pt x="9101" y="0"/>
                    <a:pt x="5863" y="0"/>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855;p52"/>
            <p:cNvSpPr/>
            <p:nvPr/>
          </p:nvSpPr>
          <p:spPr>
            <a:xfrm>
              <a:off x="14613499" y="5073787"/>
              <a:ext cx="85548" cy="110108"/>
            </a:xfrm>
            <a:custGeom>
              <a:avLst/>
              <a:gdLst/>
              <a:ahLst/>
              <a:cxnLst/>
              <a:rect l="l" t="t" r="r" b="b"/>
              <a:pathLst>
                <a:path w="4960" h="6384" extrusionOk="0">
                  <a:moveTo>
                    <a:pt x="1809" y="0"/>
                  </a:moveTo>
                  <a:cubicBezTo>
                    <a:pt x="1745" y="0"/>
                    <a:pt x="1681" y="16"/>
                    <a:pt x="1620" y="51"/>
                  </a:cubicBezTo>
                  <a:cubicBezTo>
                    <a:pt x="1366" y="201"/>
                    <a:pt x="1436" y="574"/>
                    <a:pt x="1449" y="809"/>
                  </a:cubicBezTo>
                  <a:cubicBezTo>
                    <a:pt x="1503" y="1785"/>
                    <a:pt x="913" y="2767"/>
                    <a:pt x="0" y="3227"/>
                  </a:cubicBezTo>
                  <a:cubicBezTo>
                    <a:pt x="0" y="3227"/>
                    <a:pt x="60" y="5306"/>
                    <a:pt x="47" y="6366"/>
                  </a:cubicBezTo>
                  <a:cubicBezTo>
                    <a:pt x="606" y="6376"/>
                    <a:pt x="1169" y="6384"/>
                    <a:pt x="1723" y="6384"/>
                  </a:cubicBezTo>
                  <a:cubicBezTo>
                    <a:pt x="2435" y="6384"/>
                    <a:pt x="3133" y="6370"/>
                    <a:pt x="3793" y="6328"/>
                  </a:cubicBezTo>
                  <a:cubicBezTo>
                    <a:pt x="4166" y="6304"/>
                    <a:pt x="4487" y="5746"/>
                    <a:pt x="4036" y="5569"/>
                  </a:cubicBezTo>
                  <a:cubicBezTo>
                    <a:pt x="4226" y="5477"/>
                    <a:pt x="4419" y="5389"/>
                    <a:pt x="4501" y="5188"/>
                  </a:cubicBezTo>
                  <a:cubicBezTo>
                    <a:pt x="4580" y="4996"/>
                    <a:pt x="4486" y="4738"/>
                    <a:pt x="4275" y="4690"/>
                  </a:cubicBezTo>
                  <a:lnTo>
                    <a:pt x="4275" y="4690"/>
                  </a:lnTo>
                  <a:cubicBezTo>
                    <a:pt x="4306" y="4697"/>
                    <a:pt x="4336" y="4700"/>
                    <a:pt x="4365" y="4700"/>
                  </a:cubicBezTo>
                  <a:cubicBezTo>
                    <a:pt x="4740" y="4700"/>
                    <a:pt x="4868" y="4113"/>
                    <a:pt x="4547" y="3915"/>
                  </a:cubicBezTo>
                  <a:cubicBezTo>
                    <a:pt x="4730" y="3768"/>
                    <a:pt x="4882" y="3573"/>
                    <a:pt x="4921" y="3349"/>
                  </a:cubicBezTo>
                  <a:cubicBezTo>
                    <a:pt x="4959" y="3125"/>
                    <a:pt x="4862" y="2873"/>
                    <a:pt x="4651" y="2764"/>
                  </a:cubicBezTo>
                  <a:cubicBezTo>
                    <a:pt x="4513" y="2693"/>
                    <a:pt x="4349" y="2690"/>
                    <a:pt x="4190" y="2689"/>
                  </a:cubicBezTo>
                  <a:lnTo>
                    <a:pt x="2596" y="2677"/>
                  </a:lnTo>
                  <a:cubicBezTo>
                    <a:pt x="2740" y="1892"/>
                    <a:pt x="2784" y="1037"/>
                    <a:pt x="2361" y="348"/>
                  </a:cubicBezTo>
                  <a:cubicBezTo>
                    <a:pt x="2262" y="187"/>
                    <a:pt x="2034" y="0"/>
                    <a:pt x="1809" y="0"/>
                  </a:cubicBez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856;p52"/>
            <p:cNvSpPr/>
            <p:nvPr/>
          </p:nvSpPr>
          <p:spPr>
            <a:xfrm>
              <a:off x="14572999" y="5129430"/>
              <a:ext cx="33322" cy="54123"/>
            </a:xfrm>
            <a:custGeom>
              <a:avLst/>
              <a:gdLst/>
              <a:ahLst/>
              <a:cxnLst/>
              <a:rect l="l" t="t" r="r" b="b"/>
              <a:pathLst>
                <a:path w="1932" h="3138" extrusionOk="0">
                  <a:moveTo>
                    <a:pt x="0" y="1"/>
                  </a:moveTo>
                  <a:lnTo>
                    <a:pt x="0" y="3138"/>
                  </a:lnTo>
                  <a:lnTo>
                    <a:pt x="1931" y="3138"/>
                  </a:lnTo>
                  <a:lnTo>
                    <a:pt x="1931" y="1"/>
                  </a:lnTo>
                  <a:close/>
                </a:path>
              </a:pathLst>
            </a:custGeom>
            <a:solidFill>
              <a:srgbClr val="FEFEF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57" name="Google Shape;1857;p52"/>
          <p:cNvGrpSpPr/>
          <p:nvPr/>
        </p:nvGrpSpPr>
        <p:grpSpPr>
          <a:xfrm>
            <a:off x="2984738" y="390517"/>
            <a:ext cx="2302905" cy="2714088"/>
            <a:chOff x="2984738" y="390517"/>
            <a:chExt cx="2302905" cy="2714088"/>
          </a:xfrm>
        </p:grpSpPr>
        <p:sp>
          <p:nvSpPr>
            <p:cNvPr id="1858" name="Google Shape;1858;p52"/>
            <p:cNvSpPr/>
            <p:nvPr/>
          </p:nvSpPr>
          <p:spPr>
            <a:xfrm>
              <a:off x="3245578" y="2015880"/>
              <a:ext cx="1737498" cy="1024379"/>
            </a:xfrm>
            <a:custGeom>
              <a:avLst/>
              <a:gdLst/>
              <a:ahLst/>
              <a:cxnLst/>
              <a:rect l="l" t="t" r="r" b="b"/>
              <a:pathLst>
                <a:path w="134742" h="79440" extrusionOk="0">
                  <a:moveTo>
                    <a:pt x="87745" y="549"/>
                  </a:moveTo>
                  <a:lnTo>
                    <a:pt x="132773" y="27055"/>
                  </a:lnTo>
                  <a:cubicBezTo>
                    <a:pt x="134742" y="28213"/>
                    <a:pt x="134722" y="31066"/>
                    <a:pt x="132738" y="32198"/>
                  </a:cubicBezTo>
                  <a:lnTo>
                    <a:pt x="50825" y="78918"/>
                  </a:lnTo>
                  <a:cubicBezTo>
                    <a:pt x="49912" y="79440"/>
                    <a:pt x="48790" y="79439"/>
                    <a:pt x="47878" y="78917"/>
                  </a:cubicBezTo>
                  <a:lnTo>
                    <a:pt x="2000" y="52682"/>
                  </a:lnTo>
                  <a:cubicBezTo>
                    <a:pt x="1" y="51539"/>
                    <a:pt x="6" y="48655"/>
                    <a:pt x="2008" y="47518"/>
                  </a:cubicBezTo>
                  <a:lnTo>
                    <a:pt x="84769" y="526"/>
                  </a:lnTo>
                  <a:cubicBezTo>
                    <a:pt x="85694" y="0"/>
                    <a:pt x="86828" y="9"/>
                    <a:pt x="87745" y="549"/>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59" name="Google Shape;1859;p52"/>
            <p:cNvGrpSpPr/>
            <p:nvPr/>
          </p:nvGrpSpPr>
          <p:grpSpPr>
            <a:xfrm>
              <a:off x="2984738" y="390517"/>
              <a:ext cx="2302905" cy="2714088"/>
              <a:chOff x="1580425" y="214225"/>
              <a:chExt cx="4464725" cy="5261900"/>
            </a:xfrm>
          </p:grpSpPr>
          <p:sp>
            <p:nvSpPr>
              <p:cNvPr id="1860" name="Google Shape;1860;p52"/>
              <p:cNvSpPr/>
              <p:nvPr/>
            </p:nvSpPr>
            <p:spPr>
              <a:xfrm>
                <a:off x="2524950" y="2326400"/>
                <a:ext cx="214625" cy="1680575"/>
              </a:xfrm>
              <a:custGeom>
                <a:avLst/>
                <a:gdLst/>
                <a:ahLst/>
                <a:cxnLst/>
                <a:rect l="l" t="t" r="r" b="b"/>
                <a:pathLst>
                  <a:path w="8585" h="67223" extrusionOk="0">
                    <a:moveTo>
                      <a:pt x="0" y="62201"/>
                    </a:moveTo>
                    <a:lnTo>
                      <a:pt x="0" y="0"/>
                    </a:lnTo>
                    <a:lnTo>
                      <a:pt x="8395" y="4733"/>
                    </a:lnTo>
                    <a:lnTo>
                      <a:pt x="8584" y="67223"/>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52"/>
              <p:cNvSpPr/>
              <p:nvPr/>
            </p:nvSpPr>
            <p:spPr>
              <a:xfrm>
                <a:off x="2734800" y="2321375"/>
                <a:ext cx="213675" cy="1685600"/>
              </a:xfrm>
              <a:custGeom>
                <a:avLst/>
                <a:gdLst/>
                <a:ahLst/>
                <a:cxnLst/>
                <a:rect l="l" t="t" r="r" b="b"/>
                <a:pathLst>
                  <a:path w="8547" h="67424" extrusionOk="0">
                    <a:moveTo>
                      <a:pt x="8546" y="1"/>
                    </a:moveTo>
                    <a:lnTo>
                      <a:pt x="1" y="4934"/>
                    </a:lnTo>
                    <a:lnTo>
                      <a:pt x="190" y="67424"/>
                    </a:lnTo>
                    <a:lnTo>
                      <a:pt x="8546" y="62402"/>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52"/>
              <p:cNvSpPr/>
              <p:nvPr/>
            </p:nvSpPr>
            <p:spPr>
              <a:xfrm>
                <a:off x="2524950" y="2200750"/>
                <a:ext cx="423525" cy="244000"/>
              </a:xfrm>
              <a:custGeom>
                <a:avLst/>
                <a:gdLst/>
                <a:ahLst/>
                <a:cxnLst/>
                <a:rect l="l" t="t" r="r" b="b"/>
                <a:pathLst>
                  <a:path w="16941" h="9760" extrusionOk="0">
                    <a:moveTo>
                      <a:pt x="0" y="5026"/>
                    </a:moveTo>
                    <a:lnTo>
                      <a:pt x="8470" y="0"/>
                    </a:lnTo>
                    <a:lnTo>
                      <a:pt x="16940" y="4826"/>
                    </a:lnTo>
                    <a:lnTo>
                      <a:pt x="8395" y="9759"/>
                    </a:lnTo>
                    <a:close/>
                  </a:path>
                </a:pathLst>
              </a:custGeom>
              <a:solidFill>
                <a:srgbClr val="15E5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 name="Google Shape;1863;p52"/>
              <p:cNvSpPr/>
              <p:nvPr/>
            </p:nvSpPr>
            <p:spPr>
              <a:xfrm>
                <a:off x="2052700" y="2973950"/>
                <a:ext cx="214575" cy="1297975"/>
              </a:xfrm>
              <a:custGeom>
                <a:avLst/>
                <a:gdLst/>
                <a:ahLst/>
                <a:cxnLst/>
                <a:rect l="l" t="t" r="r" b="b"/>
                <a:pathLst>
                  <a:path w="8583" h="51919" extrusionOk="0">
                    <a:moveTo>
                      <a:pt x="0" y="46897"/>
                    </a:moveTo>
                    <a:lnTo>
                      <a:pt x="0" y="1"/>
                    </a:lnTo>
                    <a:lnTo>
                      <a:pt x="8394" y="4734"/>
                    </a:lnTo>
                    <a:lnTo>
                      <a:pt x="8583" y="51919"/>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 name="Google Shape;1864;p52"/>
              <p:cNvSpPr/>
              <p:nvPr/>
            </p:nvSpPr>
            <p:spPr>
              <a:xfrm>
                <a:off x="2262525" y="2968950"/>
                <a:ext cx="213675" cy="1302975"/>
              </a:xfrm>
              <a:custGeom>
                <a:avLst/>
                <a:gdLst/>
                <a:ahLst/>
                <a:cxnLst/>
                <a:rect l="l" t="t" r="r" b="b"/>
                <a:pathLst>
                  <a:path w="8547" h="52119" extrusionOk="0">
                    <a:moveTo>
                      <a:pt x="8546" y="0"/>
                    </a:moveTo>
                    <a:lnTo>
                      <a:pt x="1" y="4934"/>
                    </a:lnTo>
                    <a:lnTo>
                      <a:pt x="190" y="52119"/>
                    </a:lnTo>
                    <a:lnTo>
                      <a:pt x="8546" y="47097"/>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 name="Google Shape;1865;p52"/>
              <p:cNvSpPr/>
              <p:nvPr/>
            </p:nvSpPr>
            <p:spPr>
              <a:xfrm>
                <a:off x="2052700" y="2848325"/>
                <a:ext cx="423500" cy="243975"/>
              </a:xfrm>
              <a:custGeom>
                <a:avLst/>
                <a:gdLst/>
                <a:ahLst/>
                <a:cxnLst/>
                <a:rect l="l" t="t" r="r" b="b"/>
                <a:pathLst>
                  <a:path w="16940" h="9759" extrusionOk="0">
                    <a:moveTo>
                      <a:pt x="0" y="5026"/>
                    </a:moveTo>
                    <a:lnTo>
                      <a:pt x="8470" y="1"/>
                    </a:lnTo>
                    <a:lnTo>
                      <a:pt x="16939" y="4825"/>
                    </a:lnTo>
                    <a:lnTo>
                      <a:pt x="8394" y="9759"/>
                    </a:lnTo>
                    <a:close/>
                  </a:path>
                </a:pathLst>
              </a:custGeom>
              <a:solidFill>
                <a:srgbClr val="15E5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 name="Google Shape;1866;p52"/>
              <p:cNvSpPr/>
              <p:nvPr/>
            </p:nvSpPr>
            <p:spPr>
              <a:xfrm>
                <a:off x="1580425" y="2753150"/>
                <a:ext cx="214600" cy="1783775"/>
              </a:xfrm>
              <a:custGeom>
                <a:avLst/>
                <a:gdLst/>
                <a:ahLst/>
                <a:cxnLst/>
                <a:rect l="l" t="t" r="r" b="b"/>
                <a:pathLst>
                  <a:path w="8584" h="71351" extrusionOk="0">
                    <a:moveTo>
                      <a:pt x="0" y="66329"/>
                    </a:moveTo>
                    <a:lnTo>
                      <a:pt x="0" y="1"/>
                    </a:lnTo>
                    <a:lnTo>
                      <a:pt x="8393" y="4733"/>
                    </a:lnTo>
                    <a:lnTo>
                      <a:pt x="8584" y="7135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 name="Google Shape;1867;p52"/>
              <p:cNvSpPr/>
              <p:nvPr/>
            </p:nvSpPr>
            <p:spPr>
              <a:xfrm>
                <a:off x="1790250" y="2748125"/>
                <a:ext cx="213650" cy="1788800"/>
              </a:xfrm>
              <a:custGeom>
                <a:avLst/>
                <a:gdLst/>
                <a:ahLst/>
                <a:cxnLst/>
                <a:rect l="l" t="t" r="r" b="b"/>
                <a:pathLst>
                  <a:path w="8546" h="71552" extrusionOk="0">
                    <a:moveTo>
                      <a:pt x="8546" y="0"/>
                    </a:moveTo>
                    <a:lnTo>
                      <a:pt x="0" y="4934"/>
                    </a:lnTo>
                    <a:lnTo>
                      <a:pt x="191" y="71551"/>
                    </a:lnTo>
                    <a:lnTo>
                      <a:pt x="8546" y="6653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 name="Google Shape;1868;p52"/>
              <p:cNvSpPr/>
              <p:nvPr/>
            </p:nvSpPr>
            <p:spPr>
              <a:xfrm>
                <a:off x="1580425" y="2627525"/>
                <a:ext cx="423475" cy="243950"/>
              </a:xfrm>
              <a:custGeom>
                <a:avLst/>
                <a:gdLst/>
                <a:ahLst/>
                <a:cxnLst/>
                <a:rect l="l" t="t" r="r" b="b"/>
                <a:pathLst>
                  <a:path w="16939" h="9758" extrusionOk="0">
                    <a:moveTo>
                      <a:pt x="0" y="5026"/>
                    </a:moveTo>
                    <a:lnTo>
                      <a:pt x="8470" y="0"/>
                    </a:lnTo>
                    <a:lnTo>
                      <a:pt x="16939" y="4824"/>
                    </a:lnTo>
                    <a:lnTo>
                      <a:pt x="8393" y="9758"/>
                    </a:lnTo>
                    <a:close/>
                  </a:path>
                </a:pathLst>
              </a:custGeom>
              <a:solidFill>
                <a:srgbClr val="15E5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 name="Google Shape;1869;p52"/>
              <p:cNvSpPr/>
              <p:nvPr/>
            </p:nvSpPr>
            <p:spPr>
              <a:xfrm>
                <a:off x="4127900" y="656450"/>
                <a:ext cx="353800" cy="491025"/>
              </a:xfrm>
              <a:custGeom>
                <a:avLst/>
                <a:gdLst/>
                <a:ahLst/>
                <a:cxnLst/>
                <a:rect l="l" t="t" r="r" b="b"/>
                <a:pathLst>
                  <a:path w="14152" h="19641" extrusionOk="0">
                    <a:moveTo>
                      <a:pt x="6583" y="1"/>
                    </a:moveTo>
                    <a:cubicBezTo>
                      <a:pt x="6855" y="5424"/>
                      <a:pt x="3908" y="8997"/>
                      <a:pt x="1" y="7980"/>
                    </a:cubicBezTo>
                    <a:cubicBezTo>
                      <a:pt x="3908" y="8997"/>
                      <a:pt x="7297" y="14217"/>
                      <a:pt x="7570" y="19640"/>
                    </a:cubicBezTo>
                    <a:cubicBezTo>
                      <a:pt x="7297" y="14217"/>
                      <a:pt x="10244" y="10645"/>
                      <a:pt x="14151" y="11661"/>
                    </a:cubicBezTo>
                    <a:cubicBezTo>
                      <a:pt x="10244" y="10644"/>
                      <a:pt x="6855" y="5424"/>
                      <a:pt x="6583" y="1"/>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 name="Google Shape;1870;p52"/>
              <p:cNvSpPr/>
              <p:nvPr/>
            </p:nvSpPr>
            <p:spPr>
              <a:xfrm>
                <a:off x="4316375" y="1185075"/>
                <a:ext cx="184875" cy="256575"/>
              </a:xfrm>
              <a:custGeom>
                <a:avLst/>
                <a:gdLst/>
                <a:ahLst/>
                <a:cxnLst/>
                <a:rect l="l" t="t" r="r" b="b"/>
                <a:pathLst>
                  <a:path w="7395" h="10263" extrusionOk="0">
                    <a:moveTo>
                      <a:pt x="3440" y="0"/>
                    </a:moveTo>
                    <a:cubicBezTo>
                      <a:pt x="3582" y="2834"/>
                      <a:pt x="2042" y="4701"/>
                      <a:pt x="0" y="4170"/>
                    </a:cubicBezTo>
                    <a:cubicBezTo>
                      <a:pt x="2042" y="4701"/>
                      <a:pt x="3813" y="7429"/>
                      <a:pt x="3955" y="10263"/>
                    </a:cubicBezTo>
                    <a:cubicBezTo>
                      <a:pt x="3813" y="7429"/>
                      <a:pt x="5353" y="5561"/>
                      <a:pt x="7394" y="6093"/>
                    </a:cubicBezTo>
                    <a:cubicBezTo>
                      <a:pt x="5353" y="5562"/>
                      <a:pt x="3582" y="2834"/>
                      <a:pt x="3440" y="0"/>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 name="Google Shape;1871;p52"/>
              <p:cNvSpPr/>
              <p:nvPr/>
            </p:nvSpPr>
            <p:spPr>
              <a:xfrm>
                <a:off x="4659725" y="1636925"/>
                <a:ext cx="561125" cy="658400"/>
              </a:xfrm>
              <a:custGeom>
                <a:avLst/>
                <a:gdLst/>
                <a:ahLst/>
                <a:cxnLst/>
                <a:rect l="l" t="t" r="r" b="b"/>
                <a:pathLst>
                  <a:path w="22445" h="26336" extrusionOk="0">
                    <a:moveTo>
                      <a:pt x="1" y="8120"/>
                    </a:moveTo>
                    <a:cubicBezTo>
                      <a:pt x="1" y="2343"/>
                      <a:pt x="6206" y="1"/>
                      <a:pt x="11984" y="2435"/>
                    </a:cubicBezTo>
                    <a:cubicBezTo>
                      <a:pt x="17761" y="4869"/>
                      <a:pt x="22444" y="11526"/>
                      <a:pt x="22444" y="17303"/>
                    </a:cubicBezTo>
                    <a:cubicBezTo>
                      <a:pt x="22444" y="23081"/>
                      <a:pt x="17336" y="26336"/>
                      <a:pt x="11559" y="23901"/>
                    </a:cubicBezTo>
                    <a:cubicBezTo>
                      <a:pt x="5780" y="21466"/>
                      <a:pt x="1" y="13898"/>
                      <a:pt x="1" y="812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 name="Google Shape;1872;p52"/>
              <p:cNvSpPr/>
              <p:nvPr/>
            </p:nvSpPr>
            <p:spPr>
              <a:xfrm>
                <a:off x="4641375" y="1681450"/>
                <a:ext cx="534600" cy="586875"/>
              </a:xfrm>
              <a:custGeom>
                <a:avLst/>
                <a:gdLst/>
                <a:ahLst/>
                <a:cxnLst/>
                <a:rect l="l" t="t" r="r" b="b"/>
                <a:pathLst>
                  <a:path w="21384" h="23475" extrusionOk="0">
                    <a:moveTo>
                      <a:pt x="17283" y="6391"/>
                    </a:moveTo>
                    <a:cubicBezTo>
                      <a:pt x="19438" y="9047"/>
                      <a:pt x="20809" y="12157"/>
                      <a:pt x="21096" y="15038"/>
                    </a:cubicBezTo>
                    <a:cubicBezTo>
                      <a:pt x="21384" y="17919"/>
                      <a:pt x="20563" y="20333"/>
                      <a:pt x="18815" y="21752"/>
                    </a:cubicBezTo>
                    <a:cubicBezTo>
                      <a:pt x="17067" y="23170"/>
                      <a:pt x="14535" y="23474"/>
                      <a:pt x="11776" y="22599"/>
                    </a:cubicBezTo>
                    <a:cubicBezTo>
                      <a:pt x="9017" y="21724"/>
                      <a:pt x="6255" y="19740"/>
                      <a:pt x="4101" y="17085"/>
                    </a:cubicBezTo>
                    <a:cubicBezTo>
                      <a:pt x="1947" y="14428"/>
                      <a:pt x="575" y="11319"/>
                      <a:pt x="288" y="8438"/>
                    </a:cubicBezTo>
                    <a:cubicBezTo>
                      <a:pt x="0" y="5557"/>
                      <a:pt x="820" y="3142"/>
                      <a:pt x="2569" y="1725"/>
                    </a:cubicBezTo>
                    <a:cubicBezTo>
                      <a:pt x="4316" y="306"/>
                      <a:pt x="6849" y="1"/>
                      <a:pt x="9608" y="876"/>
                    </a:cubicBezTo>
                    <a:cubicBezTo>
                      <a:pt x="12368" y="1752"/>
                      <a:pt x="15129" y="3736"/>
                      <a:pt x="17283" y="639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 name="Google Shape;1873;p52"/>
              <p:cNvSpPr/>
              <p:nvPr/>
            </p:nvSpPr>
            <p:spPr>
              <a:xfrm>
                <a:off x="4688625" y="1703575"/>
                <a:ext cx="440050" cy="542400"/>
              </a:xfrm>
              <a:custGeom>
                <a:avLst/>
                <a:gdLst/>
                <a:ahLst/>
                <a:cxnLst/>
                <a:rect l="l" t="t" r="r" b="b"/>
                <a:pathLst>
                  <a:path w="17602" h="21696" extrusionOk="0">
                    <a:moveTo>
                      <a:pt x="1" y="7140"/>
                    </a:moveTo>
                    <a:cubicBezTo>
                      <a:pt x="1" y="2279"/>
                      <a:pt x="3941" y="0"/>
                      <a:pt x="8801" y="2047"/>
                    </a:cubicBezTo>
                    <a:cubicBezTo>
                      <a:pt x="13662" y="4094"/>
                      <a:pt x="17602" y="9695"/>
                      <a:pt x="17602" y="14556"/>
                    </a:cubicBezTo>
                    <a:cubicBezTo>
                      <a:pt x="17602" y="19417"/>
                      <a:pt x="13661" y="21696"/>
                      <a:pt x="8801" y="19649"/>
                    </a:cubicBezTo>
                    <a:cubicBezTo>
                      <a:pt x="3941" y="17602"/>
                      <a:pt x="1" y="12000"/>
                      <a:pt x="1" y="7140"/>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 name="Google Shape;1874;p52"/>
              <p:cNvSpPr/>
              <p:nvPr/>
            </p:nvSpPr>
            <p:spPr>
              <a:xfrm>
                <a:off x="4689975" y="1734825"/>
                <a:ext cx="437425" cy="480150"/>
              </a:xfrm>
              <a:custGeom>
                <a:avLst/>
                <a:gdLst/>
                <a:ahLst/>
                <a:cxnLst/>
                <a:rect l="l" t="t" r="r" b="b"/>
                <a:pathLst>
                  <a:path w="17497" h="19206" fill="none" extrusionOk="0">
                    <a:moveTo>
                      <a:pt x="14141" y="5230"/>
                    </a:moveTo>
                    <a:cubicBezTo>
                      <a:pt x="15903" y="7402"/>
                      <a:pt x="17025" y="9947"/>
                      <a:pt x="17261" y="12304"/>
                    </a:cubicBezTo>
                    <a:cubicBezTo>
                      <a:pt x="17496" y="14661"/>
                      <a:pt x="16825" y="16635"/>
                      <a:pt x="15394" y="17796"/>
                    </a:cubicBezTo>
                    <a:cubicBezTo>
                      <a:pt x="13964" y="18956"/>
                      <a:pt x="11892" y="19205"/>
                      <a:pt x="9635" y="18490"/>
                    </a:cubicBezTo>
                    <a:cubicBezTo>
                      <a:pt x="7377" y="17773"/>
                      <a:pt x="5119" y="16151"/>
                      <a:pt x="3356" y="13978"/>
                    </a:cubicBezTo>
                    <a:cubicBezTo>
                      <a:pt x="1593" y="11805"/>
                      <a:pt x="471" y="9261"/>
                      <a:pt x="236" y="6904"/>
                    </a:cubicBezTo>
                    <a:cubicBezTo>
                      <a:pt x="1" y="4547"/>
                      <a:pt x="672" y="2571"/>
                      <a:pt x="2102" y="1410"/>
                    </a:cubicBezTo>
                    <a:cubicBezTo>
                      <a:pt x="3533" y="251"/>
                      <a:pt x="5603" y="1"/>
                      <a:pt x="7861" y="717"/>
                    </a:cubicBezTo>
                    <a:cubicBezTo>
                      <a:pt x="10119" y="1433"/>
                      <a:pt x="12378" y="3056"/>
                      <a:pt x="14141" y="5230"/>
                    </a:cubicBezTo>
                    <a:close/>
                  </a:path>
                </a:pathLst>
              </a:custGeom>
              <a:noFill/>
              <a:ln w="175" cap="flat" cmpd="sng">
                <a:solidFill>
                  <a:srgbClr val="FFBE00"/>
                </a:solidFill>
                <a:prstDash val="solid"/>
                <a:miter lim="112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 name="Google Shape;1875;p52"/>
              <p:cNvSpPr/>
              <p:nvPr/>
            </p:nvSpPr>
            <p:spPr>
              <a:xfrm>
                <a:off x="4822850" y="1829975"/>
                <a:ext cx="171625" cy="289625"/>
              </a:xfrm>
              <a:custGeom>
                <a:avLst/>
                <a:gdLst/>
                <a:ahLst/>
                <a:cxnLst/>
                <a:rect l="l" t="t" r="r" b="b"/>
                <a:pathLst>
                  <a:path w="6865" h="11585" extrusionOk="0">
                    <a:moveTo>
                      <a:pt x="2638" y="2847"/>
                    </a:moveTo>
                    <a:cubicBezTo>
                      <a:pt x="2726" y="2847"/>
                      <a:pt x="2826" y="2857"/>
                      <a:pt x="2937" y="2879"/>
                    </a:cubicBezTo>
                    <a:lnTo>
                      <a:pt x="2937" y="4554"/>
                    </a:lnTo>
                    <a:cubicBezTo>
                      <a:pt x="2418" y="4170"/>
                      <a:pt x="2064" y="3797"/>
                      <a:pt x="2064" y="3384"/>
                    </a:cubicBezTo>
                    <a:cubicBezTo>
                      <a:pt x="2064" y="3065"/>
                      <a:pt x="2231" y="2847"/>
                      <a:pt x="2638" y="2847"/>
                    </a:cubicBezTo>
                    <a:close/>
                    <a:moveTo>
                      <a:pt x="4116" y="7079"/>
                    </a:moveTo>
                    <a:cubicBezTo>
                      <a:pt x="4623" y="7470"/>
                      <a:pt x="4965" y="7839"/>
                      <a:pt x="4965" y="8251"/>
                    </a:cubicBezTo>
                    <a:cubicBezTo>
                      <a:pt x="4965" y="8554"/>
                      <a:pt x="4797" y="8741"/>
                      <a:pt x="4425" y="8741"/>
                    </a:cubicBezTo>
                    <a:cubicBezTo>
                      <a:pt x="4334" y="8741"/>
                      <a:pt x="4231" y="8730"/>
                      <a:pt x="4116" y="8707"/>
                    </a:cubicBezTo>
                    <a:lnTo>
                      <a:pt x="4116" y="7079"/>
                    </a:lnTo>
                    <a:close/>
                    <a:moveTo>
                      <a:pt x="2937" y="1"/>
                    </a:moveTo>
                    <a:lnTo>
                      <a:pt x="2937" y="1311"/>
                    </a:lnTo>
                    <a:cubicBezTo>
                      <a:pt x="2484" y="1171"/>
                      <a:pt x="2087" y="1107"/>
                      <a:pt x="1746" y="1107"/>
                    </a:cubicBezTo>
                    <a:cubicBezTo>
                      <a:pt x="686" y="1107"/>
                      <a:pt x="166" y="1732"/>
                      <a:pt x="166" y="2679"/>
                    </a:cubicBezTo>
                    <a:cubicBezTo>
                      <a:pt x="166" y="4365"/>
                      <a:pt x="1627" y="5419"/>
                      <a:pt x="2937" y="6287"/>
                    </a:cubicBezTo>
                    <a:lnTo>
                      <a:pt x="2937" y="8258"/>
                    </a:lnTo>
                    <a:cubicBezTo>
                      <a:pt x="2088" y="7817"/>
                      <a:pt x="1238" y="7141"/>
                      <a:pt x="649" y="6456"/>
                    </a:cubicBezTo>
                    <a:lnTo>
                      <a:pt x="0" y="7621"/>
                    </a:lnTo>
                    <a:cubicBezTo>
                      <a:pt x="649" y="8402"/>
                      <a:pt x="1769" y="9239"/>
                      <a:pt x="2937" y="9802"/>
                    </a:cubicBezTo>
                    <a:lnTo>
                      <a:pt x="2937" y="11088"/>
                    </a:lnTo>
                    <a:lnTo>
                      <a:pt x="4116" y="11585"/>
                    </a:lnTo>
                    <a:lnTo>
                      <a:pt x="4116" y="10264"/>
                    </a:lnTo>
                    <a:cubicBezTo>
                      <a:pt x="4561" y="10398"/>
                      <a:pt x="4951" y="10460"/>
                      <a:pt x="5286" y="10460"/>
                    </a:cubicBezTo>
                    <a:cubicBezTo>
                      <a:pt x="6347" y="10460"/>
                      <a:pt x="6865" y="9841"/>
                      <a:pt x="6865" y="8909"/>
                    </a:cubicBezTo>
                    <a:cubicBezTo>
                      <a:pt x="6865" y="7247"/>
                      <a:pt x="5426" y="6205"/>
                      <a:pt x="4116" y="5346"/>
                    </a:cubicBezTo>
                    <a:lnTo>
                      <a:pt x="4116" y="3341"/>
                    </a:lnTo>
                    <a:cubicBezTo>
                      <a:pt x="4706" y="3660"/>
                      <a:pt x="5319" y="4118"/>
                      <a:pt x="5920" y="4714"/>
                    </a:cubicBezTo>
                    <a:lnTo>
                      <a:pt x="6510" y="3512"/>
                    </a:lnTo>
                    <a:cubicBezTo>
                      <a:pt x="5862" y="2826"/>
                      <a:pt x="5001" y="2227"/>
                      <a:pt x="4116" y="1784"/>
                    </a:cubicBezTo>
                    <a:lnTo>
                      <a:pt x="4116" y="497"/>
                    </a:lnTo>
                    <a:lnTo>
                      <a:pt x="2937"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 name="Google Shape;1876;p52"/>
              <p:cNvSpPr/>
              <p:nvPr/>
            </p:nvSpPr>
            <p:spPr>
              <a:xfrm>
                <a:off x="3319125" y="4126500"/>
                <a:ext cx="2122950" cy="1349625"/>
              </a:xfrm>
              <a:custGeom>
                <a:avLst/>
                <a:gdLst/>
                <a:ahLst/>
                <a:cxnLst/>
                <a:rect l="l" t="t" r="r" b="b"/>
                <a:pathLst>
                  <a:path w="84918" h="53985" extrusionOk="0">
                    <a:moveTo>
                      <a:pt x="84784" y="42"/>
                    </a:moveTo>
                    <a:cubicBezTo>
                      <a:pt x="84568" y="767"/>
                      <a:pt x="84077" y="1380"/>
                      <a:pt x="83418" y="1753"/>
                    </a:cubicBezTo>
                    <a:lnTo>
                      <a:pt x="1505" y="48473"/>
                    </a:lnTo>
                    <a:cubicBezTo>
                      <a:pt x="1047" y="48735"/>
                      <a:pt x="528" y="48869"/>
                      <a:pt x="1" y="48862"/>
                    </a:cubicBezTo>
                    <a:lnTo>
                      <a:pt x="1" y="53978"/>
                    </a:lnTo>
                    <a:cubicBezTo>
                      <a:pt x="528" y="53985"/>
                      <a:pt x="1047" y="53851"/>
                      <a:pt x="1505" y="53589"/>
                    </a:cubicBezTo>
                    <a:lnTo>
                      <a:pt x="83417" y="6868"/>
                    </a:lnTo>
                    <a:cubicBezTo>
                      <a:pt x="84361" y="6329"/>
                      <a:pt x="84855" y="5401"/>
                      <a:pt x="84908" y="4453"/>
                    </a:cubicBezTo>
                    <a:lnTo>
                      <a:pt x="84918" y="4453"/>
                    </a:lnTo>
                    <a:lnTo>
                      <a:pt x="8491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 name="Google Shape;1877;p52"/>
              <p:cNvSpPr/>
              <p:nvPr/>
            </p:nvSpPr>
            <p:spPr>
              <a:xfrm>
                <a:off x="2097775" y="4619175"/>
                <a:ext cx="1221375" cy="856775"/>
              </a:xfrm>
              <a:custGeom>
                <a:avLst/>
                <a:gdLst/>
                <a:ahLst/>
                <a:cxnLst/>
                <a:rect l="l" t="t" r="r" b="b"/>
                <a:pathLst>
                  <a:path w="48855" h="34271" extrusionOk="0">
                    <a:moveTo>
                      <a:pt x="47412" y="28765"/>
                    </a:moveTo>
                    <a:lnTo>
                      <a:pt x="1534" y="2530"/>
                    </a:lnTo>
                    <a:cubicBezTo>
                      <a:pt x="561" y="1974"/>
                      <a:pt x="66" y="1004"/>
                      <a:pt x="43" y="25"/>
                    </a:cubicBezTo>
                    <a:lnTo>
                      <a:pt x="1" y="0"/>
                    </a:lnTo>
                    <a:lnTo>
                      <a:pt x="1" y="5062"/>
                    </a:lnTo>
                    <a:lnTo>
                      <a:pt x="39" y="5038"/>
                    </a:lnTo>
                    <a:cubicBezTo>
                      <a:pt x="30" y="6052"/>
                      <a:pt x="527" y="7071"/>
                      <a:pt x="1534" y="7646"/>
                    </a:cubicBezTo>
                    <a:lnTo>
                      <a:pt x="47412" y="33881"/>
                    </a:lnTo>
                    <a:cubicBezTo>
                      <a:pt x="47851" y="34132"/>
                      <a:pt x="48349" y="34266"/>
                      <a:pt x="48855" y="34271"/>
                    </a:cubicBezTo>
                    <a:lnTo>
                      <a:pt x="48855" y="29155"/>
                    </a:lnTo>
                    <a:cubicBezTo>
                      <a:pt x="48349" y="29150"/>
                      <a:pt x="47851" y="29016"/>
                      <a:pt x="47412" y="28765"/>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 name="Google Shape;1878;p52"/>
              <p:cNvSpPr/>
              <p:nvPr/>
            </p:nvSpPr>
            <p:spPr>
              <a:xfrm>
                <a:off x="2097775" y="4619175"/>
                <a:ext cx="1221375" cy="856775"/>
              </a:xfrm>
              <a:custGeom>
                <a:avLst/>
                <a:gdLst/>
                <a:ahLst/>
                <a:cxnLst/>
                <a:rect l="l" t="t" r="r" b="b"/>
                <a:pathLst>
                  <a:path w="48855" h="34271" extrusionOk="0">
                    <a:moveTo>
                      <a:pt x="47412" y="28765"/>
                    </a:moveTo>
                    <a:lnTo>
                      <a:pt x="1534" y="2530"/>
                    </a:lnTo>
                    <a:cubicBezTo>
                      <a:pt x="561" y="1974"/>
                      <a:pt x="66" y="1004"/>
                      <a:pt x="43" y="25"/>
                    </a:cubicBezTo>
                    <a:lnTo>
                      <a:pt x="1" y="0"/>
                    </a:lnTo>
                    <a:lnTo>
                      <a:pt x="1" y="5062"/>
                    </a:lnTo>
                    <a:lnTo>
                      <a:pt x="39" y="5038"/>
                    </a:lnTo>
                    <a:cubicBezTo>
                      <a:pt x="30" y="6052"/>
                      <a:pt x="527" y="7071"/>
                      <a:pt x="1534" y="7646"/>
                    </a:cubicBezTo>
                    <a:lnTo>
                      <a:pt x="47412" y="33881"/>
                    </a:lnTo>
                    <a:cubicBezTo>
                      <a:pt x="47851" y="34132"/>
                      <a:pt x="48349" y="34266"/>
                      <a:pt x="48855" y="34271"/>
                    </a:cubicBezTo>
                    <a:lnTo>
                      <a:pt x="48855" y="29155"/>
                    </a:lnTo>
                    <a:cubicBezTo>
                      <a:pt x="48349" y="29150"/>
                      <a:pt x="47851" y="29016"/>
                      <a:pt x="47412" y="2876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 name="Google Shape;1879;p52"/>
              <p:cNvSpPr/>
              <p:nvPr/>
            </p:nvSpPr>
            <p:spPr>
              <a:xfrm>
                <a:off x="3771175" y="2821750"/>
                <a:ext cx="349550" cy="1103525"/>
              </a:xfrm>
              <a:custGeom>
                <a:avLst/>
                <a:gdLst/>
                <a:ahLst/>
                <a:cxnLst/>
                <a:rect l="l" t="t" r="r" b="b"/>
                <a:pathLst>
                  <a:path w="13982" h="44141" extrusionOk="0">
                    <a:moveTo>
                      <a:pt x="13981" y="12380"/>
                    </a:moveTo>
                    <a:cubicBezTo>
                      <a:pt x="13981" y="5542"/>
                      <a:pt x="10852" y="0"/>
                      <a:pt x="6991" y="0"/>
                    </a:cubicBezTo>
                    <a:cubicBezTo>
                      <a:pt x="3130" y="0"/>
                      <a:pt x="0" y="5542"/>
                      <a:pt x="0" y="12380"/>
                    </a:cubicBezTo>
                    <a:cubicBezTo>
                      <a:pt x="0" y="19217"/>
                      <a:pt x="6991" y="44140"/>
                      <a:pt x="6991" y="44140"/>
                    </a:cubicBezTo>
                    <a:cubicBezTo>
                      <a:pt x="6991" y="44140"/>
                      <a:pt x="13981" y="19217"/>
                      <a:pt x="13981" y="12380"/>
                    </a:cubicBezTo>
                    <a:close/>
                  </a:path>
                </a:pathLst>
              </a:custGeom>
              <a:gradFill>
                <a:gsLst>
                  <a:gs pos="0">
                    <a:srgbClr val="FFFFFF">
                      <a:alpha val="11372"/>
                    </a:srgbClr>
                  </a:gs>
                  <a:gs pos="50000">
                    <a:srgbClr val="E354F7">
                      <a:alpha val="56862"/>
                    </a:srgbClr>
                  </a:gs>
                  <a:gs pos="100000">
                    <a:srgbClr val="10ECFF">
                      <a:alpha val="86274"/>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 name="Google Shape;1880;p52"/>
              <p:cNvSpPr/>
              <p:nvPr/>
            </p:nvSpPr>
            <p:spPr>
              <a:xfrm>
                <a:off x="3213000" y="2116500"/>
                <a:ext cx="505850" cy="516975"/>
              </a:xfrm>
              <a:custGeom>
                <a:avLst/>
                <a:gdLst/>
                <a:ahLst/>
                <a:cxnLst/>
                <a:rect l="l" t="t" r="r" b="b"/>
                <a:pathLst>
                  <a:path w="20234" h="20679" extrusionOk="0">
                    <a:moveTo>
                      <a:pt x="18584" y="1"/>
                    </a:moveTo>
                    <a:lnTo>
                      <a:pt x="866" y="10692"/>
                    </a:lnTo>
                    <a:lnTo>
                      <a:pt x="998" y="19179"/>
                    </a:lnTo>
                    <a:lnTo>
                      <a:pt x="383" y="19122"/>
                    </a:lnTo>
                    <a:lnTo>
                      <a:pt x="1" y="20214"/>
                    </a:lnTo>
                    <a:lnTo>
                      <a:pt x="1210" y="20653"/>
                    </a:lnTo>
                    <a:lnTo>
                      <a:pt x="1212" y="20651"/>
                    </a:lnTo>
                    <a:cubicBezTo>
                      <a:pt x="1331" y="20679"/>
                      <a:pt x="1477" y="20653"/>
                      <a:pt x="1576" y="20550"/>
                    </a:cubicBezTo>
                    <a:lnTo>
                      <a:pt x="6852" y="15040"/>
                    </a:lnTo>
                    <a:lnTo>
                      <a:pt x="20234" y="10682"/>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 name="Google Shape;1881;p52"/>
              <p:cNvSpPr/>
              <p:nvPr/>
            </p:nvSpPr>
            <p:spPr>
              <a:xfrm>
                <a:off x="3203550" y="2105350"/>
                <a:ext cx="484200" cy="518675"/>
              </a:xfrm>
              <a:custGeom>
                <a:avLst/>
                <a:gdLst/>
                <a:ahLst/>
                <a:cxnLst/>
                <a:rect l="l" t="t" r="r" b="b"/>
                <a:pathLst>
                  <a:path w="19368" h="20747" extrusionOk="0">
                    <a:moveTo>
                      <a:pt x="0" y="10693"/>
                    </a:moveTo>
                    <a:lnTo>
                      <a:pt x="17717" y="1"/>
                    </a:lnTo>
                    <a:lnTo>
                      <a:pt x="19368" y="10683"/>
                    </a:lnTo>
                    <a:lnTo>
                      <a:pt x="5986" y="15041"/>
                    </a:lnTo>
                    <a:lnTo>
                      <a:pt x="709" y="20550"/>
                    </a:lnTo>
                    <a:cubicBezTo>
                      <a:pt x="522" y="20746"/>
                      <a:pt x="154" y="20678"/>
                      <a:pt x="150" y="20447"/>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52"/>
              <p:cNvSpPr/>
              <p:nvPr/>
            </p:nvSpPr>
            <p:spPr>
              <a:xfrm>
                <a:off x="3665375" y="2791150"/>
                <a:ext cx="554725" cy="258675"/>
              </a:xfrm>
              <a:custGeom>
                <a:avLst/>
                <a:gdLst/>
                <a:ahLst/>
                <a:cxnLst/>
                <a:rect l="l" t="t" r="r" b="b"/>
                <a:pathLst>
                  <a:path w="22189" h="10347" extrusionOk="0">
                    <a:moveTo>
                      <a:pt x="22188" y="8354"/>
                    </a:moveTo>
                    <a:cubicBezTo>
                      <a:pt x="22188" y="8354"/>
                      <a:pt x="18945" y="10347"/>
                      <a:pt x="11094" y="10347"/>
                    </a:cubicBezTo>
                    <a:cubicBezTo>
                      <a:pt x="4273" y="10347"/>
                      <a:pt x="0" y="8354"/>
                      <a:pt x="0" y="8354"/>
                    </a:cubicBezTo>
                    <a:lnTo>
                      <a:pt x="2135" y="1"/>
                    </a:lnTo>
                    <a:lnTo>
                      <a:pt x="19752"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52"/>
              <p:cNvSpPr/>
              <p:nvPr/>
            </p:nvSpPr>
            <p:spPr>
              <a:xfrm>
                <a:off x="3682650" y="2791150"/>
                <a:ext cx="520150" cy="173300"/>
              </a:xfrm>
              <a:custGeom>
                <a:avLst/>
                <a:gdLst/>
                <a:ahLst/>
                <a:cxnLst/>
                <a:rect l="l" t="t" r="r" b="b"/>
                <a:pathLst>
                  <a:path w="20806" h="6932" extrusionOk="0">
                    <a:moveTo>
                      <a:pt x="20805" y="4676"/>
                    </a:moveTo>
                    <a:cubicBezTo>
                      <a:pt x="20805" y="4676"/>
                      <a:pt x="18642" y="6256"/>
                      <a:pt x="13324" y="6490"/>
                    </a:cubicBezTo>
                    <a:cubicBezTo>
                      <a:pt x="3335" y="6932"/>
                      <a:pt x="0" y="4676"/>
                      <a:pt x="0" y="4676"/>
                    </a:cubicBezTo>
                    <a:lnTo>
                      <a:pt x="0" y="1"/>
                    </a:lnTo>
                    <a:lnTo>
                      <a:pt x="2080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884;p52"/>
              <p:cNvSpPr/>
              <p:nvPr/>
            </p:nvSpPr>
            <p:spPr>
              <a:xfrm>
                <a:off x="2915625" y="823050"/>
                <a:ext cx="2054175" cy="2040900"/>
              </a:xfrm>
              <a:custGeom>
                <a:avLst/>
                <a:gdLst/>
                <a:ahLst/>
                <a:cxnLst/>
                <a:rect l="l" t="t" r="r" b="b"/>
                <a:pathLst>
                  <a:path w="82167" h="81636" extrusionOk="0">
                    <a:moveTo>
                      <a:pt x="41084" y="1"/>
                    </a:moveTo>
                    <a:cubicBezTo>
                      <a:pt x="1" y="47771"/>
                      <a:pt x="30176" y="80356"/>
                      <a:pt x="30176" y="80356"/>
                    </a:cubicBezTo>
                    <a:cubicBezTo>
                      <a:pt x="30176" y="80356"/>
                      <a:pt x="36328" y="81636"/>
                      <a:pt x="41083" y="81636"/>
                    </a:cubicBezTo>
                    <a:cubicBezTo>
                      <a:pt x="46383" y="81636"/>
                      <a:pt x="51991" y="80356"/>
                      <a:pt x="51991" y="80356"/>
                    </a:cubicBezTo>
                    <a:cubicBezTo>
                      <a:pt x="51991" y="80356"/>
                      <a:pt x="82167" y="47771"/>
                      <a:pt x="41084" y="1"/>
                    </a:cubicBez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 name="Google Shape;1885;p52"/>
              <p:cNvSpPr/>
              <p:nvPr/>
            </p:nvSpPr>
            <p:spPr>
              <a:xfrm>
                <a:off x="4220075" y="2164650"/>
                <a:ext cx="591500" cy="680150"/>
              </a:xfrm>
              <a:custGeom>
                <a:avLst/>
                <a:gdLst/>
                <a:ahLst/>
                <a:cxnLst/>
                <a:rect l="l" t="t" r="r" b="b"/>
                <a:pathLst>
                  <a:path w="23660" h="27206" extrusionOk="0">
                    <a:moveTo>
                      <a:pt x="23633" y="25796"/>
                    </a:moveTo>
                    <a:lnTo>
                      <a:pt x="22226" y="11790"/>
                    </a:lnTo>
                    <a:lnTo>
                      <a:pt x="1272" y="0"/>
                    </a:lnTo>
                    <a:lnTo>
                      <a:pt x="0" y="710"/>
                    </a:lnTo>
                    <a:lnTo>
                      <a:pt x="240" y="1388"/>
                    </a:lnTo>
                    <a:lnTo>
                      <a:pt x="791" y="1343"/>
                    </a:lnTo>
                    <a:lnTo>
                      <a:pt x="781" y="14729"/>
                    </a:lnTo>
                    <a:lnTo>
                      <a:pt x="16262" y="18842"/>
                    </a:lnTo>
                    <a:lnTo>
                      <a:pt x="21906" y="24735"/>
                    </a:lnTo>
                    <a:lnTo>
                      <a:pt x="22413" y="27206"/>
                    </a:lnTo>
                    <a:lnTo>
                      <a:pt x="23406" y="26581"/>
                    </a:lnTo>
                    <a:cubicBezTo>
                      <a:pt x="23578" y="26358"/>
                      <a:pt x="23659" y="26077"/>
                      <a:pt x="23633" y="25796"/>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 name="Google Shape;1886;p52"/>
              <p:cNvSpPr/>
              <p:nvPr/>
            </p:nvSpPr>
            <p:spPr>
              <a:xfrm>
                <a:off x="4215100" y="2182375"/>
                <a:ext cx="569900" cy="666800"/>
              </a:xfrm>
              <a:custGeom>
                <a:avLst/>
                <a:gdLst/>
                <a:ahLst/>
                <a:cxnLst/>
                <a:rect l="l" t="t" r="r" b="b"/>
                <a:pathLst>
                  <a:path w="22796" h="26672" extrusionOk="0">
                    <a:moveTo>
                      <a:pt x="21445" y="12397"/>
                    </a:moveTo>
                    <a:lnTo>
                      <a:pt x="199" y="1"/>
                    </a:lnTo>
                    <a:lnTo>
                      <a:pt x="1" y="15334"/>
                    </a:lnTo>
                    <a:lnTo>
                      <a:pt x="15481" y="19449"/>
                    </a:lnTo>
                    <a:lnTo>
                      <a:pt x="22163" y="26424"/>
                    </a:lnTo>
                    <a:cubicBezTo>
                      <a:pt x="22399" y="26672"/>
                      <a:pt x="22796" y="26518"/>
                      <a:pt x="22765" y="26192"/>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52"/>
              <p:cNvSpPr/>
              <p:nvPr/>
            </p:nvSpPr>
            <p:spPr>
              <a:xfrm>
                <a:off x="3550150" y="823050"/>
                <a:ext cx="796400" cy="754400"/>
              </a:xfrm>
              <a:custGeom>
                <a:avLst/>
                <a:gdLst/>
                <a:ahLst/>
                <a:cxnLst/>
                <a:rect l="l" t="t" r="r" b="b"/>
                <a:pathLst>
                  <a:path w="31856" h="30176" extrusionOk="0">
                    <a:moveTo>
                      <a:pt x="31856" y="24912"/>
                    </a:moveTo>
                    <a:cubicBezTo>
                      <a:pt x="28490" y="17204"/>
                      <a:pt x="23326" y="8865"/>
                      <a:pt x="15703" y="1"/>
                    </a:cubicBezTo>
                    <a:cubicBezTo>
                      <a:pt x="8408" y="8482"/>
                      <a:pt x="3370" y="16482"/>
                      <a:pt x="0" y="23908"/>
                    </a:cubicBezTo>
                    <a:cubicBezTo>
                      <a:pt x="4256" y="26099"/>
                      <a:pt x="15306" y="30175"/>
                      <a:pt x="31856" y="2491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52"/>
              <p:cNvSpPr/>
              <p:nvPr/>
            </p:nvSpPr>
            <p:spPr>
              <a:xfrm>
                <a:off x="3726600" y="2863950"/>
                <a:ext cx="39725" cy="39700"/>
              </a:xfrm>
              <a:custGeom>
                <a:avLst/>
                <a:gdLst/>
                <a:ahLst/>
                <a:cxnLst/>
                <a:rect l="l" t="t" r="r" b="b"/>
                <a:pathLst>
                  <a:path w="1589" h="1588" extrusionOk="0">
                    <a:moveTo>
                      <a:pt x="794" y="0"/>
                    </a:moveTo>
                    <a:cubicBezTo>
                      <a:pt x="356" y="0"/>
                      <a:pt x="1" y="355"/>
                      <a:pt x="1" y="794"/>
                    </a:cubicBezTo>
                    <a:cubicBezTo>
                      <a:pt x="1" y="1233"/>
                      <a:pt x="356" y="1587"/>
                      <a:pt x="794" y="1587"/>
                    </a:cubicBezTo>
                    <a:cubicBezTo>
                      <a:pt x="1233" y="1587"/>
                      <a:pt x="1588" y="1233"/>
                      <a:pt x="1588" y="794"/>
                    </a:cubicBezTo>
                    <a:cubicBezTo>
                      <a:pt x="1588" y="355"/>
                      <a:pt x="1233" y="0"/>
                      <a:pt x="79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52"/>
              <p:cNvSpPr/>
              <p:nvPr/>
            </p:nvSpPr>
            <p:spPr>
              <a:xfrm>
                <a:off x="3822525" y="2876750"/>
                <a:ext cx="39725" cy="39725"/>
              </a:xfrm>
              <a:custGeom>
                <a:avLst/>
                <a:gdLst/>
                <a:ahLst/>
                <a:cxnLst/>
                <a:rect l="l" t="t" r="r" b="b"/>
                <a:pathLst>
                  <a:path w="1589" h="1589" extrusionOk="0">
                    <a:moveTo>
                      <a:pt x="794" y="1"/>
                    </a:moveTo>
                    <a:cubicBezTo>
                      <a:pt x="356" y="1"/>
                      <a:pt x="1" y="356"/>
                      <a:pt x="1" y="795"/>
                    </a:cubicBezTo>
                    <a:cubicBezTo>
                      <a:pt x="1" y="1233"/>
                      <a:pt x="356" y="1588"/>
                      <a:pt x="794" y="1588"/>
                    </a:cubicBezTo>
                    <a:cubicBezTo>
                      <a:pt x="1232" y="1588"/>
                      <a:pt x="1588" y="1233"/>
                      <a:pt x="1588" y="795"/>
                    </a:cubicBezTo>
                    <a:cubicBezTo>
                      <a:pt x="1588" y="356"/>
                      <a:pt x="1232" y="1"/>
                      <a:pt x="7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52"/>
              <p:cNvSpPr/>
              <p:nvPr/>
            </p:nvSpPr>
            <p:spPr>
              <a:xfrm>
                <a:off x="3922875" y="2887650"/>
                <a:ext cx="39700" cy="39725"/>
              </a:xfrm>
              <a:custGeom>
                <a:avLst/>
                <a:gdLst/>
                <a:ahLst/>
                <a:cxnLst/>
                <a:rect l="l" t="t" r="r" b="b"/>
                <a:pathLst>
                  <a:path w="1588" h="1589" extrusionOk="0">
                    <a:moveTo>
                      <a:pt x="794" y="1"/>
                    </a:moveTo>
                    <a:cubicBezTo>
                      <a:pt x="355" y="1"/>
                      <a:pt x="0" y="356"/>
                      <a:pt x="0" y="794"/>
                    </a:cubicBezTo>
                    <a:cubicBezTo>
                      <a:pt x="0" y="1232"/>
                      <a:pt x="355" y="1588"/>
                      <a:pt x="794" y="1588"/>
                    </a:cubicBezTo>
                    <a:cubicBezTo>
                      <a:pt x="1233" y="1588"/>
                      <a:pt x="1587" y="1232"/>
                      <a:pt x="1587" y="794"/>
                    </a:cubicBezTo>
                    <a:cubicBezTo>
                      <a:pt x="1587" y="356"/>
                      <a:pt x="1233" y="1"/>
                      <a:pt x="7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52"/>
              <p:cNvSpPr/>
              <p:nvPr/>
            </p:nvSpPr>
            <p:spPr>
              <a:xfrm>
                <a:off x="4021000" y="2883800"/>
                <a:ext cx="39700" cy="39700"/>
              </a:xfrm>
              <a:custGeom>
                <a:avLst/>
                <a:gdLst/>
                <a:ahLst/>
                <a:cxnLst/>
                <a:rect l="l" t="t" r="r" b="b"/>
                <a:pathLst>
                  <a:path w="1588" h="1588" extrusionOk="0">
                    <a:moveTo>
                      <a:pt x="794" y="0"/>
                    </a:moveTo>
                    <a:cubicBezTo>
                      <a:pt x="355" y="0"/>
                      <a:pt x="0" y="355"/>
                      <a:pt x="0" y="793"/>
                    </a:cubicBezTo>
                    <a:cubicBezTo>
                      <a:pt x="0" y="1232"/>
                      <a:pt x="355" y="1588"/>
                      <a:pt x="794" y="1588"/>
                    </a:cubicBezTo>
                    <a:cubicBezTo>
                      <a:pt x="1233" y="1588"/>
                      <a:pt x="1588" y="1232"/>
                      <a:pt x="1588" y="793"/>
                    </a:cubicBezTo>
                    <a:cubicBezTo>
                      <a:pt x="1588" y="355"/>
                      <a:pt x="1233" y="0"/>
                      <a:pt x="79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52"/>
              <p:cNvSpPr/>
              <p:nvPr/>
            </p:nvSpPr>
            <p:spPr>
              <a:xfrm>
                <a:off x="4119125" y="2863950"/>
                <a:ext cx="39700" cy="39700"/>
              </a:xfrm>
              <a:custGeom>
                <a:avLst/>
                <a:gdLst/>
                <a:ahLst/>
                <a:cxnLst/>
                <a:rect l="l" t="t" r="r" b="b"/>
                <a:pathLst>
                  <a:path w="1588" h="1588" extrusionOk="0">
                    <a:moveTo>
                      <a:pt x="795" y="0"/>
                    </a:moveTo>
                    <a:cubicBezTo>
                      <a:pt x="356" y="0"/>
                      <a:pt x="0" y="355"/>
                      <a:pt x="0" y="794"/>
                    </a:cubicBezTo>
                    <a:cubicBezTo>
                      <a:pt x="0" y="1233"/>
                      <a:pt x="356" y="1587"/>
                      <a:pt x="795" y="1587"/>
                    </a:cubicBezTo>
                    <a:cubicBezTo>
                      <a:pt x="1233" y="1587"/>
                      <a:pt x="1588" y="1233"/>
                      <a:pt x="1588" y="794"/>
                    </a:cubicBezTo>
                    <a:cubicBezTo>
                      <a:pt x="1588" y="355"/>
                      <a:pt x="1233" y="0"/>
                      <a:pt x="79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52"/>
              <p:cNvSpPr/>
              <p:nvPr/>
            </p:nvSpPr>
            <p:spPr>
              <a:xfrm>
                <a:off x="3520000" y="1458000"/>
                <a:ext cx="857125" cy="182150"/>
              </a:xfrm>
              <a:custGeom>
                <a:avLst/>
                <a:gdLst/>
                <a:ahLst/>
                <a:cxnLst/>
                <a:rect l="l" t="t" r="r" b="b"/>
                <a:pathLst>
                  <a:path w="34285" h="7286" extrusionOk="0">
                    <a:moveTo>
                      <a:pt x="34284" y="2499"/>
                    </a:moveTo>
                    <a:cubicBezTo>
                      <a:pt x="34116" y="2064"/>
                      <a:pt x="33946" y="1628"/>
                      <a:pt x="33767" y="1190"/>
                    </a:cubicBezTo>
                    <a:cubicBezTo>
                      <a:pt x="15464" y="7285"/>
                      <a:pt x="3739" y="1838"/>
                      <a:pt x="545" y="0"/>
                    </a:cubicBezTo>
                    <a:cubicBezTo>
                      <a:pt x="358" y="439"/>
                      <a:pt x="178" y="875"/>
                      <a:pt x="1" y="1308"/>
                    </a:cubicBezTo>
                    <a:cubicBezTo>
                      <a:pt x="2396" y="2653"/>
                      <a:pt x="8404" y="5406"/>
                      <a:pt x="17485" y="5406"/>
                    </a:cubicBezTo>
                    <a:cubicBezTo>
                      <a:pt x="22263" y="5406"/>
                      <a:pt x="27894" y="4633"/>
                      <a:pt x="34284" y="249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 name="Google Shape;1894;p52"/>
              <p:cNvSpPr/>
              <p:nvPr/>
            </p:nvSpPr>
            <p:spPr>
              <a:xfrm>
                <a:off x="3916450" y="3306525"/>
                <a:ext cx="54950" cy="55275"/>
              </a:xfrm>
              <a:custGeom>
                <a:avLst/>
                <a:gdLst/>
                <a:ahLst/>
                <a:cxnLst/>
                <a:rect l="l" t="t" r="r" b="b"/>
                <a:pathLst>
                  <a:path w="2198" h="2211" extrusionOk="0">
                    <a:moveTo>
                      <a:pt x="44" y="1225"/>
                    </a:moveTo>
                    <a:cubicBezTo>
                      <a:pt x="0" y="806"/>
                      <a:pt x="213" y="402"/>
                      <a:pt x="584" y="201"/>
                    </a:cubicBezTo>
                    <a:cubicBezTo>
                      <a:pt x="954" y="1"/>
                      <a:pt x="1410" y="44"/>
                      <a:pt x="1736" y="309"/>
                    </a:cubicBezTo>
                    <a:cubicBezTo>
                      <a:pt x="2063" y="575"/>
                      <a:pt x="2197" y="1011"/>
                      <a:pt x="2077" y="1415"/>
                    </a:cubicBezTo>
                    <a:cubicBezTo>
                      <a:pt x="1957" y="1819"/>
                      <a:pt x="1604" y="2110"/>
                      <a:pt x="1186" y="2154"/>
                    </a:cubicBezTo>
                    <a:cubicBezTo>
                      <a:pt x="614" y="2210"/>
                      <a:pt x="105" y="1796"/>
                      <a:pt x="44" y="1225"/>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 name="Google Shape;1895;p52"/>
              <p:cNvSpPr/>
              <p:nvPr/>
            </p:nvSpPr>
            <p:spPr>
              <a:xfrm>
                <a:off x="3964850" y="3711350"/>
                <a:ext cx="54950" cy="55225"/>
              </a:xfrm>
              <a:custGeom>
                <a:avLst/>
                <a:gdLst/>
                <a:ahLst/>
                <a:cxnLst/>
                <a:rect l="l" t="t" r="r" b="b"/>
                <a:pathLst>
                  <a:path w="2198" h="2209" extrusionOk="0">
                    <a:moveTo>
                      <a:pt x="45" y="1223"/>
                    </a:moveTo>
                    <a:cubicBezTo>
                      <a:pt x="1" y="804"/>
                      <a:pt x="215" y="401"/>
                      <a:pt x="586" y="200"/>
                    </a:cubicBezTo>
                    <a:cubicBezTo>
                      <a:pt x="956" y="1"/>
                      <a:pt x="1411" y="44"/>
                      <a:pt x="1737" y="309"/>
                    </a:cubicBezTo>
                    <a:cubicBezTo>
                      <a:pt x="2064" y="576"/>
                      <a:pt x="2198" y="1012"/>
                      <a:pt x="2077" y="1416"/>
                    </a:cubicBezTo>
                    <a:cubicBezTo>
                      <a:pt x="1956" y="1819"/>
                      <a:pt x="1604" y="2110"/>
                      <a:pt x="1185" y="2153"/>
                    </a:cubicBezTo>
                    <a:cubicBezTo>
                      <a:pt x="614" y="2209"/>
                      <a:pt x="104" y="1794"/>
                      <a:pt x="45"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 name="Google Shape;1896;p52"/>
              <p:cNvSpPr/>
              <p:nvPr/>
            </p:nvSpPr>
            <p:spPr>
              <a:xfrm>
                <a:off x="4488575" y="3507700"/>
                <a:ext cx="54925" cy="55250"/>
              </a:xfrm>
              <a:custGeom>
                <a:avLst/>
                <a:gdLst/>
                <a:ahLst/>
                <a:cxnLst/>
                <a:rect l="l" t="t" r="r" b="b"/>
                <a:pathLst>
                  <a:path w="2197" h="2210" extrusionOk="0">
                    <a:moveTo>
                      <a:pt x="43" y="1223"/>
                    </a:moveTo>
                    <a:cubicBezTo>
                      <a:pt x="0" y="803"/>
                      <a:pt x="214" y="400"/>
                      <a:pt x="585" y="201"/>
                    </a:cubicBezTo>
                    <a:cubicBezTo>
                      <a:pt x="955" y="0"/>
                      <a:pt x="1410" y="44"/>
                      <a:pt x="1735" y="309"/>
                    </a:cubicBezTo>
                    <a:cubicBezTo>
                      <a:pt x="2062" y="575"/>
                      <a:pt x="2196" y="1011"/>
                      <a:pt x="2076" y="1414"/>
                    </a:cubicBezTo>
                    <a:cubicBezTo>
                      <a:pt x="1955" y="1817"/>
                      <a:pt x="1603" y="2108"/>
                      <a:pt x="1184" y="2152"/>
                    </a:cubicBezTo>
                    <a:cubicBezTo>
                      <a:pt x="613" y="2209"/>
                      <a:pt x="103" y="1794"/>
                      <a:pt x="43"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 name="Google Shape;1897;p52"/>
              <p:cNvSpPr/>
              <p:nvPr/>
            </p:nvSpPr>
            <p:spPr>
              <a:xfrm>
                <a:off x="3953925" y="4056925"/>
                <a:ext cx="54950" cy="55250"/>
              </a:xfrm>
              <a:custGeom>
                <a:avLst/>
                <a:gdLst/>
                <a:ahLst/>
                <a:cxnLst/>
                <a:rect l="l" t="t" r="r" b="b"/>
                <a:pathLst>
                  <a:path w="2198" h="2210" extrusionOk="0">
                    <a:moveTo>
                      <a:pt x="43" y="1222"/>
                    </a:moveTo>
                    <a:cubicBezTo>
                      <a:pt x="1" y="804"/>
                      <a:pt x="215" y="399"/>
                      <a:pt x="585" y="200"/>
                    </a:cubicBezTo>
                    <a:cubicBezTo>
                      <a:pt x="955" y="0"/>
                      <a:pt x="1410" y="43"/>
                      <a:pt x="1737" y="308"/>
                    </a:cubicBezTo>
                    <a:cubicBezTo>
                      <a:pt x="2062" y="574"/>
                      <a:pt x="2198" y="1010"/>
                      <a:pt x="2077" y="1414"/>
                    </a:cubicBezTo>
                    <a:cubicBezTo>
                      <a:pt x="1957" y="1818"/>
                      <a:pt x="1605" y="2108"/>
                      <a:pt x="1186" y="2151"/>
                    </a:cubicBezTo>
                    <a:cubicBezTo>
                      <a:pt x="615" y="2210"/>
                      <a:pt x="103" y="1794"/>
                      <a:pt x="43" y="122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 name="Google Shape;1898;p52"/>
              <p:cNvSpPr/>
              <p:nvPr/>
            </p:nvSpPr>
            <p:spPr>
              <a:xfrm>
                <a:off x="4093775" y="3480425"/>
                <a:ext cx="54900" cy="55250"/>
              </a:xfrm>
              <a:custGeom>
                <a:avLst/>
                <a:gdLst/>
                <a:ahLst/>
                <a:cxnLst/>
                <a:rect l="l" t="t" r="r" b="b"/>
                <a:pathLst>
                  <a:path w="2196" h="2210" extrusionOk="0">
                    <a:moveTo>
                      <a:pt x="43" y="1222"/>
                    </a:moveTo>
                    <a:cubicBezTo>
                      <a:pt x="0" y="803"/>
                      <a:pt x="213" y="401"/>
                      <a:pt x="584" y="200"/>
                    </a:cubicBezTo>
                    <a:cubicBezTo>
                      <a:pt x="955" y="1"/>
                      <a:pt x="1409" y="43"/>
                      <a:pt x="1735" y="309"/>
                    </a:cubicBezTo>
                    <a:cubicBezTo>
                      <a:pt x="2061" y="575"/>
                      <a:pt x="2195" y="1011"/>
                      <a:pt x="2074" y="1414"/>
                    </a:cubicBezTo>
                    <a:cubicBezTo>
                      <a:pt x="1954" y="1818"/>
                      <a:pt x="1602" y="2108"/>
                      <a:pt x="1183" y="2151"/>
                    </a:cubicBezTo>
                    <a:cubicBezTo>
                      <a:pt x="612" y="2210"/>
                      <a:pt x="102" y="1793"/>
                      <a:pt x="43" y="122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 name="Google Shape;1899;p52"/>
              <p:cNvSpPr/>
              <p:nvPr/>
            </p:nvSpPr>
            <p:spPr>
              <a:xfrm>
                <a:off x="3568925" y="4755475"/>
                <a:ext cx="54925" cy="55275"/>
              </a:xfrm>
              <a:custGeom>
                <a:avLst/>
                <a:gdLst/>
                <a:ahLst/>
                <a:cxnLst/>
                <a:rect l="l" t="t" r="r" b="b"/>
                <a:pathLst>
                  <a:path w="2197" h="2211" extrusionOk="0">
                    <a:moveTo>
                      <a:pt x="44" y="1223"/>
                    </a:moveTo>
                    <a:cubicBezTo>
                      <a:pt x="1" y="804"/>
                      <a:pt x="215" y="401"/>
                      <a:pt x="586" y="201"/>
                    </a:cubicBezTo>
                    <a:cubicBezTo>
                      <a:pt x="956" y="1"/>
                      <a:pt x="1410" y="45"/>
                      <a:pt x="1737" y="311"/>
                    </a:cubicBezTo>
                    <a:cubicBezTo>
                      <a:pt x="2063" y="577"/>
                      <a:pt x="2197" y="1013"/>
                      <a:pt x="2076" y="1416"/>
                    </a:cubicBezTo>
                    <a:cubicBezTo>
                      <a:pt x="1956" y="1819"/>
                      <a:pt x="1603" y="2110"/>
                      <a:pt x="1185" y="2153"/>
                    </a:cubicBezTo>
                    <a:cubicBezTo>
                      <a:pt x="613" y="2210"/>
                      <a:pt x="103" y="1794"/>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 name="Google Shape;1900;p52"/>
              <p:cNvSpPr/>
              <p:nvPr/>
            </p:nvSpPr>
            <p:spPr>
              <a:xfrm>
                <a:off x="4967475" y="3794325"/>
                <a:ext cx="54925" cy="55275"/>
              </a:xfrm>
              <a:custGeom>
                <a:avLst/>
                <a:gdLst/>
                <a:ahLst/>
                <a:cxnLst/>
                <a:rect l="l" t="t" r="r" b="b"/>
                <a:pathLst>
                  <a:path w="2197" h="2211" extrusionOk="0">
                    <a:moveTo>
                      <a:pt x="43" y="1223"/>
                    </a:moveTo>
                    <a:cubicBezTo>
                      <a:pt x="0" y="804"/>
                      <a:pt x="214" y="401"/>
                      <a:pt x="585" y="201"/>
                    </a:cubicBezTo>
                    <a:cubicBezTo>
                      <a:pt x="956" y="1"/>
                      <a:pt x="1410" y="45"/>
                      <a:pt x="1736" y="311"/>
                    </a:cubicBezTo>
                    <a:cubicBezTo>
                      <a:pt x="2062" y="577"/>
                      <a:pt x="2196" y="1013"/>
                      <a:pt x="2076" y="1416"/>
                    </a:cubicBezTo>
                    <a:cubicBezTo>
                      <a:pt x="1955" y="1819"/>
                      <a:pt x="1603" y="2110"/>
                      <a:pt x="1184" y="2153"/>
                    </a:cubicBezTo>
                    <a:cubicBezTo>
                      <a:pt x="613" y="2210"/>
                      <a:pt x="103" y="1794"/>
                      <a:pt x="43"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 name="Google Shape;1901;p52"/>
              <p:cNvSpPr/>
              <p:nvPr/>
            </p:nvSpPr>
            <p:spPr>
              <a:xfrm>
                <a:off x="5143200" y="3600275"/>
                <a:ext cx="54925" cy="55225"/>
              </a:xfrm>
              <a:custGeom>
                <a:avLst/>
                <a:gdLst/>
                <a:ahLst/>
                <a:cxnLst/>
                <a:rect l="l" t="t" r="r" b="b"/>
                <a:pathLst>
                  <a:path w="2197" h="2209" extrusionOk="0">
                    <a:moveTo>
                      <a:pt x="43" y="1223"/>
                    </a:moveTo>
                    <a:cubicBezTo>
                      <a:pt x="0" y="804"/>
                      <a:pt x="214" y="400"/>
                      <a:pt x="585" y="200"/>
                    </a:cubicBezTo>
                    <a:cubicBezTo>
                      <a:pt x="956" y="0"/>
                      <a:pt x="1410" y="43"/>
                      <a:pt x="1736" y="309"/>
                    </a:cubicBezTo>
                    <a:cubicBezTo>
                      <a:pt x="2062" y="575"/>
                      <a:pt x="2196" y="1012"/>
                      <a:pt x="2076" y="1415"/>
                    </a:cubicBezTo>
                    <a:cubicBezTo>
                      <a:pt x="1955" y="1819"/>
                      <a:pt x="1603" y="2109"/>
                      <a:pt x="1184" y="2152"/>
                    </a:cubicBezTo>
                    <a:cubicBezTo>
                      <a:pt x="613" y="2209"/>
                      <a:pt x="103" y="1793"/>
                      <a:pt x="43"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 name="Google Shape;1902;p52"/>
              <p:cNvSpPr/>
              <p:nvPr/>
            </p:nvSpPr>
            <p:spPr>
              <a:xfrm>
                <a:off x="3834950" y="3213725"/>
                <a:ext cx="54925" cy="55225"/>
              </a:xfrm>
              <a:custGeom>
                <a:avLst/>
                <a:gdLst/>
                <a:ahLst/>
                <a:cxnLst/>
                <a:rect l="l" t="t" r="r" b="b"/>
                <a:pathLst>
                  <a:path w="2197" h="2209" extrusionOk="0">
                    <a:moveTo>
                      <a:pt x="44" y="1223"/>
                    </a:moveTo>
                    <a:cubicBezTo>
                      <a:pt x="1" y="804"/>
                      <a:pt x="215" y="401"/>
                      <a:pt x="586" y="200"/>
                    </a:cubicBezTo>
                    <a:cubicBezTo>
                      <a:pt x="956" y="1"/>
                      <a:pt x="1410" y="43"/>
                      <a:pt x="1737" y="309"/>
                    </a:cubicBezTo>
                    <a:cubicBezTo>
                      <a:pt x="2063" y="575"/>
                      <a:pt x="2197" y="1012"/>
                      <a:pt x="2076" y="1416"/>
                    </a:cubicBezTo>
                    <a:cubicBezTo>
                      <a:pt x="1956" y="1819"/>
                      <a:pt x="1604" y="2110"/>
                      <a:pt x="1185" y="2152"/>
                    </a:cubicBezTo>
                    <a:cubicBezTo>
                      <a:pt x="614" y="2209"/>
                      <a:pt x="103" y="1793"/>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 name="Google Shape;1903;p52"/>
              <p:cNvSpPr/>
              <p:nvPr/>
            </p:nvSpPr>
            <p:spPr>
              <a:xfrm>
                <a:off x="4620600" y="3001200"/>
                <a:ext cx="54925" cy="55200"/>
              </a:xfrm>
              <a:custGeom>
                <a:avLst/>
                <a:gdLst/>
                <a:ahLst/>
                <a:cxnLst/>
                <a:rect l="l" t="t" r="r" b="b"/>
                <a:pathLst>
                  <a:path w="2197" h="2208" extrusionOk="0">
                    <a:moveTo>
                      <a:pt x="44" y="1221"/>
                    </a:moveTo>
                    <a:cubicBezTo>
                      <a:pt x="1" y="802"/>
                      <a:pt x="214" y="399"/>
                      <a:pt x="584" y="199"/>
                    </a:cubicBezTo>
                    <a:cubicBezTo>
                      <a:pt x="955" y="0"/>
                      <a:pt x="1409" y="43"/>
                      <a:pt x="1736" y="309"/>
                    </a:cubicBezTo>
                    <a:cubicBezTo>
                      <a:pt x="2063" y="575"/>
                      <a:pt x="2197" y="1011"/>
                      <a:pt x="2075" y="1414"/>
                    </a:cubicBezTo>
                    <a:cubicBezTo>
                      <a:pt x="1954" y="1817"/>
                      <a:pt x="1603" y="2108"/>
                      <a:pt x="1184" y="2151"/>
                    </a:cubicBezTo>
                    <a:cubicBezTo>
                      <a:pt x="613" y="2207"/>
                      <a:pt x="103" y="1793"/>
                      <a:pt x="44" y="122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 name="Google Shape;1904;p52"/>
              <p:cNvSpPr/>
              <p:nvPr/>
            </p:nvSpPr>
            <p:spPr>
              <a:xfrm>
                <a:off x="3630850" y="4072950"/>
                <a:ext cx="54950" cy="55250"/>
              </a:xfrm>
              <a:custGeom>
                <a:avLst/>
                <a:gdLst/>
                <a:ahLst/>
                <a:cxnLst/>
                <a:rect l="l" t="t" r="r" b="b"/>
                <a:pathLst>
                  <a:path w="2198" h="2210" extrusionOk="0">
                    <a:moveTo>
                      <a:pt x="44" y="1223"/>
                    </a:moveTo>
                    <a:cubicBezTo>
                      <a:pt x="0" y="804"/>
                      <a:pt x="214" y="400"/>
                      <a:pt x="585" y="200"/>
                    </a:cubicBezTo>
                    <a:cubicBezTo>
                      <a:pt x="956" y="0"/>
                      <a:pt x="1410" y="43"/>
                      <a:pt x="1736" y="309"/>
                    </a:cubicBezTo>
                    <a:cubicBezTo>
                      <a:pt x="2063" y="575"/>
                      <a:pt x="2197" y="1011"/>
                      <a:pt x="2077" y="1414"/>
                    </a:cubicBezTo>
                    <a:cubicBezTo>
                      <a:pt x="1956" y="1818"/>
                      <a:pt x="1604" y="2108"/>
                      <a:pt x="1185" y="2152"/>
                    </a:cubicBezTo>
                    <a:cubicBezTo>
                      <a:pt x="613" y="2210"/>
                      <a:pt x="103" y="1794"/>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 name="Google Shape;1905;p52"/>
              <p:cNvSpPr/>
              <p:nvPr/>
            </p:nvSpPr>
            <p:spPr>
              <a:xfrm>
                <a:off x="3466775" y="3763350"/>
                <a:ext cx="54925" cy="55250"/>
              </a:xfrm>
              <a:custGeom>
                <a:avLst/>
                <a:gdLst/>
                <a:ahLst/>
                <a:cxnLst/>
                <a:rect l="l" t="t" r="r" b="b"/>
                <a:pathLst>
                  <a:path w="2197" h="2210" extrusionOk="0">
                    <a:moveTo>
                      <a:pt x="43" y="1223"/>
                    </a:moveTo>
                    <a:cubicBezTo>
                      <a:pt x="1" y="804"/>
                      <a:pt x="214" y="400"/>
                      <a:pt x="584" y="201"/>
                    </a:cubicBezTo>
                    <a:cubicBezTo>
                      <a:pt x="955" y="1"/>
                      <a:pt x="1409" y="43"/>
                      <a:pt x="1736" y="309"/>
                    </a:cubicBezTo>
                    <a:cubicBezTo>
                      <a:pt x="2062" y="575"/>
                      <a:pt x="2196" y="1011"/>
                      <a:pt x="2076" y="1414"/>
                    </a:cubicBezTo>
                    <a:cubicBezTo>
                      <a:pt x="1955" y="1818"/>
                      <a:pt x="1604" y="2108"/>
                      <a:pt x="1185" y="2152"/>
                    </a:cubicBezTo>
                    <a:cubicBezTo>
                      <a:pt x="613" y="2210"/>
                      <a:pt x="102" y="1794"/>
                      <a:pt x="43"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 name="Google Shape;1906;p52"/>
              <p:cNvSpPr/>
              <p:nvPr/>
            </p:nvSpPr>
            <p:spPr>
              <a:xfrm>
                <a:off x="3133650" y="3965250"/>
                <a:ext cx="54950" cy="55250"/>
              </a:xfrm>
              <a:custGeom>
                <a:avLst/>
                <a:gdLst/>
                <a:ahLst/>
                <a:cxnLst/>
                <a:rect l="l" t="t" r="r" b="b"/>
                <a:pathLst>
                  <a:path w="2198" h="2210" extrusionOk="0">
                    <a:moveTo>
                      <a:pt x="45" y="1223"/>
                    </a:moveTo>
                    <a:cubicBezTo>
                      <a:pt x="1" y="803"/>
                      <a:pt x="215" y="400"/>
                      <a:pt x="586" y="201"/>
                    </a:cubicBezTo>
                    <a:cubicBezTo>
                      <a:pt x="956" y="0"/>
                      <a:pt x="1410" y="43"/>
                      <a:pt x="1737" y="309"/>
                    </a:cubicBezTo>
                    <a:cubicBezTo>
                      <a:pt x="2064" y="575"/>
                      <a:pt x="2198" y="1012"/>
                      <a:pt x="2077" y="1415"/>
                    </a:cubicBezTo>
                    <a:cubicBezTo>
                      <a:pt x="1957" y="1819"/>
                      <a:pt x="1605" y="2109"/>
                      <a:pt x="1186" y="2152"/>
                    </a:cubicBezTo>
                    <a:cubicBezTo>
                      <a:pt x="615" y="2209"/>
                      <a:pt x="105" y="1794"/>
                      <a:pt x="45"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 name="Google Shape;1907;p52"/>
              <p:cNvSpPr/>
              <p:nvPr/>
            </p:nvSpPr>
            <p:spPr>
              <a:xfrm>
                <a:off x="4015900" y="3173875"/>
                <a:ext cx="54950" cy="55250"/>
              </a:xfrm>
              <a:custGeom>
                <a:avLst/>
                <a:gdLst/>
                <a:ahLst/>
                <a:cxnLst/>
                <a:rect l="l" t="t" r="r" b="b"/>
                <a:pathLst>
                  <a:path w="2198" h="2210" extrusionOk="0">
                    <a:moveTo>
                      <a:pt x="43" y="1223"/>
                    </a:moveTo>
                    <a:cubicBezTo>
                      <a:pt x="0" y="804"/>
                      <a:pt x="214" y="400"/>
                      <a:pt x="585" y="201"/>
                    </a:cubicBezTo>
                    <a:cubicBezTo>
                      <a:pt x="956" y="0"/>
                      <a:pt x="1410" y="43"/>
                      <a:pt x="1736" y="309"/>
                    </a:cubicBezTo>
                    <a:cubicBezTo>
                      <a:pt x="2063" y="575"/>
                      <a:pt x="2197" y="1011"/>
                      <a:pt x="2077" y="1414"/>
                    </a:cubicBezTo>
                    <a:cubicBezTo>
                      <a:pt x="1956" y="1819"/>
                      <a:pt x="1605" y="2109"/>
                      <a:pt x="1185" y="2152"/>
                    </a:cubicBezTo>
                    <a:cubicBezTo>
                      <a:pt x="614" y="2210"/>
                      <a:pt x="104" y="1794"/>
                      <a:pt x="43"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 name="Google Shape;1908;p52"/>
              <p:cNvSpPr/>
              <p:nvPr/>
            </p:nvSpPr>
            <p:spPr>
              <a:xfrm>
                <a:off x="4320500" y="4451275"/>
                <a:ext cx="54925" cy="55225"/>
              </a:xfrm>
              <a:custGeom>
                <a:avLst/>
                <a:gdLst/>
                <a:ahLst/>
                <a:cxnLst/>
                <a:rect l="l" t="t" r="r" b="b"/>
                <a:pathLst>
                  <a:path w="2197" h="2209" extrusionOk="0">
                    <a:moveTo>
                      <a:pt x="44" y="1223"/>
                    </a:moveTo>
                    <a:cubicBezTo>
                      <a:pt x="1" y="803"/>
                      <a:pt x="214" y="400"/>
                      <a:pt x="584" y="200"/>
                    </a:cubicBezTo>
                    <a:cubicBezTo>
                      <a:pt x="955" y="0"/>
                      <a:pt x="1410" y="43"/>
                      <a:pt x="1736" y="309"/>
                    </a:cubicBezTo>
                    <a:cubicBezTo>
                      <a:pt x="2062" y="575"/>
                      <a:pt x="2197" y="1011"/>
                      <a:pt x="2076" y="1414"/>
                    </a:cubicBezTo>
                    <a:cubicBezTo>
                      <a:pt x="1955" y="1817"/>
                      <a:pt x="1604" y="2109"/>
                      <a:pt x="1185" y="2152"/>
                    </a:cubicBezTo>
                    <a:cubicBezTo>
                      <a:pt x="614" y="2208"/>
                      <a:pt x="103" y="1794"/>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 name="Google Shape;1909;p52"/>
              <p:cNvSpPr/>
              <p:nvPr/>
            </p:nvSpPr>
            <p:spPr>
              <a:xfrm>
                <a:off x="5104900" y="4103000"/>
                <a:ext cx="54925" cy="55225"/>
              </a:xfrm>
              <a:custGeom>
                <a:avLst/>
                <a:gdLst/>
                <a:ahLst/>
                <a:cxnLst/>
                <a:rect l="l" t="t" r="r" b="b"/>
                <a:pathLst>
                  <a:path w="2197" h="2209" extrusionOk="0">
                    <a:moveTo>
                      <a:pt x="43" y="1223"/>
                    </a:moveTo>
                    <a:cubicBezTo>
                      <a:pt x="0" y="804"/>
                      <a:pt x="214" y="400"/>
                      <a:pt x="585" y="201"/>
                    </a:cubicBezTo>
                    <a:cubicBezTo>
                      <a:pt x="954" y="0"/>
                      <a:pt x="1409" y="43"/>
                      <a:pt x="1736" y="309"/>
                    </a:cubicBezTo>
                    <a:cubicBezTo>
                      <a:pt x="2062" y="575"/>
                      <a:pt x="2197" y="1012"/>
                      <a:pt x="2076" y="1416"/>
                    </a:cubicBezTo>
                    <a:cubicBezTo>
                      <a:pt x="1955" y="1819"/>
                      <a:pt x="1603" y="2110"/>
                      <a:pt x="1185" y="2152"/>
                    </a:cubicBezTo>
                    <a:cubicBezTo>
                      <a:pt x="613" y="2209"/>
                      <a:pt x="104" y="1794"/>
                      <a:pt x="43"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 name="Google Shape;1910;p52"/>
              <p:cNvSpPr/>
              <p:nvPr/>
            </p:nvSpPr>
            <p:spPr>
              <a:xfrm>
                <a:off x="4915250" y="3852950"/>
                <a:ext cx="54950" cy="55225"/>
              </a:xfrm>
              <a:custGeom>
                <a:avLst/>
                <a:gdLst/>
                <a:ahLst/>
                <a:cxnLst/>
                <a:rect l="l" t="t" r="r" b="b"/>
                <a:pathLst>
                  <a:path w="2198" h="2209" extrusionOk="0">
                    <a:moveTo>
                      <a:pt x="44" y="1223"/>
                    </a:moveTo>
                    <a:cubicBezTo>
                      <a:pt x="1" y="804"/>
                      <a:pt x="215" y="400"/>
                      <a:pt x="585" y="200"/>
                    </a:cubicBezTo>
                    <a:cubicBezTo>
                      <a:pt x="956" y="0"/>
                      <a:pt x="1410" y="43"/>
                      <a:pt x="1737" y="309"/>
                    </a:cubicBezTo>
                    <a:cubicBezTo>
                      <a:pt x="2063" y="575"/>
                      <a:pt x="2197" y="1011"/>
                      <a:pt x="2077" y="1414"/>
                    </a:cubicBezTo>
                    <a:cubicBezTo>
                      <a:pt x="1956" y="1818"/>
                      <a:pt x="1605" y="2108"/>
                      <a:pt x="1186" y="2152"/>
                    </a:cubicBezTo>
                    <a:cubicBezTo>
                      <a:pt x="615" y="2209"/>
                      <a:pt x="104" y="1793"/>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 name="Google Shape;1911;p52"/>
              <p:cNvSpPr/>
              <p:nvPr/>
            </p:nvSpPr>
            <p:spPr>
              <a:xfrm>
                <a:off x="4346525" y="2953150"/>
                <a:ext cx="54925" cy="55225"/>
              </a:xfrm>
              <a:custGeom>
                <a:avLst/>
                <a:gdLst/>
                <a:ahLst/>
                <a:cxnLst/>
                <a:rect l="l" t="t" r="r" b="b"/>
                <a:pathLst>
                  <a:path w="2197" h="2209" extrusionOk="0">
                    <a:moveTo>
                      <a:pt x="44" y="1221"/>
                    </a:moveTo>
                    <a:cubicBezTo>
                      <a:pt x="1" y="802"/>
                      <a:pt x="215" y="399"/>
                      <a:pt x="584" y="199"/>
                    </a:cubicBezTo>
                    <a:cubicBezTo>
                      <a:pt x="955" y="0"/>
                      <a:pt x="1409" y="43"/>
                      <a:pt x="1736" y="309"/>
                    </a:cubicBezTo>
                    <a:cubicBezTo>
                      <a:pt x="2062" y="573"/>
                      <a:pt x="2197" y="1011"/>
                      <a:pt x="2076" y="1414"/>
                    </a:cubicBezTo>
                    <a:cubicBezTo>
                      <a:pt x="1955" y="1816"/>
                      <a:pt x="1604" y="2108"/>
                      <a:pt x="1185" y="2151"/>
                    </a:cubicBezTo>
                    <a:cubicBezTo>
                      <a:pt x="614" y="2208"/>
                      <a:pt x="103" y="1792"/>
                      <a:pt x="44" y="122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 name="Google Shape;1912;p52"/>
              <p:cNvSpPr/>
              <p:nvPr/>
            </p:nvSpPr>
            <p:spPr>
              <a:xfrm>
                <a:off x="3984400" y="2680000"/>
                <a:ext cx="54925" cy="55225"/>
              </a:xfrm>
              <a:custGeom>
                <a:avLst/>
                <a:gdLst/>
                <a:ahLst/>
                <a:cxnLst/>
                <a:rect l="l" t="t" r="r" b="b"/>
                <a:pathLst>
                  <a:path w="2197" h="2209" extrusionOk="0">
                    <a:moveTo>
                      <a:pt x="44" y="1221"/>
                    </a:moveTo>
                    <a:cubicBezTo>
                      <a:pt x="1" y="803"/>
                      <a:pt x="215" y="400"/>
                      <a:pt x="584" y="199"/>
                    </a:cubicBezTo>
                    <a:cubicBezTo>
                      <a:pt x="955" y="0"/>
                      <a:pt x="1409" y="43"/>
                      <a:pt x="1736" y="309"/>
                    </a:cubicBezTo>
                    <a:cubicBezTo>
                      <a:pt x="2062" y="575"/>
                      <a:pt x="2196" y="1011"/>
                      <a:pt x="2076" y="1414"/>
                    </a:cubicBezTo>
                    <a:cubicBezTo>
                      <a:pt x="1955" y="1817"/>
                      <a:pt x="1604" y="2108"/>
                      <a:pt x="1185" y="2151"/>
                    </a:cubicBezTo>
                    <a:cubicBezTo>
                      <a:pt x="614" y="2208"/>
                      <a:pt x="103" y="1792"/>
                      <a:pt x="44" y="122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 name="Google Shape;1913;p52"/>
              <p:cNvSpPr/>
              <p:nvPr/>
            </p:nvSpPr>
            <p:spPr>
              <a:xfrm>
                <a:off x="3704900" y="2584300"/>
                <a:ext cx="54925" cy="55275"/>
              </a:xfrm>
              <a:custGeom>
                <a:avLst/>
                <a:gdLst/>
                <a:ahLst/>
                <a:cxnLst/>
                <a:rect l="l" t="t" r="r" b="b"/>
                <a:pathLst>
                  <a:path w="2197" h="2211" extrusionOk="0">
                    <a:moveTo>
                      <a:pt x="44" y="1223"/>
                    </a:moveTo>
                    <a:cubicBezTo>
                      <a:pt x="0" y="804"/>
                      <a:pt x="214" y="401"/>
                      <a:pt x="585" y="201"/>
                    </a:cubicBezTo>
                    <a:cubicBezTo>
                      <a:pt x="955" y="1"/>
                      <a:pt x="1409" y="44"/>
                      <a:pt x="1736" y="310"/>
                    </a:cubicBezTo>
                    <a:cubicBezTo>
                      <a:pt x="2063" y="575"/>
                      <a:pt x="2197" y="1013"/>
                      <a:pt x="2076" y="1416"/>
                    </a:cubicBezTo>
                    <a:cubicBezTo>
                      <a:pt x="1956" y="1819"/>
                      <a:pt x="1604" y="2110"/>
                      <a:pt x="1185" y="2153"/>
                    </a:cubicBezTo>
                    <a:cubicBezTo>
                      <a:pt x="614" y="2210"/>
                      <a:pt x="104" y="1794"/>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 name="Google Shape;1914;p52"/>
              <p:cNvSpPr/>
              <p:nvPr/>
            </p:nvSpPr>
            <p:spPr>
              <a:xfrm>
                <a:off x="3542875" y="2705075"/>
                <a:ext cx="54950" cy="55275"/>
              </a:xfrm>
              <a:custGeom>
                <a:avLst/>
                <a:gdLst/>
                <a:ahLst/>
                <a:cxnLst/>
                <a:rect l="l" t="t" r="r" b="b"/>
                <a:pathLst>
                  <a:path w="2198" h="2211" extrusionOk="0">
                    <a:moveTo>
                      <a:pt x="45" y="1224"/>
                    </a:moveTo>
                    <a:cubicBezTo>
                      <a:pt x="1" y="805"/>
                      <a:pt x="215" y="401"/>
                      <a:pt x="584" y="200"/>
                    </a:cubicBezTo>
                    <a:cubicBezTo>
                      <a:pt x="955" y="1"/>
                      <a:pt x="1410" y="43"/>
                      <a:pt x="1737" y="308"/>
                    </a:cubicBezTo>
                    <a:cubicBezTo>
                      <a:pt x="2064" y="574"/>
                      <a:pt x="2198" y="1010"/>
                      <a:pt x="2078" y="1414"/>
                    </a:cubicBezTo>
                    <a:cubicBezTo>
                      <a:pt x="1958" y="1818"/>
                      <a:pt x="1606" y="2109"/>
                      <a:pt x="1187" y="2153"/>
                    </a:cubicBezTo>
                    <a:cubicBezTo>
                      <a:pt x="616" y="2210"/>
                      <a:pt x="106" y="1794"/>
                      <a:pt x="45" y="1224"/>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 name="Google Shape;1915;p52"/>
              <p:cNvSpPr/>
              <p:nvPr/>
            </p:nvSpPr>
            <p:spPr>
              <a:xfrm>
                <a:off x="3649750" y="3167175"/>
                <a:ext cx="54900" cy="55225"/>
              </a:xfrm>
              <a:custGeom>
                <a:avLst/>
                <a:gdLst/>
                <a:ahLst/>
                <a:cxnLst/>
                <a:rect l="l" t="t" r="r" b="b"/>
                <a:pathLst>
                  <a:path w="2196" h="2209" extrusionOk="0">
                    <a:moveTo>
                      <a:pt x="43" y="1222"/>
                    </a:moveTo>
                    <a:cubicBezTo>
                      <a:pt x="0" y="804"/>
                      <a:pt x="213" y="399"/>
                      <a:pt x="584" y="200"/>
                    </a:cubicBezTo>
                    <a:cubicBezTo>
                      <a:pt x="954" y="0"/>
                      <a:pt x="1408" y="43"/>
                      <a:pt x="1735" y="309"/>
                    </a:cubicBezTo>
                    <a:cubicBezTo>
                      <a:pt x="2062" y="575"/>
                      <a:pt x="2196" y="1011"/>
                      <a:pt x="2075" y="1414"/>
                    </a:cubicBezTo>
                    <a:cubicBezTo>
                      <a:pt x="1955" y="1817"/>
                      <a:pt x="1603" y="2108"/>
                      <a:pt x="1184" y="2151"/>
                    </a:cubicBezTo>
                    <a:cubicBezTo>
                      <a:pt x="613" y="2208"/>
                      <a:pt x="103" y="1793"/>
                      <a:pt x="43" y="122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6" name="Google Shape;1916;p52"/>
              <p:cNvSpPr/>
              <p:nvPr/>
            </p:nvSpPr>
            <p:spPr>
              <a:xfrm>
                <a:off x="3463650" y="3425325"/>
                <a:ext cx="54975" cy="55275"/>
              </a:xfrm>
              <a:custGeom>
                <a:avLst/>
                <a:gdLst/>
                <a:ahLst/>
                <a:cxnLst/>
                <a:rect l="l" t="t" r="r" b="b"/>
                <a:pathLst>
                  <a:path w="2199" h="2211" extrusionOk="0">
                    <a:moveTo>
                      <a:pt x="44" y="1223"/>
                    </a:moveTo>
                    <a:cubicBezTo>
                      <a:pt x="1" y="804"/>
                      <a:pt x="215" y="401"/>
                      <a:pt x="585" y="200"/>
                    </a:cubicBezTo>
                    <a:cubicBezTo>
                      <a:pt x="956" y="1"/>
                      <a:pt x="1410" y="44"/>
                      <a:pt x="1737" y="310"/>
                    </a:cubicBezTo>
                    <a:cubicBezTo>
                      <a:pt x="2063" y="575"/>
                      <a:pt x="2199" y="1011"/>
                      <a:pt x="2078" y="1415"/>
                    </a:cubicBezTo>
                    <a:cubicBezTo>
                      <a:pt x="1957" y="1818"/>
                      <a:pt x="1605" y="2110"/>
                      <a:pt x="1187" y="2153"/>
                    </a:cubicBezTo>
                    <a:cubicBezTo>
                      <a:pt x="615" y="2210"/>
                      <a:pt x="104" y="1794"/>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 name="Google Shape;1917;p52"/>
              <p:cNvSpPr/>
              <p:nvPr/>
            </p:nvSpPr>
            <p:spPr>
              <a:xfrm>
                <a:off x="3224175" y="3553600"/>
                <a:ext cx="54925" cy="55250"/>
              </a:xfrm>
              <a:custGeom>
                <a:avLst/>
                <a:gdLst/>
                <a:ahLst/>
                <a:cxnLst/>
                <a:rect l="l" t="t" r="r" b="b"/>
                <a:pathLst>
                  <a:path w="2197" h="2210" extrusionOk="0">
                    <a:moveTo>
                      <a:pt x="44" y="1222"/>
                    </a:moveTo>
                    <a:cubicBezTo>
                      <a:pt x="1" y="804"/>
                      <a:pt x="215" y="400"/>
                      <a:pt x="586" y="201"/>
                    </a:cubicBezTo>
                    <a:cubicBezTo>
                      <a:pt x="955" y="1"/>
                      <a:pt x="1410" y="43"/>
                      <a:pt x="1736" y="309"/>
                    </a:cubicBezTo>
                    <a:cubicBezTo>
                      <a:pt x="2063" y="575"/>
                      <a:pt x="2197" y="1011"/>
                      <a:pt x="2076" y="1414"/>
                    </a:cubicBezTo>
                    <a:cubicBezTo>
                      <a:pt x="1956" y="1818"/>
                      <a:pt x="1604" y="2108"/>
                      <a:pt x="1186" y="2151"/>
                    </a:cubicBezTo>
                    <a:cubicBezTo>
                      <a:pt x="614" y="2210"/>
                      <a:pt x="103" y="1794"/>
                      <a:pt x="44" y="122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 name="Google Shape;1918;p52"/>
              <p:cNvSpPr/>
              <p:nvPr/>
            </p:nvSpPr>
            <p:spPr>
              <a:xfrm>
                <a:off x="4041950" y="3622300"/>
                <a:ext cx="54900" cy="55250"/>
              </a:xfrm>
              <a:custGeom>
                <a:avLst/>
                <a:gdLst/>
                <a:ahLst/>
                <a:cxnLst/>
                <a:rect l="l" t="t" r="r" b="b"/>
                <a:pathLst>
                  <a:path w="2196" h="2210" extrusionOk="0">
                    <a:moveTo>
                      <a:pt x="43" y="1223"/>
                    </a:moveTo>
                    <a:cubicBezTo>
                      <a:pt x="0" y="804"/>
                      <a:pt x="213" y="400"/>
                      <a:pt x="584" y="201"/>
                    </a:cubicBezTo>
                    <a:cubicBezTo>
                      <a:pt x="955" y="0"/>
                      <a:pt x="1409" y="43"/>
                      <a:pt x="1735" y="309"/>
                    </a:cubicBezTo>
                    <a:cubicBezTo>
                      <a:pt x="2061" y="575"/>
                      <a:pt x="2195" y="1011"/>
                      <a:pt x="2076" y="1414"/>
                    </a:cubicBezTo>
                    <a:cubicBezTo>
                      <a:pt x="1955" y="1818"/>
                      <a:pt x="1604" y="2108"/>
                      <a:pt x="1184" y="2152"/>
                    </a:cubicBezTo>
                    <a:cubicBezTo>
                      <a:pt x="613" y="2210"/>
                      <a:pt x="102" y="1794"/>
                      <a:pt x="43"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 name="Google Shape;1919;p52"/>
              <p:cNvSpPr/>
              <p:nvPr/>
            </p:nvSpPr>
            <p:spPr>
              <a:xfrm>
                <a:off x="3808925" y="3935950"/>
                <a:ext cx="54925" cy="55225"/>
              </a:xfrm>
              <a:custGeom>
                <a:avLst/>
                <a:gdLst/>
                <a:ahLst/>
                <a:cxnLst/>
                <a:rect l="l" t="t" r="r" b="b"/>
                <a:pathLst>
                  <a:path w="2197" h="2209" extrusionOk="0">
                    <a:moveTo>
                      <a:pt x="44" y="1222"/>
                    </a:moveTo>
                    <a:cubicBezTo>
                      <a:pt x="1" y="803"/>
                      <a:pt x="214" y="399"/>
                      <a:pt x="584" y="200"/>
                    </a:cubicBezTo>
                    <a:cubicBezTo>
                      <a:pt x="955" y="0"/>
                      <a:pt x="1410" y="43"/>
                      <a:pt x="1736" y="309"/>
                    </a:cubicBezTo>
                    <a:cubicBezTo>
                      <a:pt x="2063" y="575"/>
                      <a:pt x="2197" y="1011"/>
                      <a:pt x="2076" y="1414"/>
                    </a:cubicBezTo>
                    <a:cubicBezTo>
                      <a:pt x="1954" y="1818"/>
                      <a:pt x="1603" y="2108"/>
                      <a:pt x="1184" y="2151"/>
                    </a:cubicBezTo>
                    <a:cubicBezTo>
                      <a:pt x="613" y="2209"/>
                      <a:pt x="103" y="1793"/>
                      <a:pt x="44" y="122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 name="Google Shape;1920;p52"/>
              <p:cNvSpPr/>
              <p:nvPr/>
            </p:nvSpPr>
            <p:spPr>
              <a:xfrm>
                <a:off x="2950175" y="4711550"/>
                <a:ext cx="54925" cy="55275"/>
              </a:xfrm>
              <a:custGeom>
                <a:avLst/>
                <a:gdLst/>
                <a:ahLst/>
                <a:cxnLst/>
                <a:rect l="l" t="t" r="r" b="b"/>
                <a:pathLst>
                  <a:path w="2197" h="2211" extrusionOk="0">
                    <a:moveTo>
                      <a:pt x="43" y="1223"/>
                    </a:moveTo>
                    <a:cubicBezTo>
                      <a:pt x="0" y="804"/>
                      <a:pt x="214" y="400"/>
                      <a:pt x="585" y="201"/>
                    </a:cubicBezTo>
                    <a:cubicBezTo>
                      <a:pt x="955" y="0"/>
                      <a:pt x="1409" y="43"/>
                      <a:pt x="1736" y="309"/>
                    </a:cubicBezTo>
                    <a:cubicBezTo>
                      <a:pt x="2063" y="575"/>
                      <a:pt x="2197" y="1012"/>
                      <a:pt x="2076" y="1415"/>
                    </a:cubicBezTo>
                    <a:cubicBezTo>
                      <a:pt x="1956" y="1819"/>
                      <a:pt x="1604" y="2109"/>
                      <a:pt x="1185" y="2152"/>
                    </a:cubicBezTo>
                    <a:cubicBezTo>
                      <a:pt x="613" y="2211"/>
                      <a:pt x="103" y="1794"/>
                      <a:pt x="43"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 name="Google Shape;1921;p52"/>
              <p:cNvSpPr/>
              <p:nvPr/>
            </p:nvSpPr>
            <p:spPr>
              <a:xfrm>
                <a:off x="3260625" y="4574550"/>
                <a:ext cx="54925" cy="55225"/>
              </a:xfrm>
              <a:custGeom>
                <a:avLst/>
                <a:gdLst/>
                <a:ahLst/>
                <a:cxnLst/>
                <a:rect l="l" t="t" r="r" b="b"/>
                <a:pathLst>
                  <a:path w="2197" h="2209" extrusionOk="0">
                    <a:moveTo>
                      <a:pt x="44" y="1222"/>
                    </a:moveTo>
                    <a:cubicBezTo>
                      <a:pt x="1" y="804"/>
                      <a:pt x="214" y="400"/>
                      <a:pt x="584" y="200"/>
                    </a:cubicBezTo>
                    <a:cubicBezTo>
                      <a:pt x="955" y="0"/>
                      <a:pt x="1410" y="43"/>
                      <a:pt x="1736" y="309"/>
                    </a:cubicBezTo>
                    <a:cubicBezTo>
                      <a:pt x="2063" y="575"/>
                      <a:pt x="2197" y="1012"/>
                      <a:pt x="2076" y="1415"/>
                    </a:cubicBezTo>
                    <a:cubicBezTo>
                      <a:pt x="1954" y="1818"/>
                      <a:pt x="1603" y="2109"/>
                      <a:pt x="1184" y="2151"/>
                    </a:cubicBezTo>
                    <a:cubicBezTo>
                      <a:pt x="613" y="2209"/>
                      <a:pt x="103" y="1793"/>
                      <a:pt x="44" y="122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 name="Google Shape;1922;p52"/>
              <p:cNvSpPr/>
              <p:nvPr/>
            </p:nvSpPr>
            <p:spPr>
              <a:xfrm>
                <a:off x="4067750" y="3832000"/>
                <a:ext cx="54925" cy="55225"/>
              </a:xfrm>
              <a:custGeom>
                <a:avLst/>
                <a:gdLst/>
                <a:ahLst/>
                <a:cxnLst/>
                <a:rect l="l" t="t" r="r" b="b"/>
                <a:pathLst>
                  <a:path w="2197" h="2209" extrusionOk="0">
                    <a:moveTo>
                      <a:pt x="43" y="1221"/>
                    </a:moveTo>
                    <a:cubicBezTo>
                      <a:pt x="0" y="803"/>
                      <a:pt x="213" y="400"/>
                      <a:pt x="584" y="200"/>
                    </a:cubicBezTo>
                    <a:cubicBezTo>
                      <a:pt x="955" y="0"/>
                      <a:pt x="1409" y="43"/>
                      <a:pt x="1735" y="309"/>
                    </a:cubicBezTo>
                    <a:cubicBezTo>
                      <a:pt x="2062" y="575"/>
                      <a:pt x="2196" y="1011"/>
                      <a:pt x="2074" y="1414"/>
                    </a:cubicBezTo>
                    <a:cubicBezTo>
                      <a:pt x="1954" y="1817"/>
                      <a:pt x="1602" y="2108"/>
                      <a:pt x="1183" y="2151"/>
                    </a:cubicBezTo>
                    <a:cubicBezTo>
                      <a:pt x="612" y="2208"/>
                      <a:pt x="103" y="1793"/>
                      <a:pt x="43" y="122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 name="Google Shape;1923;p52"/>
              <p:cNvSpPr/>
              <p:nvPr/>
            </p:nvSpPr>
            <p:spPr>
              <a:xfrm>
                <a:off x="3915725" y="3512975"/>
                <a:ext cx="54950" cy="55250"/>
              </a:xfrm>
              <a:custGeom>
                <a:avLst/>
                <a:gdLst/>
                <a:ahLst/>
                <a:cxnLst/>
                <a:rect l="l" t="t" r="r" b="b"/>
                <a:pathLst>
                  <a:path w="2198" h="2210" extrusionOk="0">
                    <a:moveTo>
                      <a:pt x="44" y="1223"/>
                    </a:moveTo>
                    <a:cubicBezTo>
                      <a:pt x="1" y="804"/>
                      <a:pt x="215" y="401"/>
                      <a:pt x="586" y="201"/>
                    </a:cubicBezTo>
                    <a:cubicBezTo>
                      <a:pt x="956" y="1"/>
                      <a:pt x="1410" y="44"/>
                      <a:pt x="1737" y="310"/>
                    </a:cubicBezTo>
                    <a:cubicBezTo>
                      <a:pt x="2064" y="576"/>
                      <a:pt x="2198" y="1012"/>
                      <a:pt x="2077" y="1415"/>
                    </a:cubicBezTo>
                    <a:cubicBezTo>
                      <a:pt x="1957" y="1818"/>
                      <a:pt x="1604" y="2110"/>
                      <a:pt x="1186" y="2153"/>
                    </a:cubicBezTo>
                    <a:cubicBezTo>
                      <a:pt x="614" y="2209"/>
                      <a:pt x="105" y="1795"/>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 name="Google Shape;1924;p52"/>
              <p:cNvSpPr/>
              <p:nvPr/>
            </p:nvSpPr>
            <p:spPr>
              <a:xfrm>
                <a:off x="3372225" y="4348375"/>
                <a:ext cx="54925" cy="55225"/>
              </a:xfrm>
              <a:custGeom>
                <a:avLst/>
                <a:gdLst/>
                <a:ahLst/>
                <a:cxnLst/>
                <a:rect l="l" t="t" r="r" b="b"/>
                <a:pathLst>
                  <a:path w="2197" h="2209" extrusionOk="0">
                    <a:moveTo>
                      <a:pt x="43" y="1222"/>
                    </a:moveTo>
                    <a:cubicBezTo>
                      <a:pt x="1" y="804"/>
                      <a:pt x="215" y="401"/>
                      <a:pt x="584" y="200"/>
                    </a:cubicBezTo>
                    <a:cubicBezTo>
                      <a:pt x="955" y="1"/>
                      <a:pt x="1409" y="43"/>
                      <a:pt x="1736" y="309"/>
                    </a:cubicBezTo>
                    <a:cubicBezTo>
                      <a:pt x="2062" y="575"/>
                      <a:pt x="2196" y="1011"/>
                      <a:pt x="2076" y="1415"/>
                    </a:cubicBezTo>
                    <a:cubicBezTo>
                      <a:pt x="1955" y="1818"/>
                      <a:pt x="1604" y="2109"/>
                      <a:pt x="1185" y="2151"/>
                    </a:cubicBezTo>
                    <a:cubicBezTo>
                      <a:pt x="613" y="2209"/>
                      <a:pt x="103" y="1793"/>
                      <a:pt x="43" y="122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 name="Google Shape;1925;p52"/>
              <p:cNvSpPr/>
              <p:nvPr/>
            </p:nvSpPr>
            <p:spPr>
              <a:xfrm>
                <a:off x="2829325" y="4509875"/>
                <a:ext cx="54925" cy="55275"/>
              </a:xfrm>
              <a:custGeom>
                <a:avLst/>
                <a:gdLst/>
                <a:ahLst/>
                <a:cxnLst/>
                <a:rect l="l" t="t" r="r" b="b"/>
                <a:pathLst>
                  <a:path w="2197" h="2211" extrusionOk="0">
                    <a:moveTo>
                      <a:pt x="44" y="1223"/>
                    </a:moveTo>
                    <a:cubicBezTo>
                      <a:pt x="1" y="804"/>
                      <a:pt x="215" y="401"/>
                      <a:pt x="586" y="201"/>
                    </a:cubicBezTo>
                    <a:cubicBezTo>
                      <a:pt x="955" y="1"/>
                      <a:pt x="1410" y="45"/>
                      <a:pt x="1736" y="309"/>
                    </a:cubicBezTo>
                    <a:cubicBezTo>
                      <a:pt x="2063" y="575"/>
                      <a:pt x="2197" y="1011"/>
                      <a:pt x="2076" y="1415"/>
                    </a:cubicBezTo>
                    <a:cubicBezTo>
                      <a:pt x="1955" y="1818"/>
                      <a:pt x="1604" y="2109"/>
                      <a:pt x="1186" y="2153"/>
                    </a:cubicBezTo>
                    <a:cubicBezTo>
                      <a:pt x="614" y="2210"/>
                      <a:pt x="103" y="1794"/>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 name="Google Shape;1926;p52"/>
              <p:cNvSpPr/>
              <p:nvPr/>
            </p:nvSpPr>
            <p:spPr>
              <a:xfrm>
                <a:off x="3234600" y="4369725"/>
                <a:ext cx="54925" cy="55250"/>
              </a:xfrm>
              <a:custGeom>
                <a:avLst/>
                <a:gdLst/>
                <a:ahLst/>
                <a:cxnLst/>
                <a:rect l="l" t="t" r="r" b="b"/>
                <a:pathLst>
                  <a:path w="2197" h="2210" extrusionOk="0">
                    <a:moveTo>
                      <a:pt x="44" y="1223"/>
                    </a:moveTo>
                    <a:cubicBezTo>
                      <a:pt x="1" y="804"/>
                      <a:pt x="214" y="401"/>
                      <a:pt x="584" y="201"/>
                    </a:cubicBezTo>
                    <a:cubicBezTo>
                      <a:pt x="955" y="1"/>
                      <a:pt x="1409" y="43"/>
                      <a:pt x="1736" y="309"/>
                    </a:cubicBezTo>
                    <a:cubicBezTo>
                      <a:pt x="2063" y="575"/>
                      <a:pt x="2197" y="1011"/>
                      <a:pt x="2076" y="1415"/>
                    </a:cubicBezTo>
                    <a:cubicBezTo>
                      <a:pt x="1956" y="1818"/>
                      <a:pt x="1604" y="2109"/>
                      <a:pt x="1185" y="2151"/>
                    </a:cubicBezTo>
                    <a:cubicBezTo>
                      <a:pt x="614" y="2210"/>
                      <a:pt x="103" y="1794"/>
                      <a:pt x="44" y="1223"/>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 name="Google Shape;1927;p52"/>
              <p:cNvSpPr/>
              <p:nvPr/>
            </p:nvSpPr>
            <p:spPr>
              <a:xfrm>
                <a:off x="3018975" y="4301450"/>
                <a:ext cx="54900" cy="55225"/>
              </a:xfrm>
              <a:custGeom>
                <a:avLst/>
                <a:gdLst/>
                <a:ahLst/>
                <a:cxnLst/>
                <a:rect l="l" t="t" r="r" b="b"/>
                <a:pathLst>
                  <a:path w="2196" h="2209" extrusionOk="0">
                    <a:moveTo>
                      <a:pt x="43" y="1222"/>
                    </a:moveTo>
                    <a:cubicBezTo>
                      <a:pt x="0" y="803"/>
                      <a:pt x="213" y="400"/>
                      <a:pt x="584" y="200"/>
                    </a:cubicBezTo>
                    <a:cubicBezTo>
                      <a:pt x="955" y="1"/>
                      <a:pt x="1409" y="44"/>
                      <a:pt x="1735" y="309"/>
                    </a:cubicBezTo>
                    <a:cubicBezTo>
                      <a:pt x="2061" y="575"/>
                      <a:pt x="2195" y="1011"/>
                      <a:pt x="2076" y="1415"/>
                    </a:cubicBezTo>
                    <a:cubicBezTo>
                      <a:pt x="1955" y="1818"/>
                      <a:pt x="1602" y="2109"/>
                      <a:pt x="1184" y="2151"/>
                    </a:cubicBezTo>
                    <a:cubicBezTo>
                      <a:pt x="612" y="2209"/>
                      <a:pt x="102" y="1793"/>
                      <a:pt x="43" y="1222"/>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 name="Google Shape;1928;p52"/>
              <p:cNvSpPr/>
              <p:nvPr/>
            </p:nvSpPr>
            <p:spPr>
              <a:xfrm>
                <a:off x="4821575" y="616075"/>
                <a:ext cx="1011650" cy="1045700"/>
              </a:xfrm>
              <a:custGeom>
                <a:avLst/>
                <a:gdLst/>
                <a:ahLst/>
                <a:cxnLst/>
                <a:rect l="l" t="t" r="r" b="b"/>
                <a:pathLst>
                  <a:path w="40466" h="41828" extrusionOk="0">
                    <a:moveTo>
                      <a:pt x="40341" y="35742"/>
                    </a:moveTo>
                    <a:cubicBezTo>
                      <a:pt x="40465" y="32387"/>
                      <a:pt x="38582" y="28458"/>
                      <a:pt x="35866" y="25967"/>
                    </a:cubicBezTo>
                    <a:cubicBezTo>
                      <a:pt x="35870" y="25909"/>
                      <a:pt x="35874" y="25852"/>
                      <a:pt x="35877" y="25793"/>
                    </a:cubicBezTo>
                    <a:cubicBezTo>
                      <a:pt x="36031" y="21621"/>
                      <a:pt x="33079" y="16556"/>
                      <a:pt x="29286" y="14481"/>
                    </a:cubicBezTo>
                    <a:cubicBezTo>
                      <a:pt x="27863" y="13702"/>
                      <a:pt x="26523" y="13454"/>
                      <a:pt x="25397" y="13670"/>
                    </a:cubicBezTo>
                    <a:cubicBezTo>
                      <a:pt x="24150" y="9250"/>
                      <a:pt x="20960" y="4875"/>
                      <a:pt x="17128" y="2778"/>
                    </a:cubicBezTo>
                    <a:cubicBezTo>
                      <a:pt x="12050" y="0"/>
                      <a:pt x="7765" y="2275"/>
                      <a:pt x="7559" y="7861"/>
                    </a:cubicBezTo>
                    <a:cubicBezTo>
                      <a:pt x="7531" y="8640"/>
                      <a:pt x="7585" y="9445"/>
                      <a:pt x="7711" y="10257"/>
                    </a:cubicBezTo>
                    <a:cubicBezTo>
                      <a:pt x="5308" y="9309"/>
                      <a:pt x="3252" y="9933"/>
                      <a:pt x="2216" y="11752"/>
                    </a:cubicBezTo>
                    <a:lnTo>
                      <a:pt x="2210" y="11750"/>
                    </a:lnTo>
                    <a:lnTo>
                      <a:pt x="0" y="14898"/>
                    </a:lnTo>
                    <a:lnTo>
                      <a:pt x="1553" y="15729"/>
                    </a:lnTo>
                    <a:cubicBezTo>
                      <a:pt x="1938" y="19620"/>
                      <a:pt x="4669" y="23933"/>
                      <a:pt x="8095" y="25808"/>
                    </a:cubicBezTo>
                    <a:lnTo>
                      <a:pt x="33194" y="39538"/>
                    </a:lnTo>
                    <a:cubicBezTo>
                      <a:pt x="34474" y="40238"/>
                      <a:pt x="35683" y="40499"/>
                      <a:pt x="36734" y="40390"/>
                    </a:cubicBezTo>
                    <a:lnTo>
                      <a:pt x="37283" y="41827"/>
                    </a:lnTo>
                    <a:lnTo>
                      <a:pt x="38931" y="39403"/>
                    </a:lnTo>
                    <a:lnTo>
                      <a:pt x="38929" y="39397"/>
                    </a:lnTo>
                    <a:cubicBezTo>
                      <a:pt x="39760" y="38599"/>
                      <a:pt x="40282" y="37359"/>
                      <a:pt x="40341" y="3574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9" name="Google Shape;1929;p52"/>
              <p:cNvSpPr/>
              <p:nvPr/>
            </p:nvSpPr>
            <p:spPr>
              <a:xfrm>
                <a:off x="4802875" y="689600"/>
                <a:ext cx="977850" cy="1040375"/>
              </a:xfrm>
              <a:custGeom>
                <a:avLst/>
                <a:gdLst/>
                <a:ahLst/>
                <a:cxnLst/>
                <a:rect l="l" t="t" r="r" b="b"/>
                <a:pathLst>
                  <a:path w="39114" h="41615" extrusionOk="0">
                    <a:moveTo>
                      <a:pt x="34514" y="25968"/>
                    </a:moveTo>
                    <a:cubicBezTo>
                      <a:pt x="34518" y="25910"/>
                      <a:pt x="34523" y="25853"/>
                      <a:pt x="34526" y="25795"/>
                    </a:cubicBezTo>
                    <a:cubicBezTo>
                      <a:pt x="34679" y="21623"/>
                      <a:pt x="31728" y="16558"/>
                      <a:pt x="27935" y="14482"/>
                    </a:cubicBezTo>
                    <a:cubicBezTo>
                      <a:pt x="26511" y="13704"/>
                      <a:pt x="25171" y="13456"/>
                      <a:pt x="24045" y="13671"/>
                    </a:cubicBezTo>
                    <a:cubicBezTo>
                      <a:pt x="22798" y="9250"/>
                      <a:pt x="19609" y="4877"/>
                      <a:pt x="15778" y="2780"/>
                    </a:cubicBezTo>
                    <a:cubicBezTo>
                      <a:pt x="10698" y="1"/>
                      <a:pt x="6413" y="2277"/>
                      <a:pt x="6208" y="7862"/>
                    </a:cubicBezTo>
                    <a:cubicBezTo>
                      <a:pt x="6180" y="8642"/>
                      <a:pt x="6234" y="9445"/>
                      <a:pt x="6359" y="10259"/>
                    </a:cubicBezTo>
                    <a:cubicBezTo>
                      <a:pt x="2991" y="8930"/>
                      <a:pt x="294" y="10674"/>
                      <a:pt x="154" y="14496"/>
                    </a:cubicBezTo>
                    <a:cubicBezTo>
                      <a:pt x="0" y="18668"/>
                      <a:pt x="2951" y="23733"/>
                      <a:pt x="6744" y="25808"/>
                    </a:cubicBezTo>
                    <a:lnTo>
                      <a:pt x="31842" y="39540"/>
                    </a:lnTo>
                    <a:cubicBezTo>
                      <a:pt x="35637" y="41615"/>
                      <a:pt x="38836" y="39915"/>
                      <a:pt x="38991" y="35743"/>
                    </a:cubicBezTo>
                    <a:cubicBezTo>
                      <a:pt x="39113" y="32389"/>
                      <a:pt x="37230" y="28459"/>
                      <a:pt x="34514" y="2596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 name="Google Shape;1930;p52"/>
              <p:cNvSpPr/>
              <p:nvPr/>
            </p:nvSpPr>
            <p:spPr>
              <a:xfrm>
                <a:off x="4287525" y="214225"/>
                <a:ext cx="606375" cy="626800"/>
              </a:xfrm>
              <a:custGeom>
                <a:avLst/>
                <a:gdLst/>
                <a:ahLst/>
                <a:cxnLst/>
                <a:rect l="l" t="t" r="r" b="b"/>
                <a:pathLst>
                  <a:path w="24255" h="25072" extrusionOk="0">
                    <a:moveTo>
                      <a:pt x="24180" y="21423"/>
                    </a:moveTo>
                    <a:cubicBezTo>
                      <a:pt x="24254" y="19413"/>
                      <a:pt x="23126" y="17058"/>
                      <a:pt x="21498" y="15565"/>
                    </a:cubicBezTo>
                    <a:cubicBezTo>
                      <a:pt x="21500" y="15530"/>
                      <a:pt x="21503" y="15496"/>
                      <a:pt x="21504" y="15461"/>
                    </a:cubicBezTo>
                    <a:cubicBezTo>
                      <a:pt x="21597" y="12960"/>
                      <a:pt x="19828" y="9925"/>
                      <a:pt x="17553" y="8680"/>
                    </a:cubicBezTo>
                    <a:cubicBezTo>
                      <a:pt x="16702" y="8214"/>
                      <a:pt x="15897" y="8065"/>
                      <a:pt x="15222" y="8195"/>
                    </a:cubicBezTo>
                    <a:cubicBezTo>
                      <a:pt x="14475" y="5545"/>
                      <a:pt x="12563" y="2923"/>
                      <a:pt x="10267" y="1667"/>
                    </a:cubicBezTo>
                    <a:cubicBezTo>
                      <a:pt x="7222" y="1"/>
                      <a:pt x="4655" y="1365"/>
                      <a:pt x="4531" y="4712"/>
                    </a:cubicBezTo>
                    <a:cubicBezTo>
                      <a:pt x="4514" y="5180"/>
                      <a:pt x="4546" y="5662"/>
                      <a:pt x="4622" y="6149"/>
                    </a:cubicBezTo>
                    <a:cubicBezTo>
                      <a:pt x="3182" y="5581"/>
                      <a:pt x="1949" y="5955"/>
                      <a:pt x="1329" y="7044"/>
                    </a:cubicBezTo>
                    <a:lnTo>
                      <a:pt x="1324" y="7043"/>
                    </a:lnTo>
                    <a:lnTo>
                      <a:pt x="0" y="8930"/>
                    </a:lnTo>
                    <a:lnTo>
                      <a:pt x="931" y="9428"/>
                    </a:lnTo>
                    <a:cubicBezTo>
                      <a:pt x="1162" y="11761"/>
                      <a:pt x="2799" y="14346"/>
                      <a:pt x="4853" y="15469"/>
                    </a:cubicBezTo>
                    <a:lnTo>
                      <a:pt x="19896" y="23699"/>
                    </a:lnTo>
                    <a:cubicBezTo>
                      <a:pt x="20663" y="24119"/>
                      <a:pt x="21387" y="24276"/>
                      <a:pt x="22018" y="24210"/>
                    </a:cubicBezTo>
                    <a:lnTo>
                      <a:pt x="22347" y="25071"/>
                    </a:lnTo>
                    <a:lnTo>
                      <a:pt x="23334" y="23618"/>
                    </a:lnTo>
                    <a:lnTo>
                      <a:pt x="23333" y="23616"/>
                    </a:lnTo>
                    <a:cubicBezTo>
                      <a:pt x="23832" y="23137"/>
                      <a:pt x="24145" y="22393"/>
                      <a:pt x="24180" y="2142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 name="Google Shape;1931;p52"/>
              <p:cNvSpPr/>
              <p:nvPr/>
            </p:nvSpPr>
            <p:spPr>
              <a:xfrm>
                <a:off x="4276325" y="258300"/>
                <a:ext cx="586100" cy="623625"/>
              </a:xfrm>
              <a:custGeom>
                <a:avLst/>
                <a:gdLst/>
                <a:ahLst/>
                <a:cxnLst/>
                <a:rect l="l" t="t" r="r" b="b"/>
                <a:pathLst>
                  <a:path w="23444" h="24945" extrusionOk="0">
                    <a:moveTo>
                      <a:pt x="20687" y="15565"/>
                    </a:moveTo>
                    <a:cubicBezTo>
                      <a:pt x="20689" y="15530"/>
                      <a:pt x="20693" y="15496"/>
                      <a:pt x="20694" y="15461"/>
                    </a:cubicBezTo>
                    <a:cubicBezTo>
                      <a:pt x="20786" y="12960"/>
                      <a:pt x="19017" y="9925"/>
                      <a:pt x="16743" y="8680"/>
                    </a:cubicBezTo>
                    <a:cubicBezTo>
                      <a:pt x="15890" y="8214"/>
                      <a:pt x="15087" y="8066"/>
                      <a:pt x="14412" y="8195"/>
                    </a:cubicBezTo>
                    <a:cubicBezTo>
                      <a:pt x="13665" y="5545"/>
                      <a:pt x="11753" y="2923"/>
                      <a:pt x="9457" y="1667"/>
                    </a:cubicBezTo>
                    <a:cubicBezTo>
                      <a:pt x="6412" y="1"/>
                      <a:pt x="3844" y="1365"/>
                      <a:pt x="3720" y="4713"/>
                    </a:cubicBezTo>
                    <a:cubicBezTo>
                      <a:pt x="3703" y="5181"/>
                      <a:pt x="3736" y="5663"/>
                      <a:pt x="3811" y="6150"/>
                    </a:cubicBezTo>
                    <a:cubicBezTo>
                      <a:pt x="1792" y="5353"/>
                      <a:pt x="176" y="6400"/>
                      <a:pt x="92" y="8690"/>
                    </a:cubicBezTo>
                    <a:cubicBezTo>
                      <a:pt x="0" y="11190"/>
                      <a:pt x="1769" y="14227"/>
                      <a:pt x="4042" y="15470"/>
                    </a:cubicBezTo>
                    <a:lnTo>
                      <a:pt x="19086" y="23700"/>
                    </a:lnTo>
                    <a:cubicBezTo>
                      <a:pt x="21360" y="24944"/>
                      <a:pt x="23278" y="23926"/>
                      <a:pt x="23370" y="21425"/>
                    </a:cubicBezTo>
                    <a:cubicBezTo>
                      <a:pt x="23444" y="19414"/>
                      <a:pt x="22315" y="17058"/>
                      <a:pt x="20687" y="15565"/>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 name="Google Shape;1932;p52"/>
              <p:cNvSpPr/>
              <p:nvPr/>
            </p:nvSpPr>
            <p:spPr>
              <a:xfrm>
                <a:off x="2041000" y="1610425"/>
                <a:ext cx="983725" cy="994900"/>
              </a:xfrm>
              <a:custGeom>
                <a:avLst/>
                <a:gdLst/>
                <a:ahLst/>
                <a:cxnLst/>
                <a:rect l="l" t="t" r="r" b="b"/>
                <a:pathLst>
                  <a:path w="39349" h="39796" extrusionOk="0">
                    <a:moveTo>
                      <a:pt x="37801" y="1471"/>
                    </a:moveTo>
                    <a:lnTo>
                      <a:pt x="39348" y="1"/>
                    </a:lnTo>
                    <a:lnTo>
                      <a:pt x="37566" y="15"/>
                    </a:lnTo>
                    <a:lnTo>
                      <a:pt x="28206" y="5737"/>
                    </a:lnTo>
                    <a:lnTo>
                      <a:pt x="30833" y="7302"/>
                    </a:lnTo>
                    <a:lnTo>
                      <a:pt x="22498" y="19684"/>
                    </a:lnTo>
                    <a:lnTo>
                      <a:pt x="14182" y="18927"/>
                    </a:lnTo>
                    <a:lnTo>
                      <a:pt x="1" y="38554"/>
                    </a:lnTo>
                    <a:lnTo>
                      <a:pt x="1717" y="39795"/>
                    </a:lnTo>
                    <a:lnTo>
                      <a:pt x="15189" y="21144"/>
                    </a:lnTo>
                    <a:lnTo>
                      <a:pt x="23554" y="21906"/>
                    </a:lnTo>
                    <a:lnTo>
                      <a:pt x="32655" y="8388"/>
                    </a:lnTo>
                    <a:lnTo>
                      <a:pt x="35599" y="10142"/>
                    </a:lnTo>
                    <a:lnTo>
                      <a:pt x="37295" y="10218"/>
                    </a:lnTo>
                    <a:lnTo>
                      <a:pt x="35865" y="9094"/>
                    </a:ln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 name="Google Shape;1933;p52"/>
              <p:cNvSpPr/>
              <p:nvPr/>
            </p:nvSpPr>
            <p:spPr>
              <a:xfrm>
                <a:off x="2069375" y="1684100"/>
                <a:ext cx="903350" cy="941400"/>
              </a:xfrm>
              <a:custGeom>
                <a:avLst/>
                <a:gdLst/>
                <a:ahLst/>
                <a:cxnLst/>
                <a:rect l="l" t="t" r="r" b="b"/>
                <a:pathLst>
                  <a:path w="36134" h="37656" extrusionOk="0">
                    <a:moveTo>
                      <a:pt x="1716" y="37656"/>
                    </a:moveTo>
                    <a:lnTo>
                      <a:pt x="0" y="36414"/>
                    </a:lnTo>
                    <a:lnTo>
                      <a:pt x="14742" y="16055"/>
                    </a:lnTo>
                    <a:lnTo>
                      <a:pt x="23059" y="16812"/>
                    </a:lnTo>
                    <a:lnTo>
                      <a:pt x="34377" y="1"/>
                    </a:lnTo>
                    <a:lnTo>
                      <a:pt x="36133" y="1183"/>
                    </a:lnTo>
                    <a:lnTo>
                      <a:pt x="24114" y="19034"/>
                    </a:lnTo>
                    <a:lnTo>
                      <a:pt x="15749" y="18272"/>
                    </a:ln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 name="Google Shape;1934;p52"/>
              <p:cNvSpPr/>
              <p:nvPr/>
            </p:nvSpPr>
            <p:spPr>
              <a:xfrm>
                <a:off x="2788550" y="1610425"/>
                <a:ext cx="236175" cy="255450"/>
              </a:xfrm>
              <a:custGeom>
                <a:avLst/>
                <a:gdLst/>
                <a:ahLst/>
                <a:cxnLst/>
                <a:rect l="l" t="t" r="r" b="b"/>
                <a:pathLst>
                  <a:path w="9447" h="10218" extrusionOk="0">
                    <a:moveTo>
                      <a:pt x="9446" y="1"/>
                    </a:moveTo>
                    <a:lnTo>
                      <a:pt x="0" y="5813"/>
                    </a:lnTo>
                    <a:lnTo>
                      <a:pt x="7393" y="10218"/>
                    </a:lnTo>
                    <a:close/>
                  </a:path>
                </a:pathLst>
              </a:custGeom>
              <a:gradFill>
                <a:gsLst>
                  <a:gs pos="0">
                    <a:srgbClr val="401EBB"/>
                  </a:gs>
                  <a:gs pos="100000">
                    <a:srgbClr val="02BCFD"/>
                  </a:gs>
                </a:gsLst>
                <a:lin ang="1350003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 name="Google Shape;1935;p52"/>
              <p:cNvSpPr/>
              <p:nvPr/>
            </p:nvSpPr>
            <p:spPr>
              <a:xfrm>
                <a:off x="2746125" y="1610425"/>
                <a:ext cx="278600" cy="145325"/>
              </a:xfrm>
              <a:custGeom>
                <a:avLst/>
                <a:gdLst/>
                <a:ahLst/>
                <a:cxnLst/>
                <a:rect l="l" t="t" r="r" b="b"/>
                <a:pathLst>
                  <a:path w="11144" h="5813" extrusionOk="0">
                    <a:moveTo>
                      <a:pt x="1697" y="5813"/>
                    </a:moveTo>
                    <a:lnTo>
                      <a:pt x="1" y="5737"/>
                    </a:lnTo>
                    <a:lnTo>
                      <a:pt x="9361" y="15"/>
                    </a:lnTo>
                    <a:lnTo>
                      <a:pt x="11143" y="1"/>
                    </a:lnTo>
                    <a:close/>
                  </a:path>
                </a:pathLst>
              </a:custGeom>
              <a:solidFill>
                <a:srgbClr val="5495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 name="Google Shape;1936;p52"/>
              <p:cNvSpPr/>
              <p:nvPr/>
            </p:nvSpPr>
            <p:spPr>
              <a:xfrm>
                <a:off x="4987825" y="2567800"/>
                <a:ext cx="1057325" cy="1148050"/>
              </a:xfrm>
              <a:custGeom>
                <a:avLst/>
                <a:gdLst/>
                <a:ahLst/>
                <a:cxnLst/>
                <a:rect l="l" t="t" r="r" b="b"/>
                <a:pathLst>
                  <a:path w="42293" h="45922" extrusionOk="0">
                    <a:moveTo>
                      <a:pt x="35052" y="11620"/>
                    </a:moveTo>
                    <a:cubicBezTo>
                      <a:pt x="39179" y="16679"/>
                      <a:pt x="41671" y="22727"/>
                      <a:pt x="41982" y="28432"/>
                    </a:cubicBezTo>
                    <a:cubicBezTo>
                      <a:pt x="42292" y="34136"/>
                      <a:pt x="40394" y="39031"/>
                      <a:pt x="36706" y="42040"/>
                    </a:cubicBezTo>
                    <a:cubicBezTo>
                      <a:pt x="33018" y="45048"/>
                      <a:pt x="27841" y="45922"/>
                      <a:pt x="22315" y="44472"/>
                    </a:cubicBezTo>
                    <a:cubicBezTo>
                      <a:pt x="16790" y="43021"/>
                      <a:pt x="11366" y="39364"/>
                      <a:pt x="7241" y="34303"/>
                    </a:cubicBezTo>
                    <a:cubicBezTo>
                      <a:pt x="3114" y="29243"/>
                      <a:pt x="620" y="23197"/>
                      <a:pt x="311" y="17492"/>
                    </a:cubicBezTo>
                    <a:cubicBezTo>
                      <a:pt x="1" y="11787"/>
                      <a:pt x="1899" y="6892"/>
                      <a:pt x="5587" y="3884"/>
                    </a:cubicBezTo>
                    <a:cubicBezTo>
                      <a:pt x="9275" y="876"/>
                      <a:pt x="14452" y="1"/>
                      <a:pt x="19977" y="1452"/>
                    </a:cubicBezTo>
                    <a:cubicBezTo>
                      <a:pt x="25503" y="2903"/>
                      <a:pt x="30927" y="6560"/>
                      <a:pt x="35052" y="1162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 name="Google Shape;1937;p52"/>
              <p:cNvSpPr/>
              <p:nvPr/>
            </p:nvSpPr>
            <p:spPr>
              <a:xfrm>
                <a:off x="4909150" y="2620025"/>
                <a:ext cx="1052750" cy="1141650"/>
              </a:xfrm>
              <a:custGeom>
                <a:avLst/>
                <a:gdLst/>
                <a:ahLst/>
                <a:cxnLst/>
                <a:rect l="l" t="t" r="r" b="b"/>
                <a:pathLst>
                  <a:path w="42110" h="45666" extrusionOk="0">
                    <a:moveTo>
                      <a:pt x="34872" y="11528"/>
                    </a:moveTo>
                    <a:cubicBezTo>
                      <a:pt x="38986" y="16555"/>
                      <a:pt x="41474" y="22568"/>
                      <a:pt x="41792" y="28243"/>
                    </a:cubicBezTo>
                    <a:cubicBezTo>
                      <a:pt x="42110" y="33917"/>
                      <a:pt x="40230" y="38791"/>
                      <a:pt x="36565" y="41789"/>
                    </a:cubicBezTo>
                    <a:cubicBezTo>
                      <a:pt x="32900" y="44787"/>
                      <a:pt x="27751" y="45666"/>
                      <a:pt x="22251" y="44231"/>
                    </a:cubicBezTo>
                    <a:cubicBezTo>
                      <a:pt x="16752" y="42796"/>
                      <a:pt x="11351" y="39166"/>
                      <a:pt x="7237" y="34138"/>
                    </a:cubicBezTo>
                    <a:cubicBezTo>
                      <a:pt x="3124" y="29111"/>
                      <a:pt x="634" y="23098"/>
                      <a:pt x="318" y="17424"/>
                    </a:cubicBezTo>
                    <a:cubicBezTo>
                      <a:pt x="0" y="11748"/>
                      <a:pt x="1880" y="6875"/>
                      <a:pt x="5545" y="3877"/>
                    </a:cubicBezTo>
                    <a:cubicBezTo>
                      <a:pt x="9210" y="879"/>
                      <a:pt x="14359" y="0"/>
                      <a:pt x="19859" y="1435"/>
                    </a:cubicBezTo>
                    <a:cubicBezTo>
                      <a:pt x="25358" y="2870"/>
                      <a:pt x="30759" y="6500"/>
                      <a:pt x="34872" y="11528"/>
                    </a:cubicBez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 name="Google Shape;1938;p52"/>
              <p:cNvSpPr/>
              <p:nvPr/>
            </p:nvSpPr>
            <p:spPr>
              <a:xfrm>
                <a:off x="5032425" y="2687525"/>
                <a:ext cx="856575" cy="1019850"/>
              </a:xfrm>
              <a:custGeom>
                <a:avLst/>
                <a:gdLst/>
                <a:ahLst/>
                <a:cxnLst/>
                <a:rect l="l" t="t" r="r" b="b"/>
                <a:pathLst>
                  <a:path w="34263" h="40794" extrusionOk="0">
                    <a:moveTo>
                      <a:pt x="17127" y="3020"/>
                    </a:moveTo>
                    <a:cubicBezTo>
                      <a:pt x="7667" y="1"/>
                      <a:pt x="0" y="5333"/>
                      <a:pt x="3" y="14930"/>
                    </a:cubicBezTo>
                    <a:cubicBezTo>
                      <a:pt x="4" y="24528"/>
                      <a:pt x="7675" y="34755"/>
                      <a:pt x="17135" y="37774"/>
                    </a:cubicBezTo>
                    <a:cubicBezTo>
                      <a:pt x="26595" y="40794"/>
                      <a:pt x="34262" y="35461"/>
                      <a:pt x="34260" y="25864"/>
                    </a:cubicBezTo>
                    <a:cubicBezTo>
                      <a:pt x="34258" y="16267"/>
                      <a:pt x="26586" y="6040"/>
                      <a:pt x="17127" y="3020"/>
                    </a:cubicBezTo>
                    <a:close/>
                    <a:moveTo>
                      <a:pt x="17135" y="33777"/>
                    </a:moveTo>
                    <a:cubicBezTo>
                      <a:pt x="9850" y="31452"/>
                      <a:pt x="3945" y="23577"/>
                      <a:pt x="3942" y="16187"/>
                    </a:cubicBezTo>
                    <a:cubicBezTo>
                      <a:pt x="3940" y="8798"/>
                      <a:pt x="9842" y="4692"/>
                      <a:pt x="17127" y="7016"/>
                    </a:cubicBezTo>
                    <a:cubicBezTo>
                      <a:pt x="24413" y="9342"/>
                      <a:pt x="30318" y="17217"/>
                      <a:pt x="30320" y="24606"/>
                    </a:cubicBezTo>
                    <a:cubicBezTo>
                      <a:pt x="30322" y="31996"/>
                      <a:pt x="24419" y="36103"/>
                      <a:pt x="17135" y="33777"/>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 name="Google Shape;1939;p52"/>
              <p:cNvSpPr/>
              <p:nvPr/>
            </p:nvSpPr>
            <p:spPr>
              <a:xfrm>
                <a:off x="5222700" y="2914100"/>
                <a:ext cx="476000" cy="566700"/>
              </a:xfrm>
              <a:custGeom>
                <a:avLst/>
                <a:gdLst/>
                <a:ahLst/>
                <a:cxnLst/>
                <a:rect l="l" t="t" r="r" b="b"/>
                <a:pathLst>
                  <a:path w="19040" h="22668" extrusionOk="0">
                    <a:moveTo>
                      <a:pt x="9517" y="1678"/>
                    </a:moveTo>
                    <a:cubicBezTo>
                      <a:pt x="4262" y="1"/>
                      <a:pt x="1" y="2964"/>
                      <a:pt x="3" y="8296"/>
                    </a:cubicBezTo>
                    <a:cubicBezTo>
                      <a:pt x="4" y="13629"/>
                      <a:pt x="4266" y="19312"/>
                      <a:pt x="9523" y="20990"/>
                    </a:cubicBezTo>
                    <a:cubicBezTo>
                      <a:pt x="14779" y="22667"/>
                      <a:pt x="19040" y="19705"/>
                      <a:pt x="19037" y="14372"/>
                    </a:cubicBezTo>
                    <a:cubicBezTo>
                      <a:pt x="19036" y="9039"/>
                      <a:pt x="14774" y="3357"/>
                      <a:pt x="9517" y="1678"/>
                    </a:cubicBezTo>
                    <a:close/>
                    <a:moveTo>
                      <a:pt x="9522" y="16702"/>
                    </a:moveTo>
                    <a:cubicBezTo>
                      <a:pt x="6601" y="15769"/>
                      <a:pt x="4230" y="12610"/>
                      <a:pt x="4230" y="9646"/>
                    </a:cubicBezTo>
                    <a:cubicBezTo>
                      <a:pt x="4229" y="6683"/>
                      <a:pt x="6597" y="5034"/>
                      <a:pt x="9518" y="5967"/>
                    </a:cubicBezTo>
                    <a:cubicBezTo>
                      <a:pt x="12441" y="6900"/>
                      <a:pt x="14810" y="10059"/>
                      <a:pt x="14811" y="13023"/>
                    </a:cubicBezTo>
                    <a:cubicBezTo>
                      <a:pt x="14811" y="15986"/>
                      <a:pt x="12443" y="17634"/>
                      <a:pt x="9522" y="16702"/>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 name="Google Shape;1940;p52"/>
              <p:cNvSpPr/>
              <p:nvPr/>
            </p:nvSpPr>
            <p:spPr>
              <a:xfrm>
                <a:off x="4477475" y="3165475"/>
                <a:ext cx="1000175" cy="651475"/>
              </a:xfrm>
              <a:custGeom>
                <a:avLst/>
                <a:gdLst/>
                <a:ahLst/>
                <a:cxnLst/>
                <a:rect l="l" t="t" r="r" b="b"/>
                <a:pathLst>
                  <a:path w="40007" h="26059" extrusionOk="0">
                    <a:moveTo>
                      <a:pt x="40007" y="1451"/>
                    </a:moveTo>
                    <a:cubicBezTo>
                      <a:pt x="39858" y="716"/>
                      <a:pt x="39661" y="263"/>
                      <a:pt x="38822" y="1"/>
                    </a:cubicBezTo>
                    <a:lnTo>
                      <a:pt x="31111" y="4507"/>
                    </a:lnTo>
                    <a:lnTo>
                      <a:pt x="11392" y="16033"/>
                    </a:lnTo>
                    <a:lnTo>
                      <a:pt x="8105" y="15310"/>
                    </a:lnTo>
                    <a:lnTo>
                      <a:pt x="0" y="20186"/>
                    </a:lnTo>
                    <a:lnTo>
                      <a:pt x="5537" y="21026"/>
                    </a:lnTo>
                    <a:lnTo>
                      <a:pt x="4622" y="26058"/>
                    </a:lnTo>
                    <a:lnTo>
                      <a:pt x="12092" y="21249"/>
                    </a:lnTo>
                    <a:lnTo>
                      <a:pt x="12572" y="17869"/>
                    </a:lnTo>
                    <a:close/>
                  </a:path>
                </a:pathLst>
              </a:custGeom>
              <a:solidFill>
                <a:srgbClr val="355DD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941;p52"/>
              <p:cNvSpPr/>
              <p:nvPr/>
            </p:nvSpPr>
            <p:spPr>
              <a:xfrm>
                <a:off x="4477475" y="3165475"/>
                <a:ext cx="1000175" cy="651475"/>
              </a:xfrm>
              <a:custGeom>
                <a:avLst/>
                <a:gdLst/>
                <a:ahLst/>
                <a:cxnLst/>
                <a:rect l="l" t="t" r="r" b="b"/>
                <a:pathLst>
                  <a:path w="40007" h="26059" extrusionOk="0">
                    <a:moveTo>
                      <a:pt x="40007" y="1451"/>
                    </a:moveTo>
                    <a:cubicBezTo>
                      <a:pt x="39858" y="716"/>
                      <a:pt x="39661" y="263"/>
                      <a:pt x="38822" y="1"/>
                    </a:cubicBezTo>
                    <a:lnTo>
                      <a:pt x="31111" y="4507"/>
                    </a:lnTo>
                    <a:lnTo>
                      <a:pt x="11392" y="16033"/>
                    </a:lnTo>
                    <a:lnTo>
                      <a:pt x="8105" y="15310"/>
                    </a:lnTo>
                    <a:lnTo>
                      <a:pt x="0" y="20186"/>
                    </a:lnTo>
                    <a:lnTo>
                      <a:pt x="5537" y="21026"/>
                    </a:lnTo>
                    <a:lnTo>
                      <a:pt x="4622" y="26058"/>
                    </a:lnTo>
                    <a:lnTo>
                      <a:pt x="12092" y="21249"/>
                    </a:lnTo>
                    <a:lnTo>
                      <a:pt x="12572" y="17869"/>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 name="Google Shape;1942;p52"/>
              <p:cNvSpPr/>
              <p:nvPr/>
            </p:nvSpPr>
            <p:spPr>
              <a:xfrm>
                <a:off x="4703650" y="4533500"/>
                <a:ext cx="1297250" cy="803000"/>
              </a:xfrm>
              <a:custGeom>
                <a:avLst/>
                <a:gdLst/>
                <a:ahLst/>
                <a:cxnLst/>
                <a:rect l="l" t="t" r="r" b="b"/>
                <a:pathLst>
                  <a:path w="51890" h="32120" extrusionOk="0">
                    <a:moveTo>
                      <a:pt x="51882" y="15675"/>
                    </a:moveTo>
                    <a:lnTo>
                      <a:pt x="51889" y="12228"/>
                    </a:lnTo>
                    <a:lnTo>
                      <a:pt x="50767" y="12730"/>
                    </a:lnTo>
                    <a:lnTo>
                      <a:pt x="30327" y="787"/>
                    </a:lnTo>
                    <a:cubicBezTo>
                      <a:pt x="28980" y="1"/>
                      <a:pt x="26632" y="93"/>
                      <a:pt x="25083" y="994"/>
                    </a:cubicBezTo>
                    <a:lnTo>
                      <a:pt x="1955" y="14429"/>
                    </a:lnTo>
                    <a:lnTo>
                      <a:pt x="31" y="14429"/>
                    </a:lnTo>
                    <a:lnTo>
                      <a:pt x="31" y="17844"/>
                    </a:lnTo>
                    <a:lnTo>
                      <a:pt x="42" y="17835"/>
                    </a:lnTo>
                    <a:cubicBezTo>
                      <a:pt x="0" y="18369"/>
                      <a:pt x="290" y="18888"/>
                      <a:pt x="942" y="19267"/>
                    </a:cubicBezTo>
                    <a:lnTo>
                      <a:pt x="21594" y="31334"/>
                    </a:lnTo>
                    <a:cubicBezTo>
                      <a:pt x="22939" y="32120"/>
                      <a:pt x="25287" y="32028"/>
                      <a:pt x="26836" y="31127"/>
                    </a:cubicBezTo>
                    <a:lnTo>
                      <a:pt x="50610" y="17318"/>
                    </a:lnTo>
                    <a:cubicBezTo>
                      <a:pt x="51419" y="16847"/>
                      <a:pt x="51841" y="16250"/>
                      <a:pt x="51877" y="15675"/>
                    </a:cubicBezTo>
                    <a:close/>
                  </a:path>
                </a:pathLst>
              </a:custGeom>
              <a:solidFill>
                <a:srgbClr val="44498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 name="Google Shape;1943;p52"/>
              <p:cNvSpPr/>
              <p:nvPr/>
            </p:nvSpPr>
            <p:spPr>
              <a:xfrm>
                <a:off x="4703650" y="4533500"/>
                <a:ext cx="1297250" cy="803000"/>
              </a:xfrm>
              <a:custGeom>
                <a:avLst/>
                <a:gdLst/>
                <a:ahLst/>
                <a:cxnLst/>
                <a:rect l="l" t="t" r="r" b="b"/>
                <a:pathLst>
                  <a:path w="51890" h="32120" extrusionOk="0">
                    <a:moveTo>
                      <a:pt x="51882" y="15675"/>
                    </a:moveTo>
                    <a:lnTo>
                      <a:pt x="51889" y="12228"/>
                    </a:lnTo>
                    <a:lnTo>
                      <a:pt x="50767" y="12730"/>
                    </a:lnTo>
                    <a:lnTo>
                      <a:pt x="30327" y="787"/>
                    </a:lnTo>
                    <a:cubicBezTo>
                      <a:pt x="28980" y="1"/>
                      <a:pt x="26632" y="93"/>
                      <a:pt x="25083" y="994"/>
                    </a:cubicBezTo>
                    <a:lnTo>
                      <a:pt x="1955" y="14429"/>
                    </a:lnTo>
                    <a:lnTo>
                      <a:pt x="31" y="14429"/>
                    </a:lnTo>
                    <a:lnTo>
                      <a:pt x="31" y="17844"/>
                    </a:lnTo>
                    <a:lnTo>
                      <a:pt x="42" y="17835"/>
                    </a:lnTo>
                    <a:cubicBezTo>
                      <a:pt x="0" y="18369"/>
                      <a:pt x="290" y="18888"/>
                      <a:pt x="942" y="19267"/>
                    </a:cubicBezTo>
                    <a:lnTo>
                      <a:pt x="21594" y="31334"/>
                    </a:lnTo>
                    <a:cubicBezTo>
                      <a:pt x="22939" y="32120"/>
                      <a:pt x="25287" y="32028"/>
                      <a:pt x="26836" y="31127"/>
                    </a:cubicBezTo>
                    <a:lnTo>
                      <a:pt x="50610" y="17318"/>
                    </a:lnTo>
                    <a:cubicBezTo>
                      <a:pt x="51419" y="16847"/>
                      <a:pt x="51841" y="16250"/>
                      <a:pt x="51877" y="15675"/>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944;p52"/>
              <p:cNvSpPr/>
              <p:nvPr/>
            </p:nvSpPr>
            <p:spPr>
              <a:xfrm>
                <a:off x="4693525" y="4486975"/>
                <a:ext cx="1318250" cy="767725"/>
              </a:xfrm>
              <a:custGeom>
                <a:avLst/>
                <a:gdLst/>
                <a:ahLst/>
                <a:cxnLst/>
                <a:rect l="l" t="t" r="r" b="b"/>
                <a:pathLst>
                  <a:path w="52730" h="30709" extrusionOk="0">
                    <a:moveTo>
                      <a:pt x="51015" y="15906"/>
                    </a:moveTo>
                    <a:lnTo>
                      <a:pt x="27241" y="29716"/>
                    </a:lnTo>
                    <a:cubicBezTo>
                      <a:pt x="25692" y="30616"/>
                      <a:pt x="23344" y="30708"/>
                      <a:pt x="21999" y="29922"/>
                    </a:cubicBezTo>
                    <a:lnTo>
                      <a:pt x="1347" y="17857"/>
                    </a:lnTo>
                    <a:cubicBezTo>
                      <a:pt x="1" y="17070"/>
                      <a:pt x="165" y="15703"/>
                      <a:pt x="1715" y="14802"/>
                    </a:cubicBezTo>
                    <a:lnTo>
                      <a:pt x="25488" y="993"/>
                    </a:lnTo>
                    <a:cubicBezTo>
                      <a:pt x="27037" y="93"/>
                      <a:pt x="29385" y="1"/>
                      <a:pt x="30732" y="787"/>
                    </a:cubicBezTo>
                    <a:lnTo>
                      <a:pt x="51384" y="12852"/>
                    </a:lnTo>
                    <a:cubicBezTo>
                      <a:pt x="52729" y="13639"/>
                      <a:pt x="52565" y="15006"/>
                      <a:pt x="51015" y="159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 name="Google Shape;1945;p52"/>
              <p:cNvSpPr/>
              <p:nvPr/>
            </p:nvSpPr>
            <p:spPr>
              <a:xfrm>
                <a:off x="5028600" y="4681950"/>
                <a:ext cx="602450" cy="350875"/>
              </a:xfrm>
              <a:custGeom>
                <a:avLst/>
                <a:gdLst/>
                <a:ahLst/>
                <a:cxnLst/>
                <a:rect l="l" t="t" r="r" b="b"/>
                <a:pathLst>
                  <a:path w="24098" h="14035" extrusionOk="0">
                    <a:moveTo>
                      <a:pt x="15733" y="202"/>
                    </a:moveTo>
                    <a:cubicBezTo>
                      <a:pt x="10213" y="0"/>
                      <a:pt x="6833" y="3975"/>
                      <a:pt x="9805" y="5711"/>
                    </a:cubicBezTo>
                    <a:cubicBezTo>
                      <a:pt x="6833" y="3975"/>
                      <a:pt x="0" y="5932"/>
                      <a:pt x="331" y="9148"/>
                    </a:cubicBezTo>
                    <a:cubicBezTo>
                      <a:pt x="675" y="12474"/>
                      <a:pt x="8618" y="14035"/>
                      <a:pt x="19402" y="11317"/>
                    </a:cubicBezTo>
                    <a:cubicBezTo>
                      <a:pt x="24097" y="5043"/>
                      <a:pt x="21441" y="411"/>
                      <a:pt x="15733" y="20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46" name="Google Shape;1946;p52"/>
          <p:cNvGrpSpPr/>
          <p:nvPr/>
        </p:nvGrpSpPr>
        <p:grpSpPr>
          <a:xfrm>
            <a:off x="4143274" y="2528435"/>
            <a:ext cx="3189652" cy="2310323"/>
            <a:chOff x="4295674" y="2528435"/>
            <a:chExt cx="3189652" cy="2310323"/>
          </a:xfrm>
        </p:grpSpPr>
        <p:grpSp>
          <p:nvGrpSpPr>
            <p:cNvPr id="1947" name="Google Shape;1947;p52"/>
            <p:cNvGrpSpPr/>
            <p:nvPr/>
          </p:nvGrpSpPr>
          <p:grpSpPr>
            <a:xfrm>
              <a:off x="4295674" y="2548959"/>
              <a:ext cx="3189652" cy="2289799"/>
              <a:chOff x="342525" y="498725"/>
              <a:chExt cx="6934025" cy="4977825"/>
            </a:xfrm>
          </p:grpSpPr>
          <p:sp>
            <p:nvSpPr>
              <p:cNvPr id="1948" name="Google Shape;1948;p52"/>
              <p:cNvSpPr/>
              <p:nvPr/>
            </p:nvSpPr>
            <p:spPr>
              <a:xfrm>
                <a:off x="5470400" y="4284775"/>
                <a:ext cx="1089125" cy="1191775"/>
              </a:xfrm>
              <a:custGeom>
                <a:avLst/>
                <a:gdLst/>
                <a:ahLst/>
                <a:cxnLst/>
                <a:rect l="l" t="t" r="r" b="b"/>
                <a:pathLst>
                  <a:path w="43565" h="47671" extrusionOk="0">
                    <a:moveTo>
                      <a:pt x="43564" y="47671"/>
                    </a:moveTo>
                    <a:lnTo>
                      <a:pt x="42462" y="24082"/>
                    </a:lnTo>
                    <a:lnTo>
                      <a:pt x="42489" y="24063"/>
                    </a:lnTo>
                    <a:lnTo>
                      <a:pt x="42461" y="24048"/>
                    </a:lnTo>
                    <a:lnTo>
                      <a:pt x="42461" y="24024"/>
                    </a:lnTo>
                    <a:lnTo>
                      <a:pt x="41656" y="23579"/>
                    </a:lnTo>
                    <a:lnTo>
                      <a:pt x="1052" y="1"/>
                    </a:lnTo>
                    <a:lnTo>
                      <a:pt x="0" y="571"/>
                    </a:lnTo>
                    <a:lnTo>
                      <a:pt x="41469" y="24816"/>
                    </a:lnTo>
                    <a:lnTo>
                      <a:pt x="41469" y="24816"/>
                    </a:lnTo>
                    <a:lnTo>
                      <a:pt x="42382" y="47045"/>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 name="Google Shape;1949;p52"/>
              <p:cNvSpPr/>
              <p:nvPr/>
            </p:nvSpPr>
            <p:spPr>
              <a:xfrm>
                <a:off x="5380250" y="4328800"/>
                <a:ext cx="738825" cy="988975"/>
              </a:xfrm>
              <a:custGeom>
                <a:avLst/>
                <a:gdLst/>
                <a:ahLst/>
                <a:cxnLst/>
                <a:rect l="l" t="t" r="r" b="b"/>
                <a:pathLst>
                  <a:path w="29553" h="39559" extrusionOk="0">
                    <a:moveTo>
                      <a:pt x="29553" y="39559"/>
                    </a:moveTo>
                    <a:lnTo>
                      <a:pt x="28451" y="15970"/>
                    </a:lnTo>
                    <a:lnTo>
                      <a:pt x="28478" y="15951"/>
                    </a:lnTo>
                    <a:lnTo>
                      <a:pt x="28449" y="15934"/>
                    </a:lnTo>
                    <a:lnTo>
                      <a:pt x="28448" y="15912"/>
                    </a:lnTo>
                    <a:lnTo>
                      <a:pt x="27680" y="15488"/>
                    </a:lnTo>
                    <a:lnTo>
                      <a:pt x="1052" y="1"/>
                    </a:lnTo>
                    <a:lnTo>
                      <a:pt x="1" y="568"/>
                    </a:lnTo>
                    <a:lnTo>
                      <a:pt x="27458" y="16692"/>
                    </a:lnTo>
                    <a:lnTo>
                      <a:pt x="27458" y="16692"/>
                    </a:lnTo>
                    <a:lnTo>
                      <a:pt x="28371" y="38933"/>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52"/>
              <p:cNvSpPr/>
              <p:nvPr/>
            </p:nvSpPr>
            <p:spPr>
              <a:xfrm>
                <a:off x="4983000" y="4582250"/>
                <a:ext cx="329875" cy="384000"/>
              </a:xfrm>
              <a:custGeom>
                <a:avLst/>
                <a:gdLst/>
                <a:ahLst/>
                <a:cxnLst/>
                <a:rect l="l" t="t" r="r" b="b"/>
                <a:pathLst>
                  <a:path w="13195" h="15360" extrusionOk="0">
                    <a:moveTo>
                      <a:pt x="13194" y="15360"/>
                    </a:moveTo>
                    <a:lnTo>
                      <a:pt x="13007" y="7128"/>
                    </a:lnTo>
                    <a:lnTo>
                      <a:pt x="13034" y="7109"/>
                    </a:lnTo>
                    <a:lnTo>
                      <a:pt x="13006" y="7093"/>
                    </a:lnTo>
                    <a:lnTo>
                      <a:pt x="13004" y="7071"/>
                    </a:lnTo>
                    <a:lnTo>
                      <a:pt x="12236" y="6646"/>
                    </a:lnTo>
                    <a:lnTo>
                      <a:pt x="1052" y="1"/>
                    </a:lnTo>
                    <a:lnTo>
                      <a:pt x="1" y="569"/>
                    </a:lnTo>
                    <a:lnTo>
                      <a:pt x="12014" y="7850"/>
                    </a:lnTo>
                    <a:lnTo>
                      <a:pt x="12014" y="7850"/>
                    </a:lnTo>
                    <a:lnTo>
                      <a:pt x="12014" y="14734"/>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 name="Google Shape;1951;p52"/>
              <p:cNvSpPr/>
              <p:nvPr/>
            </p:nvSpPr>
            <p:spPr>
              <a:xfrm>
                <a:off x="5303650" y="4378450"/>
                <a:ext cx="726700" cy="636475"/>
              </a:xfrm>
              <a:custGeom>
                <a:avLst/>
                <a:gdLst/>
                <a:ahLst/>
                <a:cxnLst/>
                <a:rect l="l" t="t" r="r" b="b"/>
                <a:pathLst>
                  <a:path w="29068" h="25459" extrusionOk="0">
                    <a:moveTo>
                      <a:pt x="29068" y="25458"/>
                    </a:moveTo>
                    <a:lnTo>
                      <a:pt x="28452" y="15971"/>
                    </a:lnTo>
                    <a:lnTo>
                      <a:pt x="28477" y="15952"/>
                    </a:lnTo>
                    <a:lnTo>
                      <a:pt x="28449" y="15935"/>
                    </a:lnTo>
                    <a:lnTo>
                      <a:pt x="28449" y="15926"/>
                    </a:lnTo>
                    <a:lnTo>
                      <a:pt x="28190" y="15784"/>
                    </a:lnTo>
                    <a:lnTo>
                      <a:pt x="1053" y="0"/>
                    </a:lnTo>
                    <a:lnTo>
                      <a:pt x="0" y="571"/>
                    </a:lnTo>
                    <a:lnTo>
                      <a:pt x="27458" y="16724"/>
                    </a:lnTo>
                    <a:lnTo>
                      <a:pt x="27471" y="16713"/>
                    </a:lnTo>
                    <a:lnTo>
                      <a:pt x="27886" y="24835"/>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 name="Google Shape;1952;p52"/>
              <p:cNvSpPr/>
              <p:nvPr/>
            </p:nvSpPr>
            <p:spPr>
              <a:xfrm>
                <a:off x="5088550" y="4486950"/>
                <a:ext cx="637175" cy="935375"/>
              </a:xfrm>
              <a:custGeom>
                <a:avLst/>
                <a:gdLst/>
                <a:ahLst/>
                <a:cxnLst/>
                <a:rect l="l" t="t" r="r" b="b"/>
                <a:pathLst>
                  <a:path w="25487" h="37415" extrusionOk="0">
                    <a:moveTo>
                      <a:pt x="24304" y="36790"/>
                    </a:moveTo>
                    <a:lnTo>
                      <a:pt x="25486" y="37414"/>
                    </a:lnTo>
                    <a:lnTo>
                      <a:pt x="24869" y="24782"/>
                    </a:lnTo>
                    <a:lnTo>
                      <a:pt x="24895" y="24761"/>
                    </a:lnTo>
                    <a:lnTo>
                      <a:pt x="24867" y="24745"/>
                    </a:lnTo>
                    <a:lnTo>
                      <a:pt x="24866" y="24737"/>
                    </a:lnTo>
                    <a:lnTo>
                      <a:pt x="24396" y="24477"/>
                    </a:lnTo>
                    <a:lnTo>
                      <a:pt x="13277" y="18144"/>
                    </a:lnTo>
                    <a:lnTo>
                      <a:pt x="12717" y="6680"/>
                    </a:lnTo>
                    <a:lnTo>
                      <a:pt x="12744" y="6659"/>
                    </a:lnTo>
                    <a:lnTo>
                      <a:pt x="12716" y="6643"/>
                    </a:lnTo>
                    <a:lnTo>
                      <a:pt x="12714" y="6636"/>
                    </a:lnTo>
                    <a:lnTo>
                      <a:pt x="12245" y="6376"/>
                    </a:lnTo>
                    <a:lnTo>
                      <a:pt x="1053" y="1"/>
                    </a:lnTo>
                    <a:lnTo>
                      <a:pt x="0" y="570"/>
                    </a:lnTo>
                    <a:lnTo>
                      <a:pt x="11721" y="7430"/>
                    </a:lnTo>
                    <a:lnTo>
                      <a:pt x="12153" y="18689"/>
                    </a:lnTo>
                    <a:lnTo>
                      <a:pt x="12462" y="18852"/>
                    </a:lnTo>
                    <a:lnTo>
                      <a:pt x="23872" y="25532"/>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 name="Google Shape;1953;p52"/>
              <p:cNvSpPr/>
              <p:nvPr/>
            </p:nvSpPr>
            <p:spPr>
              <a:xfrm>
                <a:off x="5522925" y="4253000"/>
                <a:ext cx="1004150" cy="284475"/>
              </a:xfrm>
              <a:custGeom>
                <a:avLst/>
                <a:gdLst/>
                <a:ahLst/>
                <a:cxnLst/>
                <a:rect l="l" t="t" r="r" b="b"/>
                <a:pathLst>
                  <a:path w="40166" h="11379" extrusionOk="0">
                    <a:moveTo>
                      <a:pt x="40165" y="11378"/>
                    </a:moveTo>
                    <a:lnTo>
                      <a:pt x="39540" y="10195"/>
                    </a:lnTo>
                    <a:lnTo>
                      <a:pt x="17140" y="9276"/>
                    </a:lnTo>
                    <a:lnTo>
                      <a:pt x="1053" y="1"/>
                    </a:lnTo>
                    <a:lnTo>
                      <a:pt x="1" y="569"/>
                    </a:lnTo>
                    <a:lnTo>
                      <a:pt x="16562" y="10302"/>
                    </a:lnTo>
                    <a:lnTo>
                      <a:pt x="16595" y="10277"/>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954;p52"/>
              <p:cNvSpPr/>
              <p:nvPr/>
            </p:nvSpPr>
            <p:spPr>
              <a:xfrm>
                <a:off x="5599550" y="4203325"/>
                <a:ext cx="1677000" cy="257125"/>
              </a:xfrm>
              <a:custGeom>
                <a:avLst/>
                <a:gdLst/>
                <a:ahLst/>
                <a:cxnLst/>
                <a:rect l="l" t="t" r="r" b="b"/>
                <a:pathLst>
                  <a:path w="67080" h="10285" extrusionOk="0">
                    <a:moveTo>
                      <a:pt x="67080" y="10284"/>
                    </a:moveTo>
                    <a:lnTo>
                      <a:pt x="66455" y="9102"/>
                    </a:lnTo>
                    <a:lnTo>
                      <a:pt x="17079" y="9240"/>
                    </a:lnTo>
                    <a:lnTo>
                      <a:pt x="1053" y="1"/>
                    </a:lnTo>
                    <a:lnTo>
                      <a:pt x="0" y="570"/>
                    </a:lnTo>
                    <a:lnTo>
                      <a:pt x="16559" y="10271"/>
                    </a:lnTo>
                    <a:lnTo>
                      <a:pt x="16596" y="10244"/>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 name="Google Shape;1955;p52"/>
              <p:cNvSpPr/>
              <p:nvPr/>
            </p:nvSpPr>
            <p:spPr>
              <a:xfrm>
                <a:off x="5725700" y="4142975"/>
                <a:ext cx="345900" cy="128050"/>
              </a:xfrm>
              <a:custGeom>
                <a:avLst/>
                <a:gdLst/>
                <a:ahLst/>
                <a:cxnLst/>
                <a:rect l="l" t="t" r="r" b="b"/>
                <a:pathLst>
                  <a:path w="13836" h="5122" extrusionOk="0">
                    <a:moveTo>
                      <a:pt x="13836" y="5122"/>
                    </a:moveTo>
                    <a:lnTo>
                      <a:pt x="13212" y="3938"/>
                    </a:lnTo>
                    <a:lnTo>
                      <a:pt x="7323" y="3682"/>
                    </a:lnTo>
                    <a:lnTo>
                      <a:pt x="1053" y="0"/>
                    </a:lnTo>
                    <a:lnTo>
                      <a:pt x="0" y="571"/>
                    </a:lnTo>
                    <a:lnTo>
                      <a:pt x="6803" y="4712"/>
                    </a:lnTo>
                    <a:lnTo>
                      <a:pt x="6840" y="4685"/>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 name="Google Shape;1956;p52"/>
              <p:cNvSpPr/>
              <p:nvPr/>
            </p:nvSpPr>
            <p:spPr>
              <a:xfrm>
                <a:off x="2847100" y="4386025"/>
                <a:ext cx="767150" cy="1000400"/>
              </a:xfrm>
              <a:custGeom>
                <a:avLst/>
                <a:gdLst/>
                <a:ahLst/>
                <a:cxnLst/>
                <a:rect l="l" t="t" r="r" b="b"/>
                <a:pathLst>
                  <a:path w="30686" h="40016" extrusionOk="0">
                    <a:moveTo>
                      <a:pt x="0" y="40015"/>
                    </a:moveTo>
                    <a:lnTo>
                      <a:pt x="1089" y="16713"/>
                    </a:lnTo>
                    <a:lnTo>
                      <a:pt x="1063" y="16694"/>
                    </a:lnTo>
                    <a:lnTo>
                      <a:pt x="1090" y="16678"/>
                    </a:lnTo>
                    <a:lnTo>
                      <a:pt x="1092" y="16655"/>
                    </a:lnTo>
                    <a:lnTo>
                      <a:pt x="1886" y="16216"/>
                    </a:lnTo>
                    <a:lnTo>
                      <a:pt x="29647" y="0"/>
                    </a:lnTo>
                    <a:lnTo>
                      <a:pt x="30685" y="563"/>
                    </a:lnTo>
                    <a:lnTo>
                      <a:pt x="2070" y="17438"/>
                    </a:lnTo>
                    <a:lnTo>
                      <a:pt x="2070" y="17438"/>
                    </a:lnTo>
                    <a:lnTo>
                      <a:pt x="1167" y="39399"/>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 name="Google Shape;1957;p52"/>
              <p:cNvSpPr/>
              <p:nvPr/>
            </p:nvSpPr>
            <p:spPr>
              <a:xfrm>
                <a:off x="3318125" y="4456100"/>
                <a:ext cx="445475" cy="812625"/>
              </a:xfrm>
              <a:custGeom>
                <a:avLst/>
                <a:gdLst/>
                <a:ahLst/>
                <a:cxnLst/>
                <a:rect l="l" t="t" r="r" b="b"/>
                <a:pathLst>
                  <a:path w="17819" h="32505" extrusionOk="0">
                    <a:moveTo>
                      <a:pt x="0" y="32505"/>
                    </a:moveTo>
                    <a:lnTo>
                      <a:pt x="1089" y="9202"/>
                    </a:lnTo>
                    <a:lnTo>
                      <a:pt x="1063" y="9182"/>
                    </a:lnTo>
                    <a:lnTo>
                      <a:pt x="1092" y="9166"/>
                    </a:lnTo>
                    <a:lnTo>
                      <a:pt x="1092" y="9144"/>
                    </a:lnTo>
                    <a:lnTo>
                      <a:pt x="1852" y="8725"/>
                    </a:lnTo>
                    <a:lnTo>
                      <a:pt x="16779" y="1"/>
                    </a:lnTo>
                    <a:lnTo>
                      <a:pt x="17818" y="564"/>
                    </a:lnTo>
                    <a:lnTo>
                      <a:pt x="2072" y="9914"/>
                    </a:lnTo>
                    <a:lnTo>
                      <a:pt x="2072" y="9914"/>
                    </a:lnTo>
                    <a:lnTo>
                      <a:pt x="1169" y="31887"/>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 name="Google Shape;1958;p52"/>
              <p:cNvSpPr/>
              <p:nvPr/>
            </p:nvSpPr>
            <p:spPr>
              <a:xfrm>
                <a:off x="2959175" y="4428050"/>
                <a:ext cx="717950" cy="628775"/>
              </a:xfrm>
              <a:custGeom>
                <a:avLst/>
                <a:gdLst/>
                <a:ahLst/>
                <a:cxnLst/>
                <a:rect l="l" t="t" r="r" b="b"/>
                <a:pathLst>
                  <a:path w="28718" h="25151" extrusionOk="0">
                    <a:moveTo>
                      <a:pt x="0" y="25151"/>
                    </a:moveTo>
                    <a:lnTo>
                      <a:pt x="611" y="15776"/>
                    </a:lnTo>
                    <a:lnTo>
                      <a:pt x="584" y="15759"/>
                    </a:lnTo>
                    <a:lnTo>
                      <a:pt x="612" y="15741"/>
                    </a:lnTo>
                    <a:lnTo>
                      <a:pt x="612" y="15733"/>
                    </a:lnTo>
                    <a:lnTo>
                      <a:pt x="869" y="15594"/>
                    </a:lnTo>
                    <a:lnTo>
                      <a:pt x="27678" y="0"/>
                    </a:lnTo>
                    <a:lnTo>
                      <a:pt x="28718" y="563"/>
                    </a:lnTo>
                    <a:lnTo>
                      <a:pt x="1591" y="16520"/>
                    </a:lnTo>
                    <a:lnTo>
                      <a:pt x="1579" y="16511"/>
                    </a:lnTo>
                    <a:lnTo>
                      <a:pt x="1169" y="24533"/>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 name="Google Shape;1959;p52"/>
              <p:cNvSpPr/>
              <p:nvPr/>
            </p:nvSpPr>
            <p:spPr>
              <a:xfrm>
                <a:off x="3923900" y="4700525"/>
                <a:ext cx="285700" cy="373600"/>
              </a:xfrm>
              <a:custGeom>
                <a:avLst/>
                <a:gdLst/>
                <a:ahLst/>
                <a:cxnLst/>
                <a:rect l="l" t="t" r="r" b="b"/>
                <a:pathLst>
                  <a:path w="11428" h="14944" extrusionOk="0">
                    <a:moveTo>
                      <a:pt x="1" y="14944"/>
                    </a:moveTo>
                    <a:lnTo>
                      <a:pt x="609" y="5571"/>
                    </a:lnTo>
                    <a:lnTo>
                      <a:pt x="584" y="5552"/>
                    </a:lnTo>
                    <a:lnTo>
                      <a:pt x="612" y="5535"/>
                    </a:lnTo>
                    <a:lnTo>
                      <a:pt x="612" y="5528"/>
                    </a:lnTo>
                    <a:lnTo>
                      <a:pt x="868" y="5387"/>
                    </a:lnTo>
                    <a:lnTo>
                      <a:pt x="10388" y="1"/>
                    </a:lnTo>
                    <a:lnTo>
                      <a:pt x="11427" y="564"/>
                    </a:lnTo>
                    <a:lnTo>
                      <a:pt x="1591" y="6315"/>
                    </a:lnTo>
                    <a:lnTo>
                      <a:pt x="1579" y="6304"/>
                    </a:lnTo>
                    <a:lnTo>
                      <a:pt x="1169" y="14326"/>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 name="Google Shape;1960;p52"/>
              <p:cNvSpPr/>
              <p:nvPr/>
            </p:nvSpPr>
            <p:spPr>
              <a:xfrm>
                <a:off x="342525" y="4345000"/>
                <a:ext cx="3203925" cy="570425"/>
              </a:xfrm>
              <a:custGeom>
                <a:avLst/>
                <a:gdLst/>
                <a:ahLst/>
                <a:cxnLst/>
                <a:rect l="l" t="t" r="r" b="b"/>
                <a:pathLst>
                  <a:path w="128157" h="22817" extrusionOk="0">
                    <a:moveTo>
                      <a:pt x="0" y="22817"/>
                    </a:moveTo>
                    <a:lnTo>
                      <a:pt x="618" y="21649"/>
                    </a:lnTo>
                    <a:lnTo>
                      <a:pt x="90295" y="21739"/>
                    </a:lnTo>
                    <a:lnTo>
                      <a:pt x="127117" y="0"/>
                    </a:lnTo>
                    <a:lnTo>
                      <a:pt x="128157" y="562"/>
                    </a:lnTo>
                    <a:lnTo>
                      <a:pt x="90867" y="22753"/>
                    </a:lnTo>
                    <a:lnTo>
                      <a:pt x="90834" y="22729"/>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 name="Google Shape;1961;p52"/>
              <p:cNvSpPr/>
              <p:nvPr/>
            </p:nvSpPr>
            <p:spPr>
              <a:xfrm>
                <a:off x="2491000" y="4316000"/>
                <a:ext cx="1000650" cy="256300"/>
              </a:xfrm>
              <a:custGeom>
                <a:avLst/>
                <a:gdLst/>
                <a:ahLst/>
                <a:cxnLst/>
                <a:rect l="l" t="t" r="r" b="b"/>
                <a:pathLst>
                  <a:path w="40026" h="10252" extrusionOk="0">
                    <a:moveTo>
                      <a:pt x="1" y="10251"/>
                    </a:moveTo>
                    <a:lnTo>
                      <a:pt x="618" y="9083"/>
                    </a:lnTo>
                    <a:lnTo>
                      <a:pt x="23154" y="9129"/>
                    </a:lnTo>
                    <a:lnTo>
                      <a:pt x="38986" y="1"/>
                    </a:lnTo>
                    <a:lnTo>
                      <a:pt x="40026" y="562"/>
                    </a:lnTo>
                    <a:lnTo>
                      <a:pt x="23666" y="10146"/>
                    </a:lnTo>
                    <a:lnTo>
                      <a:pt x="23631" y="10121"/>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 name="Google Shape;1962;p52"/>
              <p:cNvSpPr/>
              <p:nvPr/>
            </p:nvSpPr>
            <p:spPr>
              <a:xfrm>
                <a:off x="1113900" y="4130900"/>
                <a:ext cx="2116825" cy="139575"/>
              </a:xfrm>
              <a:custGeom>
                <a:avLst/>
                <a:gdLst/>
                <a:ahLst/>
                <a:cxnLst/>
                <a:rect l="l" t="t" r="r" b="b"/>
                <a:pathLst>
                  <a:path w="84673" h="5583" extrusionOk="0">
                    <a:moveTo>
                      <a:pt x="1" y="5535"/>
                    </a:moveTo>
                    <a:lnTo>
                      <a:pt x="618" y="4368"/>
                    </a:lnTo>
                    <a:lnTo>
                      <a:pt x="75979" y="4564"/>
                    </a:lnTo>
                    <a:lnTo>
                      <a:pt x="83631" y="1"/>
                    </a:lnTo>
                    <a:lnTo>
                      <a:pt x="84672" y="562"/>
                    </a:lnTo>
                    <a:lnTo>
                      <a:pt x="76492" y="5583"/>
                    </a:lnTo>
                    <a:lnTo>
                      <a:pt x="76455" y="5556"/>
                    </a:lnTo>
                    <a:close/>
                  </a:path>
                </a:pathLst>
              </a:custGeom>
              <a:gradFill>
                <a:gsLst>
                  <a:gs pos="0">
                    <a:schemeClr val="accent1"/>
                  </a:gs>
                  <a:gs pos="50000">
                    <a:schemeClr val="accent2"/>
                  </a:gs>
                  <a:gs pos="100000">
                    <a:schemeClr val="accent3"/>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 name="Google Shape;1963;p52"/>
              <p:cNvSpPr/>
              <p:nvPr/>
            </p:nvSpPr>
            <p:spPr>
              <a:xfrm>
                <a:off x="3101400" y="2565150"/>
                <a:ext cx="2735325" cy="2310900"/>
              </a:xfrm>
              <a:custGeom>
                <a:avLst/>
                <a:gdLst/>
                <a:ahLst/>
                <a:cxnLst/>
                <a:rect l="l" t="t" r="r" b="b"/>
                <a:pathLst>
                  <a:path w="109413" h="92436" extrusionOk="0">
                    <a:moveTo>
                      <a:pt x="109412" y="32200"/>
                    </a:moveTo>
                    <a:lnTo>
                      <a:pt x="109412" y="60225"/>
                    </a:lnTo>
                    <a:cubicBezTo>
                      <a:pt x="109412" y="61144"/>
                      <a:pt x="108817" y="62075"/>
                      <a:pt x="107614" y="62772"/>
                    </a:cubicBezTo>
                    <a:lnTo>
                      <a:pt x="59073" y="91039"/>
                    </a:lnTo>
                    <a:cubicBezTo>
                      <a:pt x="56667" y="92435"/>
                      <a:pt x="52747" y="92435"/>
                      <a:pt x="50341" y="91039"/>
                    </a:cubicBezTo>
                    <a:lnTo>
                      <a:pt x="1800" y="62772"/>
                    </a:lnTo>
                    <a:cubicBezTo>
                      <a:pt x="597" y="62075"/>
                      <a:pt x="0" y="61144"/>
                      <a:pt x="0" y="60225"/>
                    </a:cubicBezTo>
                    <a:lnTo>
                      <a:pt x="0" y="32200"/>
                    </a:lnTo>
                    <a:cubicBezTo>
                      <a:pt x="0" y="31279"/>
                      <a:pt x="597" y="30360"/>
                      <a:pt x="1800" y="29663"/>
                    </a:cubicBezTo>
                    <a:lnTo>
                      <a:pt x="50341" y="1396"/>
                    </a:lnTo>
                    <a:cubicBezTo>
                      <a:pt x="52747" y="0"/>
                      <a:pt x="56667" y="0"/>
                      <a:pt x="59073" y="1396"/>
                    </a:cubicBezTo>
                    <a:lnTo>
                      <a:pt x="107614" y="29662"/>
                    </a:lnTo>
                    <a:cubicBezTo>
                      <a:pt x="108817" y="30360"/>
                      <a:pt x="109412" y="31279"/>
                      <a:pt x="109412" y="32200"/>
                    </a:cubicBezTo>
                    <a:close/>
                  </a:path>
                </a:pathLst>
              </a:custGeom>
              <a:gradFill>
                <a:gsLst>
                  <a:gs pos="0">
                    <a:schemeClr val="accent4"/>
                  </a:gs>
                  <a:gs pos="100000">
                    <a:schemeClr val="accent5"/>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52"/>
              <p:cNvSpPr/>
              <p:nvPr/>
            </p:nvSpPr>
            <p:spPr>
              <a:xfrm>
                <a:off x="3086425" y="2565100"/>
                <a:ext cx="2765250" cy="1610375"/>
              </a:xfrm>
              <a:custGeom>
                <a:avLst/>
                <a:gdLst/>
                <a:ahLst/>
                <a:cxnLst/>
                <a:rect l="l" t="t" r="r" b="b"/>
                <a:pathLst>
                  <a:path w="110610" h="64415" extrusionOk="0">
                    <a:moveTo>
                      <a:pt x="108209" y="34751"/>
                    </a:moveTo>
                    <a:cubicBezTo>
                      <a:pt x="110610" y="33351"/>
                      <a:pt x="110610" y="31063"/>
                      <a:pt x="108209" y="29665"/>
                    </a:cubicBezTo>
                    <a:lnTo>
                      <a:pt x="59672" y="1401"/>
                    </a:lnTo>
                    <a:cubicBezTo>
                      <a:pt x="57271" y="1"/>
                      <a:pt x="53340" y="1"/>
                      <a:pt x="50939" y="1401"/>
                    </a:cubicBezTo>
                    <a:lnTo>
                      <a:pt x="2402" y="29664"/>
                    </a:lnTo>
                    <a:cubicBezTo>
                      <a:pt x="1" y="31063"/>
                      <a:pt x="1" y="33351"/>
                      <a:pt x="2402" y="34750"/>
                    </a:cubicBezTo>
                    <a:lnTo>
                      <a:pt x="50939" y="63016"/>
                    </a:lnTo>
                    <a:cubicBezTo>
                      <a:pt x="53340" y="64415"/>
                      <a:pt x="57271" y="64415"/>
                      <a:pt x="59673" y="63016"/>
                    </a:cubicBezTo>
                    <a:close/>
                  </a:path>
                </a:pathLst>
              </a:custGeom>
              <a:gradFill>
                <a:gsLst>
                  <a:gs pos="0">
                    <a:schemeClr val="accent5"/>
                  </a:gs>
                  <a:gs pos="100000">
                    <a:schemeClr val="accent4"/>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 name="Google Shape;1965;p52"/>
              <p:cNvSpPr/>
              <p:nvPr/>
            </p:nvSpPr>
            <p:spPr>
              <a:xfrm>
                <a:off x="4288075" y="1654750"/>
                <a:ext cx="1657575" cy="1011600"/>
              </a:xfrm>
              <a:custGeom>
                <a:avLst/>
                <a:gdLst/>
                <a:ahLst/>
                <a:cxnLst/>
                <a:rect l="l" t="t" r="r" b="b"/>
                <a:pathLst>
                  <a:path w="66303" h="40464" extrusionOk="0">
                    <a:moveTo>
                      <a:pt x="1" y="22991"/>
                    </a:moveTo>
                    <a:lnTo>
                      <a:pt x="1" y="24508"/>
                    </a:lnTo>
                    <a:cubicBezTo>
                      <a:pt x="1" y="24964"/>
                      <a:pt x="296" y="25426"/>
                      <a:pt x="892" y="25772"/>
                    </a:cubicBezTo>
                    <a:lnTo>
                      <a:pt x="24938" y="39775"/>
                    </a:lnTo>
                    <a:cubicBezTo>
                      <a:pt x="26130" y="40464"/>
                      <a:pt x="28071" y="40464"/>
                      <a:pt x="29263" y="39775"/>
                    </a:cubicBezTo>
                    <a:lnTo>
                      <a:pt x="65411" y="18729"/>
                    </a:lnTo>
                    <a:cubicBezTo>
                      <a:pt x="66007" y="18384"/>
                      <a:pt x="66302" y="17922"/>
                      <a:pt x="66302" y="17467"/>
                    </a:cubicBezTo>
                    <a:lnTo>
                      <a:pt x="66302" y="15950"/>
                    </a:lnTo>
                    <a:cubicBezTo>
                      <a:pt x="66302" y="15495"/>
                      <a:pt x="66007" y="15039"/>
                      <a:pt x="65411" y="14691"/>
                    </a:cubicBezTo>
                    <a:lnTo>
                      <a:pt x="41365" y="691"/>
                    </a:lnTo>
                    <a:cubicBezTo>
                      <a:pt x="40176" y="1"/>
                      <a:pt x="38232" y="1"/>
                      <a:pt x="37041" y="691"/>
                    </a:cubicBezTo>
                    <a:lnTo>
                      <a:pt x="890" y="21736"/>
                    </a:lnTo>
                    <a:cubicBezTo>
                      <a:pt x="296" y="22080"/>
                      <a:pt x="1" y="22536"/>
                      <a:pt x="1" y="2299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 name="Google Shape;1966;p52"/>
              <p:cNvSpPr/>
              <p:nvPr/>
            </p:nvSpPr>
            <p:spPr>
              <a:xfrm>
                <a:off x="4280650" y="1654675"/>
                <a:ext cx="1672425" cy="973825"/>
              </a:xfrm>
              <a:custGeom>
                <a:avLst/>
                <a:gdLst/>
                <a:ahLst/>
                <a:cxnLst/>
                <a:rect l="l" t="t" r="r" b="b"/>
                <a:pathLst>
                  <a:path w="66897" h="38953" extrusionOk="0">
                    <a:moveTo>
                      <a:pt x="1190" y="24257"/>
                    </a:moveTo>
                    <a:cubicBezTo>
                      <a:pt x="1" y="23565"/>
                      <a:pt x="1" y="22432"/>
                      <a:pt x="1190" y="21739"/>
                    </a:cubicBezTo>
                    <a:lnTo>
                      <a:pt x="37337" y="696"/>
                    </a:lnTo>
                    <a:cubicBezTo>
                      <a:pt x="38526" y="1"/>
                      <a:pt x="40475" y="1"/>
                      <a:pt x="41664" y="696"/>
                    </a:cubicBezTo>
                    <a:lnTo>
                      <a:pt x="65707" y="14696"/>
                    </a:lnTo>
                    <a:cubicBezTo>
                      <a:pt x="66896" y="15391"/>
                      <a:pt x="66896" y="16524"/>
                      <a:pt x="65707" y="17217"/>
                    </a:cubicBezTo>
                    <a:lnTo>
                      <a:pt x="29560" y="38259"/>
                    </a:lnTo>
                    <a:cubicBezTo>
                      <a:pt x="28369" y="38952"/>
                      <a:pt x="26422" y="38952"/>
                      <a:pt x="25233" y="3825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 name="Google Shape;1967;p52"/>
              <p:cNvSpPr/>
              <p:nvPr/>
            </p:nvSpPr>
            <p:spPr>
              <a:xfrm>
                <a:off x="4212975" y="829300"/>
                <a:ext cx="1053000" cy="1384150"/>
              </a:xfrm>
              <a:custGeom>
                <a:avLst/>
                <a:gdLst/>
                <a:ahLst/>
                <a:cxnLst/>
                <a:rect l="l" t="t" r="r" b="b"/>
                <a:pathLst>
                  <a:path w="42120" h="55366" extrusionOk="0">
                    <a:moveTo>
                      <a:pt x="2280" y="55141"/>
                    </a:moveTo>
                    <a:lnTo>
                      <a:pt x="963" y="54392"/>
                    </a:lnTo>
                    <a:cubicBezTo>
                      <a:pt x="567" y="54167"/>
                      <a:pt x="313" y="53682"/>
                      <a:pt x="307" y="52994"/>
                    </a:cubicBezTo>
                    <a:lnTo>
                      <a:pt x="14" y="25169"/>
                    </a:lnTo>
                    <a:cubicBezTo>
                      <a:pt x="1" y="23793"/>
                      <a:pt x="962" y="22101"/>
                      <a:pt x="2150" y="21409"/>
                    </a:cubicBezTo>
                    <a:lnTo>
                      <a:pt x="38308" y="376"/>
                    </a:lnTo>
                    <a:cubicBezTo>
                      <a:pt x="38903" y="31"/>
                      <a:pt x="39450" y="1"/>
                      <a:pt x="39845" y="228"/>
                    </a:cubicBezTo>
                    <a:lnTo>
                      <a:pt x="41163" y="976"/>
                    </a:lnTo>
                    <a:cubicBezTo>
                      <a:pt x="41560" y="1201"/>
                      <a:pt x="41809" y="1683"/>
                      <a:pt x="41815" y="2372"/>
                    </a:cubicBezTo>
                    <a:lnTo>
                      <a:pt x="42108" y="30197"/>
                    </a:lnTo>
                    <a:cubicBezTo>
                      <a:pt x="42120" y="31574"/>
                      <a:pt x="41161" y="33262"/>
                      <a:pt x="39971" y="33956"/>
                    </a:cubicBezTo>
                    <a:lnTo>
                      <a:pt x="3813" y="54987"/>
                    </a:lnTo>
                    <a:cubicBezTo>
                      <a:pt x="3219" y="55334"/>
                      <a:pt x="2677" y="55366"/>
                      <a:pt x="2280" y="5514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 name="Google Shape;1968;p52"/>
              <p:cNvSpPr/>
              <p:nvPr/>
            </p:nvSpPr>
            <p:spPr>
              <a:xfrm>
                <a:off x="4245875" y="840225"/>
                <a:ext cx="1020175" cy="1381050"/>
              </a:xfrm>
              <a:custGeom>
                <a:avLst/>
                <a:gdLst/>
                <a:ahLst/>
                <a:cxnLst/>
                <a:rect l="l" t="t" r="r" b="b"/>
                <a:pathLst>
                  <a:path w="40807" h="55242" extrusionOk="0">
                    <a:moveTo>
                      <a:pt x="309" y="53304"/>
                    </a:moveTo>
                    <a:cubicBezTo>
                      <a:pt x="324" y="54681"/>
                      <a:pt x="1309" y="55242"/>
                      <a:pt x="2500" y="54548"/>
                    </a:cubicBezTo>
                    <a:lnTo>
                      <a:pt x="38654" y="33519"/>
                    </a:lnTo>
                    <a:cubicBezTo>
                      <a:pt x="39845" y="32828"/>
                      <a:pt x="40807" y="31135"/>
                      <a:pt x="40792" y="29757"/>
                    </a:cubicBezTo>
                    <a:lnTo>
                      <a:pt x="40499" y="1937"/>
                    </a:lnTo>
                    <a:cubicBezTo>
                      <a:pt x="40483" y="560"/>
                      <a:pt x="39499" y="0"/>
                      <a:pt x="38309" y="692"/>
                    </a:cubicBezTo>
                    <a:lnTo>
                      <a:pt x="2154" y="21721"/>
                    </a:lnTo>
                    <a:cubicBezTo>
                      <a:pt x="963" y="22413"/>
                      <a:pt x="0" y="24106"/>
                      <a:pt x="17" y="25482"/>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 name="Google Shape;1969;p52"/>
              <p:cNvSpPr/>
              <p:nvPr/>
            </p:nvSpPr>
            <p:spPr>
              <a:xfrm>
                <a:off x="4308700" y="934225"/>
                <a:ext cx="894550" cy="1193100"/>
              </a:xfrm>
              <a:custGeom>
                <a:avLst/>
                <a:gdLst/>
                <a:ahLst/>
                <a:cxnLst/>
                <a:rect l="l" t="t" r="r" b="b"/>
                <a:pathLst>
                  <a:path w="35782" h="47724" extrusionOk="0">
                    <a:moveTo>
                      <a:pt x="34883" y="27597"/>
                    </a:moveTo>
                    <a:cubicBezTo>
                      <a:pt x="35297" y="27356"/>
                      <a:pt x="35781" y="26504"/>
                      <a:pt x="35775" y="26024"/>
                    </a:cubicBezTo>
                    <a:lnTo>
                      <a:pt x="35502" y="0"/>
                    </a:lnTo>
                    <a:lnTo>
                      <a:pt x="898" y="20124"/>
                    </a:lnTo>
                    <a:cubicBezTo>
                      <a:pt x="484" y="20368"/>
                      <a:pt x="0" y="21219"/>
                      <a:pt x="6" y="21695"/>
                    </a:cubicBezTo>
                    <a:lnTo>
                      <a:pt x="279" y="47724"/>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 name="Google Shape;1970;p52"/>
              <p:cNvSpPr/>
              <p:nvPr/>
            </p:nvSpPr>
            <p:spPr>
              <a:xfrm>
                <a:off x="5266950" y="1745750"/>
                <a:ext cx="92500" cy="54100"/>
              </a:xfrm>
              <a:custGeom>
                <a:avLst/>
                <a:gdLst/>
                <a:ahLst/>
                <a:cxnLst/>
                <a:rect l="l" t="t" r="r" b="b"/>
                <a:pathLst>
                  <a:path w="3700" h="2164" extrusionOk="0">
                    <a:moveTo>
                      <a:pt x="1" y="977"/>
                    </a:moveTo>
                    <a:lnTo>
                      <a:pt x="2019" y="2164"/>
                    </a:lnTo>
                    <a:lnTo>
                      <a:pt x="3700" y="1187"/>
                    </a:lnTo>
                    <a:lnTo>
                      <a:pt x="1679"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 name="Google Shape;1971;p52"/>
              <p:cNvSpPr/>
              <p:nvPr/>
            </p:nvSpPr>
            <p:spPr>
              <a:xfrm>
                <a:off x="5204150" y="1777550"/>
                <a:ext cx="100625" cy="58850"/>
              </a:xfrm>
              <a:custGeom>
                <a:avLst/>
                <a:gdLst/>
                <a:ahLst/>
                <a:cxnLst/>
                <a:rect l="l" t="t" r="r" b="b"/>
                <a:pathLst>
                  <a:path w="4025" h="2354" extrusionOk="0">
                    <a:moveTo>
                      <a:pt x="0" y="1167"/>
                    </a:moveTo>
                    <a:lnTo>
                      <a:pt x="2023" y="2353"/>
                    </a:lnTo>
                    <a:lnTo>
                      <a:pt x="4025" y="1186"/>
                    </a:lnTo>
                    <a:lnTo>
                      <a:pt x="2002"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 name="Google Shape;1972;p52"/>
              <p:cNvSpPr/>
              <p:nvPr/>
            </p:nvSpPr>
            <p:spPr>
              <a:xfrm>
                <a:off x="5141525" y="1814050"/>
                <a:ext cx="100550" cy="58900"/>
              </a:xfrm>
              <a:custGeom>
                <a:avLst/>
                <a:gdLst/>
                <a:ahLst/>
                <a:cxnLst/>
                <a:rect l="l" t="t" r="r" b="b"/>
                <a:pathLst>
                  <a:path w="4022" h="2356" extrusionOk="0">
                    <a:moveTo>
                      <a:pt x="0" y="1163"/>
                    </a:moveTo>
                    <a:lnTo>
                      <a:pt x="2018" y="2356"/>
                    </a:lnTo>
                    <a:lnTo>
                      <a:pt x="4021" y="1187"/>
                    </a:lnTo>
                    <a:lnTo>
                      <a:pt x="1999"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 name="Google Shape;1973;p52"/>
              <p:cNvSpPr/>
              <p:nvPr/>
            </p:nvSpPr>
            <p:spPr>
              <a:xfrm>
                <a:off x="5078850" y="1850625"/>
                <a:ext cx="100525" cy="58750"/>
              </a:xfrm>
              <a:custGeom>
                <a:avLst/>
                <a:gdLst/>
                <a:ahLst/>
                <a:cxnLst/>
                <a:rect l="l" t="t" r="r" b="b"/>
                <a:pathLst>
                  <a:path w="4021" h="2350" extrusionOk="0">
                    <a:moveTo>
                      <a:pt x="1" y="1163"/>
                    </a:moveTo>
                    <a:lnTo>
                      <a:pt x="2019" y="2349"/>
                    </a:lnTo>
                    <a:lnTo>
                      <a:pt x="4020" y="1182"/>
                    </a:lnTo>
                    <a:lnTo>
                      <a:pt x="1998"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 name="Google Shape;1974;p52"/>
              <p:cNvSpPr/>
              <p:nvPr/>
            </p:nvSpPr>
            <p:spPr>
              <a:xfrm>
                <a:off x="5016050" y="1887025"/>
                <a:ext cx="100625" cy="58875"/>
              </a:xfrm>
              <a:custGeom>
                <a:avLst/>
                <a:gdLst/>
                <a:ahLst/>
                <a:cxnLst/>
                <a:rect l="l" t="t" r="r" b="b"/>
                <a:pathLst>
                  <a:path w="4025" h="2355" extrusionOk="0">
                    <a:moveTo>
                      <a:pt x="0" y="1168"/>
                    </a:moveTo>
                    <a:lnTo>
                      <a:pt x="2023" y="2355"/>
                    </a:lnTo>
                    <a:lnTo>
                      <a:pt x="4024" y="1187"/>
                    </a:lnTo>
                    <a:lnTo>
                      <a:pt x="2003"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 name="Google Shape;1975;p52"/>
              <p:cNvSpPr/>
              <p:nvPr/>
            </p:nvSpPr>
            <p:spPr>
              <a:xfrm>
                <a:off x="4953450" y="1923600"/>
                <a:ext cx="100525" cy="58825"/>
              </a:xfrm>
              <a:custGeom>
                <a:avLst/>
                <a:gdLst/>
                <a:ahLst/>
                <a:cxnLst/>
                <a:rect l="l" t="t" r="r" b="b"/>
                <a:pathLst>
                  <a:path w="4021" h="2353" extrusionOk="0">
                    <a:moveTo>
                      <a:pt x="1" y="1168"/>
                    </a:moveTo>
                    <a:lnTo>
                      <a:pt x="2019" y="2353"/>
                    </a:lnTo>
                    <a:lnTo>
                      <a:pt x="4020" y="1187"/>
                    </a:lnTo>
                    <a:lnTo>
                      <a:pt x="1998"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 name="Google Shape;1976;p52"/>
              <p:cNvSpPr/>
              <p:nvPr/>
            </p:nvSpPr>
            <p:spPr>
              <a:xfrm>
                <a:off x="4890700" y="1960125"/>
                <a:ext cx="100575" cy="58725"/>
              </a:xfrm>
              <a:custGeom>
                <a:avLst/>
                <a:gdLst/>
                <a:ahLst/>
                <a:cxnLst/>
                <a:rect l="l" t="t" r="r" b="b"/>
                <a:pathLst>
                  <a:path w="4023" h="2349" extrusionOk="0">
                    <a:moveTo>
                      <a:pt x="1" y="1164"/>
                    </a:moveTo>
                    <a:lnTo>
                      <a:pt x="2019" y="2349"/>
                    </a:lnTo>
                    <a:lnTo>
                      <a:pt x="4022" y="1184"/>
                    </a:lnTo>
                    <a:lnTo>
                      <a:pt x="2000"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 name="Google Shape;1977;p52"/>
              <p:cNvSpPr/>
              <p:nvPr/>
            </p:nvSpPr>
            <p:spPr>
              <a:xfrm>
                <a:off x="4827900" y="1996525"/>
                <a:ext cx="100625" cy="58900"/>
              </a:xfrm>
              <a:custGeom>
                <a:avLst/>
                <a:gdLst/>
                <a:ahLst/>
                <a:cxnLst/>
                <a:rect l="l" t="t" r="r" b="b"/>
                <a:pathLst>
                  <a:path w="4025" h="2356" extrusionOk="0">
                    <a:moveTo>
                      <a:pt x="0" y="1169"/>
                    </a:moveTo>
                    <a:lnTo>
                      <a:pt x="2023" y="2355"/>
                    </a:lnTo>
                    <a:lnTo>
                      <a:pt x="4025" y="1188"/>
                    </a:lnTo>
                    <a:lnTo>
                      <a:pt x="2004"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8" name="Google Shape;1978;p52"/>
              <p:cNvSpPr/>
              <p:nvPr/>
            </p:nvSpPr>
            <p:spPr>
              <a:xfrm>
                <a:off x="4765200" y="2033075"/>
                <a:ext cx="100675" cy="58875"/>
              </a:xfrm>
              <a:custGeom>
                <a:avLst/>
                <a:gdLst/>
                <a:ahLst/>
                <a:cxnLst/>
                <a:rect l="l" t="t" r="r" b="b"/>
                <a:pathLst>
                  <a:path w="4027" h="2355" extrusionOk="0">
                    <a:moveTo>
                      <a:pt x="0" y="1168"/>
                    </a:moveTo>
                    <a:lnTo>
                      <a:pt x="2023" y="2354"/>
                    </a:lnTo>
                    <a:lnTo>
                      <a:pt x="4026" y="1189"/>
                    </a:lnTo>
                    <a:lnTo>
                      <a:pt x="2002"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9" name="Google Shape;1979;p52"/>
              <p:cNvSpPr/>
              <p:nvPr/>
            </p:nvSpPr>
            <p:spPr>
              <a:xfrm>
                <a:off x="4702500" y="2069650"/>
                <a:ext cx="100625" cy="58750"/>
              </a:xfrm>
              <a:custGeom>
                <a:avLst/>
                <a:gdLst/>
                <a:ahLst/>
                <a:cxnLst/>
                <a:rect l="l" t="t" r="r" b="b"/>
                <a:pathLst>
                  <a:path w="4025" h="2350" extrusionOk="0">
                    <a:moveTo>
                      <a:pt x="0" y="1166"/>
                    </a:moveTo>
                    <a:lnTo>
                      <a:pt x="2023" y="2350"/>
                    </a:lnTo>
                    <a:lnTo>
                      <a:pt x="4024" y="1182"/>
                    </a:lnTo>
                    <a:lnTo>
                      <a:pt x="2003"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0" name="Google Shape;1980;p52"/>
              <p:cNvSpPr/>
              <p:nvPr/>
            </p:nvSpPr>
            <p:spPr>
              <a:xfrm>
                <a:off x="4639800" y="2106075"/>
                <a:ext cx="100650" cy="58900"/>
              </a:xfrm>
              <a:custGeom>
                <a:avLst/>
                <a:gdLst/>
                <a:ahLst/>
                <a:cxnLst/>
                <a:rect l="l" t="t" r="r" b="b"/>
                <a:pathLst>
                  <a:path w="4026" h="2356" extrusionOk="0">
                    <a:moveTo>
                      <a:pt x="0" y="1169"/>
                    </a:moveTo>
                    <a:lnTo>
                      <a:pt x="2023" y="2355"/>
                    </a:lnTo>
                    <a:lnTo>
                      <a:pt x="4026" y="1188"/>
                    </a:lnTo>
                    <a:lnTo>
                      <a:pt x="2002"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1" name="Google Shape;1981;p52"/>
              <p:cNvSpPr/>
              <p:nvPr/>
            </p:nvSpPr>
            <p:spPr>
              <a:xfrm>
                <a:off x="4577100" y="2142625"/>
                <a:ext cx="100625" cy="58875"/>
              </a:xfrm>
              <a:custGeom>
                <a:avLst/>
                <a:gdLst/>
                <a:ahLst/>
                <a:cxnLst/>
                <a:rect l="l" t="t" r="r" b="b"/>
                <a:pathLst>
                  <a:path w="4025" h="2355" extrusionOk="0">
                    <a:moveTo>
                      <a:pt x="0" y="1167"/>
                    </a:moveTo>
                    <a:lnTo>
                      <a:pt x="2023" y="2354"/>
                    </a:lnTo>
                    <a:lnTo>
                      <a:pt x="4024" y="1187"/>
                    </a:lnTo>
                    <a:lnTo>
                      <a:pt x="2002"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2" name="Google Shape;1982;p52"/>
              <p:cNvSpPr/>
              <p:nvPr/>
            </p:nvSpPr>
            <p:spPr>
              <a:xfrm>
                <a:off x="4453050" y="2179175"/>
                <a:ext cx="174625" cy="94500"/>
              </a:xfrm>
              <a:custGeom>
                <a:avLst/>
                <a:gdLst/>
                <a:ahLst/>
                <a:cxnLst/>
                <a:rect l="l" t="t" r="r" b="b"/>
                <a:pathLst>
                  <a:path w="6985" h="3780" extrusionOk="0">
                    <a:moveTo>
                      <a:pt x="1" y="2593"/>
                    </a:moveTo>
                    <a:lnTo>
                      <a:pt x="2034" y="3779"/>
                    </a:lnTo>
                    <a:lnTo>
                      <a:pt x="6985" y="892"/>
                    </a:lnTo>
                    <a:lnTo>
                      <a:pt x="6478" y="1181"/>
                    </a:lnTo>
                    <a:lnTo>
                      <a:pt x="4451" y="0"/>
                    </a:lnTo>
                    <a:lnTo>
                      <a:pt x="2454" y="1166"/>
                    </a:lnTo>
                    <a:lnTo>
                      <a:pt x="4477" y="2348"/>
                    </a:lnTo>
                    <a:lnTo>
                      <a:pt x="3970" y="2643"/>
                    </a:lnTo>
                    <a:lnTo>
                      <a:pt x="1948" y="1463"/>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3" name="Google Shape;1983;p52"/>
              <p:cNvSpPr/>
              <p:nvPr/>
            </p:nvSpPr>
            <p:spPr>
              <a:xfrm>
                <a:off x="5331400" y="1804075"/>
                <a:ext cx="124100" cy="73325"/>
              </a:xfrm>
              <a:custGeom>
                <a:avLst/>
                <a:gdLst/>
                <a:ahLst/>
                <a:cxnLst/>
                <a:rect l="l" t="t" r="r" b="b"/>
                <a:pathLst>
                  <a:path w="4964" h="2933" extrusionOk="0">
                    <a:moveTo>
                      <a:pt x="1" y="1745"/>
                    </a:moveTo>
                    <a:lnTo>
                      <a:pt x="2022" y="2933"/>
                    </a:lnTo>
                    <a:lnTo>
                      <a:pt x="4963" y="1193"/>
                    </a:lnTo>
                    <a:lnTo>
                      <a:pt x="2939"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4" name="Google Shape;1984;p52"/>
              <p:cNvSpPr/>
              <p:nvPr/>
            </p:nvSpPr>
            <p:spPr>
              <a:xfrm>
                <a:off x="5242675" y="1869400"/>
                <a:ext cx="100625" cy="58750"/>
              </a:xfrm>
              <a:custGeom>
                <a:avLst/>
                <a:gdLst/>
                <a:ahLst/>
                <a:cxnLst/>
                <a:rect l="l" t="t" r="r" b="b"/>
                <a:pathLst>
                  <a:path w="4025" h="2350" extrusionOk="0">
                    <a:moveTo>
                      <a:pt x="1" y="1162"/>
                    </a:moveTo>
                    <a:lnTo>
                      <a:pt x="2023" y="2350"/>
                    </a:lnTo>
                    <a:lnTo>
                      <a:pt x="4025" y="1181"/>
                    </a:lnTo>
                    <a:lnTo>
                      <a:pt x="2004"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 name="Google Shape;1985;p52"/>
              <p:cNvSpPr/>
              <p:nvPr/>
            </p:nvSpPr>
            <p:spPr>
              <a:xfrm>
                <a:off x="5179975" y="1905825"/>
                <a:ext cx="100625" cy="58850"/>
              </a:xfrm>
              <a:custGeom>
                <a:avLst/>
                <a:gdLst/>
                <a:ahLst/>
                <a:cxnLst/>
                <a:rect l="l" t="t" r="r" b="b"/>
                <a:pathLst>
                  <a:path w="4025" h="2354" extrusionOk="0">
                    <a:moveTo>
                      <a:pt x="1" y="1166"/>
                    </a:moveTo>
                    <a:lnTo>
                      <a:pt x="2023" y="2354"/>
                    </a:lnTo>
                    <a:lnTo>
                      <a:pt x="4025" y="1187"/>
                    </a:lnTo>
                    <a:lnTo>
                      <a:pt x="2004"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6" name="Google Shape;1986;p52"/>
              <p:cNvSpPr/>
              <p:nvPr/>
            </p:nvSpPr>
            <p:spPr>
              <a:xfrm>
                <a:off x="5117250" y="1942400"/>
                <a:ext cx="100700" cy="58825"/>
              </a:xfrm>
              <a:custGeom>
                <a:avLst/>
                <a:gdLst/>
                <a:ahLst/>
                <a:cxnLst/>
                <a:rect l="l" t="t" r="r" b="b"/>
                <a:pathLst>
                  <a:path w="4028" h="2353" extrusionOk="0">
                    <a:moveTo>
                      <a:pt x="0" y="1166"/>
                    </a:moveTo>
                    <a:lnTo>
                      <a:pt x="2024" y="2352"/>
                    </a:lnTo>
                    <a:lnTo>
                      <a:pt x="4027" y="1185"/>
                    </a:lnTo>
                    <a:lnTo>
                      <a:pt x="2003"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7" name="Google Shape;1987;p52"/>
              <p:cNvSpPr/>
              <p:nvPr/>
            </p:nvSpPr>
            <p:spPr>
              <a:xfrm>
                <a:off x="5054575" y="1978925"/>
                <a:ext cx="100625" cy="58700"/>
              </a:xfrm>
              <a:custGeom>
                <a:avLst/>
                <a:gdLst/>
                <a:ahLst/>
                <a:cxnLst/>
                <a:rect l="l" t="t" r="r" b="b"/>
                <a:pathLst>
                  <a:path w="4025" h="2348" extrusionOk="0">
                    <a:moveTo>
                      <a:pt x="1" y="1163"/>
                    </a:moveTo>
                    <a:lnTo>
                      <a:pt x="2023" y="2348"/>
                    </a:lnTo>
                    <a:lnTo>
                      <a:pt x="4025" y="1182"/>
                    </a:lnTo>
                    <a:lnTo>
                      <a:pt x="2002"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8" name="Google Shape;1988;p52"/>
              <p:cNvSpPr/>
              <p:nvPr/>
            </p:nvSpPr>
            <p:spPr>
              <a:xfrm>
                <a:off x="4991875" y="2015300"/>
                <a:ext cx="100625" cy="58875"/>
              </a:xfrm>
              <a:custGeom>
                <a:avLst/>
                <a:gdLst/>
                <a:ahLst/>
                <a:cxnLst/>
                <a:rect l="l" t="t" r="r" b="b"/>
                <a:pathLst>
                  <a:path w="4025" h="2355" extrusionOk="0">
                    <a:moveTo>
                      <a:pt x="0" y="1169"/>
                    </a:moveTo>
                    <a:lnTo>
                      <a:pt x="2023" y="2354"/>
                    </a:lnTo>
                    <a:lnTo>
                      <a:pt x="4025" y="1188"/>
                    </a:lnTo>
                    <a:lnTo>
                      <a:pt x="2002"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9" name="Google Shape;1989;p52"/>
              <p:cNvSpPr/>
              <p:nvPr/>
            </p:nvSpPr>
            <p:spPr>
              <a:xfrm>
                <a:off x="4929125" y="2051875"/>
                <a:ext cx="100675" cy="58850"/>
              </a:xfrm>
              <a:custGeom>
                <a:avLst/>
                <a:gdLst/>
                <a:ahLst/>
                <a:cxnLst/>
                <a:rect l="l" t="t" r="r" b="b"/>
                <a:pathLst>
                  <a:path w="4027" h="2354" extrusionOk="0">
                    <a:moveTo>
                      <a:pt x="1" y="1167"/>
                    </a:moveTo>
                    <a:lnTo>
                      <a:pt x="2025" y="2354"/>
                    </a:lnTo>
                    <a:lnTo>
                      <a:pt x="4027" y="1188"/>
                    </a:lnTo>
                    <a:lnTo>
                      <a:pt x="2004"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0" name="Google Shape;1990;p52"/>
              <p:cNvSpPr/>
              <p:nvPr/>
            </p:nvSpPr>
            <p:spPr>
              <a:xfrm>
                <a:off x="4866425" y="2088425"/>
                <a:ext cx="100675" cy="58750"/>
              </a:xfrm>
              <a:custGeom>
                <a:avLst/>
                <a:gdLst/>
                <a:ahLst/>
                <a:cxnLst/>
                <a:rect l="l" t="t" r="r" b="b"/>
                <a:pathLst>
                  <a:path w="4027" h="2350" extrusionOk="0">
                    <a:moveTo>
                      <a:pt x="1" y="1164"/>
                    </a:moveTo>
                    <a:lnTo>
                      <a:pt x="2025" y="2350"/>
                    </a:lnTo>
                    <a:lnTo>
                      <a:pt x="4026" y="1183"/>
                    </a:lnTo>
                    <a:lnTo>
                      <a:pt x="2004"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1" name="Google Shape;1991;p52"/>
              <p:cNvSpPr/>
              <p:nvPr/>
            </p:nvSpPr>
            <p:spPr>
              <a:xfrm>
                <a:off x="4803775" y="2124850"/>
                <a:ext cx="100625" cy="58825"/>
              </a:xfrm>
              <a:custGeom>
                <a:avLst/>
                <a:gdLst/>
                <a:ahLst/>
                <a:cxnLst/>
                <a:rect l="l" t="t" r="r" b="b"/>
                <a:pathLst>
                  <a:path w="4025" h="2353" extrusionOk="0">
                    <a:moveTo>
                      <a:pt x="0" y="1168"/>
                    </a:moveTo>
                    <a:lnTo>
                      <a:pt x="2023" y="2353"/>
                    </a:lnTo>
                    <a:lnTo>
                      <a:pt x="4024" y="1187"/>
                    </a:lnTo>
                    <a:lnTo>
                      <a:pt x="2002"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2" name="Google Shape;1992;p52"/>
              <p:cNvSpPr/>
              <p:nvPr/>
            </p:nvSpPr>
            <p:spPr>
              <a:xfrm>
                <a:off x="4741175" y="2161450"/>
                <a:ext cx="100525" cy="58525"/>
              </a:xfrm>
              <a:custGeom>
                <a:avLst/>
                <a:gdLst/>
                <a:ahLst/>
                <a:cxnLst/>
                <a:rect l="l" t="t" r="r" b="b"/>
                <a:pathLst>
                  <a:path w="4021" h="2341" extrusionOk="0">
                    <a:moveTo>
                      <a:pt x="1" y="1160"/>
                    </a:moveTo>
                    <a:lnTo>
                      <a:pt x="2038" y="2341"/>
                    </a:lnTo>
                    <a:lnTo>
                      <a:pt x="4020" y="1184"/>
                    </a:lnTo>
                    <a:lnTo>
                      <a:pt x="1998"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3" name="Google Shape;1993;p52"/>
              <p:cNvSpPr/>
              <p:nvPr/>
            </p:nvSpPr>
            <p:spPr>
              <a:xfrm>
                <a:off x="4678325" y="2197825"/>
                <a:ext cx="101200" cy="59000"/>
              </a:xfrm>
              <a:custGeom>
                <a:avLst/>
                <a:gdLst/>
                <a:ahLst/>
                <a:cxnLst/>
                <a:rect l="l" t="t" r="r" b="b"/>
                <a:pathLst>
                  <a:path w="4048" h="2360" extrusionOk="0">
                    <a:moveTo>
                      <a:pt x="1" y="1167"/>
                    </a:moveTo>
                    <a:lnTo>
                      <a:pt x="2029" y="2359"/>
                    </a:lnTo>
                    <a:lnTo>
                      <a:pt x="4047" y="1181"/>
                    </a:lnTo>
                    <a:lnTo>
                      <a:pt x="2008"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4" name="Google Shape;1994;p52"/>
              <p:cNvSpPr/>
              <p:nvPr/>
            </p:nvSpPr>
            <p:spPr>
              <a:xfrm>
                <a:off x="4638800" y="2234375"/>
                <a:ext cx="77600" cy="45300"/>
              </a:xfrm>
              <a:custGeom>
                <a:avLst/>
                <a:gdLst/>
                <a:ahLst/>
                <a:cxnLst/>
                <a:rect l="l" t="t" r="r" b="b"/>
                <a:pathLst>
                  <a:path w="3104" h="1812" extrusionOk="0">
                    <a:moveTo>
                      <a:pt x="0" y="625"/>
                    </a:moveTo>
                    <a:lnTo>
                      <a:pt x="2032" y="1812"/>
                    </a:lnTo>
                    <a:lnTo>
                      <a:pt x="3104" y="1191"/>
                    </a:lnTo>
                    <a:lnTo>
                      <a:pt x="1077"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5" name="Google Shape;1995;p52"/>
              <p:cNvSpPr/>
              <p:nvPr/>
            </p:nvSpPr>
            <p:spPr>
              <a:xfrm>
                <a:off x="4549075" y="2257375"/>
                <a:ext cx="127900" cy="74625"/>
              </a:xfrm>
              <a:custGeom>
                <a:avLst/>
                <a:gdLst/>
                <a:ahLst/>
                <a:cxnLst/>
                <a:rect l="l" t="t" r="r" b="b"/>
                <a:pathLst>
                  <a:path w="5116" h="2985" extrusionOk="0">
                    <a:moveTo>
                      <a:pt x="0" y="1798"/>
                    </a:moveTo>
                    <a:lnTo>
                      <a:pt x="2027" y="2984"/>
                    </a:lnTo>
                    <a:lnTo>
                      <a:pt x="5116" y="1187"/>
                    </a:lnTo>
                    <a:lnTo>
                      <a:pt x="3083"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6" name="Google Shape;1996;p52"/>
              <p:cNvSpPr/>
              <p:nvPr/>
            </p:nvSpPr>
            <p:spPr>
              <a:xfrm>
                <a:off x="5412600" y="1862500"/>
                <a:ext cx="138850" cy="81425"/>
              </a:xfrm>
              <a:custGeom>
                <a:avLst/>
                <a:gdLst/>
                <a:ahLst/>
                <a:cxnLst/>
                <a:rect l="l" t="t" r="r" b="b"/>
                <a:pathLst>
                  <a:path w="5554" h="3257" extrusionOk="0">
                    <a:moveTo>
                      <a:pt x="0" y="2063"/>
                    </a:moveTo>
                    <a:lnTo>
                      <a:pt x="2008" y="3257"/>
                    </a:lnTo>
                    <a:lnTo>
                      <a:pt x="5554" y="1187"/>
                    </a:lnTo>
                    <a:lnTo>
                      <a:pt x="3527"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7" name="Google Shape;1997;p52"/>
              <p:cNvSpPr/>
              <p:nvPr/>
            </p:nvSpPr>
            <p:spPr>
              <a:xfrm>
                <a:off x="5337050" y="1928975"/>
                <a:ext cx="100675" cy="58625"/>
              </a:xfrm>
              <a:custGeom>
                <a:avLst/>
                <a:gdLst/>
                <a:ahLst/>
                <a:cxnLst/>
                <a:rect l="l" t="t" r="r" b="b"/>
                <a:pathLst>
                  <a:path w="4027" h="2345" extrusionOk="0">
                    <a:moveTo>
                      <a:pt x="0" y="1156"/>
                    </a:moveTo>
                    <a:lnTo>
                      <a:pt x="2023" y="2344"/>
                    </a:lnTo>
                    <a:lnTo>
                      <a:pt x="4026" y="1177"/>
                    </a:lnTo>
                    <a:lnTo>
                      <a:pt x="1987"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8" name="Google Shape;1998;p52"/>
              <p:cNvSpPr/>
              <p:nvPr/>
            </p:nvSpPr>
            <p:spPr>
              <a:xfrm>
                <a:off x="5274350" y="1965250"/>
                <a:ext cx="100625" cy="58825"/>
              </a:xfrm>
              <a:custGeom>
                <a:avLst/>
                <a:gdLst/>
                <a:ahLst/>
                <a:cxnLst/>
                <a:rect l="l" t="t" r="r" b="b"/>
                <a:pathLst>
                  <a:path w="4025" h="2353" extrusionOk="0">
                    <a:moveTo>
                      <a:pt x="0" y="1168"/>
                    </a:moveTo>
                    <a:lnTo>
                      <a:pt x="2023" y="2353"/>
                    </a:lnTo>
                    <a:lnTo>
                      <a:pt x="4025" y="1187"/>
                    </a:lnTo>
                    <a:lnTo>
                      <a:pt x="2004"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9" name="Google Shape;1999;p52"/>
              <p:cNvSpPr/>
              <p:nvPr/>
            </p:nvSpPr>
            <p:spPr>
              <a:xfrm>
                <a:off x="5211650" y="2001775"/>
                <a:ext cx="100650" cy="58875"/>
              </a:xfrm>
              <a:custGeom>
                <a:avLst/>
                <a:gdLst/>
                <a:ahLst/>
                <a:cxnLst/>
                <a:rect l="l" t="t" r="r" b="b"/>
                <a:pathLst>
                  <a:path w="4026" h="2355" extrusionOk="0">
                    <a:moveTo>
                      <a:pt x="0" y="1168"/>
                    </a:moveTo>
                    <a:lnTo>
                      <a:pt x="2023" y="2355"/>
                    </a:lnTo>
                    <a:lnTo>
                      <a:pt x="4026" y="1189"/>
                    </a:lnTo>
                    <a:lnTo>
                      <a:pt x="2003"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0" name="Google Shape;2000;p52"/>
              <p:cNvSpPr/>
              <p:nvPr/>
            </p:nvSpPr>
            <p:spPr>
              <a:xfrm>
                <a:off x="5148950" y="2038350"/>
                <a:ext cx="100625" cy="58725"/>
              </a:xfrm>
              <a:custGeom>
                <a:avLst/>
                <a:gdLst/>
                <a:ahLst/>
                <a:cxnLst/>
                <a:rect l="l" t="t" r="r" b="b"/>
                <a:pathLst>
                  <a:path w="4025" h="2349" extrusionOk="0">
                    <a:moveTo>
                      <a:pt x="0" y="1163"/>
                    </a:moveTo>
                    <a:lnTo>
                      <a:pt x="2023" y="2348"/>
                    </a:lnTo>
                    <a:lnTo>
                      <a:pt x="4024" y="1183"/>
                    </a:lnTo>
                    <a:lnTo>
                      <a:pt x="2002"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1" name="Google Shape;2001;p52"/>
              <p:cNvSpPr/>
              <p:nvPr/>
            </p:nvSpPr>
            <p:spPr>
              <a:xfrm>
                <a:off x="5086250" y="2074775"/>
                <a:ext cx="100625" cy="58850"/>
              </a:xfrm>
              <a:custGeom>
                <a:avLst/>
                <a:gdLst/>
                <a:ahLst/>
                <a:cxnLst/>
                <a:rect l="l" t="t" r="r" b="b"/>
                <a:pathLst>
                  <a:path w="4025" h="2354" extrusionOk="0">
                    <a:moveTo>
                      <a:pt x="0" y="1169"/>
                    </a:moveTo>
                    <a:lnTo>
                      <a:pt x="2023" y="2354"/>
                    </a:lnTo>
                    <a:lnTo>
                      <a:pt x="4024" y="1188"/>
                    </a:lnTo>
                    <a:lnTo>
                      <a:pt x="2002"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2" name="Google Shape;2002;p52"/>
              <p:cNvSpPr/>
              <p:nvPr/>
            </p:nvSpPr>
            <p:spPr>
              <a:xfrm>
                <a:off x="5023800" y="2111300"/>
                <a:ext cx="100375" cy="59275"/>
              </a:xfrm>
              <a:custGeom>
                <a:avLst/>
                <a:gdLst/>
                <a:ahLst/>
                <a:cxnLst/>
                <a:rect l="l" t="t" r="r" b="b"/>
                <a:pathLst>
                  <a:path w="4015" h="2371" extrusionOk="0">
                    <a:moveTo>
                      <a:pt x="0" y="1163"/>
                    </a:moveTo>
                    <a:lnTo>
                      <a:pt x="1983" y="2371"/>
                    </a:lnTo>
                    <a:lnTo>
                      <a:pt x="2013" y="2353"/>
                    </a:lnTo>
                    <a:lnTo>
                      <a:pt x="4014" y="1188"/>
                    </a:lnTo>
                    <a:lnTo>
                      <a:pt x="1992"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3" name="Google Shape;2003;p52"/>
              <p:cNvSpPr/>
              <p:nvPr/>
            </p:nvSpPr>
            <p:spPr>
              <a:xfrm>
                <a:off x="4960700" y="2147750"/>
                <a:ext cx="99875" cy="58875"/>
              </a:xfrm>
              <a:custGeom>
                <a:avLst/>
                <a:gdLst/>
                <a:ahLst/>
                <a:cxnLst/>
                <a:rect l="l" t="t" r="r" b="b"/>
                <a:pathLst>
                  <a:path w="3995" h="2355" extrusionOk="0">
                    <a:moveTo>
                      <a:pt x="0" y="1168"/>
                    </a:moveTo>
                    <a:lnTo>
                      <a:pt x="2029" y="2354"/>
                    </a:lnTo>
                    <a:lnTo>
                      <a:pt x="3995" y="1207"/>
                    </a:lnTo>
                    <a:lnTo>
                      <a:pt x="2008"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4" name="Google Shape;2004;p52"/>
              <p:cNvSpPr/>
              <p:nvPr/>
            </p:nvSpPr>
            <p:spPr>
              <a:xfrm>
                <a:off x="4898000" y="2184325"/>
                <a:ext cx="100775" cy="58825"/>
              </a:xfrm>
              <a:custGeom>
                <a:avLst/>
                <a:gdLst/>
                <a:ahLst/>
                <a:cxnLst/>
                <a:rect l="l" t="t" r="r" b="b"/>
                <a:pathLst>
                  <a:path w="4031" h="2353" extrusionOk="0">
                    <a:moveTo>
                      <a:pt x="0" y="1166"/>
                    </a:moveTo>
                    <a:lnTo>
                      <a:pt x="2027" y="2353"/>
                    </a:lnTo>
                    <a:lnTo>
                      <a:pt x="4030" y="1185"/>
                    </a:lnTo>
                    <a:lnTo>
                      <a:pt x="2008"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5" name="Google Shape;2005;p52"/>
              <p:cNvSpPr/>
              <p:nvPr/>
            </p:nvSpPr>
            <p:spPr>
              <a:xfrm>
                <a:off x="4835275" y="2220850"/>
                <a:ext cx="100800" cy="58825"/>
              </a:xfrm>
              <a:custGeom>
                <a:avLst/>
                <a:gdLst/>
                <a:ahLst/>
                <a:cxnLst/>
                <a:rect l="l" t="t" r="r" b="b"/>
                <a:pathLst>
                  <a:path w="4032" h="2353" extrusionOk="0">
                    <a:moveTo>
                      <a:pt x="1" y="1166"/>
                    </a:moveTo>
                    <a:lnTo>
                      <a:pt x="2028" y="2353"/>
                    </a:lnTo>
                    <a:lnTo>
                      <a:pt x="4031" y="1189"/>
                    </a:lnTo>
                    <a:lnTo>
                      <a:pt x="2009"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6" name="Google Shape;2006;p52"/>
              <p:cNvSpPr/>
              <p:nvPr/>
            </p:nvSpPr>
            <p:spPr>
              <a:xfrm>
                <a:off x="4772575" y="2257375"/>
                <a:ext cx="100775" cy="58725"/>
              </a:xfrm>
              <a:custGeom>
                <a:avLst/>
                <a:gdLst/>
                <a:ahLst/>
                <a:cxnLst/>
                <a:rect l="l" t="t" r="r" b="b"/>
                <a:pathLst>
                  <a:path w="4031" h="2349" extrusionOk="0">
                    <a:moveTo>
                      <a:pt x="1" y="1162"/>
                    </a:moveTo>
                    <a:lnTo>
                      <a:pt x="2023" y="2349"/>
                    </a:lnTo>
                    <a:lnTo>
                      <a:pt x="4031" y="1183"/>
                    </a:lnTo>
                    <a:lnTo>
                      <a:pt x="2004"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7" name="Google Shape;2007;p52"/>
              <p:cNvSpPr/>
              <p:nvPr/>
            </p:nvSpPr>
            <p:spPr>
              <a:xfrm>
                <a:off x="4709875" y="2298025"/>
                <a:ext cx="93925" cy="54650"/>
              </a:xfrm>
              <a:custGeom>
                <a:avLst/>
                <a:gdLst/>
                <a:ahLst/>
                <a:cxnLst/>
                <a:rect l="l" t="t" r="r" b="b"/>
                <a:pathLst>
                  <a:path w="3757" h="2186" extrusionOk="0">
                    <a:moveTo>
                      <a:pt x="1" y="999"/>
                    </a:moveTo>
                    <a:lnTo>
                      <a:pt x="2023" y="2185"/>
                    </a:lnTo>
                    <a:lnTo>
                      <a:pt x="3756" y="1186"/>
                    </a:lnTo>
                    <a:lnTo>
                      <a:pt x="1734"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8" name="Google Shape;2008;p52"/>
              <p:cNvSpPr/>
              <p:nvPr/>
            </p:nvSpPr>
            <p:spPr>
              <a:xfrm>
                <a:off x="4644925" y="2330375"/>
                <a:ext cx="102875" cy="60075"/>
              </a:xfrm>
              <a:custGeom>
                <a:avLst/>
                <a:gdLst/>
                <a:ahLst/>
                <a:cxnLst/>
                <a:rect l="l" t="t" r="r" b="b"/>
                <a:pathLst>
                  <a:path w="4115" h="2403" extrusionOk="0">
                    <a:moveTo>
                      <a:pt x="0" y="1216"/>
                    </a:moveTo>
                    <a:lnTo>
                      <a:pt x="2033" y="2403"/>
                    </a:lnTo>
                    <a:lnTo>
                      <a:pt x="4115" y="1187"/>
                    </a:lnTo>
                    <a:lnTo>
                      <a:pt x="2092"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9" name="Google Shape;2009;p52"/>
              <p:cNvSpPr/>
              <p:nvPr/>
            </p:nvSpPr>
            <p:spPr>
              <a:xfrm>
                <a:off x="5556550" y="1920975"/>
                <a:ext cx="90775" cy="53100"/>
              </a:xfrm>
              <a:custGeom>
                <a:avLst/>
                <a:gdLst/>
                <a:ahLst/>
                <a:cxnLst/>
                <a:rect l="l" t="t" r="r" b="b"/>
                <a:pathLst>
                  <a:path w="3631" h="2124" extrusionOk="0">
                    <a:moveTo>
                      <a:pt x="1" y="937"/>
                    </a:moveTo>
                    <a:lnTo>
                      <a:pt x="2025" y="2124"/>
                    </a:lnTo>
                    <a:lnTo>
                      <a:pt x="3630" y="1188"/>
                    </a:lnTo>
                    <a:lnTo>
                      <a:pt x="1609"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0" name="Google Shape;2010;p52"/>
              <p:cNvSpPr/>
              <p:nvPr/>
            </p:nvSpPr>
            <p:spPr>
              <a:xfrm>
                <a:off x="5493850" y="1951750"/>
                <a:ext cx="100675" cy="58850"/>
              </a:xfrm>
              <a:custGeom>
                <a:avLst/>
                <a:gdLst/>
                <a:ahLst/>
                <a:cxnLst/>
                <a:rect l="l" t="t" r="r" b="b"/>
                <a:pathLst>
                  <a:path w="4027" h="2354" extrusionOk="0">
                    <a:moveTo>
                      <a:pt x="1" y="1169"/>
                    </a:moveTo>
                    <a:lnTo>
                      <a:pt x="2023" y="2354"/>
                    </a:lnTo>
                    <a:lnTo>
                      <a:pt x="4027" y="1188"/>
                    </a:lnTo>
                    <a:lnTo>
                      <a:pt x="2003"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1" name="Google Shape;2011;p52"/>
              <p:cNvSpPr/>
              <p:nvPr/>
            </p:nvSpPr>
            <p:spPr>
              <a:xfrm>
                <a:off x="5431150" y="1988300"/>
                <a:ext cx="100675" cy="58725"/>
              </a:xfrm>
              <a:custGeom>
                <a:avLst/>
                <a:gdLst/>
                <a:ahLst/>
                <a:cxnLst/>
                <a:rect l="l" t="t" r="r" b="b"/>
                <a:pathLst>
                  <a:path w="4027" h="2349" extrusionOk="0">
                    <a:moveTo>
                      <a:pt x="1" y="1162"/>
                    </a:moveTo>
                    <a:lnTo>
                      <a:pt x="2023" y="2349"/>
                    </a:lnTo>
                    <a:lnTo>
                      <a:pt x="4026" y="1181"/>
                    </a:lnTo>
                    <a:lnTo>
                      <a:pt x="2004"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2" name="Google Shape;2012;p52"/>
              <p:cNvSpPr/>
              <p:nvPr/>
            </p:nvSpPr>
            <p:spPr>
              <a:xfrm>
                <a:off x="5368450" y="2024700"/>
                <a:ext cx="100675" cy="58850"/>
              </a:xfrm>
              <a:custGeom>
                <a:avLst/>
                <a:gdLst/>
                <a:ahLst/>
                <a:cxnLst/>
                <a:rect l="l" t="t" r="r" b="b"/>
                <a:pathLst>
                  <a:path w="4027" h="2354" extrusionOk="0">
                    <a:moveTo>
                      <a:pt x="1" y="1167"/>
                    </a:moveTo>
                    <a:lnTo>
                      <a:pt x="2023" y="2354"/>
                    </a:lnTo>
                    <a:lnTo>
                      <a:pt x="4026" y="1188"/>
                    </a:lnTo>
                    <a:lnTo>
                      <a:pt x="2004"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3" name="Google Shape;2013;p52"/>
              <p:cNvSpPr/>
              <p:nvPr/>
            </p:nvSpPr>
            <p:spPr>
              <a:xfrm>
                <a:off x="5116950" y="2068750"/>
                <a:ext cx="276800" cy="160750"/>
              </a:xfrm>
              <a:custGeom>
                <a:avLst/>
                <a:gdLst/>
                <a:ahLst/>
                <a:cxnLst/>
                <a:rect l="l" t="t" r="r" b="b"/>
                <a:pathLst>
                  <a:path w="11072" h="6430" extrusionOk="0">
                    <a:moveTo>
                      <a:pt x="0" y="5243"/>
                    </a:moveTo>
                    <a:lnTo>
                      <a:pt x="2023" y="6429"/>
                    </a:lnTo>
                    <a:lnTo>
                      <a:pt x="11072" y="1186"/>
                    </a:lnTo>
                    <a:lnTo>
                      <a:pt x="9049"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4" name="Google Shape;2014;p52"/>
              <p:cNvSpPr/>
              <p:nvPr/>
            </p:nvSpPr>
            <p:spPr>
              <a:xfrm>
                <a:off x="5056175" y="2213725"/>
                <a:ext cx="88525" cy="50025"/>
              </a:xfrm>
              <a:custGeom>
                <a:avLst/>
                <a:gdLst/>
                <a:ahLst/>
                <a:cxnLst/>
                <a:rect l="l" t="t" r="r" b="b"/>
                <a:pathLst>
                  <a:path w="3541" h="2001" extrusionOk="0">
                    <a:moveTo>
                      <a:pt x="0" y="813"/>
                    </a:moveTo>
                    <a:lnTo>
                      <a:pt x="2027" y="2001"/>
                    </a:lnTo>
                    <a:lnTo>
                      <a:pt x="3540" y="1185"/>
                    </a:lnTo>
                    <a:lnTo>
                      <a:pt x="1518"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5" name="Google Shape;2015;p52"/>
              <p:cNvSpPr/>
              <p:nvPr/>
            </p:nvSpPr>
            <p:spPr>
              <a:xfrm>
                <a:off x="5010000" y="2239700"/>
                <a:ext cx="88000" cy="51825"/>
              </a:xfrm>
              <a:custGeom>
                <a:avLst/>
                <a:gdLst/>
                <a:ahLst/>
                <a:cxnLst/>
                <a:rect l="l" t="t" r="r" b="b"/>
                <a:pathLst>
                  <a:path w="3520" h="2073" extrusionOk="0">
                    <a:moveTo>
                      <a:pt x="0" y="886"/>
                    </a:moveTo>
                    <a:lnTo>
                      <a:pt x="2029" y="2072"/>
                    </a:lnTo>
                    <a:lnTo>
                      <a:pt x="3519" y="1180"/>
                    </a:lnTo>
                    <a:lnTo>
                      <a:pt x="1497"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6" name="Google Shape;2016;p52"/>
              <p:cNvSpPr/>
              <p:nvPr/>
            </p:nvSpPr>
            <p:spPr>
              <a:xfrm>
                <a:off x="4970225" y="2267525"/>
                <a:ext cx="82300" cy="47975"/>
              </a:xfrm>
              <a:custGeom>
                <a:avLst/>
                <a:gdLst/>
                <a:ahLst/>
                <a:cxnLst/>
                <a:rect l="l" t="t" r="r" b="b"/>
                <a:pathLst>
                  <a:path w="3292" h="1919" extrusionOk="0">
                    <a:moveTo>
                      <a:pt x="1" y="732"/>
                    </a:moveTo>
                    <a:lnTo>
                      <a:pt x="2026" y="1919"/>
                    </a:lnTo>
                    <a:lnTo>
                      <a:pt x="3291" y="1187"/>
                    </a:lnTo>
                    <a:lnTo>
                      <a:pt x="1269"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7" name="Google Shape;2017;p52"/>
              <p:cNvSpPr/>
              <p:nvPr/>
            </p:nvSpPr>
            <p:spPr>
              <a:xfrm>
                <a:off x="4929400" y="2291675"/>
                <a:ext cx="80625" cy="47600"/>
              </a:xfrm>
              <a:custGeom>
                <a:avLst/>
                <a:gdLst/>
                <a:ahLst/>
                <a:cxnLst/>
                <a:rect l="l" t="t" r="r" b="b"/>
                <a:pathLst>
                  <a:path w="3225" h="1904" extrusionOk="0">
                    <a:moveTo>
                      <a:pt x="0" y="712"/>
                    </a:moveTo>
                    <a:lnTo>
                      <a:pt x="2029" y="1903"/>
                    </a:lnTo>
                    <a:lnTo>
                      <a:pt x="3224" y="1189"/>
                    </a:lnTo>
                    <a:lnTo>
                      <a:pt x="1202"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8" name="Google Shape;2018;p52"/>
              <p:cNvSpPr/>
              <p:nvPr/>
            </p:nvSpPr>
            <p:spPr>
              <a:xfrm>
                <a:off x="4892050" y="2330375"/>
                <a:ext cx="75425" cy="45300"/>
              </a:xfrm>
              <a:custGeom>
                <a:avLst/>
                <a:gdLst/>
                <a:ahLst/>
                <a:cxnLst/>
                <a:rect l="l" t="t" r="r" b="b"/>
                <a:pathLst>
                  <a:path w="3017" h="1812" extrusionOk="0">
                    <a:moveTo>
                      <a:pt x="0" y="1161"/>
                    </a:moveTo>
                    <a:lnTo>
                      <a:pt x="1019" y="1812"/>
                    </a:lnTo>
                    <a:lnTo>
                      <a:pt x="3016" y="646"/>
                    </a:lnTo>
                    <a:lnTo>
                      <a:pt x="2002"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9" name="Google Shape;2019;p52"/>
              <p:cNvSpPr/>
              <p:nvPr/>
            </p:nvSpPr>
            <p:spPr>
              <a:xfrm>
                <a:off x="4860300" y="2309325"/>
                <a:ext cx="75425" cy="45350"/>
              </a:xfrm>
              <a:custGeom>
                <a:avLst/>
                <a:gdLst/>
                <a:ahLst/>
                <a:cxnLst/>
                <a:rect l="l" t="t" r="r" b="b"/>
                <a:pathLst>
                  <a:path w="3017" h="1814" extrusionOk="0">
                    <a:moveTo>
                      <a:pt x="1" y="1161"/>
                    </a:moveTo>
                    <a:lnTo>
                      <a:pt x="1019" y="1813"/>
                    </a:lnTo>
                    <a:lnTo>
                      <a:pt x="3017" y="646"/>
                    </a:lnTo>
                    <a:lnTo>
                      <a:pt x="2003"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0" name="Google Shape;2020;p52"/>
              <p:cNvSpPr/>
              <p:nvPr/>
            </p:nvSpPr>
            <p:spPr>
              <a:xfrm>
                <a:off x="4829000" y="2353275"/>
                <a:ext cx="75875" cy="42875"/>
              </a:xfrm>
              <a:custGeom>
                <a:avLst/>
                <a:gdLst/>
                <a:ahLst/>
                <a:cxnLst/>
                <a:rect l="l" t="t" r="r" b="b"/>
                <a:pathLst>
                  <a:path w="3035" h="1715" extrusionOk="0">
                    <a:moveTo>
                      <a:pt x="1" y="528"/>
                    </a:moveTo>
                    <a:lnTo>
                      <a:pt x="2034" y="1714"/>
                    </a:lnTo>
                    <a:lnTo>
                      <a:pt x="3035" y="1187"/>
                    </a:lnTo>
                    <a:lnTo>
                      <a:pt x="1003"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1" name="Google Shape;2021;p52"/>
              <p:cNvSpPr/>
              <p:nvPr/>
            </p:nvSpPr>
            <p:spPr>
              <a:xfrm>
                <a:off x="4740925" y="2396125"/>
                <a:ext cx="90125" cy="52775"/>
              </a:xfrm>
              <a:custGeom>
                <a:avLst/>
                <a:gdLst/>
                <a:ahLst/>
                <a:cxnLst/>
                <a:rect l="l" t="t" r="r" b="b"/>
                <a:pathLst>
                  <a:path w="3605" h="2111" extrusionOk="0">
                    <a:moveTo>
                      <a:pt x="0" y="919"/>
                    </a:moveTo>
                    <a:lnTo>
                      <a:pt x="2033" y="2110"/>
                    </a:lnTo>
                    <a:lnTo>
                      <a:pt x="3604" y="1187"/>
                    </a:lnTo>
                    <a:lnTo>
                      <a:pt x="1567"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2" name="Google Shape;2022;p52"/>
              <p:cNvSpPr/>
              <p:nvPr/>
            </p:nvSpPr>
            <p:spPr>
              <a:xfrm>
                <a:off x="4787500" y="2369200"/>
                <a:ext cx="88450" cy="51025"/>
              </a:xfrm>
              <a:custGeom>
                <a:avLst/>
                <a:gdLst/>
                <a:ahLst/>
                <a:cxnLst/>
                <a:rect l="l" t="t" r="r" b="b"/>
                <a:pathLst>
                  <a:path w="3538" h="2041" extrusionOk="0">
                    <a:moveTo>
                      <a:pt x="1" y="850"/>
                    </a:moveTo>
                    <a:lnTo>
                      <a:pt x="2032" y="2041"/>
                    </a:lnTo>
                    <a:lnTo>
                      <a:pt x="3538" y="1187"/>
                    </a:lnTo>
                    <a:lnTo>
                      <a:pt x="1501"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3" name="Google Shape;2023;p52"/>
              <p:cNvSpPr/>
              <p:nvPr/>
            </p:nvSpPr>
            <p:spPr>
              <a:xfrm>
                <a:off x="5218850" y="2144600"/>
                <a:ext cx="305700" cy="178625"/>
              </a:xfrm>
              <a:custGeom>
                <a:avLst/>
                <a:gdLst/>
                <a:ahLst/>
                <a:cxnLst/>
                <a:rect l="l" t="t" r="r" b="b"/>
                <a:pathLst>
                  <a:path w="12228" h="7145" extrusionOk="0">
                    <a:moveTo>
                      <a:pt x="0" y="5097"/>
                    </a:moveTo>
                    <a:lnTo>
                      <a:pt x="3483" y="7145"/>
                    </a:lnTo>
                    <a:lnTo>
                      <a:pt x="12227" y="2048"/>
                    </a:lnTo>
                    <a:lnTo>
                      <a:pt x="8750" y="1"/>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4" name="Google Shape;2024;p52"/>
              <p:cNvSpPr/>
              <p:nvPr/>
            </p:nvSpPr>
            <p:spPr>
              <a:xfrm>
                <a:off x="5305800" y="2195875"/>
                <a:ext cx="250075" cy="145800"/>
              </a:xfrm>
              <a:custGeom>
                <a:avLst/>
                <a:gdLst/>
                <a:ahLst/>
                <a:cxnLst/>
                <a:rect l="l" t="t" r="r" b="b"/>
                <a:pathLst>
                  <a:path w="10003" h="5832" extrusionOk="0">
                    <a:moveTo>
                      <a:pt x="0" y="5095"/>
                    </a:moveTo>
                    <a:lnTo>
                      <a:pt x="1261" y="5832"/>
                    </a:lnTo>
                    <a:lnTo>
                      <a:pt x="10003" y="737"/>
                    </a:lnTo>
                    <a:lnTo>
                      <a:pt x="8749" y="0"/>
                    </a:lnTo>
                    <a:close/>
                  </a:path>
                </a:pathLst>
              </a:custGeom>
              <a:solidFill>
                <a:srgbClr val="4D419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5" name="Google Shape;2025;p52"/>
              <p:cNvSpPr/>
              <p:nvPr/>
            </p:nvSpPr>
            <p:spPr>
              <a:xfrm>
                <a:off x="4581200" y="1217100"/>
                <a:ext cx="622075" cy="407600"/>
              </a:xfrm>
              <a:custGeom>
                <a:avLst/>
                <a:gdLst/>
                <a:ahLst/>
                <a:cxnLst/>
                <a:rect l="l" t="t" r="r" b="b"/>
                <a:pathLst>
                  <a:path w="24883" h="16304" extrusionOk="0">
                    <a:moveTo>
                      <a:pt x="1" y="2996"/>
                    </a:moveTo>
                    <a:lnTo>
                      <a:pt x="23946" y="16304"/>
                    </a:lnTo>
                    <a:lnTo>
                      <a:pt x="23981" y="16283"/>
                    </a:lnTo>
                    <a:cubicBezTo>
                      <a:pt x="24397" y="16042"/>
                      <a:pt x="24883" y="15192"/>
                      <a:pt x="24878" y="14710"/>
                    </a:cubicBezTo>
                    <a:lnTo>
                      <a:pt x="24838" y="10957"/>
                    </a:lnTo>
                    <a:lnTo>
                      <a:pt x="5143" y="1"/>
                    </a:ln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6" name="Google Shape;2026;p52"/>
              <p:cNvSpPr/>
              <p:nvPr/>
            </p:nvSpPr>
            <p:spPr>
              <a:xfrm>
                <a:off x="4308725" y="1437275"/>
                <a:ext cx="621225" cy="407425"/>
              </a:xfrm>
              <a:custGeom>
                <a:avLst/>
                <a:gdLst/>
                <a:ahLst/>
                <a:cxnLst/>
                <a:rect l="l" t="t" r="r" b="b"/>
                <a:pathLst>
                  <a:path w="24849" h="16297" extrusionOk="0">
                    <a:moveTo>
                      <a:pt x="6" y="1573"/>
                    </a:moveTo>
                    <a:lnTo>
                      <a:pt x="47" y="5367"/>
                    </a:lnTo>
                    <a:lnTo>
                      <a:pt x="19706" y="16297"/>
                    </a:lnTo>
                    <a:lnTo>
                      <a:pt x="19712" y="16297"/>
                    </a:lnTo>
                    <a:lnTo>
                      <a:pt x="24848" y="13307"/>
                    </a:lnTo>
                    <a:lnTo>
                      <a:pt x="906" y="1"/>
                    </a:lnTo>
                    <a:lnTo>
                      <a:pt x="897" y="5"/>
                    </a:lnTo>
                    <a:cubicBezTo>
                      <a:pt x="483" y="246"/>
                      <a:pt x="0" y="1097"/>
                      <a:pt x="6" y="1573"/>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7" name="Google Shape;2027;p52"/>
              <p:cNvSpPr/>
              <p:nvPr/>
            </p:nvSpPr>
            <p:spPr>
              <a:xfrm>
                <a:off x="4514025" y="1313625"/>
                <a:ext cx="628550" cy="350175"/>
              </a:xfrm>
              <a:custGeom>
                <a:avLst/>
                <a:gdLst/>
                <a:ahLst/>
                <a:cxnLst/>
                <a:rect l="l" t="t" r="r" b="b"/>
                <a:pathLst>
                  <a:path w="25142" h="14007" extrusionOk="0">
                    <a:moveTo>
                      <a:pt x="0" y="695"/>
                    </a:moveTo>
                    <a:lnTo>
                      <a:pt x="23941" y="14006"/>
                    </a:lnTo>
                    <a:lnTo>
                      <a:pt x="25142" y="13312"/>
                    </a:lnTo>
                    <a:lnTo>
                      <a:pt x="1197" y="0"/>
                    </a:ln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8" name="Google Shape;2028;p52"/>
              <p:cNvSpPr/>
              <p:nvPr/>
            </p:nvSpPr>
            <p:spPr>
              <a:xfrm>
                <a:off x="3567150" y="498725"/>
                <a:ext cx="326925" cy="727050"/>
              </a:xfrm>
              <a:custGeom>
                <a:avLst/>
                <a:gdLst/>
                <a:ahLst/>
                <a:cxnLst/>
                <a:rect l="l" t="t" r="r" b="b"/>
                <a:pathLst>
                  <a:path w="13077" h="29082" extrusionOk="0">
                    <a:moveTo>
                      <a:pt x="11072" y="28909"/>
                    </a:moveTo>
                    <a:lnTo>
                      <a:pt x="12074" y="28339"/>
                    </a:lnTo>
                    <a:cubicBezTo>
                      <a:pt x="12376" y="28168"/>
                      <a:pt x="12569" y="27799"/>
                      <a:pt x="12573" y="27276"/>
                    </a:cubicBezTo>
                    <a:lnTo>
                      <a:pt x="13066" y="8070"/>
                    </a:lnTo>
                    <a:cubicBezTo>
                      <a:pt x="13077" y="7021"/>
                      <a:pt x="12348" y="5740"/>
                      <a:pt x="11443" y="5211"/>
                    </a:cubicBezTo>
                    <a:lnTo>
                      <a:pt x="3169" y="287"/>
                    </a:lnTo>
                    <a:cubicBezTo>
                      <a:pt x="2718" y="23"/>
                      <a:pt x="2302" y="0"/>
                      <a:pt x="2002" y="173"/>
                    </a:cubicBezTo>
                    <a:lnTo>
                      <a:pt x="1000" y="741"/>
                    </a:lnTo>
                    <a:cubicBezTo>
                      <a:pt x="698" y="914"/>
                      <a:pt x="508" y="1279"/>
                      <a:pt x="502" y="1803"/>
                    </a:cubicBezTo>
                    <a:lnTo>
                      <a:pt x="9" y="21009"/>
                    </a:lnTo>
                    <a:cubicBezTo>
                      <a:pt x="0" y="22055"/>
                      <a:pt x="729" y="23339"/>
                      <a:pt x="1634" y="23868"/>
                    </a:cubicBezTo>
                    <a:lnTo>
                      <a:pt x="9906" y="28793"/>
                    </a:lnTo>
                    <a:cubicBezTo>
                      <a:pt x="10359" y="29056"/>
                      <a:pt x="10771" y="29082"/>
                      <a:pt x="11072" y="2890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9" name="Google Shape;2029;p52"/>
              <p:cNvSpPr/>
              <p:nvPr/>
            </p:nvSpPr>
            <p:spPr>
              <a:xfrm>
                <a:off x="3567025" y="507075"/>
                <a:ext cx="301775" cy="724575"/>
              </a:xfrm>
              <a:custGeom>
                <a:avLst/>
                <a:gdLst/>
                <a:ahLst/>
                <a:cxnLst/>
                <a:rect l="l" t="t" r="r" b="b"/>
                <a:pathLst>
                  <a:path w="12071" h="28983" extrusionOk="0">
                    <a:moveTo>
                      <a:pt x="12070" y="8309"/>
                    </a:moveTo>
                    <a:lnTo>
                      <a:pt x="12036" y="11406"/>
                    </a:lnTo>
                    <a:lnTo>
                      <a:pt x="12036" y="11414"/>
                    </a:lnTo>
                    <a:lnTo>
                      <a:pt x="11574" y="27512"/>
                    </a:lnTo>
                    <a:cubicBezTo>
                      <a:pt x="11564" y="28559"/>
                      <a:pt x="10814" y="28982"/>
                      <a:pt x="9908" y="28457"/>
                    </a:cubicBezTo>
                    <a:lnTo>
                      <a:pt x="4313" y="25089"/>
                    </a:lnTo>
                    <a:lnTo>
                      <a:pt x="1637" y="23531"/>
                    </a:lnTo>
                    <a:cubicBezTo>
                      <a:pt x="736" y="23007"/>
                      <a:pt x="1" y="21721"/>
                      <a:pt x="13" y="20672"/>
                    </a:cubicBezTo>
                    <a:lnTo>
                      <a:pt x="47" y="17594"/>
                    </a:lnTo>
                    <a:lnTo>
                      <a:pt x="507" y="1474"/>
                    </a:lnTo>
                    <a:cubicBezTo>
                      <a:pt x="519" y="422"/>
                      <a:pt x="1269" y="0"/>
                      <a:pt x="2170" y="526"/>
                    </a:cubicBezTo>
                    <a:lnTo>
                      <a:pt x="4344" y="1790"/>
                    </a:lnTo>
                    <a:lnTo>
                      <a:pt x="4344" y="2296"/>
                    </a:lnTo>
                    <a:lnTo>
                      <a:pt x="8477" y="4816"/>
                    </a:lnTo>
                    <a:lnTo>
                      <a:pt x="8477" y="4305"/>
                    </a:lnTo>
                    <a:lnTo>
                      <a:pt x="8599" y="4374"/>
                    </a:lnTo>
                    <a:lnTo>
                      <a:pt x="10444" y="5447"/>
                    </a:lnTo>
                    <a:cubicBezTo>
                      <a:pt x="10483" y="5468"/>
                      <a:pt x="10525" y="5496"/>
                      <a:pt x="10563" y="5523"/>
                    </a:cubicBezTo>
                    <a:lnTo>
                      <a:pt x="10612" y="5553"/>
                    </a:lnTo>
                    <a:cubicBezTo>
                      <a:pt x="11365" y="6081"/>
                      <a:pt x="11966" y="7121"/>
                      <a:pt x="12059" y="8044"/>
                    </a:cubicBezTo>
                    <a:cubicBezTo>
                      <a:pt x="12066" y="8132"/>
                      <a:pt x="12070" y="8221"/>
                      <a:pt x="12070" y="8309"/>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0" name="Google Shape;2030;p52"/>
              <p:cNvSpPr/>
              <p:nvPr/>
            </p:nvSpPr>
            <p:spPr>
              <a:xfrm>
                <a:off x="3622050" y="859600"/>
                <a:ext cx="243975" cy="277850"/>
              </a:xfrm>
              <a:custGeom>
                <a:avLst/>
                <a:gdLst/>
                <a:ahLst/>
                <a:cxnLst/>
                <a:rect l="l" t="t" r="r" b="b"/>
                <a:pathLst>
                  <a:path w="9759" h="11114" extrusionOk="0">
                    <a:moveTo>
                      <a:pt x="9758" y="1"/>
                    </a:moveTo>
                    <a:lnTo>
                      <a:pt x="9648" y="3787"/>
                    </a:lnTo>
                    <a:lnTo>
                      <a:pt x="2321" y="11114"/>
                    </a:lnTo>
                    <a:lnTo>
                      <a:pt x="2112" y="10988"/>
                    </a:lnTo>
                    <a:lnTo>
                      <a:pt x="0" y="9758"/>
                    </a:ln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1" name="Google Shape;2031;p52"/>
              <p:cNvSpPr/>
              <p:nvPr/>
            </p:nvSpPr>
            <p:spPr>
              <a:xfrm>
                <a:off x="3567325" y="630850"/>
                <a:ext cx="301475" cy="405450"/>
              </a:xfrm>
              <a:custGeom>
                <a:avLst/>
                <a:gdLst/>
                <a:ahLst/>
                <a:cxnLst/>
                <a:rect l="l" t="t" r="r" b="b"/>
                <a:pathLst>
                  <a:path w="12059" h="16218" extrusionOk="0">
                    <a:moveTo>
                      <a:pt x="12058" y="3358"/>
                    </a:moveTo>
                    <a:lnTo>
                      <a:pt x="12047" y="4222"/>
                    </a:lnTo>
                    <a:lnTo>
                      <a:pt x="50" y="16217"/>
                    </a:lnTo>
                    <a:cubicBezTo>
                      <a:pt x="17" y="16054"/>
                      <a:pt x="1" y="15888"/>
                      <a:pt x="1" y="15721"/>
                    </a:cubicBezTo>
                    <a:lnTo>
                      <a:pt x="35" y="12643"/>
                    </a:lnTo>
                    <a:lnTo>
                      <a:pt x="125" y="9458"/>
                    </a:lnTo>
                    <a:lnTo>
                      <a:pt x="9584" y="0"/>
                    </a:lnTo>
                    <a:lnTo>
                      <a:pt x="10432" y="496"/>
                    </a:lnTo>
                    <a:cubicBezTo>
                      <a:pt x="10471" y="517"/>
                      <a:pt x="10513" y="545"/>
                      <a:pt x="10551" y="572"/>
                    </a:cubicBezTo>
                    <a:lnTo>
                      <a:pt x="10600" y="602"/>
                    </a:lnTo>
                    <a:cubicBezTo>
                      <a:pt x="11353" y="1130"/>
                      <a:pt x="11954" y="2170"/>
                      <a:pt x="12047" y="3093"/>
                    </a:cubicBezTo>
                    <a:cubicBezTo>
                      <a:pt x="12054" y="3181"/>
                      <a:pt x="12058" y="3270"/>
                      <a:pt x="12058" y="3358"/>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2" name="Google Shape;2032;p52"/>
              <p:cNvSpPr/>
              <p:nvPr/>
            </p:nvSpPr>
            <p:spPr>
              <a:xfrm>
                <a:off x="3688550" y="968225"/>
                <a:ext cx="174300" cy="180675"/>
              </a:xfrm>
              <a:custGeom>
                <a:avLst/>
                <a:gdLst/>
                <a:ahLst/>
                <a:cxnLst/>
                <a:rect l="l" t="t" r="r" b="b"/>
                <a:pathLst>
                  <a:path w="6972" h="7227" extrusionOk="0">
                    <a:moveTo>
                      <a:pt x="6972" y="0"/>
                    </a:moveTo>
                    <a:lnTo>
                      <a:pt x="6954" y="694"/>
                    </a:lnTo>
                    <a:lnTo>
                      <a:pt x="419" y="7226"/>
                    </a:lnTo>
                    <a:lnTo>
                      <a:pt x="0" y="6974"/>
                    </a:lnTo>
                    <a:close/>
                  </a:path>
                </a:pathLst>
              </a:custGeom>
              <a:gradFill>
                <a:gsLst>
                  <a:gs pos="0">
                    <a:srgbClr val="FFFFFF">
                      <a:alpha val="0"/>
                    </a:srgbClr>
                  </a:gs>
                  <a:gs pos="100000">
                    <a:schemeClr val="lt1"/>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3" name="Google Shape;2033;p52"/>
              <p:cNvSpPr/>
              <p:nvPr/>
            </p:nvSpPr>
            <p:spPr>
              <a:xfrm>
                <a:off x="3571300" y="614700"/>
                <a:ext cx="217350" cy="222825"/>
              </a:xfrm>
              <a:custGeom>
                <a:avLst/>
                <a:gdLst/>
                <a:ahLst/>
                <a:cxnLst/>
                <a:rect l="l" t="t" r="r" b="b"/>
                <a:pathLst>
                  <a:path w="8694" h="8913" extrusionOk="0">
                    <a:moveTo>
                      <a:pt x="8693" y="220"/>
                    </a:moveTo>
                    <a:lnTo>
                      <a:pt x="1" y="8913"/>
                    </a:lnTo>
                    <a:lnTo>
                      <a:pt x="20" y="8224"/>
                    </a:lnTo>
                    <a:lnTo>
                      <a:pt x="7952" y="293"/>
                    </a:lnTo>
                    <a:lnTo>
                      <a:pt x="8306" y="510"/>
                    </a:lnTo>
                    <a:lnTo>
                      <a:pt x="8306" y="0"/>
                    </a:lnTo>
                    <a:lnTo>
                      <a:pt x="8428" y="69"/>
                    </a:lnTo>
                    <a:close/>
                  </a:path>
                </a:pathLst>
              </a:custGeom>
              <a:gradFill>
                <a:gsLst>
                  <a:gs pos="0">
                    <a:srgbClr val="FFFFFF">
                      <a:alpha val="0"/>
                    </a:srgbClr>
                  </a:gs>
                  <a:gs pos="100000">
                    <a:schemeClr val="lt1"/>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4" name="Google Shape;2034;p52"/>
              <p:cNvSpPr/>
              <p:nvPr/>
            </p:nvSpPr>
            <p:spPr>
              <a:xfrm>
                <a:off x="3340625" y="2248925"/>
                <a:ext cx="867825" cy="1065025"/>
              </a:xfrm>
              <a:custGeom>
                <a:avLst/>
                <a:gdLst/>
                <a:ahLst/>
                <a:cxnLst/>
                <a:rect l="l" t="t" r="r" b="b"/>
                <a:pathLst>
                  <a:path w="34713" h="42601" extrusionOk="0">
                    <a:moveTo>
                      <a:pt x="32237" y="16896"/>
                    </a:moveTo>
                    <a:lnTo>
                      <a:pt x="4146" y="435"/>
                    </a:lnTo>
                    <a:cubicBezTo>
                      <a:pt x="3462" y="33"/>
                      <a:pt x="2832" y="0"/>
                      <a:pt x="2376" y="260"/>
                    </a:cubicBezTo>
                    <a:lnTo>
                      <a:pt x="858" y="1123"/>
                    </a:lnTo>
                    <a:cubicBezTo>
                      <a:pt x="400" y="1383"/>
                      <a:pt x="113" y="1937"/>
                      <a:pt x="106" y="2731"/>
                    </a:cubicBezTo>
                    <a:lnTo>
                      <a:pt x="0" y="7176"/>
                    </a:lnTo>
                    <a:lnTo>
                      <a:pt x="0" y="23015"/>
                    </a:lnTo>
                    <a:cubicBezTo>
                      <a:pt x="425" y="24123"/>
                      <a:pt x="1212" y="25167"/>
                      <a:pt x="2127" y="25702"/>
                    </a:cubicBezTo>
                    <a:lnTo>
                      <a:pt x="30214" y="42164"/>
                    </a:lnTo>
                    <a:cubicBezTo>
                      <a:pt x="30900" y="42563"/>
                      <a:pt x="31525" y="42600"/>
                      <a:pt x="31981" y="42341"/>
                    </a:cubicBezTo>
                    <a:lnTo>
                      <a:pt x="33500" y="41476"/>
                    </a:lnTo>
                    <a:cubicBezTo>
                      <a:pt x="33956" y="41216"/>
                      <a:pt x="34250" y="40660"/>
                      <a:pt x="34256" y="39867"/>
                    </a:cubicBezTo>
                    <a:lnTo>
                      <a:pt x="34699" y="21229"/>
                    </a:lnTo>
                    <a:cubicBezTo>
                      <a:pt x="34712" y="19640"/>
                      <a:pt x="33606" y="17696"/>
                      <a:pt x="32237" y="1689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5" name="Google Shape;2035;p52"/>
              <p:cNvSpPr/>
              <p:nvPr/>
            </p:nvSpPr>
            <p:spPr>
              <a:xfrm>
                <a:off x="3340575" y="2261475"/>
                <a:ext cx="829475" cy="1061450"/>
              </a:xfrm>
              <a:custGeom>
                <a:avLst/>
                <a:gdLst/>
                <a:ahLst/>
                <a:cxnLst/>
                <a:rect l="l" t="t" r="r" b="b"/>
                <a:pathLst>
                  <a:path w="33179" h="42458" extrusionOk="0">
                    <a:moveTo>
                      <a:pt x="33161" y="21195"/>
                    </a:moveTo>
                    <a:cubicBezTo>
                      <a:pt x="33023" y="19793"/>
                      <a:pt x="32111" y="18219"/>
                      <a:pt x="30969" y="17417"/>
                    </a:cubicBezTo>
                    <a:lnTo>
                      <a:pt x="30895" y="17370"/>
                    </a:lnTo>
                    <a:cubicBezTo>
                      <a:pt x="30837" y="17331"/>
                      <a:pt x="30773" y="17291"/>
                      <a:pt x="30715" y="17255"/>
                    </a:cubicBezTo>
                    <a:lnTo>
                      <a:pt x="27918" y="15629"/>
                    </a:lnTo>
                    <a:lnTo>
                      <a:pt x="15909" y="8530"/>
                    </a:lnTo>
                    <a:lnTo>
                      <a:pt x="5980" y="2747"/>
                    </a:lnTo>
                    <a:lnTo>
                      <a:pt x="2629" y="796"/>
                    </a:lnTo>
                    <a:cubicBezTo>
                      <a:pt x="1261" y="0"/>
                      <a:pt x="125" y="642"/>
                      <a:pt x="109" y="2234"/>
                    </a:cubicBezTo>
                    <a:lnTo>
                      <a:pt x="1" y="6042"/>
                    </a:lnTo>
                    <a:lnTo>
                      <a:pt x="1" y="22522"/>
                    </a:lnTo>
                    <a:cubicBezTo>
                      <a:pt x="217" y="23923"/>
                      <a:pt x="1217" y="24670"/>
                      <a:pt x="2127" y="25200"/>
                    </a:cubicBezTo>
                    <a:lnTo>
                      <a:pt x="6182" y="27558"/>
                    </a:lnTo>
                    <a:lnTo>
                      <a:pt x="30213" y="41662"/>
                    </a:lnTo>
                    <a:cubicBezTo>
                      <a:pt x="31587" y="42458"/>
                      <a:pt x="32723" y="41812"/>
                      <a:pt x="32739" y="40226"/>
                    </a:cubicBezTo>
                    <a:lnTo>
                      <a:pt x="33127" y="26302"/>
                    </a:lnTo>
                    <a:lnTo>
                      <a:pt x="33127" y="26288"/>
                    </a:lnTo>
                    <a:lnTo>
                      <a:pt x="33179" y="21591"/>
                    </a:lnTo>
                    <a:cubicBezTo>
                      <a:pt x="33179" y="21461"/>
                      <a:pt x="33174" y="21327"/>
                      <a:pt x="33161" y="21195"/>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6" name="Google Shape;2036;p52"/>
              <p:cNvSpPr/>
              <p:nvPr/>
            </p:nvSpPr>
            <p:spPr>
              <a:xfrm>
                <a:off x="3369425" y="2301675"/>
                <a:ext cx="771775" cy="981050"/>
              </a:xfrm>
              <a:custGeom>
                <a:avLst/>
                <a:gdLst/>
                <a:ahLst/>
                <a:cxnLst/>
                <a:rect l="l" t="t" r="r" b="b"/>
                <a:pathLst>
                  <a:path w="30871" h="39242" extrusionOk="0">
                    <a:moveTo>
                      <a:pt x="30176" y="39242"/>
                    </a:moveTo>
                    <a:cubicBezTo>
                      <a:pt x="30109" y="39242"/>
                      <a:pt x="29927" y="39222"/>
                      <a:pt x="29637" y="39056"/>
                    </a:cubicBezTo>
                    <a:lnTo>
                      <a:pt x="5612" y="24955"/>
                    </a:lnTo>
                    <a:lnTo>
                      <a:pt x="1552" y="22594"/>
                    </a:lnTo>
                    <a:cubicBezTo>
                      <a:pt x="735" y="22117"/>
                      <a:pt x="156" y="21629"/>
                      <a:pt x="0" y="20816"/>
                    </a:cubicBezTo>
                    <a:lnTo>
                      <a:pt x="0" y="4434"/>
                    </a:lnTo>
                    <a:lnTo>
                      <a:pt x="107" y="658"/>
                    </a:lnTo>
                    <a:cubicBezTo>
                      <a:pt x="109" y="530"/>
                      <a:pt x="127" y="0"/>
                      <a:pt x="360" y="0"/>
                    </a:cubicBezTo>
                    <a:cubicBezTo>
                      <a:pt x="425" y="0"/>
                      <a:pt x="608" y="20"/>
                      <a:pt x="894" y="186"/>
                    </a:cubicBezTo>
                    <a:lnTo>
                      <a:pt x="14176" y="7920"/>
                    </a:lnTo>
                    <a:lnTo>
                      <a:pt x="26177" y="15013"/>
                    </a:lnTo>
                    <a:lnTo>
                      <a:pt x="28982" y="16644"/>
                    </a:lnTo>
                    <a:cubicBezTo>
                      <a:pt x="29001" y="16656"/>
                      <a:pt x="29178" y="16771"/>
                      <a:pt x="29178" y="16771"/>
                    </a:cubicBezTo>
                    <a:cubicBezTo>
                      <a:pt x="30035" y="17386"/>
                      <a:pt x="30754" y="18639"/>
                      <a:pt x="30859" y="19700"/>
                    </a:cubicBezTo>
                    <a:cubicBezTo>
                      <a:pt x="30866" y="19786"/>
                      <a:pt x="30871" y="19885"/>
                      <a:pt x="30871" y="19985"/>
                    </a:cubicBezTo>
                    <a:lnTo>
                      <a:pt x="30819" y="24667"/>
                    </a:lnTo>
                    <a:lnTo>
                      <a:pt x="30433" y="38585"/>
                    </a:lnTo>
                    <a:cubicBezTo>
                      <a:pt x="30431" y="38713"/>
                      <a:pt x="30414" y="39242"/>
                      <a:pt x="30176" y="39242"/>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7" name="Google Shape;2037;p52"/>
              <p:cNvSpPr/>
              <p:nvPr/>
            </p:nvSpPr>
            <p:spPr>
              <a:xfrm>
                <a:off x="3369425" y="2449100"/>
                <a:ext cx="403675" cy="427450"/>
              </a:xfrm>
              <a:custGeom>
                <a:avLst/>
                <a:gdLst/>
                <a:ahLst/>
                <a:cxnLst/>
                <a:rect l="l" t="t" r="r" b="b"/>
                <a:pathLst>
                  <a:path w="16147" h="17098" extrusionOk="0">
                    <a:moveTo>
                      <a:pt x="16146" y="3188"/>
                    </a:moveTo>
                    <a:lnTo>
                      <a:pt x="2240" y="17098"/>
                    </a:lnTo>
                    <a:lnTo>
                      <a:pt x="1552" y="16694"/>
                    </a:lnTo>
                    <a:cubicBezTo>
                      <a:pt x="734" y="16220"/>
                      <a:pt x="156" y="15732"/>
                      <a:pt x="0" y="14916"/>
                    </a:cubicBezTo>
                    <a:lnTo>
                      <a:pt x="0" y="10693"/>
                    </a:lnTo>
                    <a:lnTo>
                      <a:pt x="10696" y="0"/>
                    </a:lnTo>
                    <a:lnTo>
                      <a:pt x="14174" y="2024"/>
                    </a:ln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8" name="Google Shape;2038;p52"/>
              <p:cNvSpPr/>
              <p:nvPr/>
            </p:nvSpPr>
            <p:spPr>
              <a:xfrm>
                <a:off x="3506850" y="2576725"/>
                <a:ext cx="626500" cy="520500"/>
              </a:xfrm>
              <a:custGeom>
                <a:avLst/>
                <a:gdLst/>
                <a:ahLst/>
                <a:cxnLst/>
                <a:rect l="l" t="t" r="r" b="b"/>
                <a:pathLst>
                  <a:path w="25060" h="20820" extrusionOk="0">
                    <a:moveTo>
                      <a:pt x="25059" y="7575"/>
                    </a:moveTo>
                    <a:lnTo>
                      <a:pt x="11809" y="20819"/>
                    </a:lnTo>
                    <a:lnTo>
                      <a:pt x="117" y="13954"/>
                    </a:lnTo>
                    <a:lnTo>
                      <a:pt x="1" y="13885"/>
                    </a:lnTo>
                    <a:lnTo>
                      <a:pt x="13886" y="0"/>
                    </a:lnTo>
                    <a:lnTo>
                      <a:pt x="20680" y="4010"/>
                    </a:lnTo>
                    <a:lnTo>
                      <a:pt x="23485" y="5643"/>
                    </a:lnTo>
                    <a:lnTo>
                      <a:pt x="23680" y="5768"/>
                    </a:lnTo>
                    <a:cubicBezTo>
                      <a:pt x="24245" y="6173"/>
                      <a:pt x="24749" y="6853"/>
                      <a:pt x="25059" y="7575"/>
                    </a:cubicBezTo>
                    <a:close/>
                  </a:path>
                </a:pathLst>
              </a:custGeom>
              <a:gradFill>
                <a:gsLst>
                  <a:gs pos="0">
                    <a:srgbClr val="3E22BC">
                      <a:alpha val="11372"/>
                    </a:srgbClr>
                  </a:gs>
                  <a:gs pos="100000">
                    <a:srgbClr val="80E0FF">
                      <a:alpha val="34901"/>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9" name="Google Shape;2039;p52"/>
              <p:cNvSpPr/>
              <p:nvPr/>
            </p:nvSpPr>
            <p:spPr>
              <a:xfrm>
                <a:off x="3002000" y="979350"/>
                <a:ext cx="353275" cy="475550"/>
              </a:xfrm>
              <a:custGeom>
                <a:avLst/>
                <a:gdLst/>
                <a:ahLst/>
                <a:cxnLst/>
                <a:rect l="l" t="t" r="r" b="b"/>
                <a:pathLst>
                  <a:path w="14131" h="19022" extrusionOk="0">
                    <a:moveTo>
                      <a:pt x="11754" y="4889"/>
                    </a:moveTo>
                    <a:lnTo>
                      <a:pt x="13374" y="11396"/>
                    </a:lnTo>
                    <a:cubicBezTo>
                      <a:pt x="14130" y="14433"/>
                      <a:pt x="12281" y="17509"/>
                      <a:pt x="9245" y="18264"/>
                    </a:cubicBezTo>
                    <a:cubicBezTo>
                      <a:pt x="6208" y="19022"/>
                      <a:pt x="3133" y="17171"/>
                      <a:pt x="2378" y="14135"/>
                    </a:cubicBezTo>
                    <a:lnTo>
                      <a:pt x="757" y="7626"/>
                    </a:lnTo>
                    <a:cubicBezTo>
                      <a:pt x="1" y="4589"/>
                      <a:pt x="1851" y="1514"/>
                      <a:pt x="4886" y="758"/>
                    </a:cubicBezTo>
                    <a:cubicBezTo>
                      <a:pt x="7923" y="1"/>
                      <a:pt x="10998" y="1851"/>
                      <a:pt x="11754" y="4889"/>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0" name="Google Shape;2040;p52"/>
              <p:cNvSpPr/>
              <p:nvPr/>
            </p:nvSpPr>
            <p:spPr>
              <a:xfrm>
                <a:off x="5331100" y="1039950"/>
                <a:ext cx="162525" cy="218575"/>
              </a:xfrm>
              <a:custGeom>
                <a:avLst/>
                <a:gdLst/>
                <a:ahLst/>
                <a:cxnLst/>
                <a:rect l="l" t="t" r="r" b="b"/>
                <a:pathLst>
                  <a:path w="6501" h="8743" extrusionOk="0">
                    <a:moveTo>
                      <a:pt x="1097" y="2223"/>
                    </a:moveTo>
                    <a:lnTo>
                      <a:pt x="350" y="5226"/>
                    </a:lnTo>
                    <a:cubicBezTo>
                      <a:pt x="1" y="6628"/>
                      <a:pt x="853" y="8046"/>
                      <a:pt x="2255" y="8393"/>
                    </a:cubicBezTo>
                    <a:cubicBezTo>
                      <a:pt x="3655" y="8742"/>
                      <a:pt x="5073" y="7890"/>
                      <a:pt x="5422" y="6488"/>
                    </a:cubicBezTo>
                    <a:lnTo>
                      <a:pt x="6171" y="3486"/>
                    </a:lnTo>
                    <a:cubicBezTo>
                      <a:pt x="6500" y="2091"/>
                      <a:pt x="5647" y="692"/>
                      <a:pt x="4257" y="346"/>
                    </a:cubicBezTo>
                    <a:cubicBezTo>
                      <a:pt x="2868" y="0"/>
                      <a:pt x="1459" y="838"/>
                      <a:pt x="1097" y="2223"/>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1" name="Google Shape;2041;p52"/>
              <p:cNvSpPr/>
              <p:nvPr/>
            </p:nvSpPr>
            <p:spPr>
              <a:xfrm>
                <a:off x="5789575" y="862575"/>
                <a:ext cx="162850" cy="219150"/>
              </a:xfrm>
              <a:custGeom>
                <a:avLst/>
                <a:gdLst/>
                <a:ahLst/>
                <a:cxnLst/>
                <a:rect l="l" t="t" r="r" b="b"/>
                <a:pathLst>
                  <a:path w="6514" h="8766" extrusionOk="0">
                    <a:moveTo>
                      <a:pt x="1092" y="2254"/>
                    </a:moveTo>
                    <a:lnTo>
                      <a:pt x="344" y="5257"/>
                    </a:lnTo>
                    <a:cubicBezTo>
                      <a:pt x="1" y="6656"/>
                      <a:pt x="853" y="8070"/>
                      <a:pt x="2251" y="8418"/>
                    </a:cubicBezTo>
                    <a:cubicBezTo>
                      <a:pt x="3649" y="8766"/>
                      <a:pt x="5065" y="7918"/>
                      <a:pt x="5418" y="6521"/>
                    </a:cubicBezTo>
                    <a:lnTo>
                      <a:pt x="6165" y="3518"/>
                    </a:lnTo>
                    <a:cubicBezTo>
                      <a:pt x="6514" y="2116"/>
                      <a:pt x="5660" y="698"/>
                      <a:pt x="4260" y="349"/>
                    </a:cubicBezTo>
                    <a:cubicBezTo>
                      <a:pt x="2858" y="0"/>
                      <a:pt x="1440" y="854"/>
                      <a:pt x="1092" y="2256"/>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2" name="Google Shape;2042;p52"/>
              <p:cNvSpPr/>
              <p:nvPr/>
            </p:nvSpPr>
            <p:spPr>
              <a:xfrm>
                <a:off x="3812050" y="1986850"/>
                <a:ext cx="163550" cy="220375"/>
              </a:xfrm>
              <a:custGeom>
                <a:avLst/>
                <a:gdLst/>
                <a:ahLst/>
                <a:cxnLst/>
                <a:rect l="l" t="t" r="r" b="b"/>
                <a:pathLst>
                  <a:path w="6542" h="8815" extrusionOk="0">
                    <a:moveTo>
                      <a:pt x="5434" y="2276"/>
                    </a:moveTo>
                    <a:lnTo>
                      <a:pt x="6181" y="5278"/>
                    </a:lnTo>
                    <a:cubicBezTo>
                      <a:pt x="6542" y="6683"/>
                      <a:pt x="5689" y="8113"/>
                      <a:pt x="4280" y="8464"/>
                    </a:cubicBezTo>
                    <a:cubicBezTo>
                      <a:pt x="2872" y="8814"/>
                      <a:pt x="1448" y="7951"/>
                      <a:pt x="1108" y="6541"/>
                    </a:cubicBezTo>
                    <a:lnTo>
                      <a:pt x="361" y="3538"/>
                    </a:lnTo>
                    <a:cubicBezTo>
                      <a:pt x="0" y="2132"/>
                      <a:pt x="853" y="702"/>
                      <a:pt x="2262" y="351"/>
                    </a:cubicBezTo>
                    <a:cubicBezTo>
                      <a:pt x="3670" y="1"/>
                      <a:pt x="5094" y="865"/>
                      <a:pt x="5434" y="2276"/>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3" name="Google Shape;2043;p52"/>
              <p:cNvSpPr/>
              <p:nvPr/>
            </p:nvSpPr>
            <p:spPr>
              <a:xfrm>
                <a:off x="3581575" y="1259275"/>
                <a:ext cx="81700" cy="110050"/>
              </a:xfrm>
              <a:custGeom>
                <a:avLst/>
                <a:gdLst/>
                <a:ahLst/>
                <a:cxnLst/>
                <a:rect l="l" t="t" r="r" b="b"/>
                <a:pathLst>
                  <a:path w="3268" h="4402" extrusionOk="0">
                    <a:moveTo>
                      <a:pt x="2701" y="1107"/>
                    </a:moveTo>
                    <a:lnTo>
                      <a:pt x="3073" y="2610"/>
                    </a:lnTo>
                    <a:cubicBezTo>
                      <a:pt x="3268" y="3316"/>
                      <a:pt x="2842" y="4045"/>
                      <a:pt x="2129" y="4224"/>
                    </a:cubicBezTo>
                    <a:cubicBezTo>
                      <a:pt x="1418" y="4402"/>
                      <a:pt x="697" y="3958"/>
                      <a:pt x="538" y="3241"/>
                    </a:cubicBezTo>
                    <a:lnTo>
                      <a:pt x="164" y="1739"/>
                    </a:lnTo>
                    <a:cubicBezTo>
                      <a:pt x="1" y="1043"/>
                      <a:pt x="427" y="346"/>
                      <a:pt x="1121" y="173"/>
                    </a:cubicBezTo>
                    <a:cubicBezTo>
                      <a:pt x="1814" y="0"/>
                      <a:pt x="2518" y="418"/>
                      <a:pt x="2701" y="1108"/>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4" name="Google Shape;2044;p52"/>
              <p:cNvSpPr/>
              <p:nvPr/>
            </p:nvSpPr>
            <p:spPr>
              <a:xfrm>
                <a:off x="3136425" y="1510225"/>
                <a:ext cx="580425" cy="1728925"/>
              </a:xfrm>
              <a:custGeom>
                <a:avLst/>
                <a:gdLst/>
                <a:ahLst/>
                <a:cxnLst/>
                <a:rect l="l" t="t" r="r" b="b"/>
                <a:pathLst>
                  <a:path w="23217" h="69157" extrusionOk="0">
                    <a:moveTo>
                      <a:pt x="11720" y="5087"/>
                    </a:moveTo>
                    <a:lnTo>
                      <a:pt x="22626" y="61935"/>
                    </a:lnTo>
                    <a:cubicBezTo>
                      <a:pt x="23217" y="65007"/>
                      <a:pt x="21203" y="67977"/>
                      <a:pt x="18129" y="68567"/>
                    </a:cubicBezTo>
                    <a:cubicBezTo>
                      <a:pt x="15055" y="69156"/>
                      <a:pt x="12087" y="67143"/>
                      <a:pt x="11497" y="64069"/>
                    </a:cubicBezTo>
                    <a:lnTo>
                      <a:pt x="590" y="7222"/>
                    </a:lnTo>
                    <a:cubicBezTo>
                      <a:pt x="1" y="4150"/>
                      <a:pt x="2015" y="1180"/>
                      <a:pt x="5087" y="590"/>
                    </a:cubicBezTo>
                    <a:cubicBezTo>
                      <a:pt x="8161" y="1"/>
                      <a:pt x="11131" y="2014"/>
                      <a:pt x="11720" y="5087"/>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5" name="Google Shape;2045;p52"/>
              <p:cNvSpPr/>
              <p:nvPr/>
            </p:nvSpPr>
            <p:spPr>
              <a:xfrm>
                <a:off x="4812150" y="2570775"/>
                <a:ext cx="282350" cy="840700"/>
              </a:xfrm>
              <a:custGeom>
                <a:avLst/>
                <a:gdLst/>
                <a:ahLst/>
                <a:cxnLst/>
                <a:rect l="l" t="t" r="r" b="b"/>
                <a:pathLst>
                  <a:path w="11294" h="33628" extrusionOk="0">
                    <a:moveTo>
                      <a:pt x="5598" y="2473"/>
                    </a:moveTo>
                    <a:lnTo>
                      <a:pt x="298" y="30101"/>
                    </a:lnTo>
                    <a:cubicBezTo>
                      <a:pt x="1" y="31599"/>
                      <a:pt x="981" y="33051"/>
                      <a:pt x="2481" y="33339"/>
                    </a:cubicBezTo>
                    <a:cubicBezTo>
                      <a:pt x="3979" y="33627"/>
                      <a:pt x="5427" y="32640"/>
                      <a:pt x="5706" y="31139"/>
                    </a:cubicBezTo>
                    <a:lnTo>
                      <a:pt x="11007" y="3513"/>
                    </a:lnTo>
                    <a:cubicBezTo>
                      <a:pt x="11294" y="2019"/>
                      <a:pt x="10315" y="575"/>
                      <a:pt x="8821" y="289"/>
                    </a:cubicBezTo>
                    <a:cubicBezTo>
                      <a:pt x="7329" y="1"/>
                      <a:pt x="5884" y="979"/>
                      <a:pt x="5598" y="2473"/>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6" name="Google Shape;2046;p52"/>
              <p:cNvSpPr/>
              <p:nvPr/>
            </p:nvSpPr>
            <p:spPr>
              <a:xfrm>
                <a:off x="5191450" y="1349400"/>
                <a:ext cx="659900" cy="1965650"/>
              </a:xfrm>
              <a:custGeom>
                <a:avLst/>
                <a:gdLst/>
                <a:ahLst/>
                <a:cxnLst/>
                <a:rect l="l" t="t" r="r" b="b"/>
                <a:pathLst>
                  <a:path w="26396" h="78626" extrusionOk="0">
                    <a:moveTo>
                      <a:pt x="13071" y="5783"/>
                    </a:moveTo>
                    <a:lnTo>
                      <a:pt x="672" y="70416"/>
                    </a:lnTo>
                    <a:cubicBezTo>
                      <a:pt x="0" y="73908"/>
                      <a:pt x="2290" y="77285"/>
                      <a:pt x="5784" y="77955"/>
                    </a:cubicBezTo>
                    <a:cubicBezTo>
                      <a:pt x="9278" y="78626"/>
                      <a:pt x="12655" y="76336"/>
                      <a:pt x="13325" y="72842"/>
                    </a:cubicBezTo>
                    <a:lnTo>
                      <a:pt x="25724" y="8211"/>
                    </a:lnTo>
                    <a:cubicBezTo>
                      <a:pt x="26395" y="4719"/>
                      <a:pt x="24106" y="1340"/>
                      <a:pt x="20612" y="671"/>
                    </a:cubicBezTo>
                    <a:cubicBezTo>
                      <a:pt x="17119" y="1"/>
                      <a:pt x="13741" y="2289"/>
                      <a:pt x="13071" y="5783"/>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47" name="Google Shape;2047;p52"/>
            <p:cNvSpPr/>
            <p:nvPr/>
          </p:nvSpPr>
          <p:spPr>
            <a:xfrm>
              <a:off x="5439544" y="2528435"/>
              <a:ext cx="1514044" cy="1714443"/>
            </a:xfrm>
            <a:custGeom>
              <a:avLst/>
              <a:gdLst/>
              <a:ahLst/>
              <a:cxnLst/>
              <a:rect l="l" t="t" r="r" b="b"/>
              <a:pathLst>
                <a:path w="131656" h="149082" extrusionOk="0">
                  <a:moveTo>
                    <a:pt x="131656" y="31068"/>
                  </a:moveTo>
                  <a:lnTo>
                    <a:pt x="111475" y="122205"/>
                  </a:lnTo>
                  <a:cubicBezTo>
                    <a:pt x="111475" y="122973"/>
                    <a:pt x="110979" y="123750"/>
                    <a:pt x="109975" y="124329"/>
                  </a:cubicBezTo>
                  <a:lnTo>
                    <a:pt x="69471" y="147917"/>
                  </a:lnTo>
                  <a:cubicBezTo>
                    <a:pt x="67463" y="149082"/>
                    <a:pt x="64192" y="149082"/>
                    <a:pt x="62185" y="147917"/>
                  </a:cubicBezTo>
                  <a:lnTo>
                    <a:pt x="21681" y="124329"/>
                  </a:lnTo>
                  <a:cubicBezTo>
                    <a:pt x="20677" y="123750"/>
                    <a:pt x="20179" y="122973"/>
                    <a:pt x="20179" y="122205"/>
                  </a:cubicBezTo>
                  <a:lnTo>
                    <a:pt x="0" y="31068"/>
                  </a:lnTo>
                  <a:cubicBezTo>
                    <a:pt x="0" y="30302"/>
                    <a:pt x="496" y="29533"/>
                    <a:pt x="1500" y="28951"/>
                  </a:cubicBezTo>
                  <a:lnTo>
                    <a:pt x="42005" y="5364"/>
                  </a:lnTo>
                  <a:cubicBezTo>
                    <a:pt x="51136" y="0"/>
                    <a:pt x="80159" y="0"/>
                    <a:pt x="89649" y="5364"/>
                  </a:cubicBezTo>
                  <a:lnTo>
                    <a:pt x="130156" y="28951"/>
                  </a:lnTo>
                  <a:cubicBezTo>
                    <a:pt x="131158" y="29533"/>
                    <a:pt x="131656" y="30302"/>
                    <a:pt x="131656" y="31068"/>
                  </a:cubicBezTo>
                  <a:close/>
                </a:path>
              </a:pathLst>
            </a:custGeom>
            <a:gradFill>
              <a:gsLst>
                <a:gs pos="0">
                  <a:srgbClr val="FFFFFF">
                    <a:alpha val="18823"/>
                  </a:srgbClr>
                </a:gs>
                <a:gs pos="66000">
                  <a:srgbClr val="E354F7">
                    <a:alpha val="22352"/>
                  </a:srgbClr>
                </a:gs>
                <a:gs pos="100000">
                  <a:srgbClr val="10ECFF">
                    <a:alpha val="33725"/>
                  </a:srgbClr>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051"/>
        <p:cNvGrpSpPr/>
        <p:nvPr/>
      </p:nvGrpSpPr>
      <p:grpSpPr>
        <a:xfrm>
          <a:off x="0" y="0"/>
          <a:ext cx="0" cy="0"/>
          <a:chOff x="0" y="0"/>
          <a:chExt cx="0" cy="0"/>
        </a:xfrm>
      </p:grpSpPr>
      <p:sp>
        <p:nvSpPr>
          <p:cNvPr id="2052" name="Google Shape;2052;p53"/>
          <p:cNvSpPr txBox="1">
            <a:spLocks noGrp="1"/>
          </p:cNvSpPr>
          <p:nvPr>
            <p:ph type="body" idx="1"/>
          </p:nvPr>
        </p:nvSpPr>
        <p:spPr>
          <a:xfrm>
            <a:off x="830858" y="1411950"/>
            <a:ext cx="3512400" cy="3156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lt1"/>
                </a:solidFill>
              </a:rPr>
              <a:t>Did you like the resources on this template? Get them for free at our other websites:</a:t>
            </a:r>
            <a:endParaRPr>
              <a:solidFill>
                <a:schemeClr val="lt1"/>
              </a:solidFill>
            </a:endParaRPr>
          </a:p>
          <a:p>
            <a:pPr marL="0" lvl="0" indent="0" algn="l" rtl="0">
              <a:spcBef>
                <a:spcPts val="1600"/>
              </a:spcBef>
              <a:spcAft>
                <a:spcPts val="0"/>
              </a:spcAft>
              <a:buNone/>
            </a:pPr>
            <a:r>
              <a:rPr lang="en">
                <a:solidFill>
                  <a:schemeClr val="lt1"/>
                </a:solidFill>
              </a:rPr>
              <a:t>VECTORS:</a:t>
            </a:r>
            <a:endParaRPr>
              <a:solidFill>
                <a:schemeClr val="lt1"/>
              </a:solidFill>
            </a:endParaRPr>
          </a:p>
          <a:p>
            <a:pPr marL="457200" lvl="0" indent="-317500" algn="l" rtl="0">
              <a:spcBef>
                <a:spcPts val="1600"/>
              </a:spcBef>
              <a:spcAft>
                <a:spcPts val="0"/>
              </a:spcAft>
              <a:buSzPts val="1400"/>
              <a:buChar char="●"/>
            </a:pPr>
            <a:r>
              <a:rPr lang="en">
                <a:solidFill>
                  <a:schemeClr val="lt1"/>
                </a:solidFill>
                <a:uFill>
                  <a:noFill/>
                </a:uFill>
                <a:hlinkClick r:id="rId3"/>
              </a:rPr>
              <a:t>Template isometric startup landing page</a:t>
            </a:r>
            <a:endParaRPr>
              <a:solidFill>
                <a:schemeClr val="lt1"/>
              </a:solidFill>
            </a:endParaRPr>
          </a:p>
          <a:p>
            <a:pPr marL="457200" lvl="0" indent="-317500" algn="l" rtl="0">
              <a:spcBef>
                <a:spcPts val="0"/>
              </a:spcBef>
              <a:spcAft>
                <a:spcPts val="0"/>
              </a:spcAft>
              <a:buSzPts val="1400"/>
              <a:buChar char="●"/>
            </a:pPr>
            <a:r>
              <a:rPr lang="en">
                <a:solidFill>
                  <a:schemeClr val="lt1"/>
                </a:solidFill>
                <a:uFill>
                  <a:noFill/>
                </a:uFill>
                <a:hlinkClick r:id="rId4"/>
              </a:rPr>
              <a:t>Technology concept template landing page</a:t>
            </a:r>
            <a:endParaRPr>
              <a:solidFill>
                <a:schemeClr val="lt1"/>
              </a:solidFill>
            </a:endParaRPr>
          </a:p>
          <a:p>
            <a:pPr marL="457200" lvl="0" indent="-317500" algn="l" rtl="0">
              <a:spcBef>
                <a:spcPts val="0"/>
              </a:spcBef>
              <a:spcAft>
                <a:spcPts val="0"/>
              </a:spcAft>
              <a:buSzPts val="1400"/>
              <a:buChar char="●"/>
            </a:pPr>
            <a:r>
              <a:rPr lang="en">
                <a:solidFill>
                  <a:schemeClr val="lt1"/>
                </a:solidFill>
                <a:uFill>
                  <a:noFill/>
                </a:uFill>
                <a:hlinkClick r:id="rId5"/>
              </a:rPr>
              <a:t>Startup landing page in isometric style</a:t>
            </a:r>
            <a:endParaRPr>
              <a:solidFill>
                <a:schemeClr val="lt1"/>
              </a:solidFill>
            </a:endParaRPr>
          </a:p>
          <a:p>
            <a:pPr marL="457200" lvl="0" indent="-317500" algn="l" rtl="0">
              <a:spcBef>
                <a:spcPts val="0"/>
              </a:spcBef>
              <a:spcAft>
                <a:spcPts val="0"/>
              </a:spcAft>
              <a:buClr>
                <a:schemeClr val="lt1"/>
              </a:buClr>
              <a:buSzPts val="1400"/>
              <a:buChar char="●"/>
            </a:pPr>
            <a:r>
              <a:rPr lang="en">
                <a:solidFill>
                  <a:schemeClr val="lt1"/>
                </a:solidFill>
                <a:uFill>
                  <a:noFill/>
                </a:uFill>
                <a:hlinkClick r:id="rId6"/>
              </a:rPr>
              <a:t>Isometric marketing strategy landing page</a:t>
            </a:r>
            <a:endParaRPr>
              <a:solidFill>
                <a:schemeClr val="lt1"/>
              </a:solidFill>
            </a:endParaRPr>
          </a:p>
          <a:p>
            <a:pPr marL="457200" lvl="0" indent="-317500" algn="l" rtl="0">
              <a:spcBef>
                <a:spcPts val="0"/>
              </a:spcBef>
              <a:spcAft>
                <a:spcPts val="0"/>
              </a:spcAft>
              <a:buSzPts val="1400"/>
              <a:buChar char="●"/>
            </a:pPr>
            <a:r>
              <a:rPr lang="en">
                <a:solidFill>
                  <a:schemeClr val="lt1"/>
                </a:solidFill>
                <a:uFill>
                  <a:noFill/>
                </a:uFill>
                <a:hlinkClick r:id="rId7"/>
              </a:rPr>
              <a:t>Isometric marketing landing page</a:t>
            </a:r>
            <a:endParaRPr>
              <a:solidFill>
                <a:schemeClr val="lt1"/>
              </a:solidFill>
            </a:endParaRPr>
          </a:p>
          <a:p>
            <a:pPr marL="457200" lvl="0" indent="-317500" algn="l" rtl="0">
              <a:spcBef>
                <a:spcPts val="0"/>
              </a:spcBef>
              <a:spcAft>
                <a:spcPts val="0"/>
              </a:spcAft>
              <a:buClr>
                <a:schemeClr val="lt1"/>
              </a:buClr>
              <a:buSzPts val="1400"/>
              <a:buChar char="●"/>
            </a:pPr>
            <a:r>
              <a:rPr lang="en">
                <a:solidFill>
                  <a:schemeClr val="lt1"/>
                </a:solidFill>
                <a:uFill>
                  <a:noFill/>
                </a:uFill>
                <a:hlinkClick r:id="rId8"/>
              </a:rPr>
              <a:t>Digital marketing landing page</a:t>
            </a:r>
            <a:endParaRPr>
              <a:solidFill>
                <a:schemeClr val="lt1"/>
              </a:solidFill>
            </a:endParaRPr>
          </a:p>
          <a:p>
            <a:pPr marL="457200" lvl="0" indent="-317500" algn="l" rtl="0">
              <a:spcBef>
                <a:spcPts val="0"/>
              </a:spcBef>
              <a:spcAft>
                <a:spcPts val="0"/>
              </a:spcAft>
              <a:buClr>
                <a:schemeClr val="lt1"/>
              </a:buClr>
              <a:buSzPts val="1400"/>
              <a:buChar char="●"/>
            </a:pPr>
            <a:r>
              <a:rPr lang="en">
                <a:solidFill>
                  <a:schemeClr val="lt1"/>
                </a:solidFill>
                <a:uFill>
                  <a:noFill/>
                </a:uFill>
                <a:hlinkClick r:id="rId9"/>
              </a:rPr>
              <a:t>Neon landing page template with smartphon</a:t>
            </a:r>
            <a:r>
              <a:rPr lang="en"/>
              <a:t>e</a:t>
            </a:r>
            <a:endParaRPr/>
          </a:p>
          <a:p>
            <a:pPr marL="457200" lvl="0" indent="-317500" algn="l" rtl="0">
              <a:spcBef>
                <a:spcPts val="0"/>
              </a:spcBef>
              <a:spcAft>
                <a:spcPts val="0"/>
              </a:spcAft>
              <a:buSzPts val="1400"/>
              <a:buChar char="●"/>
            </a:pPr>
            <a:r>
              <a:rPr lang="en">
                <a:solidFill>
                  <a:schemeClr val="lt1"/>
                </a:solidFill>
                <a:uFill>
                  <a:noFill/>
                </a:uFill>
                <a:hlinkClick r:id="rId10"/>
              </a:rPr>
              <a:t>Template landing page technology concept</a:t>
            </a:r>
            <a:endParaRPr/>
          </a:p>
        </p:txBody>
      </p:sp>
      <p:sp>
        <p:nvSpPr>
          <p:cNvPr id="2053" name="Google Shape;2053;p53"/>
          <p:cNvSpPr txBox="1">
            <a:spLocks noGrp="1"/>
          </p:cNvSpPr>
          <p:nvPr>
            <p:ph type="body" idx="2"/>
          </p:nvPr>
        </p:nvSpPr>
        <p:spPr>
          <a:xfrm>
            <a:off x="4800742" y="1411950"/>
            <a:ext cx="3512400" cy="31569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Clr>
                <a:schemeClr val="lt1"/>
              </a:buClr>
              <a:buSzPts val="1400"/>
              <a:buChar char="●"/>
            </a:pPr>
            <a:r>
              <a:rPr lang="en">
                <a:solidFill>
                  <a:schemeClr val="lt1"/>
                </a:solidFill>
                <a:uFill>
                  <a:noFill/>
                </a:uFill>
                <a:hlinkClick r:id="rId11"/>
              </a:rPr>
              <a:t>Modern isometric landing page</a:t>
            </a:r>
            <a:endParaRPr/>
          </a:p>
          <a:p>
            <a:pPr marL="457200" lvl="0" indent="-317500" algn="l" rtl="0">
              <a:spcBef>
                <a:spcPts val="0"/>
              </a:spcBef>
              <a:spcAft>
                <a:spcPts val="0"/>
              </a:spcAft>
              <a:buClr>
                <a:schemeClr val="lt1"/>
              </a:buClr>
              <a:buSzPts val="1400"/>
              <a:buChar char="●"/>
            </a:pPr>
            <a:r>
              <a:rPr lang="en">
                <a:solidFill>
                  <a:schemeClr val="lt1"/>
                </a:solidFill>
                <a:uFill>
                  <a:noFill/>
                </a:uFill>
                <a:hlinkClick r:id="rId12"/>
              </a:rPr>
              <a:t>Technology logo collection gradient style</a:t>
            </a:r>
            <a:endParaRPr>
              <a:solidFill>
                <a:schemeClr val="lt1"/>
              </a:solidFill>
            </a:endParaRPr>
          </a:p>
          <a:p>
            <a:pPr marL="0" lvl="0" indent="0" algn="l" rtl="0">
              <a:spcBef>
                <a:spcPts val="0"/>
              </a:spcBef>
              <a:spcAft>
                <a:spcPts val="0"/>
              </a:spcAft>
              <a:buNone/>
            </a:pPr>
            <a:endParaRPr>
              <a:solidFill>
                <a:schemeClr val="lt1"/>
              </a:solidFill>
            </a:endParaRPr>
          </a:p>
          <a:p>
            <a:pPr marL="0" lvl="0" indent="0" algn="l" rtl="0">
              <a:spcBef>
                <a:spcPts val="0"/>
              </a:spcBef>
              <a:spcAft>
                <a:spcPts val="0"/>
              </a:spcAft>
              <a:buNone/>
            </a:pPr>
            <a:r>
              <a:rPr lang="en">
                <a:solidFill>
                  <a:schemeClr val="lt1"/>
                </a:solidFill>
              </a:rPr>
              <a:t>PHOTOS:</a:t>
            </a:r>
            <a:endParaRPr>
              <a:solidFill>
                <a:schemeClr val="lt1"/>
              </a:solidFill>
              <a:uFill>
                <a:noFill/>
              </a:uFill>
              <a:hlinkClick r:id="rId13"/>
            </a:endParaRPr>
          </a:p>
          <a:p>
            <a:pPr marL="457200" lvl="0" indent="-317500" algn="l" rtl="0">
              <a:spcBef>
                <a:spcPts val="1600"/>
              </a:spcBef>
              <a:spcAft>
                <a:spcPts val="0"/>
              </a:spcAft>
              <a:buClr>
                <a:schemeClr val="lt1"/>
              </a:buClr>
              <a:buSzPts val="1400"/>
              <a:buChar char="●"/>
            </a:pPr>
            <a:r>
              <a:rPr lang="en">
                <a:solidFill>
                  <a:schemeClr val="hlink"/>
                </a:solidFill>
                <a:uFill>
                  <a:noFill/>
                </a:uFill>
                <a:hlinkClick r:id="rId14"/>
              </a:rPr>
              <a:t>Boy smiling</a:t>
            </a:r>
            <a:endParaRPr>
              <a:solidFill>
                <a:schemeClr val="lt1"/>
              </a:solidFill>
            </a:endParaRPr>
          </a:p>
          <a:p>
            <a:pPr marL="457200" lvl="0" indent="-317500" algn="l" rtl="0">
              <a:spcBef>
                <a:spcPts val="0"/>
              </a:spcBef>
              <a:spcAft>
                <a:spcPts val="0"/>
              </a:spcAft>
              <a:buSzPts val="1400"/>
              <a:buChar char="●"/>
            </a:pPr>
            <a:r>
              <a:rPr lang="en">
                <a:solidFill>
                  <a:schemeClr val="lt1"/>
                </a:solidFill>
                <a:uFill>
                  <a:noFill/>
                </a:uFill>
                <a:hlinkClick r:id="rId15"/>
              </a:rPr>
              <a:t>Girl</a:t>
            </a:r>
            <a:endParaRPr>
              <a:solidFill>
                <a:schemeClr val="lt1"/>
              </a:solidFill>
              <a:uFill>
                <a:noFill/>
              </a:uFill>
              <a:hlinkClick r:id="rId16"/>
            </a:endParaRPr>
          </a:p>
          <a:p>
            <a:pPr marL="457200" lvl="0" indent="-317500" algn="l" rtl="0">
              <a:spcBef>
                <a:spcPts val="0"/>
              </a:spcBef>
              <a:spcAft>
                <a:spcPts val="0"/>
              </a:spcAft>
              <a:buClr>
                <a:schemeClr val="lt1"/>
              </a:buClr>
              <a:buSzPts val="1400"/>
              <a:buChar char="●"/>
            </a:pPr>
            <a:r>
              <a:rPr lang="en">
                <a:solidFill>
                  <a:schemeClr val="hlink"/>
                </a:solidFill>
                <a:uFill>
                  <a:noFill/>
                </a:uFill>
                <a:hlinkClick r:id="rId17"/>
              </a:rPr>
              <a:t>A female friend pointing at man using social media network notification icons over the mobile</a:t>
            </a:r>
            <a:endParaRPr>
              <a:solidFill>
                <a:schemeClr val="lt1"/>
              </a:solidFill>
            </a:endParaRPr>
          </a:p>
          <a:p>
            <a:pPr marL="0" lvl="0" indent="0" algn="l" rtl="0">
              <a:spcBef>
                <a:spcPts val="0"/>
              </a:spcBef>
              <a:spcAft>
                <a:spcPts val="0"/>
              </a:spcAft>
              <a:buNone/>
            </a:pPr>
            <a:endParaRPr>
              <a:solidFill>
                <a:schemeClr val="lt1"/>
              </a:solidFill>
            </a:endParaRPr>
          </a:p>
          <a:p>
            <a:pPr marL="0" lvl="0" indent="0" algn="l" rtl="0">
              <a:spcBef>
                <a:spcPts val="0"/>
              </a:spcBef>
              <a:spcAft>
                <a:spcPts val="0"/>
              </a:spcAft>
              <a:buNone/>
            </a:pPr>
            <a:r>
              <a:rPr lang="en">
                <a:solidFill>
                  <a:schemeClr val="lt1"/>
                </a:solidFill>
              </a:rPr>
              <a:t>ICONS:</a:t>
            </a:r>
            <a:endParaRPr>
              <a:solidFill>
                <a:schemeClr val="lt1"/>
              </a:solidFill>
            </a:endParaRPr>
          </a:p>
          <a:p>
            <a:pPr marL="0" lvl="0" indent="0" algn="l" rtl="0">
              <a:spcBef>
                <a:spcPts val="0"/>
              </a:spcBef>
              <a:spcAft>
                <a:spcPts val="0"/>
              </a:spcAft>
              <a:buNone/>
            </a:pPr>
            <a:endParaRPr>
              <a:solidFill>
                <a:schemeClr val="lt1"/>
              </a:solidFill>
            </a:endParaRPr>
          </a:p>
          <a:p>
            <a:pPr marL="457200" lvl="0" indent="-317500" algn="l" rtl="0">
              <a:spcBef>
                <a:spcPts val="0"/>
              </a:spcBef>
              <a:spcAft>
                <a:spcPts val="0"/>
              </a:spcAft>
              <a:buClr>
                <a:schemeClr val="lt1"/>
              </a:buClr>
              <a:buSzPts val="1400"/>
              <a:buChar char="●"/>
            </a:pPr>
            <a:r>
              <a:rPr lang="en">
                <a:solidFill>
                  <a:schemeClr val="lt1"/>
                </a:solidFill>
                <a:uFill>
                  <a:noFill/>
                </a:uFill>
                <a:hlinkClick r:id="rId18"/>
              </a:rPr>
              <a:t>Digital Marketing Icon Pack</a:t>
            </a:r>
            <a:endParaRPr>
              <a:solidFill>
                <a:schemeClr val="lt1"/>
              </a:solidFill>
            </a:endParaRPr>
          </a:p>
          <a:p>
            <a:pPr marL="0" lvl="0" indent="0" algn="l" rtl="0">
              <a:spcBef>
                <a:spcPts val="0"/>
              </a:spcBef>
              <a:spcAft>
                <a:spcPts val="0"/>
              </a:spcAft>
              <a:buNone/>
            </a:pPr>
            <a:endParaRPr>
              <a:solidFill>
                <a:schemeClr val="lt1"/>
              </a:solidFill>
            </a:endParaRPr>
          </a:p>
          <a:p>
            <a:pPr marL="0" lvl="0" indent="0" algn="l" rtl="0">
              <a:spcBef>
                <a:spcPts val="0"/>
              </a:spcBef>
              <a:spcAft>
                <a:spcPts val="1600"/>
              </a:spcAft>
              <a:buNone/>
            </a:pPr>
            <a:endParaRPr>
              <a:solidFill>
                <a:schemeClr val="lt1"/>
              </a:solidFill>
            </a:endParaRPr>
          </a:p>
        </p:txBody>
      </p:sp>
      <p:sp>
        <p:nvSpPr>
          <p:cNvPr id="2054" name="Google Shape;2054;p53"/>
          <p:cNvSpPr txBox="1">
            <a:spLocks noGrp="1"/>
          </p:cNvSpPr>
          <p:nvPr>
            <p:ph type="title"/>
          </p:nvPr>
        </p:nvSpPr>
        <p:spPr>
          <a:xfrm>
            <a:off x="639950" y="550275"/>
            <a:ext cx="7234200" cy="715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RESOURCES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E2A47"/>
        </a:solidFill>
        <a:effectLst/>
      </p:bgPr>
    </p:bg>
    <p:spTree>
      <p:nvGrpSpPr>
        <p:cNvPr id="1" name="Shape 2058"/>
        <p:cNvGrpSpPr/>
        <p:nvPr/>
      </p:nvGrpSpPr>
      <p:grpSpPr>
        <a:xfrm>
          <a:off x="0" y="0"/>
          <a:ext cx="0" cy="0"/>
          <a:chOff x="0" y="0"/>
          <a:chExt cx="0" cy="0"/>
        </a:xfrm>
      </p:grpSpPr>
      <p:sp>
        <p:nvSpPr>
          <p:cNvPr id="2059" name="Google Shape;2059;p54"/>
          <p:cNvSpPr txBox="1">
            <a:spLocks noGrp="1"/>
          </p:cNvSpPr>
          <p:nvPr>
            <p:ph type="title" idx="4294967295"/>
          </p:nvPr>
        </p:nvSpPr>
        <p:spPr>
          <a:xfrm>
            <a:off x="1068100" y="933450"/>
            <a:ext cx="7047300" cy="48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rgbClr val="000000"/>
              </a:buClr>
              <a:buSzPts val="1100"/>
              <a:buFont typeface="Arial"/>
              <a:buNone/>
            </a:pPr>
            <a:r>
              <a:rPr lang="en">
                <a:solidFill>
                  <a:srgbClr val="FFFFFF"/>
                </a:solidFill>
                <a:latin typeface="Arial"/>
                <a:ea typeface="Arial"/>
                <a:cs typeface="Arial"/>
                <a:sym typeface="Arial"/>
              </a:rPr>
              <a:t>Instructions for use</a:t>
            </a:r>
            <a:endParaRPr>
              <a:solidFill>
                <a:srgbClr val="FFFFFF"/>
              </a:solidFill>
              <a:latin typeface="Arial"/>
              <a:ea typeface="Arial"/>
              <a:cs typeface="Arial"/>
              <a:sym typeface="Arial"/>
            </a:endParaRPr>
          </a:p>
        </p:txBody>
      </p:sp>
      <p:sp>
        <p:nvSpPr>
          <p:cNvPr id="2060" name="Google Shape;2060;p54"/>
          <p:cNvSpPr txBox="1">
            <a:spLocks noGrp="1"/>
          </p:cNvSpPr>
          <p:nvPr>
            <p:ph type="body" idx="4294967295"/>
          </p:nvPr>
        </p:nvSpPr>
        <p:spPr>
          <a:xfrm>
            <a:off x="1220500" y="1299875"/>
            <a:ext cx="7047300" cy="440100"/>
          </a:xfrm>
          <a:prstGeom prst="rect">
            <a:avLst/>
          </a:prstGeom>
        </p:spPr>
        <p:txBody>
          <a:bodyPr spcFirstLastPara="1" wrap="square" lIns="91425" tIns="91425" rIns="91425" bIns="91425" anchor="t" anchorCtr="0">
            <a:noAutofit/>
          </a:bodyPr>
          <a:lstStyle/>
          <a:p>
            <a:pPr marL="0" marR="0" lvl="0" indent="0" algn="l" rtl="0">
              <a:lnSpc>
                <a:spcPct val="115000"/>
              </a:lnSpc>
              <a:spcBef>
                <a:spcPts val="1400"/>
              </a:spcBef>
              <a:spcAft>
                <a:spcPts val="0"/>
              </a:spcAft>
              <a:buNone/>
            </a:pPr>
            <a:r>
              <a:rPr lang="en" sz="1200">
                <a:solidFill>
                  <a:srgbClr val="FFFFFF"/>
                </a:solidFill>
                <a:latin typeface="Arial"/>
                <a:ea typeface="Arial"/>
                <a:cs typeface="Arial"/>
                <a:sym typeface="Arial"/>
              </a:rPr>
              <a:t>In order to use this template, you must credit </a:t>
            </a:r>
            <a:r>
              <a:rPr lang="en" b="1" u="sng">
                <a:solidFill>
                  <a:srgbClr val="869FB2"/>
                </a:solidFill>
                <a:latin typeface="Arial"/>
                <a:ea typeface="Arial"/>
                <a:cs typeface="Arial"/>
                <a:sym typeface="Arial"/>
              </a:rPr>
              <a:t>S</a:t>
            </a:r>
            <a:r>
              <a:rPr lang="en" sz="1200" b="1" u="sng">
                <a:solidFill>
                  <a:srgbClr val="869FB2"/>
                </a:solidFill>
                <a:latin typeface="Arial"/>
                <a:ea typeface="Arial"/>
                <a:cs typeface="Arial"/>
                <a:sym typeface="Arial"/>
                <a:hlinkClick r:id="rId3"/>
              </a:rPr>
              <a:t>lidesgo</a:t>
            </a:r>
            <a:r>
              <a:rPr lang="en" sz="1200">
                <a:solidFill>
                  <a:srgbClr val="435D74"/>
                </a:solidFill>
                <a:latin typeface="Arial"/>
                <a:ea typeface="Arial"/>
                <a:cs typeface="Arial"/>
                <a:sym typeface="Arial"/>
              </a:rPr>
              <a:t> </a:t>
            </a:r>
            <a:r>
              <a:rPr lang="en" sz="1200">
                <a:solidFill>
                  <a:srgbClr val="FFFFFF"/>
                </a:solidFill>
                <a:latin typeface="Arial"/>
                <a:ea typeface="Arial"/>
                <a:cs typeface="Arial"/>
                <a:sym typeface="Arial"/>
              </a:rPr>
              <a:t>by keeping the </a:t>
            </a:r>
            <a:r>
              <a:rPr lang="en" sz="1200" b="1">
                <a:solidFill>
                  <a:srgbClr val="869FB2"/>
                </a:solidFill>
                <a:uFill>
                  <a:noFill/>
                </a:uFill>
                <a:latin typeface="Arial"/>
                <a:ea typeface="Arial"/>
                <a:cs typeface="Arial"/>
                <a:sym typeface="Arial"/>
                <a:hlinkClick r:id="rId4" action="ppaction://hlinksldjump"/>
              </a:rPr>
              <a:t>Thanks</a:t>
            </a:r>
            <a:r>
              <a:rPr lang="en" sz="1200">
                <a:solidFill>
                  <a:srgbClr val="FFFFFF"/>
                </a:solidFill>
                <a:latin typeface="Arial"/>
                <a:ea typeface="Arial"/>
                <a:cs typeface="Arial"/>
                <a:sym typeface="Arial"/>
              </a:rPr>
              <a:t> slide.</a:t>
            </a:r>
            <a:endParaRPr sz="1200">
              <a:solidFill>
                <a:srgbClr val="FFFFFF"/>
              </a:solidFill>
              <a:latin typeface="Arial"/>
              <a:ea typeface="Arial"/>
              <a:cs typeface="Arial"/>
              <a:sym typeface="Arial"/>
            </a:endParaRPr>
          </a:p>
          <a:p>
            <a:pPr marL="0" marR="0" lvl="0" indent="0" algn="l" rtl="0">
              <a:lnSpc>
                <a:spcPct val="115000"/>
              </a:lnSpc>
              <a:spcBef>
                <a:spcPts val="1400"/>
              </a:spcBef>
              <a:spcAft>
                <a:spcPts val="0"/>
              </a:spcAft>
              <a:buNone/>
            </a:pPr>
            <a:r>
              <a:rPr lang="en" sz="1100" b="1">
                <a:solidFill>
                  <a:srgbClr val="869FB2"/>
                </a:solidFill>
                <a:latin typeface="Arial"/>
                <a:ea typeface="Arial"/>
                <a:cs typeface="Arial"/>
                <a:sym typeface="Arial"/>
              </a:rPr>
              <a:t>You are allowed to:</a:t>
            </a:r>
            <a:endParaRPr sz="1100" b="1">
              <a:solidFill>
                <a:srgbClr val="869FB2"/>
              </a:solidFill>
              <a:latin typeface="Arial"/>
              <a:ea typeface="Arial"/>
              <a:cs typeface="Arial"/>
              <a:sym typeface="Arial"/>
            </a:endParaRPr>
          </a:p>
          <a:p>
            <a:pPr marL="0" lvl="0" indent="0" algn="l" rtl="0">
              <a:lnSpc>
                <a:spcPct val="115000"/>
              </a:lnSpc>
              <a:spcBef>
                <a:spcPts val="400"/>
              </a:spcBef>
              <a:spcAft>
                <a:spcPts val="0"/>
              </a:spcAft>
              <a:buNone/>
            </a:pPr>
            <a:r>
              <a:rPr lang="en" sz="1100">
                <a:solidFill>
                  <a:srgbClr val="FFFFFF"/>
                </a:solidFill>
                <a:latin typeface="Arial"/>
                <a:ea typeface="Arial"/>
                <a:cs typeface="Arial"/>
                <a:sym typeface="Arial"/>
              </a:rPr>
              <a:t>- Modify this template.</a:t>
            </a:r>
            <a:endParaRPr sz="1100">
              <a:solidFill>
                <a:srgbClr val="FFFFFF"/>
              </a:solidFill>
              <a:latin typeface="Arial"/>
              <a:ea typeface="Arial"/>
              <a:cs typeface="Arial"/>
              <a:sym typeface="Arial"/>
            </a:endParaRPr>
          </a:p>
          <a:p>
            <a:pPr marL="0" lvl="0" indent="0" algn="l" rtl="0">
              <a:lnSpc>
                <a:spcPct val="115000"/>
              </a:lnSpc>
              <a:spcBef>
                <a:spcPts val="0"/>
              </a:spcBef>
              <a:spcAft>
                <a:spcPts val="0"/>
              </a:spcAft>
              <a:buNone/>
            </a:pPr>
            <a:r>
              <a:rPr lang="en" sz="1100">
                <a:solidFill>
                  <a:srgbClr val="FFFFFF"/>
                </a:solidFill>
                <a:latin typeface="Arial"/>
                <a:ea typeface="Arial"/>
                <a:cs typeface="Arial"/>
                <a:sym typeface="Arial"/>
              </a:rPr>
              <a:t>- Use it for both personal and commercial projects.</a:t>
            </a:r>
            <a:endParaRPr sz="1100">
              <a:solidFill>
                <a:srgbClr val="FFFFFF"/>
              </a:solidFill>
              <a:latin typeface="Arial"/>
              <a:ea typeface="Arial"/>
              <a:cs typeface="Arial"/>
              <a:sym typeface="Arial"/>
            </a:endParaRPr>
          </a:p>
          <a:p>
            <a:pPr marL="0" lvl="0" indent="0" algn="l" rtl="0">
              <a:lnSpc>
                <a:spcPct val="115000"/>
              </a:lnSpc>
              <a:spcBef>
                <a:spcPts val="1400"/>
              </a:spcBef>
              <a:spcAft>
                <a:spcPts val="0"/>
              </a:spcAft>
              <a:buNone/>
            </a:pPr>
            <a:r>
              <a:rPr lang="en" sz="1100" b="1">
                <a:solidFill>
                  <a:srgbClr val="869FB2"/>
                </a:solidFill>
                <a:latin typeface="Arial"/>
                <a:ea typeface="Arial"/>
                <a:cs typeface="Arial"/>
                <a:sym typeface="Arial"/>
              </a:rPr>
              <a:t>You are not allowed to:</a:t>
            </a:r>
            <a:endParaRPr sz="1100" b="1">
              <a:solidFill>
                <a:srgbClr val="869FB2"/>
              </a:solidFill>
              <a:latin typeface="Arial"/>
              <a:ea typeface="Arial"/>
              <a:cs typeface="Arial"/>
              <a:sym typeface="Arial"/>
            </a:endParaRPr>
          </a:p>
          <a:p>
            <a:pPr marL="0" lvl="0" indent="0" algn="l" rtl="0">
              <a:lnSpc>
                <a:spcPct val="115000"/>
              </a:lnSpc>
              <a:spcBef>
                <a:spcPts val="400"/>
              </a:spcBef>
              <a:spcAft>
                <a:spcPts val="0"/>
              </a:spcAft>
              <a:buNone/>
            </a:pPr>
            <a:r>
              <a:rPr lang="en" sz="1100">
                <a:solidFill>
                  <a:srgbClr val="FFFFFF"/>
                </a:solidFill>
                <a:latin typeface="Arial"/>
                <a:ea typeface="Arial"/>
                <a:cs typeface="Arial"/>
                <a:sym typeface="Arial"/>
              </a:rPr>
              <a:t>- Sublicense, sell or rent any of Slidesgo Content (or a modified version of Slidesgo Content).</a:t>
            </a:r>
            <a:endParaRPr sz="1100">
              <a:solidFill>
                <a:srgbClr val="FFFFFF"/>
              </a:solidFill>
              <a:latin typeface="Arial"/>
              <a:ea typeface="Arial"/>
              <a:cs typeface="Arial"/>
              <a:sym typeface="Arial"/>
            </a:endParaRPr>
          </a:p>
          <a:p>
            <a:pPr marL="0" lvl="0" indent="0" algn="l" rtl="0">
              <a:lnSpc>
                <a:spcPct val="115000"/>
              </a:lnSpc>
              <a:spcBef>
                <a:spcPts val="0"/>
              </a:spcBef>
              <a:spcAft>
                <a:spcPts val="0"/>
              </a:spcAft>
              <a:buNone/>
            </a:pPr>
            <a:r>
              <a:rPr lang="en" sz="1100">
                <a:solidFill>
                  <a:srgbClr val="FFFFFF"/>
                </a:solidFill>
                <a:latin typeface="Arial"/>
                <a:ea typeface="Arial"/>
                <a:cs typeface="Arial"/>
                <a:sym typeface="Arial"/>
              </a:rPr>
              <a:t>- Distribute Slidesgo Content unless it has been expressly authorized by Slidesgo.</a:t>
            </a:r>
            <a:endParaRPr sz="1100">
              <a:solidFill>
                <a:srgbClr val="FFFFFF"/>
              </a:solidFill>
              <a:latin typeface="Arial"/>
              <a:ea typeface="Arial"/>
              <a:cs typeface="Arial"/>
              <a:sym typeface="Arial"/>
            </a:endParaRPr>
          </a:p>
          <a:p>
            <a:pPr marL="0" lvl="0" indent="0" algn="l" rtl="0">
              <a:lnSpc>
                <a:spcPct val="115000"/>
              </a:lnSpc>
              <a:spcBef>
                <a:spcPts val="0"/>
              </a:spcBef>
              <a:spcAft>
                <a:spcPts val="0"/>
              </a:spcAft>
              <a:buNone/>
            </a:pPr>
            <a:r>
              <a:rPr lang="en" sz="1100">
                <a:solidFill>
                  <a:srgbClr val="FFFFFF"/>
                </a:solidFill>
                <a:latin typeface="Arial"/>
                <a:ea typeface="Arial"/>
                <a:cs typeface="Arial"/>
                <a:sym typeface="Arial"/>
              </a:rPr>
              <a:t>- Include Slidesgo Content in an online or offline database or file.</a:t>
            </a:r>
            <a:endParaRPr sz="1100">
              <a:solidFill>
                <a:srgbClr val="FFFFFF"/>
              </a:solidFill>
              <a:latin typeface="Arial"/>
              <a:ea typeface="Arial"/>
              <a:cs typeface="Arial"/>
              <a:sym typeface="Arial"/>
            </a:endParaRPr>
          </a:p>
          <a:p>
            <a:pPr marL="0" lvl="0" indent="0" algn="l" rtl="0">
              <a:lnSpc>
                <a:spcPct val="115000"/>
              </a:lnSpc>
              <a:spcBef>
                <a:spcPts val="0"/>
              </a:spcBef>
              <a:spcAft>
                <a:spcPts val="0"/>
              </a:spcAft>
              <a:buNone/>
            </a:pPr>
            <a:r>
              <a:rPr lang="en" sz="1100">
                <a:solidFill>
                  <a:srgbClr val="FFFFFF"/>
                </a:solidFill>
                <a:latin typeface="Arial"/>
                <a:ea typeface="Arial"/>
                <a:cs typeface="Arial"/>
                <a:sym typeface="Arial"/>
              </a:rPr>
              <a:t>- Offer Slidesgo templates (or modified versions of Slidesgo templates) for download.</a:t>
            </a:r>
            <a:endParaRPr sz="1100">
              <a:solidFill>
                <a:srgbClr val="FFFFFF"/>
              </a:solidFill>
              <a:latin typeface="Arial"/>
              <a:ea typeface="Arial"/>
              <a:cs typeface="Arial"/>
              <a:sym typeface="Arial"/>
            </a:endParaRPr>
          </a:p>
          <a:p>
            <a:pPr marL="0" lvl="0" indent="0" algn="l" rtl="0">
              <a:lnSpc>
                <a:spcPct val="115000"/>
              </a:lnSpc>
              <a:spcBef>
                <a:spcPts val="0"/>
              </a:spcBef>
              <a:spcAft>
                <a:spcPts val="0"/>
              </a:spcAft>
              <a:buNone/>
            </a:pPr>
            <a:r>
              <a:rPr lang="en" sz="1100">
                <a:solidFill>
                  <a:srgbClr val="FFFFFF"/>
                </a:solidFill>
                <a:latin typeface="Arial"/>
                <a:ea typeface="Arial"/>
                <a:cs typeface="Arial"/>
                <a:sym typeface="Arial"/>
              </a:rPr>
              <a:t>- Acquire the copyright of Slidesgo Content.</a:t>
            </a:r>
            <a:endParaRPr sz="1100">
              <a:solidFill>
                <a:srgbClr val="FFFFFF"/>
              </a:solidFill>
              <a:latin typeface="Arial"/>
              <a:ea typeface="Arial"/>
              <a:cs typeface="Arial"/>
              <a:sym typeface="Arial"/>
            </a:endParaRPr>
          </a:p>
          <a:p>
            <a:pPr marL="0" lvl="0" indent="0" algn="ctr" rtl="0">
              <a:spcBef>
                <a:spcPts val="0"/>
              </a:spcBef>
              <a:spcAft>
                <a:spcPts val="0"/>
              </a:spcAft>
              <a:buNone/>
            </a:pPr>
            <a:endParaRPr sz="1100">
              <a:solidFill>
                <a:srgbClr val="435D74"/>
              </a:solidFill>
              <a:latin typeface="Arial"/>
              <a:ea typeface="Arial"/>
              <a:cs typeface="Arial"/>
              <a:sym typeface="Arial"/>
            </a:endParaRPr>
          </a:p>
          <a:p>
            <a:pPr marL="0" lvl="0" indent="0" algn="ctr" rtl="0">
              <a:spcBef>
                <a:spcPts val="0"/>
              </a:spcBef>
              <a:spcAft>
                <a:spcPts val="0"/>
              </a:spcAft>
              <a:buNone/>
            </a:pPr>
            <a:endParaRPr sz="1400">
              <a:solidFill>
                <a:srgbClr val="435D74"/>
              </a:solidFill>
              <a:latin typeface="Arial"/>
              <a:ea typeface="Arial"/>
              <a:cs typeface="Arial"/>
              <a:sym typeface="Arial"/>
            </a:endParaRPr>
          </a:p>
          <a:p>
            <a:pPr marL="0" lvl="0" indent="0" algn="l" rtl="0">
              <a:spcBef>
                <a:spcPts val="0"/>
              </a:spcBef>
              <a:spcAft>
                <a:spcPts val="0"/>
              </a:spcAft>
              <a:buNone/>
            </a:pPr>
            <a:endParaRPr sz="1400">
              <a:solidFill>
                <a:srgbClr val="435D74"/>
              </a:solidFill>
              <a:latin typeface="Arial"/>
              <a:ea typeface="Arial"/>
              <a:cs typeface="Arial"/>
              <a:sym typeface="Arial"/>
            </a:endParaRPr>
          </a:p>
        </p:txBody>
      </p:sp>
      <p:sp>
        <p:nvSpPr>
          <p:cNvPr id="2061" name="Google Shape;2061;p54"/>
          <p:cNvSpPr txBox="1">
            <a:spLocks noGrp="1"/>
          </p:cNvSpPr>
          <p:nvPr>
            <p:ph type="body" idx="4294967295"/>
          </p:nvPr>
        </p:nvSpPr>
        <p:spPr>
          <a:xfrm>
            <a:off x="1048350" y="4124425"/>
            <a:ext cx="7047300" cy="440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200">
                <a:solidFill>
                  <a:srgbClr val="FFFFFF"/>
                </a:solidFill>
                <a:latin typeface="Arial"/>
                <a:ea typeface="Arial"/>
                <a:cs typeface="Arial"/>
                <a:sym typeface="Arial"/>
              </a:rPr>
              <a:t>For more information about editing slides, please </a:t>
            </a:r>
            <a:r>
              <a:rPr lang="en">
                <a:solidFill>
                  <a:srgbClr val="FFFFFF"/>
                </a:solidFill>
                <a:latin typeface="Arial"/>
                <a:ea typeface="Arial"/>
                <a:cs typeface="Arial"/>
                <a:sym typeface="Arial"/>
              </a:rPr>
              <a:t>read </a:t>
            </a:r>
            <a:r>
              <a:rPr lang="en" sz="1200">
                <a:solidFill>
                  <a:srgbClr val="FFFFFF"/>
                </a:solidFill>
                <a:latin typeface="Arial"/>
                <a:ea typeface="Arial"/>
                <a:cs typeface="Arial"/>
                <a:sym typeface="Arial"/>
              </a:rPr>
              <a:t>our FAQs or visit Slidesgo School:</a:t>
            </a:r>
            <a:endParaRPr sz="1200">
              <a:solidFill>
                <a:srgbClr val="FFFFFF"/>
              </a:solidFill>
              <a:latin typeface="Arial"/>
              <a:ea typeface="Arial"/>
              <a:cs typeface="Arial"/>
              <a:sym typeface="Arial"/>
            </a:endParaRPr>
          </a:p>
          <a:p>
            <a:pPr marL="0" lvl="0" indent="0" algn="ctr" rtl="0">
              <a:spcBef>
                <a:spcPts val="0"/>
              </a:spcBef>
              <a:spcAft>
                <a:spcPts val="0"/>
              </a:spcAft>
              <a:buNone/>
            </a:pPr>
            <a:r>
              <a:rPr lang="en" sz="1200" u="sng">
                <a:solidFill>
                  <a:srgbClr val="869FB2"/>
                </a:solidFill>
                <a:latin typeface="Arial"/>
                <a:ea typeface="Arial"/>
                <a:cs typeface="Arial"/>
                <a:sym typeface="Arial"/>
                <a:hlinkClick r:id="rId5"/>
              </a:rPr>
              <a:t>https://slidesgo.com/faqs</a:t>
            </a:r>
            <a:r>
              <a:rPr lang="en" sz="1400">
                <a:solidFill>
                  <a:srgbClr val="FFFFFF"/>
                </a:solidFill>
                <a:latin typeface="Arial"/>
                <a:ea typeface="Arial"/>
                <a:cs typeface="Arial"/>
                <a:sym typeface="Arial"/>
              </a:rPr>
              <a:t> </a:t>
            </a:r>
            <a:r>
              <a:rPr lang="en" sz="1200">
                <a:solidFill>
                  <a:srgbClr val="FFFFFF"/>
                </a:solidFill>
                <a:latin typeface="Arial"/>
                <a:ea typeface="Arial"/>
                <a:cs typeface="Arial"/>
                <a:sym typeface="Arial"/>
              </a:rPr>
              <a:t>and</a:t>
            </a:r>
            <a:r>
              <a:rPr lang="en" sz="1400">
                <a:solidFill>
                  <a:srgbClr val="FFFFFF"/>
                </a:solidFill>
                <a:latin typeface="Arial"/>
                <a:ea typeface="Arial"/>
                <a:cs typeface="Arial"/>
                <a:sym typeface="Arial"/>
              </a:rPr>
              <a:t> </a:t>
            </a:r>
            <a:r>
              <a:rPr lang="en" sz="1200" u="sng">
                <a:solidFill>
                  <a:srgbClr val="869FB2"/>
                </a:solidFill>
                <a:latin typeface="Arial"/>
                <a:ea typeface="Arial"/>
                <a:cs typeface="Arial"/>
                <a:sym typeface="Arial"/>
                <a:hlinkClick r:id="rId6"/>
              </a:rPr>
              <a:t>https://slidesgo.com/slidesgo-school</a:t>
            </a:r>
            <a:endParaRPr sz="1200" u="sng">
              <a:solidFill>
                <a:srgbClr val="869FB2"/>
              </a:solidFill>
              <a:latin typeface="Arial"/>
              <a:ea typeface="Arial"/>
              <a:cs typeface="Arial"/>
              <a:sym typeface="Arial"/>
            </a:endParaRPr>
          </a:p>
        </p:txBody>
      </p:sp>
      <p:pic>
        <p:nvPicPr>
          <p:cNvPr id="2" name="Picture 1"/>
          <p:cNvPicPr>
            <a:picLocks noChangeAspect="1"/>
          </p:cNvPicPr>
          <p:nvPr/>
        </p:nvPicPr>
        <p:blipFill>
          <a:blip r:embed="rId7"/>
          <a:stretch>
            <a:fillRect/>
          </a:stretch>
        </p:blipFill>
        <p:spPr>
          <a:xfrm>
            <a:off x="-304800" y="-676275"/>
            <a:ext cx="9753600" cy="6496050"/>
          </a:xfrm>
          <a:prstGeom prst="rect">
            <a:avLst/>
          </a:prstGeom>
        </p:spPr>
      </p:pic>
    </p:spTree>
  </p:cSld>
  <p:clrMapOvr>
    <a:masterClrMapping/>
  </p:clrMapOvr>
</p:sld>
</file>

<file path=ppt/theme/theme1.xml><?xml version="1.0" encoding="utf-8"?>
<a:theme xmlns:a="http://schemas.openxmlformats.org/drawingml/2006/main" name="Digital Marketing Agency by Slidesgo">
  <a:themeElements>
    <a:clrScheme name="Simple Light">
      <a:dk1>
        <a:srgbClr val="000000"/>
      </a:dk1>
      <a:lt1>
        <a:srgbClr val="FFFFFF"/>
      </a:lt1>
      <a:dk2>
        <a:srgbClr val="595959"/>
      </a:dk2>
      <a:lt2>
        <a:srgbClr val="EEEEEE"/>
      </a:lt2>
      <a:accent1>
        <a:srgbClr val="10ECFF"/>
      </a:accent1>
      <a:accent2>
        <a:srgbClr val="E354F7"/>
      </a:accent2>
      <a:accent3>
        <a:srgbClr val="FFFFFF"/>
      </a:accent3>
      <a:accent4>
        <a:srgbClr val="3E22BC"/>
      </a:accent4>
      <a:accent5>
        <a:srgbClr val="80E0FF"/>
      </a:accent5>
      <a:accent6>
        <a:srgbClr val="CFE9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968</TotalTime>
  <Words>1172</Words>
  <Application>Microsoft Office PowerPoint</Application>
  <PresentationFormat>On-screen Show (16:9)</PresentationFormat>
  <Paragraphs>112</Paragraphs>
  <Slides>32</Slides>
  <Notes>19</Notes>
  <HiddenSlides>0</HiddenSlides>
  <MMClips>3</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Times New Roman</vt:lpstr>
      <vt:lpstr>Proxima Nova Semibold</vt:lpstr>
      <vt:lpstr>Arial</vt:lpstr>
      <vt:lpstr>Fjalla One</vt:lpstr>
      <vt:lpstr>Adobe Arabic</vt:lpstr>
      <vt:lpstr>Abel</vt:lpstr>
      <vt:lpstr>Wingdings</vt:lpstr>
      <vt:lpstr>Proxima Nova</vt:lpstr>
      <vt:lpstr>Digital Marketing Agency by Slidesgo</vt:lpstr>
      <vt:lpstr>Slidesgo Final Pages</vt:lpstr>
      <vt:lpstr>HỘI THẢO KHOA HỌC</vt:lpstr>
      <vt:lpstr>PowerPoint Presentation</vt:lpstr>
      <vt:lpstr>PowerPoint Presentation</vt:lpstr>
      <vt:lpstr>PowerPoint Presentation</vt:lpstr>
      <vt:lpstr>PowerPoint Presentation</vt:lpstr>
      <vt:lpstr> Logistic</vt:lpstr>
      <vt:lpstr>PowerPoint Presentation</vt:lpstr>
      <vt:lpstr> Sản xuất</vt:lpstr>
      <vt:lpstr>Sản xuất</vt:lpstr>
      <vt:lpstr> Để chuyển đổi số thành công, doanh nghiệp cần chuẩn bị tinh thần cho sự thay đổi liên tục, lãnh đạo doanh nghiệp tiên phong trong đổi mới sáng tạo, cải tiến quy trình sản xuất, đầu tư máy móc thiết bị hiện đại, đặc biệt là phải nâng cao kỹ năng cho người lao động.</vt:lpstr>
      <vt:lpstr>2. Vai trò của chuyển đổi số trong giáo dục</vt:lpstr>
      <vt:lpstr>PowerPoint Presentation</vt:lpstr>
      <vt:lpstr>PowerPoint Presentation</vt:lpstr>
      <vt:lpstr>PowerPoint Presentation</vt:lpstr>
      <vt:lpstr>3. Giải pháp chuyển đổi số trong đổi mới phương pháp dạy và học của khoa May- Thời Trang, đáp ứng mô hình đào tạo chất lượng cao trong bối cảnh Cách mạng công nghiệp lần thứ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t:lpstr>
      <vt:lpstr>A PICTURE IS WORTH A THOUSAND WORDS</vt:lpstr>
      <vt:lpstr>AWARDS</vt:lpstr>
      <vt:lpstr>WHERE CAN YOU FIND US?</vt:lpstr>
      <vt:lpstr>MEET OUR TEAM</vt:lpstr>
      <vt:lpstr>VISIT US!</vt:lpstr>
      <vt:lpstr>ALTERNATIVE ICONS</vt:lpstr>
      <vt:lpstr>ALTERNATIVE RESOURCES</vt:lpstr>
      <vt:lpstr>RESOURCES</vt:lpstr>
      <vt:lpstr>Instructions for 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HỘI THẢO KHOA HỌC</dc:title>
  <dc:creator>Admin</dc:creator>
  <cp:lastModifiedBy>Admin</cp:lastModifiedBy>
  <cp:revision>49</cp:revision>
  <dcterms:modified xsi:type="dcterms:W3CDTF">2022-07-21T01:44:53Z</dcterms:modified>
</cp:coreProperties>
</file>