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gif" ContentType="image/gif"/>
  <Default Extension="avi" ContentType="video/x-msvide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40"/>
  </p:notesMasterIdLst>
  <p:sldIdLst>
    <p:sldId id="259" r:id="rId2"/>
    <p:sldId id="299" r:id="rId3"/>
    <p:sldId id="324" r:id="rId4"/>
    <p:sldId id="261" r:id="rId5"/>
    <p:sldId id="322" r:id="rId6"/>
    <p:sldId id="323" r:id="rId7"/>
    <p:sldId id="325" r:id="rId8"/>
    <p:sldId id="326" r:id="rId9"/>
    <p:sldId id="319" r:id="rId10"/>
    <p:sldId id="300" r:id="rId11"/>
    <p:sldId id="289" r:id="rId12"/>
    <p:sldId id="290" r:id="rId13"/>
    <p:sldId id="267" r:id="rId14"/>
    <p:sldId id="301" r:id="rId15"/>
    <p:sldId id="302" r:id="rId16"/>
    <p:sldId id="303" r:id="rId17"/>
    <p:sldId id="309" r:id="rId18"/>
    <p:sldId id="327" r:id="rId19"/>
    <p:sldId id="283" r:id="rId20"/>
    <p:sldId id="329" r:id="rId21"/>
    <p:sldId id="285" r:id="rId22"/>
    <p:sldId id="310" r:id="rId23"/>
    <p:sldId id="330" r:id="rId24"/>
    <p:sldId id="328" r:id="rId25"/>
    <p:sldId id="311" r:id="rId26"/>
    <p:sldId id="287" r:id="rId27"/>
    <p:sldId id="307" r:id="rId28"/>
    <p:sldId id="318" r:id="rId29"/>
    <p:sldId id="308" r:id="rId30"/>
    <p:sldId id="313" r:id="rId31"/>
    <p:sldId id="292" r:id="rId32"/>
    <p:sldId id="312" r:id="rId33"/>
    <p:sldId id="315" r:id="rId34"/>
    <p:sldId id="276" r:id="rId35"/>
    <p:sldId id="298" r:id="rId36"/>
    <p:sldId id="260" r:id="rId37"/>
    <p:sldId id="316" r:id="rId38"/>
    <p:sldId id="317"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0DE3"/>
    <a:srgbClr val="FF0066"/>
    <a:srgbClr val="FF3300"/>
    <a:srgbClr val="00FF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564" autoAdjust="0"/>
    <p:restoredTop sz="94717" autoAdjust="0"/>
  </p:normalViewPr>
  <p:slideViewPr>
    <p:cSldViewPr>
      <p:cViewPr varScale="1">
        <p:scale>
          <a:sx n="77" d="100"/>
          <a:sy n="77" d="100"/>
        </p:scale>
        <p:origin x="50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284AD1-35C5-451B-AE0F-85E117BE66B4}" type="datetimeFigureOut">
              <a:rPr lang="en-US" smtClean="0"/>
              <a:pPr/>
              <a:t>5/26/2022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2812C6-24C4-4B1A-9585-1F7F7A7EC7E1}" type="slidenum">
              <a:rPr lang="en-US" smtClean="0"/>
              <a:pPr/>
              <a:t>‹#›</a:t>
            </a:fld>
            <a:endParaRPr lang="en-US"/>
          </a:p>
        </p:txBody>
      </p:sp>
    </p:spTree>
    <p:extLst>
      <p:ext uri="{BB962C8B-B14F-4D97-AF65-F5344CB8AC3E}">
        <p14:creationId xmlns:p14="http://schemas.microsoft.com/office/powerpoint/2010/main" val="28534373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82812C6-24C4-4B1A-9585-1F7F7A7EC7E1}"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2812C6-24C4-4B1A-9585-1F7F7A7EC7E1}" type="slidenum">
              <a:rPr lang="en-US" smtClean="0"/>
              <a:pPr/>
              <a:t>12</a:t>
            </a:fld>
            <a:endParaRPr lang="en-US"/>
          </a:p>
        </p:txBody>
      </p:sp>
    </p:spTree>
    <p:extLst>
      <p:ext uri="{BB962C8B-B14F-4D97-AF65-F5344CB8AC3E}">
        <p14:creationId xmlns:p14="http://schemas.microsoft.com/office/powerpoint/2010/main" val="4057275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2812C6-24C4-4B1A-9585-1F7F7A7EC7E1}" type="slidenum">
              <a:rPr lang="en-US" smtClean="0"/>
              <a:pPr/>
              <a:t>17</a:t>
            </a:fld>
            <a:endParaRPr lang="en-US"/>
          </a:p>
        </p:txBody>
      </p:sp>
    </p:spTree>
    <p:extLst>
      <p:ext uri="{BB962C8B-B14F-4D97-AF65-F5344CB8AC3E}">
        <p14:creationId xmlns:p14="http://schemas.microsoft.com/office/powerpoint/2010/main" val="2847227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82812C6-24C4-4B1A-9585-1F7F7A7EC7E1}" type="slidenum">
              <a:rPr lang="en-US" smtClean="0"/>
              <a:pPr/>
              <a:t>36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82812C6-24C4-4B1A-9585-1F7F7A7EC7E1}" type="slidenum">
              <a:rPr lang="en-US" smtClean="0"/>
              <a:pPr/>
              <a:t>38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73651B9E-8097-46BE-9B21-CB02A3437AF5}" type="datetime1">
              <a:rPr lang="vi-VN" smtClean="0"/>
              <a:pPr/>
              <a:t>26/05/2022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AFC574DC-FA05-4A05-8592-680C5CD349F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3E0BA6C-B87A-4E07-BAD1-137B364B4E05}" type="datetime1">
              <a:rPr lang="vi-VN" smtClean="0"/>
              <a:pPr/>
              <a:t>26/05/2022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C574DC-FA05-4A05-8592-680C5CD349F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00964F9-55F7-4442-85FE-23807351C916}" type="datetime1">
              <a:rPr lang="vi-VN" smtClean="0"/>
              <a:pPr/>
              <a:t>26/05/2022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F944395-550B-4C64-91D7-A4AF7D9C8299}" type="datetime1">
              <a:rPr lang="vi-VN" smtClean="0"/>
              <a:pPr/>
              <a:t>26/05/2022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8AC542D-95D2-453F-953D-43DE1A21D390}" type="datetime1">
              <a:rPr lang="vi-VN" smtClean="0"/>
              <a:pPr/>
              <a:t>26/05/2022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5B0852-8EC8-4201-9EE9-736B8BC4536F}" type="datetime1">
              <a:rPr lang="vi-VN" smtClean="0"/>
              <a:pPr/>
              <a:t>26/05/2022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E014F4A-4B13-4FD7-A2E5-CFB04F525FC7}" type="datetime1">
              <a:rPr lang="vi-VN" smtClean="0"/>
              <a:pPr/>
              <a:t>26/05/2022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FB001D4-1667-4145-8091-97E1CFCBF7AF}" type="datetime1">
              <a:rPr lang="vi-VN" smtClean="0"/>
              <a:pPr/>
              <a:t>26/05/2022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AFC574DC-FA05-4A05-8592-680C5CD349FD}"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00B63E0-7827-4408-BE31-51F0380C8DFC}" type="datetime1">
              <a:rPr lang="vi-VN" smtClean="0"/>
              <a:pPr/>
              <a:t>26/05/2022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5E6A42F-473D-45E8-96A7-7024912A3F48}" type="datetime1">
              <a:rPr lang="vi-VN" smtClean="0"/>
              <a:pPr/>
              <a:t>26/05/2022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C574DC-FA05-4A05-8592-680C5CD349F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30F4C49-B009-41ED-AE55-94B6812D9FC9}" type="datetime1">
              <a:rPr lang="vi-VN" smtClean="0"/>
              <a:pPr/>
              <a:t>26/05/2022</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FC574DC-FA05-4A05-8592-680C5CD349FD}"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hyperlink" Target="file:///C:\Users\Mr.%20Dung\Desktop\B&#224;i%20gi&#7843;ng%20vi%20ph&#7841;m%20ph&#225;p%20lu&#7853;t%202016\Music\Gi&#243;%20V&#7873;%20Mi&#7873;n%20Xu&#244;i%20Tr&#432;&#7901;ng%20V&#361;%20_%20Nghe%20nh&#7841;c%20Tr&#432;&#7901;ng%20V&#361;%20Mp3.mp3" TargetMode="Externa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avi"/><Relationship Id="rId1" Type="http://schemas.microsoft.com/office/2007/relationships/media" Target="../media/media1.avi"/><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avi"/><Relationship Id="rId1" Type="http://schemas.microsoft.com/office/2007/relationships/media" Target="../media/media2.avi"/><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caselaw.vn/" TargetMode="External"/><Relationship Id="rId7" Type="http://schemas.openxmlformats.org/officeDocument/2006/relationships/image" Target="../media/image2.gif"/><Relationship Id="rId2" Type="http://schemas.openxmlformats.org/officeDocument/2006/relationships/hyperlink" Target="http://vanban.chinhphu.vn/portal/page/portal/chinhphu/hethongvanban" TargetMode="External"/><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hyperlink" Target="http://thuvienphapluat.vn/" TargetMode="External"/><Relationship Id="rId4" Type="http://schemas.openxmlformats.org/officeDocument/2006/relationships/hyperlink" Target="http://www.luatvietnam.vn/"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hyperlink" Target="file:///C:\Users\DELL\Desktop\thao%20gi&#7843;ng%20c&#7845;p%20tr&#432;&#7901;ng%20(s&#7917;a)\Thao%20gi&#7843;ng%20c&#7845;p%20tr&#432;&#7901;ng%20n&#259;m%202017%20-%202018\video\c&#226;u%208.avi" TargetMode="External"/><Relationship Id="rId3" Type="http://schemas.openxmlformats.org/officeDocument/2006/relationships/audio" Target="../media/audio1.wav"/><Relationship Id="rId7" Type="http://schemas.openxmlformats.org/officeDocument/2006/relationships/image" Target="../media/image47.jpeg"/><Relationship Id="rId12" Type="http://schemas.openxmlformats.org/officeDocument/2006/relationships/hyperlink" Target="file:///C:\Users\Mr.%20Dung\Desktop\B&#224;i%20gi&#7843;ng%20vi%20ph&#7841;m%20ph&#225;p%20lu&#7853;t%202016\Music\Gi&#243;%20V&#7873;%20Mi&#7873;n%20Xu&#244;i%20Tr&#432;&#7901;ng%20V&#361;%20_%20Nghe%20nh&#7841;c%20Tr&#432;&#7901;ng%20V&#361;%20Mp3.mp3"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gif"/><Relationship Id="rId11" Type="http://schemas.openxmlformats.org/officeDocument/2006/relationships/image" Target="../media/image49.gif"/><Relationship Id="rId5" Type="http://schemas.openxmlformats.org/officeDocument/2006/relationships/image" Target="../media/image46.png"/><Relationship Id="rId10" Type="http://schemas.openxmlformats.org/officeDocument/2006/relationships/hyperlink" Target="file:///C:\Users\DELL\Desktop\thao%20gi&#7843;ng%20c&#7845;p%20tr&#432;&#7901;ng%20(s&#7917;a)\Thao%20gi&#7843;ng%20c&#7845;p%20tr&#432;&#7901;ng%20n&#259;m%202017%20-%202018\video\c&#226;u%2010.AVI" TargetMode="External"/><Relationship Id="rId4" Type="http://schemas.openxmlformats.org/officeDocument/2006/relationships/audio" Target="../media/audio2.wav"/><Relationship Id="rId9" Type="http://schemas.openxmlformats.org/officeDocument/2006/relationships/hyperlink" Target="file:///C:\Users\DELL\Desktop\thao%20gi&#7843;ng%20c&#7845;p%20tr&#432;&#7901;ng%20(s&#7917;a)\Thao%20gi&#7843;ng%20c&#7845;p%20tr&#432;&#7901;ng%20n&#259;m%202017%20-%202018\video\c&#226;u%204.mp4"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6" name="Text Box 37"/>
          <p:cNvSpPr txBox="1">
            <a:spLocks noChangeArrowheads="1"/>
          </p:cNvSpPr>
          <p:nvPr/>
        </p:nvSpPr>
        <p:spPr bwMode="auto">
          <a:xfrm>
            <a:off x="0" y="2057400"/>
            <a:ext cx="9144000" cy="1107996"/>
          </a:xfrm>
          <a:prstGeom prst="rect">
            <a:avLst/>
          </a:prstGeom>
          <a:noFill/>
          <a:ln w="9525">
            <a:noFill/>
            <a:miter lim="800000"/>
            <a:headEnd/>
            <a:tailEnd/>
          </a:ln>
          <a:effectLst/>
        </p:spPr>
        <p:txBody>
          <a:bodyPr wrap="square">
            <a:spAutoFit/>
          </a:bodyPr>
          <a:lstStyle/>
          <a:p>
            <a:pPr>
              <a:spcBef>
                <a:spcPct val="50000"/>
              </a:spcBef>
            </a:pPr>
            <a:r>
              <a:rPr lang="en-US" sz="3000" b="1" dirty="0">
                <a:latin typeface="Times New Roman" pitchFamily="18" charset="0"/>
              </a:rPr>
              <a:t>  </a:t>
            </a:r>
            <a:r>
              <a:rPr lang="en-US" sz="2600" b="1" dirty="0" smtClean="0">
                <a:solidFill>
                  <a:srgbClr val="FF0000"/>
                </a:solidFill>
                <a:latin typeface="Times New Roman" pitchFamily="18" charset="0"/>
              </a:rPr>
              <a:t>BÀI GIẢNG</a:t>
            </a:r>
            <a:r>
              <a:rPr lang="en-US" sz="2400" b="1" dirty="0" smtClean="0">
                <a:solidFill>
                  <a:srgbClr val="FF0000"/>
                </a:solidFill>
                <a:latin typeface="Times New Roman" pitchFamily="18" charset="0"/>
              </a:rPr>
              <a:t>: </a:t>
            </a:r>
            <a:r>
              <a:rPr lang="en-US" sz="2400" b="1" dirty="0" smtClean="0">
                <a:solidFill>
                  <a:schemeClr val="bg1"/>
                </a:solidFill>
                <a:latin typeface="Times New Roman" pitchFamily="18" charset="0"/>
              </a:rPr>
              <a:t> PHÁP LUẬT HÌNH SỰ</a:t>
            </a:r>
          </a:p>
          <a:p>
            <a:pPr>
              <a:spcBef>
                <a:spcPct val="50000"/>
              </a:spcBef>
            </a:pPr>
            <a:r>
              <a:rPr lang="en-US" sz="2400" b="1" dirty="0" smtClean="0">
                <a:solidFill>
                  <a:schemeClr val="bg1"/>
                </a:solidFill>
                <a:latin typeface="Times New Roman" pitchFamily="18" charset="0"/>
              </a:rPr>
              <a:t> </a:t>
            </a:r>
          </a:p>
        </p:txBody>
      </p:sp>
      <p:sp>
        <p:nvSpPr>
          <p:cNvPr id="7" name="Text Box 37"/>
          <p:cNvSpPr txBox="1">
            <a:spLocks noChangeArrowheads="1"/>
          </p:cNvSpPr>
          <p:nvPr/>
        </p:nvSpPr>
        <p:spPr bwMode="auto">
          <a:xfrm>
            <a:off x="0" y="5791200"/>
            <a:ext cx="4267200" cy="553998"/>
          </a:xfrm>
          <a:prstGeom prst="rect">
            <a:avLst/>
          </a:prstGeom>
          <a:noFill/>
          <a:ln w="9525">
            <a:noFill/>
            <a:miter lim="800000"/>
            <a:headEnd/>
            <a:tailEnd/>
          </a:ln>
          <a:effectLst/>
        </p:spPr>
        <p:txBody>
          <a:bodyPr wrap="square">
            <a:spAutoFit/>
          </a:bodyPr>
          <a:lstStyle/>
          <a:p>
            <a:pPr>
              <a:spcBef>
                <a:spcPct val="50000"/>
              </a:spcBef>
            </a:pPr>
            <a:r>
              <a:rPr lang="en-US" sz="3000" b="1" dirty="0">
                <a:latin typeface="Times New Roman" pitchFamily="18" charset="0"/>
              </a:rPr>
              <a:t>  </a:t>
            </a:r>
            <a:r>
              <a:rPr lang="en-US" sz="2200" b="1" dirty="0" smtClean="0">
                <a:solidFill>
                  <a:srgbClr val="FF0000"/>
                </a:solidFill>
                <a:latin typeface="Times New Roman" pitchFamily="18" charset="0"/>
              </a:rPr>
              <a:t>GIẢNG VIÊN: </a:t>
            </a:r>
            <a:r>
              <a:rPr lang="en-US" sz="2200" b="1" dirty="0" err="1" smtClean="0">
                <a:solidFill>
                  <a:srgbClr val="FF0000"/>
                </a:solidFill>
                <a:latin typeface="Times New Roman" pitchFamily="18" charset="0"/>
              </a:rPr>
              <a:t>Bùi</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Thành</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Dũng</a:t>
            </a:r>
            <a:endParaRPr lang="en-US" sz="2200" b="1" dirty="0">
              <a:solidFill>
                <a:srgbClr val="FF0000"/>
              </a:solidFill>
              <a:latin typeface="Times New Roman" pitchFamily="18" charset="0"/>
            </a:endParaRPr>
          </a:p>
        </p:txBody>
      </p:sp>
      <p:sp>
        <p:nvSpPr>
          <p:cNvPr id="11" name="Rectangle 10"/>
          <p:cNvSpPr/>
          <p:nvPr/>
        </p:nvSpPr>
        <p:spPr>
          <a:xfrm>
            <a:off x="0" y="0"/>
            <a:ext cx="9144000" cy="830997"/>
          </a:xfrm>
          <a:prstGeom prst="rect">
            <a:avLst/>
          </a:prstGeom>
          <a:solidFill>
            <a:srgbClr val="FFFF00"/>
          </a:solidFill>
        </p:spPr>
        <p:style>
          <a:lnRef idx="0">
            <a:schemeClr val="accent5"/>
          </a:lnRef>
          <a:fillRef idx="3">
            <a:schemeClr val="accent5"/>
          </a:fillRef>
          <a:effectRef idx="3">
            <a:schemeClr val="accent5"/>
          </a:effectRef>
          <a:fontRef idx="minor">
            <a:schemeClr val="lt1"/>
          </a:fontRef>
        </p:style>
        <p:txBody>
          <a:bodyPr wrap="square" lIns="91440" tIns="45720" rIns="91440" bIns="45720">
            <a:spAutoFit/>
          </a:bodyPr>
          <a:lstStyle/>
          <a:p>
            <a:pPr algn="ctr"/>
            <a:r>
              <a:rPr lang="en-US" sz="2400" b="1" cap="none" spc="0" dirty="0">
                <a:ln w="1905"/>
                <a:solidFill>
                  <a:srgbClr val="FF0000"/>
                </a:solidFill>
                <a:effectLst>
                  <a:innerShdw blurRad="69850" dist="43180" dir="5400000">
                    <a:srgbClr val="000000">
                      <a:alpha val="65000"/>
                    </a:srgbClr>
                  </a:innerShdw>
                </a:effectLst>
                <a:latin typeface="Times New Roman" pitchFamily="18" charset="0"/>
              </a:rPr>
              <a:t>TRƯỜNG CAO ĐẲNG </a:t>
            </a:r>
            <a:r>
              <a:rPr lang="en-US" sz="2400" b="1" cap="none" spc="0" dirty="0" smtClean="0">
                <a:ln w="1905"/>
                <a:solidFill>
                  <a:srgbClr val="FF0000"/>
                </a:solidFill>
                <a:effectLst>
                  <a:innerShdw blurRad="69850" dist="43180" dir="5400000">
                    <a:srgbClr val="000000">
                      <a:alpha val="65000"/>
                    </a:srgbClr>
                  </a:innerShdw>
                </a:effectLst>
                <a:latin typeface="Times New Roman" pitchFamily="18" charset="0"/>
              </a:rPr>
              <a:t> </a:t>
            </a:r>
            <a:r>
              <a:rPr lang="en-US" sz="2400" b="1" cap="none" spc="0" dirty="0">
                <a:ln w="1905"/>
                <a:solidFill>
                  <a:srgbClr val="FF0000"/>
                </a:solidFill>
                <a:effectLst>
                  <a:innerShdw blurRad="69850" dist="43180" dir="5400000">
                    <a:srgbClr val="000000">
                      <a:alpha val="65000"/>
                    </a:srgbClr>
                  </a:innerShdw>
                </a:effectLst>
                <a:latin typeface="Times New Roman" pitchFamily="18" charset="0"/>
              </a:rPr>
              <a:t>LÝ TỰ </a:t>
            </a:r>
            <a:r>
              <a:rPr lang="en-US" sz="2400" b="1" cap="none" spc="0" dirty="0" smtClean="0">
                <a:ln w="1905"/>
                <a:solidFill>
                  <a:srgbClr val="FF0000"/>
                </a:solidFill>
                <a:effectLst>
                  <a:innerShdw blurRad="69850" dist="43180" dir="5400000">
                    <a:srgbClr val="000000">
                      <a:alpha val="65000"/>
                    </a:srgbClr>
                  </a:innerShdw>
                </a:effectLst>
                <a:latin typeface="Times New Roman" pitchFamily="18" charset="0"/>
              </a:rPr>
              <a:t>TRỌNG </a:t>
            </a:r>
          </a:p>
          <a:p>
            <a:pPr algn="ctr"/>
            <a:r>
              <a:rPr lang="en-US" sz="2400" b="1" dirty="0" smtClean="0">
                <a:ln w="1905"/>
                <a:solidFill>
                  <a:srgbClr val="FF0000"/>
                </a:solidFill>
                <a:effectLst>
                  <a:innerShdw blurRad="69850" dist="43180" dir="5400000">
                    <a:srgbClr val="000000">
                      <a:alpha val="65000"/>
                    </a:srgbClr>
                  </a:innerShdw>
                </a:effectLst>
                <a:latin typeface="Times New Roman" pitchFamily="18" charset="0"/>
              </a:rPr>
              <a:t>THÀNH PHỐ HỒ CHÍ MINH</a:t>
            </a:r>
            <a:endParaRPr lang="en-US" sz="2400" b="1" cap="none" spc="0" dirty="0">
              <a:ln w="1905"/>
              <a:solidFill>
                <a:srgbClr val="FF0000"/>
              </a:solidFill>
              <a:effectLst>
                <a:innerShdw blurRad="69850" dist="43180" dir="5400000">
                  <a:srgbClr val="000000">
                    <a:alpha val="65000"/>
                  </a:srgbClr>
                </a:innerShdw>
              </a:effectLst>
            </a:endParaRPr>
          </a:p>
        </p:txBody>
      </p:sp>
      <p:sp>
        <p:nvSpPr>
          <p:cNvPr id="13" name="Rectangle 12"/>
          <p:cNvSpPr/>
          <p:nvPr/>
        </p:nvSpPr>
        <p:spPr>
          <a:xfrm>
            <a:off x="2590800" y="838200"/>
            <a:ext cx="3962400" cy="430887"/>
          </a:xfrm>
          <a:prstGeom prst="rect">
            <a:avLst/>
          </a:prstGeom>
          <a:solidFill>
            <a:srgbClr val="0070C0"/>
          </a:solidFill>
        </p:spPr>
        <p:style>
          <a:lnRef idx="0">
            <a:scrgbClr r="0" g="0" b="0"/>
          </a:lnRef>
          <a:fillRef idx="1003">
            <a:schemeClr val="dk1"/>
          </a:fillRef>
          <a:effectRef idx="0">
            <a:scrgbClr r="0" g="0" b="0"/>
          </a:effectRef>
          <a:fontRef idx="major"/>
        </p:style>
        <p:txBody>
          <a:bodyPr wrap="square" lIns="91440" tIns="45720" rIns="91440" bIns="45720">
            <a:spAutoFit/>
          </a:bodyPr>
          <a:lstStyle/>
          <a:p>
            <a:pPr algn="ctr"/>
            <a:r>
              <a:rPr lang="en-US" sz="2200" b="1" cap="none" spc="0" dirty="0" smtClean="0">
                <a:ln w="10541" cmpd="sng">
                  <a:solidFill>
                    <a:schemeClr val="accent1">
                      <a:shade val="88000"/>
                      <a:satMod val="110000"/>
                    </a:schemeClr>
                  </a:solidFill>
                  <a:prstDash val="solid"/>
                </a:ln>
                <a:solidFill>
                  <a:schemeClr val="bg1"/>
                </a:solidFill>
                <a:effectLst/>
                <a:latin typeface="Times New Roman" pitchFamily="18" charset="0"/>
              </a:rPr>
              <a:t>KHOA LÝ LUẬN CHÍNH TRỊ</a:t>
            </a:r>
            <a:endParaRPr lang="en-US" sz="2200" b="1" cap="none" spc="0" dirty="0">
              <a:ln w="10541" cmpd="sng">
                <a:solidFill>
                  <a:schemeClr val="accent1">
                    <a:shade val="88000"/>
                    <a:satMod val="110000"/>
                  </a:schemeClr>
                </a:solidFill>
                <a:prstDash val="solid"/>
              </a:ln>
              <a:solidFill>
                <a:schemeClr val="bg1"/>
              </a:solidFill>
              <a:effectLst/>
            </a:endParaRPr>
          </a:p>
        </p:txBody>
      </p:sp>
      <p:pic>
        <p:nvPicPr>
          <p:cNvPr id="10" name="Picture 9" descr="xedap.gif"/>
          <p:cNvPicPr>
            <a:picLocks noChangeAspect="1"/>
          </p:cNvPicPr>
          <p:nvPr/>
        </p:nvPicPr>
        <p:blipFill>
          <a:blip r:embed="rId4"/>
          <a:stretch>
            <a:fillRect/>
          </a:stretch>
        </p:blipFill>
        <p:spPr>
          <a:xfrm>
            <a:off x="4343400" y="5572125"/>
            <a:ext cx="952500" cy="1285875"/>
          </a:xfrm>
          <a:prstGeom prst="rect">
            <a:avLst/>
          </a:prstGeom>
        </p:spPr>
      </p:pic>
      <p:sp>
        <p:nvSpPr>
          <p:cNvPr id="16" name="Date Placeholder 15"/>
          <p:cNvSpPr>
            <a:spLocks noGrp="1"/>
          </p:cNvSpPr>
          <p:nvPr>
            <p:ph type="dt" sz="half" idx="10"/>
          </p:nvPr>
        </p:nvSpPr>
        <p:spPr/>
        <p:txBody>
          <a:bodyPr/>
          <a:lstStyle/>
          <a:p>
            <a:fld id="{6251148F-8723-40B7-9A3A-BEFCED1FC7AB}" type="datetime1">
              <a:rPr lang="vi-VN" smtClean="0"/>
              <a:pPr/>
              <a:t>26/05/2022</a:t>
            </a:fld>
            <a:endParaRPr lang="en-US"/>
          </a:p>
        </p:txBody>
      </p:sp>
      <p:pic>
        <p:nvPicPr>
          <p:cNvPr id="19" name="Picture 18" descr="2373.gif"/>
          <p:cNvPicPr>
            <a:picLocks noChangeAspect="1"/>
          </p:cNvPicPr>
          <p:nvPr/>
        </p:nvPicPr>
        <p:blipFill>
          <a:blip r:embed="rId5"/>
          <a:stretch>
            <a:fillRect/>
          </a:stretch>
        </p:blipFill>
        <p:spPr>
          <a:xfrm>
            <a:off x="0" y="3429000"/>
            <a:ext cx="9144000" cy="2057400"/>
          </a:xfrm>
          <a:prstGeom prst="rect">
            <a:avLst/>
          </a:prstGeom>
        </p:spPr>
      </p:pic>
      <p:pic>
        <p:nvPicPr>
          <p:cNvPr id="12" name="Picture 11" descr="luat-su-tu-van-hon-nhan-gia-dinh.jpg"/>
          <p:cNvPicPr>
            <a:picLocks noChangeAspect="1"/>
          </p:cNvPicPr>
          <p:nvPr/>
        </p:nvPicPr>
        <p:blipFill>
          <a:blip r:embed="rId6"/>
          <a:stretch>
            <a:fillRect/>
          </a:stretch>
        </p:blipFill>
        <p:spPr>
          <a:xfrm>
            <a:off x="0" y="3429000"/>
            <a:ext cx="9144000" cy="2057400"/>
          </a:xfrm>
          <a:prstGeom prst="rect">
            <a:avLst/>
          </a:prstGeom>
        </p:spPr>
      </p:pic>
      <p:sp>
        <p:nvSpPr>
          <p:cNvPr id="20" name="Action Button: Forward or Next 19">
            <a:hlinkClick r:id="rId7" action="ppaction://program" highlightClick="1"/>
          </p:cNvPr>
          <p:cNvSpPr/>
          <p:nvPr/>
        </p:nvSpPr>
        <p:spPr>
          <a:xfrm>
            <a:off x="838200" y="6705600"/>
            <a:ext cx="304800" cy="1524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8"/>
          <a:srcRect/>
          <a:stretch>
            <a:fillRect/>
          </a:stretch>
        </p:blipFill>
        <p:spPr bwMode="auto">
          <a:xfrm>
            <a:off x="228600" y="152400"/>
            <a:ext cx="1447800" cy="1828800"/>
          </a:xfrm>
          <a:prstGeom prst="rect">
            <a:avLst/>
          </a:prstGeom>
          <a:noFill/>
          <a:ln w="9525">
            <a:noFill/>
            <a:miter lim="800000"/>
            <a:headEnd/>
            <a:tailEnd/>
          </a:ln>
          <a:effectLst/>
        </p:spPr>
      </p:pic>
      <p:pic>
        <p:nvPicPr>
          <p:cNvPr id="1027" name="Picture 3" descr="C:\Users\Mr dung\Desktop\blhs-nho-jpg.jpg"/>
          <p:cNvPicPr>
            <a:picLocks noChangeAspect="1" noChangeArrowheads="1"/>
          </p:cNvPicPr>
          <p:nvPr/>
        </p:nvPicPr>
        <p:blipFill>
          <a:blip r:embed="rId9"/>
          <a:srcRect/>
          <a:stretch>
            <a:fillRect/>
          </a:stretch>
        </p:blipFill>
        <p:spPr bwMode="auto">
          <a:xfrm>
            <a:off x="7315200" y="18323"/>
            <a:ext cx="1816290" cy="2351187"/>
          </a:xfrm>
          <a:prstGeom prst="rect">
            <a:avLst/>
          </a:prstGeom>
          <a:noFill/>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childTnLst>
                          </p:cTn>
                        </p:par>
                        <p:par>
                          <p:cTn id="8" fill="hold">
                            <p:stCondLst>
                              <p:cond delay="0"/>
                            </p:stCondLst>
                            <p:childTnLst>
                              <p:par>
                                <p:cTn id="9" presetID="33" presetClass="emph" presetSubtype="0" repeatCount="indefinite" fill="remove" nodeType="afterEffect">
                                  <p:stCondLst>
                                    <p:cond delay="0"/>
                                  </p:stCondLst>
                                  <p:childTnLst>
                                    <p:animClr clrSpc="rgb" dir="cw">
                                      <p:cBhvr override="childStyle">
                                        <p:cTn id="10" dur="1500" accel="50000" autoRev="1" fill="hold" tmFilter="0, 0; .33333, 1; 1, 1">
                                          <p:stCondLst>
                                            <p:cond delay="0"/>
                                          </p:stCondLst>
                                        </p:cTn>
                                        <p:tgtEl>
                                          <p:spTgt spid="12"/>
                                        </p:tgtEl>
                                        <p:attrNameLst>
                                          <p:attrName>style.color</p:attrName>
                                        </p:attrNameLst>
                                      </p:cBhvr>
                                      <p:to>
                                        <a:schemeClr val="accent2"/>
                                      </p:to>
                                    </p:animClr>
                                    <p:animClr clrSpc="rgb" dir="cw">
                                      <p:cBhvr>
                                        <p:cTn id="11" dur="1500" accel="50000" autoRev="1" fill="hold" tmFilter="0, 0; .33333, 1; 1, 1">
                                          <p:stCondLst>
                                            <p:cond delay="0"/>
                                          </p:stCondLst>
                                        </p:cTn>
                                        <p:tgtEl>
                                          <p:spTgt spid="12"/>
                                        </p:tgtEl>
                                        <p:attrNameLst>
                                          <p:attrName>fillcolor</p:attrName>
                                        </p:attrNameLst>
                                      </p:cBhvr>
                                      <p:to>
                                        <a:schemeClr val="accent2"/>
                                      </p:to>
                                    </p:animClr>
                                    <p:set>
                                      <p:cBhvr>
                                        <p:cTn id="12" dur="3000" fill="hold"/>
                                        <p:tgtEl>
                                          <p:spTgt spid="12"/>
                                        </p:tgtEl>
                                        <p:attrNameLst>
                                          <p:attrName>fill.type</p:attrName>
                                        </p:attrNameLst>
                                      </p:cBhvr>
                                      <p:to>
                                        <p:strVal val="solid"/>
                                      </p:to>
                                    </p:set>
                                    <p:set>
                                      <p:cBhvr>
                                        <p:cTn id="13" dur="3000" fill="hold"/>
                                        <p:tgtEl>
                                          <p:spTgt spid="12"/>
                                        </p:tgtEl>
                                        <p:attrNameLst>
                                          <p:attrName>fill.on</p:attrName>
                                        </p:attrNameLst>
                                      </p:cBhvr>
                                      <p:to>
                                        <p:strVal val="true"/>
                                      </p:to>
                                    </p:set>
                                    <p:animScale>
                                      <p:cBhvr>
                                        <p:cTn id="14" dur="1500" accel="50000" autoRev="1" fill="hold" tmFilter="0, 0; .33333, 1; 1, 1">
                                          <p:stCondLst>
                                            <p:cond delay="0"/>
                                          </p:stCondLst>
                                        </p:cTn>
                                        <p:tgtEl>
                                          <p:spTgt spid="12"/>
                                        </p:tgtEl>
                                      </p:cBhvr>
                                      <p:from x="100000" y="100000"/>
                                      <p:to x="100000" y="140000"/>
                                    </p:animScale>
                                  </p:childTnLst>
                                </p:cTn>
                              </p:par>
                            </p:childTnLst>
                          </p:cTn>
                        </p:par>
                        <p:par>
                          <p:cTn id="15" fill="hold">
                            <p:stCondLst>
                              <p:cond delay="3000"/>
                            </p:stCondLst>
                            <p:childTnLst>
                              <p:par>
                                <p:cTn id="16" presetID="8" presetClass="entr" presetSubtype="16" repeatCount="indefinite" fill="hold" nodeType="after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diamond(in)">
                                      <p:cBhvr>
                                        <p:cTn id="18" dur="5000"/>
                                        <p:tgtEl>
                                          <p:spTgt spid="1026"/>
                                        </p:tgtEl>
                                      </p:cBhvr>
                                    </p:animEffect>
                                  </p:childTnLst>
                                </p:cTn>
                              </p:par>
                              <p:par>
                                <p:cTn id="19" presetID="8" presetClass="entr" presetSubtype="16" repeatCount="indefinite" fill="hold" nodeType="withEffect">
                                  <p:stCondLst>
                                    <p:cond delay="0"/>
                                  </p:stCondLst>
                                  <p:childTnLst>
                                    <p:set>
                                      <p:cBhvr>
                                        <p:cTn id="20" dur="1" fill="hold">
                                          <p:stCondLst>
                                            <p:cond delay="0"/>
                                          </p:stCondLst>
                                        </p:cTn>
                                        <p:tgtEl>
                                          <p:spTgt spid="1027"/>
                                        </p:tgtEl>
                                        <p:attrNameLst>
                                          <p:attrName>style.visibility</p:attrName>
                                        </p:attrNameLst>
                                      </p:cBhvr>
                                      <p:to>
                                        <p:strVal val="visible"/>
                                      </p:to>
                                    </p:set>
                                    <p:animEffect transition="in" filter="diamond(in)">
                                      <p:cBhvr>
                                        <p:cTn id="21" dur="5000"/>
                                        <p:tgtEl>
                                          <p:spTgt spid="1027"/>
                                        </p:tgtEl>
                                      </p:cBhvr>
                                    </p:animEffect>
                                  </p:childTnLst>
                                </p:cTn>
                              </p:par>
                            </p:childTnLst>
                          </p:cTn>
                        </p:par>
                        <p:par>
                          <p:cTn id="22" fill="hold">
                            <p:stCondLst>
                              <p:cond delay="8000"/>
                            </p:stCondLst>
                            <p:childTnLst>
                              <p:par>
                                <p:cTn id="23" presetID="20" presetClass="emph" presetSubtype="0" repeatCount="indefinite" fill="hold" grpId="0" nodeType="afterEffect">
                                  <p:stCondLst>
                                    <p:cond delay="0"/>
                                  </p:stCondLst>
                                  <p:iterate type="lt">
                                    <p:tmPct val="10000"/>
                                  </p:iterate>
                                  <p:childTnLst>
                                    <p:set>
                                      <p:cBhvr override="childStyle">
                                        <p:cTn id="24" dur="500" autoRev="1" fill="hold"/>
                                        <p:tgtEl>
                                          <p:spTgt spid="7"/>
                                        </p:tgtEl>
                                        <p:attrNameLst>
                                          <p:attrName>style.color</p:attrName>
                                        </p:attrNameLst>
                                      </p:cBhvr>
                                      <p:to>
                                        <p:clrVal>
                                          <a:srgbClr val="E2F816"/>
                                        </p:clrVal>
                                      </p:to>
                                    </p:set>
                                    <p:set>
                                      <p:cBhvr>
                                        <p:cTn id="25" dur="500" autoRev="1" fill="hold"/>
                                        <p:tgtEl>
                                          <p:spTgt spid="7"/>
                                        </p:tgtEl>
                                        <p:attrNameLst>
                                          <p:attrName>fillcolor</p:attrName>
                                        </p:attrNameLst>
                                      </p:cBhvr>
                                      <p:to>
                                        <p:clrVal>
                                          <a:srgbClr val="E2F816"/>
                                        </p:clrVal>
                                      </p:to>
                                    </p:set>
                                    <p:set>
                                      <p:cBhvr>
                                        <p:cTn id="26" dur="500" autoRev="1" fill="hold"/>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24600"/>
            <a:ext cx="2133600" cy="365125"/>
          </a:xfrm>
        </p:spPr>
        <p:txBody>
          <a:bodyPr/>
          <a:lstStyle/>
          <a:p>
            <a:fld id="{C818F5AA-D029-4C01-8FD0-A4A0A4CECEC0}" type="datetime1">
              <a:rPr lang="vi-VN" smtClean="0"/>
              <a:pPr/>
              <a:t>26/05/2022</a:t>
            </a:fld>
            <a:endParaRPr lang="en-US" dirty="0"/>
          </a:p>
        </p:txBody>
      </p:sp>
      <p:pic>
        <p:nvPicPr>
          <p:cNvPr id="1026" name="Picture 1"/>
          <p:cNvPicPr>
            <a:picLocks noChangeAspect="1" noChangeArrowheads="1"/>
          </p:cNvPicPr>
          <p:nvPr/>
        </p:nvPicPr>
        <p:blipFill>
          <a:blip r:embed="rId3"/>
          <a:srcRect/>
          <a:stretch>
            <a:fillRect/>
          </a:stretch>
        </p:blipFill>
        <p:spPr bwMode="auto">
          <a:xfrm>
            <a:off x="0" y="1"/>
            <a:ext cx="9144000" cy="838200"/>
          </a:xfrm>
          <a:prstGeom prst="rect">
            <a:avLst/>
          </a:prstGeom>
          <a:noFill/>
          <a:ln w="9525">
            <a:noFill/>
            <a:miter lim="800000"/>
            <a:headEnd/>
            <a:tailEnd/>
          </a:ln>
        </p:spPr>
      </p:pic>
      <p:sp>
        <p:nvSpPr>
          <p:cNvPr id="7" name="TextBox 6"/>
          <p:cNvSpPr txBox="1"/>
          <p:nvPr/>
        </p:nvSpPr>
        <p:spPr>
          <a:xfrm>
            <a:off x="0" y="838200"/>
            <a:ext cx="9144000" cy="3754874"/>
          </a:xfrm>
          <a:prstGeom prst="rect">
            <a:avLst/>
          </a:prstGeom>
          <a:noFill/>
        </p:spPr>
        <p:txBody>
          <a:bodyPr wrap="square" rtlCol="0">
            <a:spAutoFit/>
          </a:bodyPr>
          <a:lstStyle/>
          <a:p>
            <a:pPr marL="400050" indent="-400050"/>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Ổn</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định</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lớp</a:t>
            </a:r>
            <a:r>
              <a:rPr lang="en-US" sz="2600" b="1" dirty="0" smtClean="0">
                <a:solidFill>
                  <a:srgbClr val="FF0000"/>
                </a:solidFill>
                <a:latin typeface="Times New Roman" pitchFamily="18" charset="0"/>
                <a:cs typeface="Times New Roman" pitchFamily="18" charset="0"/>
              </a:rPr>
              <a:t>:</a:t>
            </a:r>
          </a:p>
          <a:p>
            <a:pPr marL="400050" indent="-400050"/>
            <a:r>
              <a:rPr lang="en-US" sz="2600" b="1" dirty="0" smtClean="0">
                <a:latin typeface="Times New Roman" pitchFamily="18" charset="0"/>
                <a:cs typeface="Times New Roman" pitchFamily="18" charset="0"/>
              </a:rPr>
              <a:t>	1. </a:t>
            </a:r>
            <a:r>
              <a:rPr lang="en-US" sz="2600" b="1" dirty="0" err="1" smtClean="0">
                <a:latin typeface="Times New Roman" pitchFamily="18" charset="0"/>
                <a:cs typeface="Times New Roman" pitchFamily="18" charset="0"/>
              </a:rPr>
              <a:t>Vắng</a:t>
            </a:r>
            <a:r>
              <a:rPr lang="en-US" sz="2600" b="1" dirty="0" smtClean="0">
                <a:latin typeface="Times New Roman" pitchFamily="18" charset="0"/>
                <a:cs typeface="Times New Roman" pitchFamily="18" charset="0"/>
              </a:rPr>
              <a:t>: …..  </a:t>
            </a:r>
            <a:r>
              <a:rPr lang="en-US" sz="2600" b="1" dirty="0" err="1" smtClean="0">
                <a:latin typeface="Times New Roman" pitchFamily="18" charset="0"/>
                <a:cs typeface="Times New Roman" pitchFamily="18" charset="0"/>
              </a:rPr>
              <a:t>Tên</a:t>
            </a:r>
            <a:r>
              <a:rPr lang="en-US" sz="2600" b="1" dirty="0" smtClean="0">
                <a:latin typeface="Times New Roman" pitchFamily="18" charset="0"/>
                <a:cs typeface="Times New Roman" pitchFamily="18" charset="0"/>
              </a:rPr>
              <a:t>: …………………………………….</a:t>
            </a:r>
          </a:p>
          <a:p>
            <a:pPr marL="400050" indent="-400050"/>
            <a:r>
              <a:rPr lang="en-US" sz="2600" b="1" dirty="0" smtClean="0">
                <a:latin typeface="Times New Roman" pitchFamily="18" charset="0"/>
                <a:cs typeface="Times New Roman" pitchFamily="18" charset="0"/>
              </a:rPr>
              <a:t>	2. </a:t>
            </a:r>
            <a:r>
              <a:rPr lang="en-US" sz="2600" b="1" dirty="0" err="1" smtClean="0">
                <a:latin typeface="Times New Roman" pitchFamily="18" charset="0"/>
                <a:cs typeface="Times New Roman" pitchFamily="18" charset="0"/>
              </a:rPr>
              <a:t>Nội</a:t>
            </a:r>
            <a:r>
              <a:rPr lang="en-US" sz="2600" b="1" dirty="0" smtClean="0">
                <a:latin typeface="Times New Roman" pitchFamily="18" charset="0"/>
                <a:cs typeface="Times New Roman" pitchFamily="18" charset="0"/>
              </a:rPr>
              <a:t> dung </a:t>
            </a:r>
            <a:r>
              <a:rPr lang="en-US" sz="2600" b="1" dirty="0" err="1" smtClean="0">
                <a:latin typeface="Times New Roman" pitchFamily="18" charset="0"/>
                <a:cs typeface="Times New Roman" pitchFamily="18" charset="0"/>
              </a:rPr>
              <a:t>nhắc</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nhở</a:t>
            </a:r>
            <a:r>
              <a:rPr lang="en-US" sz="2600" b="1" dirty="0" smtClean="0">
                <a:latin typeface="Times New Roman" pitchFamily="18" charset="0"/>
                <a:cs typeface="Times New Roman" pitchFamily="18" charset="0"/>
              </a:rPr>
              <a:t>:</a:t>
            </a:r>
          </a:p>
          <a:p>
            <a:pPr marL="400050" indent="-400050"/>
            <a:r>
              <a:rPr lang="en-US" sz="2600" b="1" dirty="0" smtClean="0">
                <a:latin typeface="Times New Roman" pitchFamily="18" charset="0"/>
                <a:cs typeface="Times New Roman" pitchFamily="18" charset="0"/>
              </a:rPr>
              <a:t>	    - </a:t>
            </a:r>
            <a:r>
              <a:rPr lang="en-US" sz="2600" b="1" dirty="0" err="1" smtClean="0">
                <a:latin typeface="Times New Roman" pitchFamily="18" charset="0"/>
                <a:cs typeface="Times New Roman" pitchFamily="18" charset="0"/>
              </a:rPr>
              <a:t>Yêu</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cầu</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các</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em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không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làm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việc</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riêng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suốt</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thời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gian</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thầy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giảng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bài</a:t>
            </a:r>
            <a:r>
              <a:rPr lang="en-US" sz="2600" b="1" smtClean="0">
                <a:latin typeface="Times New Roman" pitchFamily="18" charset="0"/>
                <a:cs typeface="Times New Roman" pitchFamily="18" charset="0"/>
              </a:rPr>
              <a:t>…</a:t>
            </a:r>
            <a:endParaRPr lang="en-US" sz="2600" b="1" dirty="0" smtClean="0">
              <a:latin typeface="Times New Roman" pitchFamily="18" charset="0"/>
              <a:cs typeface="Times New Roman" pitchFamily="18" charset="0"/>
            </a:endParaRPr>
          </a:p>
          <a:p>
            <a:pPr marL="400050" indent="-400050"/>
            <a:r>
              <a:rPr lang="en-US" sz="2600" b="1" dirty="0" smtClean="0">
                <a:solidFill>
                  <a:srgbClr val="FF0000"/>
                </a:solidFill>
                <a:latin typeface="Times New Roman" pitchFamily="18" charset="0"/>
                <a:cs typeface="Times New Roman" pitchFamily="18" charset="0"/>
              </a:rPr>
              <a:t>I. KIỂM TRA BÀI CŨ:</a:t>
            </a:r>
          </a:p>
          <a:p>
            <a:pPr marL="400050" indent="-400050"/>
            <a:endParaRPr lang="en-US" sz="3200" b="1" dirty="0" smtClean="0">
              <a:latin typeface="Times New Roman" pitchFamily="18" charset="0"/>
              <a:cs typeface="Times New Roman" pitchFamily="18" charset="0"/>
            </a:endParaRPr>
          </a:p>
          <a:p>
            <a:pPr marL="400050" indent="-400050"/>
            <a:endParaRPr lang="en-US" sz="3200" b="1" dirty="0" smtClean="0">
              <a:latin typeface="Times New Roman" pitchFamily="18" charset="0"/>
              <a:cs typeface="Times New Roman" pitchFamily="18" charset="0"/>
            </a:endParaRPr>
          </a:p>
          <a:p>
            <a:pPr marL="400050" indent="-400050"/>
            <a:r>
              <a:rPr lang="en-US" dirty="0" smtClean="0">
                <a:latin typeface="Times New Roman" pitchFamily="18" charset="0"/>
                <a:cs typeface="Times New Roman" pitchFamily="18" charset="0"/>
              </a:rPr>
              <a:t>	</a:t>
            </a:r>
          </a:p>
        </p:txBody>
      </p:sp>
      <p:sp>
        <p:nvSpPr>
          <p:cNvPr id="8" name="Oval 7"/>
          <p:cNvSpPr/>
          <p:nvPr/>
        </p:nvSpPr>
        <p:spPr>
          <a:xfrm>
            <a:off x="3810000" y="2514600"/>
            <a:ext cx="685800" cy="762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FF00"/>
                </a:solidFill>
                <a:latin typeface="Times New Roman" pitchFamily="18" charset="0"/>
                <a:cs typeface="Times New Roman" pitchFamily="18" charset="0"/>
              </a:rPr>
              <a:t>1</a:t>
            </a:r>
            <a:endParaRPr lang="en-US" sz="3000" b="1" dirty="0">
              <a:solidFill>
                <a:srgbClr val="FFFF00"/>
              </a:solidFill>
              <a:latin typeface="Times New Roman" pitchFamily="18" charset="0"/>
              <a:cs typeface="Times New Roman" pitchFamily="18" charset="0"/>
            </a:endParaRPr>
          </a:p>
        </p:txBody>
      </p:sp>
      <p:sp>
        <p:nvSpPr>
          <p:cNvPr id="9" name="Oval 8"/>
          <p:cNvSpPr/>
          <p:nvPr/>
        </p:nvSpPr>
        <p:spPr>
          <a:xfrm>
            <a:off x="4800600" y="2514600"/>
            <a:ext cx="685800" cy="762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FF00"/>
                </a:solidFill>
                <a:latin typeface="Times New Roman" pitchFamily="18" charset="0"/>
                <a:cs typeface="Times New Roman" pitchFamily="18" charset="0"/>
              </a:rPr>
              <a:t>2</a:t>
            </a:r>
            <a:endParaRPr lang="en-US" sz="3000" b="1" dirty="0">
              <a:solidFill>
                <a:srgbClr val="FFFF00"/>
              </a:solidFill>
              <a:latin typeface="Times New Roman" pitchFamily="18" charset="0"/>
              <a:cs typeface="Times New Roman" pitchFamily="18" charset="0"/>
            </a:endParaRPr>
          </a:p>
        </p:txBody>
      </p:sp>
      <p:sp>
        <p:nvSpPr>
          <p:cNvPr id="11" name="TextBox 10"/>
          <p:cNvSpPr txBox="1"/>
          <p:nvPr/>
        </p:nvSpPr>
        <p:spPr>
          <a:xfrm>
            <a:off x="0" y="3352800"/>
            <a:ext cx="9144000" cy="3061633"/>
          </a:xfrm>
          <a:prstGeom prst="rect">
            <a:avLst/>
          </a:prstGeom>
          <a:solidFill>
            <a:schemeClr val="bg1"/>
          </a:solidFill>
        </p:spPr>
        <p:txBody>
          <a:bodyPr wrap="square" rtlCol="0">
            <a:spAutoFit/>
          </a:bodyPr>
          <a:lstStyle/>
          <a:p>
            <a:r>
              <a:rPr lang="en-US" sz="2800" b="1" dirty="0" err="1" smtClean="0">
                <a:latin typeface="Times New Roman" pitchFamily="18" charset="0"/>
                <a:cs typeface="Times New Roman" pitchFamily="18" charset="0"/>
              </a:rPr>
              <a:t>Anh</a:t>
            </a:r>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chị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hãy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đâu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câu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đáp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đúng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a:t>
            </a:r>
          </a:p>
          <a:p>
            <a:endParaRPr lang="en-US" sz="2000" b="1" dirty="0" smtClean="0">
              <a:solidFill>
                <a:srgbClr val="FF0000"/>
              </a:solidFill>
              <a:latin typeface="Times New Roman" pitchFamily="18" charset="0"/>
              <a:cs typeface="Times New Roman" pitchFamily="18" charset="0"/>
            </a:endParaRPr>
          </a:p>
          <a:p>
            <a:endParaRPr lang="en-US" sz="2000" b="1" dirty="0" smtClean="0">
              <a:solidFill>
                <a:srgbClr val="FF0000"/>
              </a:solidFill>
              <a:latin typeface="Times New Roman" pitchFamily="18" charset="0"/>
              <a:cs typeface="Times New Roman" pitchFamily="18" charset="0"/>
            </a:endParaRPr>
          </a:p>
          <a:p>
            <a:endParaRPr lang="en-US" sz="2000" b="1" dirty="0" smtClean="0">
              <a:solidFill>
                <a:srgbClr val="FF0000"/>
              </a:solidFill>
              <a:latin typeface="Times New Roman" pitchFamily="18" charset="0"/>
              <a:cs typeface="Times New Roman" pitchFamily="18" charset="0"/>
            </a:endParaRPr>
          </a:p>
          <a:p>
            <a:endParaRPr lang="en-US" sz="2000" b="1" dirty="0" smtClean="0">
              <a:solidFill>
                <a:srgbClr val="FF0000"/>
              </a:solidFill>
              <a:latin typeface="Times New Roman" pitchFamily="18" charset="0"/>
              <a:cs typeface="Times New Roman" pitchFamily="18" charset="0"/>
            </a:endParaRPr>
          </a:p>
          <a:p>
            <a:endParaRPr lang="en-US" sz="2000" b="1" dirty="0" smtClean="0">
              <a:solidFill>
                <a:srgbClr val="FF0000"/>
              </a:solidFill>
              <a:latin typeface="Times New Roman" pitchFamily="18" charset="0"/>
              <a:cs typeface="Times New Roman" pitchFamily="18" charset="0"/>
            </a:endParaRPr>
          </a:p>
          <a:p>
            <a:endParaRPr lang="en-US" sz="2000" b="1" dirty="0" smtClean="0">
              <a:solidFill>
                <a:srgbClr val="FF0000"/>
              </a:solidFill>
              <a:latin typeface="Times New Roman" pitchFamily="18" charset="0"/>
              <a:cs typeface="Times New Roman" pitchFamily="18" charset="0"/>
            </a:endParaRPr>
          </a:p>
          <a:p>
            <a:endParaRPr lang="en-US" sz="2000" b="1" dirty="0" smtClean="0">
              <a:solidFill>
                <a:srgbClr val="FF0000"/>
              </a:solidFill>
              <a:latin typeface="Times New Roman" pitchFamily="18" charset="0"/>
              <a:cs typeface="Times New Roman" pitchFamily="18" charset="0"/>
            </a:endParaRPr>
          </a:p>
          <a:p>
            <a:endParaRPr lang="en-US" sz="2000" b="1" dirty="0" smtClean="0">
              <a:solidFill>
                <a:srgbClr val="FF0000"/>
              </a:solidFill>
              <a:latin typeface="Times New Roman" pitchFamily="18" charset="0"/>
              <a:cs typeface="Times New Roman" pitchFamily="18" charset="0"/>
            </a:endParaRPr>
          </a:p>
        </p:txBody>
      </p:sp>
      <p:sp>
        <p:nvSpPr>
          <p:cNvPr id="12" name="Rectangle 11"/>
          <p:cNvSpPr/>
          <p:nvPr/>
        </p:nvSpPr>
        <p:spPr>
          <a:xfrm>
            <a:off x="3810000" y="6019800"/>
            <a:ext cx="1752600" cy="3810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solidFill>
                  <a:srgbClr val="FF0000"/>
                </a:solidFill>
                <a:latin typeface="Times New Roman" pitchFamily="18" charset="0"/>
                <a:cs typeface="Times New Roman" pitchFamily="18" charset="0"/>
              </a:rPr>
              <a:t>Đáp</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án</a:t>
            </a:r>
            <a:endParaRPr lang="en-US" sz="2800" b="1" dirty="0">
              <a:solidFill>
                <a:srgbClr val="FF0000"/>
              </a:solidFill>
              <a:latin typeface="Times New Roman" pitchFamily="18" charset="0"/>
              <a:cs typeface="Times New Roman" pitchFamily="18" charset="0"/>
            </a:endParaRPr>
          </a:p>
        </p:txBody>
      </p:sp>
      <p:sp>
        <p:nvSpPr>
          <p:cNvPr id="14" name="Rectangle 13"/>
          <p:cNvSpPr/>
          <p:nvPr/>
        </p:nvSpPr>
        <p:spPr>
          <a:xfrm>
            <a:off x="0" y="3352800"/>
            <a:ext cx="9144000" cy="533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solidFill>
                  <a:schemeClr val="tx1"/>
                </a:solidFill>
                <a:latin typeface="Times New Roman" pitchFamily="18" charset="0"/>
                <a:cs typeface="Times New Roman" pitchFamily="18" charset="0"/>
              </a:rPr>
              <a:t>Đáp</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án</a:t>
            </a:r>
            <a:endParaRPr lang="en-US" sz="2800" b="1" dirty="0">
              <a:solidFill>
                <a:schemeClr val="tx1"/>
              </a:solidFill>
              <a:latin typeface="Times New Roman" pitchFamily="18" charset="0"/>
              <a:cs typeface="Times New Roman" pitchFamily="18" charset="0"/>
            </a:endParaRPr>
          </a:p>
        </p:txBody>
      </p:sp>
      <p:sp>
        <p:nvSpPr>
          <p:cNvPr id="15" name="Rectangle 14"/>
          <p:cNvSpPr/>
          <p:nvPr/>
        </p:nvSpPr>
        <p:spPr>
          <a:xfrm>
            <a:off x="0" y="3886200"/>
            <a:ext cx="9144000" cy="5334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r>
              <a:rPr lang="en-US" sz="2000" b="1" dirty="0" smtClean="0">
                <a:latin typeface="Times New Roman" pitchFamily="18" charset="0"/>
                <a:cs typeface="Times New Roman" pitchFamily="18" charset="0"/>
              </a:rPr>
              <a:t>a. </a:t>
            </a:r>
            <a:r>
              <a:rPr lang="en-US" sz="2000" b="1" dirty="0" err="1" smtClean="0">
                <a:latin typeface="Times New Roman" pitchFamily="18" charset="0"/>
                <a:cs typeface="Times New Roman" pitchFamily="18" charset="0"/>
              </a:rPr>
              <a:t>Mức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phạt</a:t>
            </a:r>
            <a:r>
              <a:rPr lang="en-US" sz="2000" b="1" dirty="0" smtClean="0">
                <a:latin typeface="Times New Roman" pitchFamily="18" charset="0"/>
                <a:cs typeface="Times New Roman" pitchFamily="18" charset="0"/>
              </a:rPr>
              <a:t> vi </a:t>
            </a:r>
            <a:r>
              <a:rPr lang="en-US" sz="2000" b="1" dirty="0" err="1" smtClean="0">
                <a:latin typeface="Times New Roman" pitchFamily="18" charset="0"/>
                <a:cs typeface="Times New Roman" pitchFamily="18" charset="0"/>
              </a:rPr>
              <a:t>phạm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hành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chính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đối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với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cá</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nhân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từ</a:t>
            </a:r>
            <a:r>
              <a:rPr lang="en-US" sz="2000" b="1" dirty="0" smtClean="0">
                <a:latin typeface="Times New Roman" pitchFamily="18" charset="0"/>
                <a:cs typeface="Times New Roman" pitchFamily="18" charset="0"/>
              </a:rPr>
              <a:t> 50.000đ – 500.000.000 </a:t>
            </a:r>
            <a:r>
              <a:rPr lang="en-US" sz="2000" b="1" dirty="0" err="1" smtClean="0">
                <a:latin typeface="Times New Roman" pitchFamily="18" charset="0"/>
                <a:cs typeface="Times New Roman" pitchFamily="18" charset="0"/>
              </a:rPr>
              <a:t>triệu</a:t>
            </a:r>
            <a:endParaRPr lang="en-US" sz="2000" b="1" dirty="0" smtClean="0">
              <a:latin typeface="Times New Roman" pitchFamily="18" charset="0"/>
              <a:cs typeface="Times New Roman" pitchFamily="18" charset="0"/>
            </a:endParaRPr>
          </a:p>
        </p:txBody>
      </p:sp>
      <p:sp>
        <p:nvSpPr>
          <p:cNvPr id="16" name="Rectangle 15"/>
          <p:cNvSpPr/>
          <p:nvPr/>
        </p:nvSpPr>
        <p:spPr>
          <a:xfrm>
            <a:off x="0" y="4419600"/>
            <a:ext cx="9144000" cy="533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smtClean="0">
              <a:latin typeface="Times New Roman" pitchFamily="18" charset="0"/>
              <a:cs typeface="Times New Roman" pitchFamily="18" charset="0"/>
            </a:endParaRPr>
          </a:p>
          <a:p>
            <a:r>
              <a:rPr lang="en-US" sz="2000" b="1" dirty="0" smtClean="0">
                <a:latin typeface="Times New Roman" pitchFamily="18" charset="0"/>
                <a:cs typeface="Times New Roman" pitchFamily="18" charset="0"/>
              </a:rPr>
              <a:t>b. </a:t>
            </a:r>
            <a:r>
              <a:rPr lang="en-US" sz="2000" b="1" dirty="0" err="1" smtClean="0">
                <a:latin typeface="Times New Roman" pitchFamily="18" charset="0"/>
                <a:cs typeface="Times New Roman" pitchFamily="18" charset="0"/>
              </a:rPr>
              <a:t>Mức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phạt</a:t>
            </a:r>
            <a:r>
              <a:rPr lang="en-US" sz="2000" b="1" dirty="0" smtClean="0">
                <a:latin typeface="Times New Roman" pitchFamily="18" charset="0"/>
                <a:cs typeface="Times New Roman" pitchFamily="18" charset="0"/>
              </a:rPr>
              <a:t> vi </a:t>
            </a:r>
            <a:r>
              <a:rPr lang="en-US" sz="2000" b="1" dirty="0" err="1" smtClean="0">
                <a:latin typeface="Times New Roman" pitchFamily="18" charset="0"/>
                <a:cs typeface="Times New Roman" pitchFamily="18" charset="0"/>
              </a:rPr>
              <a:t>phạm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hành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chính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đối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với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cá</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nhân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từ</a:t>
            </a:r>
            <a:r>
              <a:rPr lang="en-US" sz="2000" b="1" dirty="0" smtClean="0">
                <a:latin typeface="Times New Roman" pitchFamily="18" charset="0"/>
                <a:cs typeface="Times New Roman" pitchFamily="18" charset="0"/>
              </a:rPr>
              <a:t> 100.000đ – 1 </a:t>
            </a:r>
            <a:r>
              <a:rPr lang="en-US" sz="2000" b="1" dirty="0" err="1" smtClean="0">
                <a:latin typeface="Times New Roman" pitchFamily="18" charset="0"/>
                <a:cs typeface="Times New Roman" pitchFamily="18" charset="0"/>
              </a:rPr>
              <a:t>tỷ</a:t>
            </a:r>
            <a:endParaRPr lang="en-US" sz="2000" b="1" dirty="0" smtClean="0">
              <a:latin typeface="Times New Roman" pitchFamily="18" charset="0"/>
              <a:cs typeface="Times New Roman" pitchFamily="18" charset="0"/>
            </a:endParaRPr>
          </a:p>
          <a:p>
            <a:pPr algn="ctr"/>
            <a:endParaRPr lang="en-US" sz="2800" b="1" dirty="0">
              <a:latin typeface="Times New Roman" pitchFamily="18" charset="0"/>
              <a:cs typeface="Times New Roman" pitchFamily="18" charset="0"/>
            </a:endParaRPr>
          </a:p>
        </p:txBody>
      </p:sp>
      <p:sp>
        <p:nvSpPr>
          <p:cNvPr id="17" name="Rectangle 16"/>
          <p:cNvSpPr/>
          <p:nvPr/>
        </p:nvSpPr>
        <p:spPr>
          <a:xfrm>
            <a:off x="0" y="4953000"/>
            <a:ext cx="9144000" cy="5334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latin typeface="Times New Roman" pitchFamily="18" charset="0"/>
              <a:cs typeface="Times New Roman" pitchFamily="18" charset="0"/>
            </a:endParaRPr>
          </a:p>
          <a:p>
            <a:r>
              <a:rPr lang="en-US" sz="2000" b="1" dirty="0" smtClean="0">
                <a:latin typeface="Times New Roman" pitchFamily="18" charset="0"/>
                <a:cs typeface="Times New Roman" pitchFamily="18" charset="0"/>
              </a:rPr>
              <a:t>c. </a:t>
            </a:r>
            <a:r>
              <a:rPr lang="en-US" sz="2000" b="1" dirty="0" err="1" smtClean="0">
                <a:latin typeface="Times New Roman" pitchFamily="18" charset="0"/>
                <a:cs typeface="Times New Roman" pitchFamily="18" charset="0"/>
              </a:rPr>
              <a:t>Mức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phạt</a:t>
            </a:r>
            <a:r>
              <a:rPr lang="en-US" sz="2000" b="1" dirty="0" smtClean="0">
                <a:latin typeface="Times New Roman" pitchFamily="18" charset="0"/>
                <a:cs typeface="Times New Roman" pitchFamily="18" charset="0"/>
              </a:rPr>
              <a:t> vi </a:t>
            </a:r>
            <a:r>
              <a:rPr lang="en-US" sz="2000" b="1" dirty="0" err="1" smtClean="0">
                <a:latin typeface="Times New Roman" pitchFamily="18" charset="0"/>
                <a:cs typeface="Times New Roman" pitchFamily="18" charset="0"/>
              </a:rPr>
              <a:t>phạm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hành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chính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đối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với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pháp</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nhân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từ</a:t>
            </a:r>
            <a:r>
              <a:rPr lang="en-US" sz="2000" b="1" dirty="0" smtClean="0">
                <a:latin typeface="Times New Roman" pitchFamily="18" charset="0"/>
                <a:cs typeface="Times New Roman" pitchFamily="18" charset="0"/>
              </a:rPr>
              <a:t> 50.000đ – 2 </a:t>
            </a:r>
            <a:r>
              <a:rPr lang="en-US" sz="2000" b="1" dirty="0" err="1" smtClean="0">
                <a:latin typeface="Times New Roman" pitchFamily="18" charset="0"/>
                <a:cs typeface="Times New Roman" pitchFamily="18" charset="0"/>
              </a:rPr>
              <a:t>tỷ</a:t>
            </a:r>
            <a:endParaRPr lang="en-US" sz="2000" b="1" dirty="0" smtClean="0">
              <a:latin typeface="Times New Roman" pitchFamily="18" charset="0"/>
              <a:cs typeface="Times New Roman" pitchFamily="18" charset="0"/>
            </a:endParaRPr>
          </a:p>
          <a:p>
            <a:endParaRPr lang="en-US" sz="2800" b="1" dirty="0">
              <a:latin typeface="Times New Roman" pitchFamily="18" charset="0"/>
              <a:cs typeface="Times New Roman" pitchFamily="18" charset="0"/>
            </a:endParaRPr>
          </a:p>
        </p:txBody>
      </p:sp>
      <p:sp>
        <p:nvSpPr>
          <p:cNvPr id="18" name="Rectangle 17"/>
          <p:cNvSpPr/>
          <p:nvPr/>
        </p:nvSpPr>
        <p:spPr>
          <a:xfrm>
            <a:off x="0" y="5486400"/>
            <a:ext cx="9144000" cy="533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itchFamily="18" charset="0"/>
                <a:cs typeface="Times New Roman" pitchFamily="18" charset="0"/>
              </a:rPr>
              <a:t>d. </a:t>
            </a:r>
            <a:r>
              <a:rPr lang="en-US" sz="2000" b="1" dirty="0" err="1" smtClean="0">
                <a:latin typeface="Times New Roman" pitchFamily="18" charset="0"/>
                <a:cs typeface="Times New Roman" pitchFamily="18" charset="0"/>
              </a:rPr>
              <a:t>Mức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phạt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hành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chính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đối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với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cá</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nhân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thấp</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nhất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là</a:t>
            </a:r>
            <a:r>
              <a:rPr lang="en-US" sz="2000" b="1" dirty="0" smtClean="0">
                <a:latin typeface="Times New Roman" pitchFamily="18" charset="0"/>
                <a:cs typeface="Times New Roman" pitchFamily="18" charset="0"/>
              </a:rPr>
              <a:t> 50.000 </a:t>
            </a:r>
            <a:r>
              <a:rPr lang="en-US" sz="2000" b="1" dirty="0" err="1" smtClean="0">
                <a:latin typeface="Times New Roman" pitchFamily="18" charset="0"/>
                <a:cs typeface="Times New Roman" pitchFamily="18" charset="0"/>
              </a:rPr>
              <a:t>ngàn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đồng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cao</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nhất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là</a:t>
            </a:r>
            <a:r>
              <a:rPr lang="en-US" sz="2000" b="1" dirty="0" smtClean="0">
                <a:latin typeface="Times New Roman" pitchFamily="18" charset="0"/>
                <a:cs typeface="Times New Roman" pitchFamily="18" charset="0"/>
              </a:rPr>
              <a:t>                 	1 </a:t>
            </a:r>
            <a:r>
              <a:rPr lang="en-US" sz="2000" b="1" dirty="0" err="1" smtClean="0">
                <a:latin typeface="Times New Roman" pitchFamily="18" charset="0"/>
                <a:cs typeface="Times New Roman" pitchFamily="18" charset="0"/>
              </a:rPr>
              <a:t>tỷ</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đồng</a:t>
            </a:r>
            <a:r>
              <a:rPr lang="en-US"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p:txBody>
      </p:sp>
      <p:sp>
        <p:nvSpPr>
          <p:cNvPr id="20" name="TextBox 19"/>
          <p:cNvSpPr txBox="1"/>
          <p:nvPr/>
        </p:nvSpPr>
        <p:spPr>
          <a:xfrm>
            <a:off x="0" y="3352800"/>
            <a:ext cx="9144000" cy="2215991"/>
          </a:xfrm>
          <a:prstGeom prst="rect">
            <a:avLst/>
          </a:prstGeom>
          <a:solidFill>
            <a:srgbClr val="00B0F0"/>
          </a:solidFill>
        </p:spPr>
        <p:txBody>
          <a:bodyPr wrap="square" rtlCol="0">
            <a:spAutoFit/>
          </a:bodyPr>
          <a:lstStyle/>
          <a:p>
            <a:r>
              <a:rPr lang="en-US" sz="2000" b="1" dirty="0" smtClean="0">
                <a:solidFill>
                  <a:srgbClr val="1C0DE3"/>
                </a:solidFill>
                <a:latin typeface="Times New Roman" pitchFamily="18" charset="0"/>
                <a:cs typeface="Times New Roman" pitchFamily="18" charset="0"/>
              </a:rPr>
              <a:t>2. </a:t>
            </a:r>
            <a:r>
              <a:rPr lang="en-US" sz="2000" b="1" dirty="0" err="1" smtClean="0">
                <a:solidFill>
                  <a:srgbClr val="1C0DE3"/>
                </a:solidFill>
                <a:latin typeface="Times New Roman" pitchFamily="18" charset="0"/>
                <a:cs typeface="Times New Roman" pitchFamily="18" charset="0"/>
              </a:rPr>
              <a:t>Anh</a:t>
            </a:r>
            <a:r>
              <a:rPr lang="en-US" sz="2000" b="1" dirty="0" smtClean="0">
                <a:solidFill>
                  <a:srgbClr val="1C0DE3"/>
                </a:solidFill>
                <a:latin typeface="Times New Roman" pitchFamily="18" charset="0"/>
                <a:cs typeface="Times New Roman" pitchFamily="18" charset="0"/>
              </a:rPr>
              <a:t>/</a:t>
            </a:r>
            <a:r>
              <a:rPr lang="en-US" sz="2000" b="1" dirty="0" err="1" smtClean="0">
                <a:solidFill>
                  <a:srgbClr val="1C0DE3"/>
                </a:solidFill>
                <a:latin typeface="Times New Roman" pitchFamily="18" charset="0"/>
                <a:cs typeface="Times New Roman" pitchFamily="18" charset="0"/>
              </a:rPr>
              <a:t>chị</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hãy</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trả</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lời</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câu</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nhận</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định</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dưới</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đây</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đúng</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sai</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và</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giải</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thích</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ngắn</a:t>
            </a:r>
            <a:r>
              <a:rPr lang="en-US" sz="2000" b="1" dirty="0" smtClean="0">
                <a:solidFill>
                  <a:srgbClr val="1C0DE3"/>
                </a:solidFill>
                <a:latin typeface="Times New Roman" pitchFamily="18" charset="0"/>
                <a:cs typeface="Times New Roman" pitchFamily="18" charset="0"/>
              </a:rPr>
              <a:t> </a:t>
            </a:r>
            <a:r>
              <a:rPr lang="en-US" sz="2000" b="1" dirty="0" err="1" smtClean="0">
                <a:solidFill>
                  <a:srgbClr val="1C0DE3"/>
                </a:solidFill>
                <a:latin typeface="Times New Roman" pitchFamily="18" charset="0"/>
                <a:cs typeface="Times New Roman" pitchFamily="18" charset="0"/>
              </a:rPr>
              <a:t>gọn</a:t>
            </a:r>
            <a:r>
              <a:rPr lang="en-US" sz="2000" b="1" dirty="0" smtClean="0">
                <a:solidFill>
                  <a:srgbClr val="1C0DE3"/>
                </a:solidFill>
                <a:latin typeface="Times New Roman" pitchFamily="18" charset="0"/>
                <a:cs typeface="Times New Roman" pitchFamily="18" charset="0"/>
              </a:rPr>
              <a:t>.</a:t>
            </a:r>
          </a:p>
          <a:p>
            <a:endParaRPr lang="en-US" sz="2000" b="1" dirty="0" smtClean="0">
              <a:solidFill>
                <a:srgbClr val="FFFF00"/>
              </a:solidFill>
              <a:latin typeface="Times New Roman" pitchFamily="18" charset="0"/>
              <a:cs typeface="Times New Roman" pitchFamily="18" charset="0"/>
            </a:endParaRPr>
          </a:p>
          <a:p>
            <a:endParaRPr lang="en-US" sz="2000" b="1" dirty="0" smtClean="0">
              <a:solidFill>
                <a:srgbClr val="FFFF00"/>
              </a:solidFill>
              <a:latin typeface="Times New Roman" pitchFamily="18" charset="0"/>
              <a:cs typeface="Times New Roman" pitchFamily="18" charset="0"/>
            </a:endParaRPr>
          </a:p>
          <a:p>
            <a:endParaRPr lang="en-US" sz="2000" b="1" dirty="0" smtClean="0">
              <a:solidFill>
                <a:srgbClr val="FFFF00"/>
              </a:solidFill>
              <a:latin typeface="Times New Roman" pitchFamily="18" charset="0"/>
              <a:cs typeface="Times New Roman" pitchFamily="18" charset="0"/>
            </a:endParaRPr>
          </a:p>
          <a:p>
            <a:endParaRPr lang="en-US" sz="2000" b="1" dirty="0" smtClean="0">
              <a:solidFill>
                <a:srgbClr val="FFFF00"/>
              </a:solidFill>
              <a:latin typeface="Times New Roman" pitchFamily="18" charset="0"/>
              <a:cs typeface="Times New Roman" pitchFamily="18" charset="0"/>
            </a:endParaRPr>
          </a:p>
          <a:p>
            <a:endParaRPr lang="en-US" sz="2000" dirty="0" smtClean="0">
              <a:solidFill>
                <a:srgbClr val="FFFF00"/>
              </a:solidFill>
              <a:latin typeface="Times New Roman" pitchFamily="18" charset="0"/>
              <a:cs typeface="Times New Roman" pitchFamily="18" charset="0"/>
            </a:endParaRPr>
          </a:p>
          <a:p>
            <a:endParaRPr lang="en-US" dirty="0">
              <a:solidFill>
                <a:srgbClr val="FFFF00"/>
              </a:solidFill>
            </a:endParaRPr>
          </a:p>
        </p:txBody>
      </p:sp>
      <p:sp>
        <p:nvSpPr>
          <p:cNvPr id="21" name="Rectangle 20"/>
          <p:cNvSpPr/>
          <p:nvPr/>
        </p:nvSpPr>
        <p:spPr>
          <a:xfrm>
            <a:off x="0" y="3886200"/>
            <a:ext cx="9144000" cy="533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t> </a:t>
            </a:r>
            <a:r>
              <a:rPr lang="en-US" sz="2400" b="1" dirty="0" err="1" smtClean="0">
                <a:latin typeface="Times New Roman" pitchFamily="18" charset="0"/>
                <a:cs typeface="Times New Roman" pitchFamily="18" charset="0"/>
              </a:rPr>
              <a:t>Đối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tượng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điều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chỉnh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của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Bộ</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luật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công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dân</a:t>
            </a:r>
            <a:r>
              <a:rPr lang="en-US" sz="2400" b="1" dirty="0" smtClean="0">
                <a:latin typeface="Times New Roman" pitchFamily="18" charset="0"/>
                <a:cs typeface="Times New Roman" pitchFamily="18" charset="0"/>
              </a:rPr>
              <a:t>?</a:t>
            </a:r>
            <a:endParaRPr lang="en-US" sz="2400" b="1" dirty="0">
              <a:latin typeface="Times New Roman" pitchFamily="18" charset="0"/>
              <a:cs typeface="Times New Roman" pitchFamily="18" charset="0"/>
            </a:endParaRPr>
          </a:p>
        </p:txBody>
      </p:sp>
      <p:sp>
        <p:nvSpPr>
          <p:cNvPr id="22" name="Rectangle 21"/>
          <p:cNvSpPr/>
          <p:nvPr/>
        </p:nvSpPr>
        <p:spPr>
          <a:xfrm>
            <a:off x="3810000" y="6019800"/>
            <a:ext cx="1752600" cy="381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solidFill>
                  <a:srgbClr val="FF0000"/>
                </a:solidFill>
                <a:latin typeface="Times New Roman" pitchFamily="18" charset="0"/>
                <a:cs typeface="Times New Roman" pitchFamily="18" charset="0"/>
              </a:rPr>
              <a:t>Đáp</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án</a:t>
            </a:r>
            <a:endParaRPr lang="en-US" sz="2800" b="1" dirty="0">
              <a:solidFill>
                <a:srgbClr val="FF0000"/>
              </a:solidFill>
              <a:latin typeface="Times New Roman" pitchFamily="18" charset="0"/>
              <a:cs typeface="Times New Roman" pitchFamily="18" charset="0"/>
            </a:endParaRPr>
          </a:p>
        </p:txBody>
      </p:sp>
      <p:sp>
        <p:nvSpPr>
          <p:cNvPr id="23" name="Rectangle 22"/>
          <p:cNvSpPr/>
          <p:nvPr/>
        </p:nvSpPr>
        <p:spPr>
          <a:xfrm>
            <a:off x="0" y="3352800"/>
            <a:ext cx="9144000" cy="533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Đáp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án</a:t>
            </a:r>
            <a:endParaRPr lang="en-US" sz="2800" b="1" dirty="0">
              <a:latin typeface="Times New Roman" pitchFamily="18" charset="0"/>
              <a:cs typeface="Times New Roman" pitchFamily="18" charset="0"/>
            </a:endParaRPr>
          </a:p>
        </p:txBody>
      </p:sp>
      <p:sp>
        <p:nvSpPr>
          <p:cNvPr id="24" name="Rectangle 23"/>
          <p:cNvSpPr/>
          <p:nvPr/>
        </p:nvSpPr>
        <p:spPr>
          <a:xfrm>
            <a:off x="0" y="3886200"/>
            <a:ext cx="9144000" cy="19812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t> </a:t>
            </a:r>
            <a:r>
              <a:rPr lang="en-US" sz="2400" b="1" dirty="0" err="1" smtClean="0">
                <a:latin typeface="Times New Roman" pitchFamily="18" charset="0"/>
                <a:cs typeface="Times New Roman" pitchFamily="18" charset="0"/>
              </a:rPr>
              <a:t>Đối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tượng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điều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chỉnh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của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Bộ</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luật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những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mối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quan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hệ</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giữa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nước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người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a:t>
            </a:r>
          </a:p>
          <a:p>
            <a:endParaRPr lang="en-US" sz="2400" b="1" dirty="0">
              <a:latin typeface="Times New Roman" pitchFamily="18" charset="0"/>
              <a:cs typeface="Times New Roman" pitchFamily="18"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mph" presetSubtype="0" fill="hold" grpId="1" nodeType="clickEffect">
                                  <p:stCondLst>
                                    <p:cond delay="0"/>
                                  </p:stCondLst>
                                  <p:childTnLst>
                                    <p:animClr clrSpc="hsl" dir="cw">
                                      <p:cBhvr override="childStyle">
                                        <p:cTn id="6" dur="500" fill="hold"/>
                                        <p:tgtEl>
                                          <p:spTgt spid="8"/>
                                        </p:tgtEl>
                                        <p:attrNameLst>
                                          <p:attrName>style.color</p:attrName>
                                        </p:attrNameLst>
                                      </p:cBhvr>
                                      <p:by>
                                        <p:hsl h="0" s="-12549" l="-25098"/>
                                      </p:by>
                                    </p:animClr>
                                    <p:animClr clrSpc="hsl" dir="cw">
                                      <p:cBhvr>
                                        <p:cTn id="7" dur="500" fill="hold"/>
                                        <p:tgtEl>
                                          <p:spTgt spid="8"/>
                                        </p:tgtEl>
                                        <p:attrNameLst>
                                          <p:attrName>fillcolor</p:attrName>
                                        </p:attrNameLst>
                                      </p:cBhvr>
                                      <p:by>
                                        <p:hsl h="0" s="-12549" l="-25098"/>
                                      </p:by>
                                    </p:animClr>
                                    <p:animClr clrSpc="hsl" dir="cw">
                                      <p:cBhvr>
                                        <p:cTn id="8" dur="500" fill="hold"/>
                                        <p:tgtEl>
                                          <p:spTgt spid="8"/>
                                        </p:tgtEl>
                                        <p:attrNameLst>
                                          <p:attrName>stroke.color</p:attrName>
                                        </p:attrNameLst>
                                      </p:cBhvr>
                                      <p:by>
                                        <p:hsl h="0" s="-12549" l="-25098"/>
                                      </p:by>
                                    </p:animClr>
                                    <p:set>
                                      <p:cBhvr>
                                        <p:cTn id="9" dur="500" fill="hold"/>
                                        <p:tgtEl>
                                          <p:spTgt spid="8"/>
                                        </p:tgtEl>
                                        <p:attrNameLst>
                                          <p:attrName>fill.type</p:attrName>
                                        </p:attrNameLst>
                                      </p:cBhvr>
                                      <p:to>
                                        <p:strVal val="solid"/>
                                      </p:to>
                                    </p:se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0"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edge">
                                      <p:cBhvr>
                                        <p:cTn id="18" dur="2000"/>
                                        <p:tgtEl>
                                          <p:spTgt spid="15"/>
                                        </p:tgtEl>
                                      </p:cBhvr>
                                    </p:animEffect>
                                  </p:childTnLst>
                                </p:cTn>
                              </p:par>
                            </p:childTnLst>
                          </p:cTn>
                        </p:par>
                        <p:par>
                          <p:cTn id="19" fill="hold">
                            <p:stCondLst>
                              <p:cond delay="3000"/>
                            </p:stCondLst>
                            <p:childTnLst>
                              <p:par>
                                <p:cTn id="20" presetID="4" presetClass="entr" presetSubtype="16"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ox(in)">
                                      <p:cBhvr>
                                        <p:cTn id="22" dur="500"/>
                                        <p:tgtEl>
                                          <p:spTgt spid="16"/>
                                        </p:tgtEl>
                                      </p:cBhvr>
                                    </p:animEffect>
                                  </p:childTnLst>
                                </p:cTn>
                              </p:par>
                            </p:childTnLst>
                          </p:cTn>
                        </p:par>
                        <p:par>
                          <p:cTn id="23" fill="hold">
                            <p:stCondLst>
                              <p:cond delay="3500"/>
                            </p:stCondLst>
                            <p:childTnLst>
                              <p:par>
                                <p:cTn id="24" presetID="3" presetClass="entr" presetSubtype="1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linds(horizontal)">
                                      <p:cBhvr>
                                        <p:cTn id="26" dur="500"/>
                                        <p:tgtEl>
                                          <p:spTgt spid="17"/>
                                        </p:tgtEl>
                                      </p:cBhvr>
                                    </p:animEffect>
                                  </p:childTnLst>
                                </p:cTn>
                              </p:par>
                            </p:childTnLst>
                          </p:cTn>
                        </p:par>
                        <p:par>
                          <p:cTn id="27" fill="hold">
                            <p:stCondLst>
                              <p:cond delay="4000"/>
                            </p:stCondLst>
                            <p:childTnLst>
                              <p:par>
                                <p:cTn id="28" presetID="20"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edge">
                                      <p:cBhvr>
                                        <p:cTn id="30" dur="2000"/>
                                        <p:tgtEl>
                                          <p:spTgt spid="18"/>
                                        </p:tgtEl>
                                      </p:cBhvr>
                                    </p:animEffect>
                                  </p:childTnLst>
                                </p:cTn>
                              </p:par>
                            </p:childTnLst>
                          </p:cTn>
                        </p:par>
                        <p:par>
                          <p:cTn id="31" fill="hold">
                            <p:stCondLst>
                              <p:cond delay="6000"/>
                            </p:stCondLst>
                            <p:childTnLst>
                              <p:par>
                                <p:cTn id="32" presetID="20"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edge">
                                      <p:cBhvr>
                                        <p:cTn id="34" dur="20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xit" presetSubtype="4" fill="hold" grpId="1" nodeType="clickEffect">
                                  <p:stCondLst>
                                    <p:cond delay="0"/>
                                  </p:stCondLst>
                                  <p:childTnLst>
                                    <p:anim calcmode="lin" valueType="num">
                                      <p:cBhvr additive="base">
                                        <p:cTn id="38" dur="500"/>
                                        <p:tgtEl>
                                          <p:spTgt spid="12"/>
                                        </p:tgtEl>
                                        <p:attrNameLst>
                                          <p:attrName>ppt_x</p:attrName>
                                        </p:attrNameLst>
                                      </p:cBhvr>
                                      <p:tavLst>
                                        <p:tav tm="0">
                                          <p:val>
                                            <p:strVal val="ppt_x"/>
                                          </p:val>
                                        </p:tav>
                                        <p:tav tm="100000">
                                          <p:val>
                                            <p:strVal val="ppt_x"/>
                                          </p:val>
                                        </p:tav>
                                      </p:tavLst>
                                    </p:anim>
                                    <p:anim calcmode="lin" valueType="num">
                                      <p:cBhvr additive="base">
                                        <p:cTn id="39" dur="500"/>
                                        <p:tgtEl>
                                          <p:spTgt spid="12"/>
                                        </p:tgtEl>
                                        <p:attrNameLst>
                                          <p:attrName>ppt_y</p:attrName>
                                        </p:attrNameLst>
                                      </p:cBhvr>
                                      <p:tavLst>
                                        <p:tav tm="0">
                                          <p:val>
                                            <p:strVal val="ppt_y"/>
                                          </p:val>
                                        </p:tav>
                                        <p:tav tm="100000">
                                          <p:val>
                                            <p:strVal val="1+ppt_h/2"/>
                                          </p:val>
                                        </p:tav>
                                      </p:tavLst>
                                    </p:anim>
                                    <p:set>
                                      <p:cBhvr>
                                        <p:cTn id="40" dur="1" fill="hold">
                                          <p:stCondLst>
                                            <p:cond delay="499"/>
                                          </p:stCondLst>
                                        </p:cTn>
                                        <p:tgtEl>
                                          <p:spTgt spid="12"/>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500"/>
                                        <p:tgtEl>
                                          <p:spTgt spid="15"/>
                                        </p:tgtEl>
                                        <p:attrNameLst>
                                          <p:attrName>ppt_x</p:attrName>
                                        </p:attrNameLst>
                                      </p:cBhvr>
                                      <p:tavLst>
                                        <p:tav tm="0">
                                          <p:val>
                                            <p:strVal val="ppt_x"/>
                                          </p:val>
                                        </p:tav>
                                        <p:tav tm="100000">
                                          <p:val>
                                            <p:strVal val="ppt_x"/>
                                          </p:val>
                                        </p:tav>
                                      </p:tavLst>
                                    </p:anim>
                                    <p:anim calcmode="lin" valueType="num">
                                      <p:cBhvr additive="base">
                                        <p:cTn id="43" dur="500"/>
                                        <p:tgtEl>
                                          <p:spTgt spid="15"/>
                                        </p:tgtEl>
                                        <p:attrNameLst>
                                          <p:attrName>ppt_y</p:attrName>
                                        </p:attrNameLst>
                                      </p:cBhvr>
                                      <p:tavLst>
                                        <p:tav tm="0">
                                          <p:val>
                                            <p:strVal val="ppt_y"/>
                                          </p:val>
                                        </p:tav>
                                        <p:tav tm="100000">
                                          <p:val>
                                            <p:strVal val="1+ppt_h/2"/>
                                          </p:val>
                                        </p:tav>
                                      </p:tavLst>
                                    </p:anim>
                                    <p:set>
                                      <p:cBhvr>
                                        <p:cTn id="44" dur="1" fill="hold">
                                          <p:stCondLst>
                                            <p:cond delay="499"/>
                                          </p:stCondLst>
                                        </p:cTn>
                                        <p:tgtEl>
                                          <p:spTgt spid="15"/>
                                        </p:tgtEl>
                                        <p:attrNameLst>
                                          <p:attrName>style.visibility</p:attrName>
                                        </p:attrNameLst>
                                      </p:cBhvr>
                                      <p:to>
                                        <p:strVal val="hidden"/>
                                      </p:to>
                                    </p:set>
                                  </p:childTnLst>
                                </p:cTn>
                              </p:par>
                              <p:par>
                                <p:cTn id="45" presetID="2" presetClass="exit" presetSubtype="4" fill="hold" grpId="1" nodeType="withEffect">
                                  <p:stCondLst>
                                    <p:cond delay="0"/>
                                  </p:stCondLst>
                                  <p:childTnLst>
                                    <p:anim calcmode="lin" valueType="num">
                                      <p:cBhvr additive="base">
                                        <p:cTn id="46" dur="500"/>
                                        <p:tgtEl>
                                          <p:spTgt spid="16"/>
                                        </p:tgtEl>
                                        <p:attrNameLst>
                                          <p:attrName>ppt_x</p:attrName>
                                        </p:attrNameLst>
                                      </p:cBhvr>
                                      <p:tavLst>
                                        <p:tav tm="0">
                                          <p:val>
                                            <p:strVal val="ppt_x"/>
                                          </p:val>
                                        </p:tav>
                                        <p:tav tm="100000">
                                          <p:val>
                                            <p:strVal val="ppt_x"/>
                                          </p:val>
                                        </p:tav>
                                      </p:tavLst>
                                    </p:anim>
                                    <p:anim calcmode="lin" valueType="num">
                                      <p:cBhvr additive="base">
                                        <p:cTn id="47" dur="500"/>
                                        <p:tgtEl>
                                          <p:spTgt spid="16"/>
                                        </p:tgtEl>
                                        <p:attrNameLst>
                                          <p:attrName>ppt_y</p:attrName>
                                        </p:attrNameLst>
                                      </p:cBhvr>
                                      <p:tavLst>
                                        <p:tav tm="0">
                                          <p:val>
                                            <p:strVal val="ppt_y"/>
                                          </p:val>
                                        </p:tav>
                                        <p:tav tm="100000">
                                          <p:val>
                                            <p:strVal val="1+ppt_h/2"/>
                                          </p:val>
                                        </p:tav>
                                      </p:tavLst>
                                    </p:anim>
                                    <p:set>
                                      <p:cBhvr>
                                        <p:cTn id="48" dur="1" fill="hold">
                                          <p:stCondLst>
                                            <p:cond delay="499"/>
                                          </p:stCondLst>
                                        </p:cTn>
                                        <p:tgtEl>
                                          <p:spTgt spid="16"/>
                                        </p:tgtEl>
                                        <p:attrNameLst>
                                          <p:attrName>style.visibility</p:attrName>
                                        </p:attrNameLst>
                                      </p:cBhvr>
                                      <p:to>
                                        <p:strVal val="hidden"/>
                                      </p:to>
                                    </p:set>
                                  </p:childTnLst>
                                </p:cTn>
                              </p:par>
                              <p:par>
                                <p:cTn id="49" presetID="2" presetClass="exit" presetSubtype="4" fill="hold" grpId="1" nodeType="withEffect">
                                  <p:stCondLst>
                                    <p:cond delay="0"/>
                                  </p:stCondLst>
                                  <p:childTnLst>
                                    <p:anim calcmode="lin" valueType="num">
                                      <p:cBhvr additive="base">
                                        <p:cTn id="50" dur="500"/>
                                        <p:tgtEl>
                                          <p:spTgt spid="17"/>
                                        </p:tgtEl>
                                        <p:attrNameLst>
                                          <p:attrName>ppt_x</p:attrName>
                                        </p:attrNameLst>
                                      </p:cBhvr>
                                      <p:tavLst>
                                        <p:tav tm="0">
                                          <p:val>
                                            <p:strVal val="ppt_x"/>
                                          </p:val>
                                        </p:tav>
                                        <p:tav tm="100000">
                                          <p:val>
                                            <p:strVal val="ppt_x"/>
                                          </p:val>
                                        </p:tav>
                                      </p:tavLst>
                                    </p:anim>
                                    <p:anim calcmode="lin" valueType="num">
                                      <p:cBhvr additive="base">
                                        <p:cTn id="51" dur="500"/>
                                        <p:tgtEl>
                                          <p:spTgt spid="17"/>
                                        </p:tgtEl>
                                        <p:attrNameLst>
                                          <p:attrName>ppt_y</p:attrName>
                                        </p:attrNameLst>
                                      </p:cBhvr>
                                      <p:tavLst>
                                        <p:tav tm="0">
                                          <p:val>
                                            <p:strVal val="ppt_y"/>
                                          </p:val>
                                        </p:tav>
                                        <p:tav tm="100000">
                                          <p:val>
                                            <p:strVal val="1+ppt_h/2"/>
                                          </p:val>
                                        </p:tav>
                                      </p:tavLst>
                                    </p:anim>
                                    <p:set>
                                      <p:cBhvr>
                                        <p:cTn id="52" dur="1" fill="hold">
                                          <p:stCondLst>
                                            <p:cond delay="499"/>
                                          </p:stCondLst>
                                        </p:cTn>
                                        <p:tgtEl>
                                          <p:spTgt spid="17"/>
                                        </p:tgtEl>
                                        <p:attrNameLst>
                                          <p:attrName>style.visibility</p:attrName>
                                        </p:attrNameLst>
                                      </p:cBhvr>
                                      <p:to>
                                        <p:strVal val="hidden"/>
                                      </p:to>
                                    </p:set>
                                  </p:childTnLst>
                                </p:cTn>
                              </p:par>
                            </p:childTnLst>
                          </p:cTn>
                        </p:par>
                        <p:par>
                          <p:cTn id="53" fill="hold">
                            <p:stCondLst>
                              <p:cond delay="500"/>
                            </p:stCondLst>
                            <p:childTnLst>
                              <p:par>
                                <p:cTn id="54" presetID="20"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edge">
                                      <p:cBhvr>
                                        <p:cTn id="56" dur="500"/>
                                        <p:tgtEl>
                                          <p:spTgt spid="14"/>
                                        </p:tgtEl>
                                      </p:cBhvr>
                                    </p:animEffect>
                                  </p:childTnLst>
                                </p:cTn>
                              </p:par>
                            </p:childTnLst>
                          </p:cTn>
                        </p:par>
                      </p:childTnLst>
                    </p:cTn>
                  </p:par>
                  <p:par>
                    <p:cTn id="57" fill="hold">
                      <p:stCondLst>
                        <p:cond delay="indefinite"/>
                      </p:stCondLst>
                      <p:childTnLst>
                        <p:par>
                          <p:cTn id="58" fill="hold">
                            <p:stCondLst>
                              <p:cond delay="0"/>
                            </p:stCondLst>
                            <p:childTnLst>
                              <p:par>
                                <p:cTn id="59" presetID="24" presetClass="emph" presetSubtype="0" fill="hold" grpId="0" nodeType="clickEffect">
                                  <p:stCondLst>
                                    <p:cond delay="0"/>
                                  </p:stCondLst>
                                  <p:childTnLst>
                                    <p:animClr clrSpc="hsl" dir="cw">
                                      <p:cBhvr override="childStyle">
                                        <p:cTn id="60" dur="500" fill="hold"/>
                                        <p:tgtEl>
                                          <p:spTgt spid="9"/>
                                        </p:tgtEl>
                                        <p:attrNameLst>
                                          <p:attrName>style.color</p:attrName>
                                        </p:attrNameLst>
                                      </p:cBhvr>
                                      <p:by>
                                        <p:hsl h="0" s="-12549" l="-25098"/>
                                      </p:by>
                                    </p:animClr>
                                    <p:animClr clrSpc="hsl" dir="cw">
                                      <p:cBhvr>
                                        <p:cTn id="61" dur="500" fill="hold"/>
                                        <p:tgtEl>
                                          <p:spTgt spid="9"/>
                                        </p:tgtEl>
                                        <p:attrNameLst>
                                          <p:attrName>fillcolor</p:attrName>
                                        </p:attrNameLst>
                                      </p:cBhvr>
                                      <p:by>
                                        <p:hsl h="0" s="-12549" l="-25098"/>
                                      </p:by>
                                    </p:animClr>
                                    <p:animClr clrSpc="hsl" dir="cw">
                                      <p:cBhvr>
                                        <p:cTn id="62" dur="500" fill="hold"/>
                                        <p:tgtEl>
                                          <p:spTgt spid="9"/>
                                        </p:tgtEl>
                                        <p:attrNameLst>
                                          <p:attrName>stroke.color</p:attrName>
                                        </p:attrNameLst>
                                      </p:cBhvr>
                                      <p:by>
                                        <p:hsl h="0" s="-12549" l="-25098"/>
                                      </p:by>
                                    </p:animClr>
                                    <p:set>
                                      <p:cBhvr>
                                        <p:cTn id="63" dur="500" fill="hold"/>
                                        <p:tgtEl>
                                          <p:spTgt spid="9"/>
                                        </p:tgtEl>
                                        <p:attrNameLst>
                                          <p:attrName>fill.type</p:attrName>
                                        </p:attrNameLst>
                                      </p:cBhvr>
                                      <p:to>
                                        <p:strVal val="solid"/>
                                      </p:to>
                                    </p:set>
                                  </p:childTnLst>
                                </p:cTn>
                              </p:par>
                            </p:childTnLst>
                          </p:cTn>
                        </p:par>
                        <p:par>
                          <p:cTn id="64" fill="hold">
                            <p:stCondLst>
                              <p:cond delay="500"/>
                            </p:stCondLst>
                            <p:childTnLst>
                              <p:par>
                                <p:cTn id="65" presetID="2" presetClass="exit" presetSubtype="4" fill="hold" grpId="0" nodeType="afterEffect">
                                  <p:stCondLst>
                                    <p:cond delay="0"/>
                                  </p:stCondLst>
                                  <p:childTnLst>
                                    <p:anim calcmode="lin" valueType="num">
                                      <p:cBhvr additive="base">
                                        <p:cTn id="66" dur="500"/>
                                        <p:tgtEl>
                                          <p:spTgt spid="8"/>
                                        </p:tgtEl>
                                        <p:attrNameLst>
                                          <p:attrName>ppt_x</p:attrName>
                                        </p:attrNameLst>
                                      </p:cBhvr>
                                      <p:tavLst>
                                        <p:tav tm="0">
                                          <p:val>
                                            <p:strVal val="ppt_x"/>
                                          </p:val>
                                        </p:tav>
                                        <p:tav tm="100000">
                                          <p:val>
                                            <p:strVal val="ppt_x"/>
                                          </p:val>
                                        </p:tav>
                                      </p:tavLst>
                                    </p:anim>
                                    <p:anim calcmode="lin" valueType="num">
                                      <p:cBhvr additive="base">
                                        <p:cTn id="67" dur="500"/>
                                        <p:tgtEl>
                                          <p:spTgt spid="8"/>
                                        </p:tgtEl>
                                        <p:attrNameLst>
                                          <p:attrName>ppt_y</p:attrName>
                                        </p:attrNameLst>
                                      </p:cBhvr>
                                      <p:tavLst>
                                        <p:tav tm="0">
                                          <p:val>
                                            <p:strVal val="ppt_y"/>
                                          </p:val>
                                        </p:tav>
                                        <p:tav tm="100000">
                                          <p:val>
                                            <p:strVal val="1+ppt_h/2"/>
                                          </p:val>
                                        </p:tav>
                                      </p:tavLst>
                                    </p:anim>
                                    <p:set>
                                      <p:cBhvr>
                                        <p:cTn id="68" dur="1" fill="hold">
                                          <p:stCondLst>
                                            <p:cond delay="499"/>
                                          </p:stCondLst>
                                        </p:cTn>
                                        <p:tgtEl>
                                          <p:spTgt spid="8"/>
                                        </p:tgtEl>
                                        <p:attrNameLst>
                                          <p:attrName>style.visibility</p:attrName>
                                        </p:attrNameLst>
                                      </p:cBhvr>
                                      <p:to>
                                        <p:strVal val="hidden"/>
                                      </p:to>
                                    </p:set>
                                  </p:childTnLst>
                                </p:cTn>
                              </p:par>
                            </p:childTnLst>
                          </p:cTn>
                        </p:par>
                        <p:par>
                          <p:cTn id="69" fill="hold">
                            <p:stCondLst>
                              <p:cond delay="1000"/>
                            </p:stCondLst>
                            <p:childTnLst>
                              <p:par>
                                <p:cTn id="70" presetID="2" presetClass="exit" presetSubtype="4" fill="hold" grpId="1" nodeType="afterEffect">
                                  <p:stCondLst>
                                    <p:cond delay="0"/>
                                  </p:stCondLst>
                                  <p:childTnLst>
                                    <p:anim calcmode="lin" valueType="num">
                                      <p:cBhvr additive="base">
                                        <p:cTn id="71" dur="500"/>
                                        <p:tgtEl>
                                          <p:spTgt spid="11"/>
                                        </p:tgtEl>
                                        <p:attrNameLst>
                                          <p:attrName>ppt_x</p:attrName>
                                        </p:attrNameLst>
                                      </p:cBhvr>
                                      <p:tavLst>
                                        <p:tav tm="0">
                                          <p:val>
                                            <p:strVal val="ppt_x"/>
                                          </p:val>
                                        </p:tav>
                                        <p:tav tm="100000">
                                          <p:val>
                                            <p:strVal val="ppt_x"/>
                                          </p:val>
                                        </p:tav>
                                      </p:tavLst>
                                    </p:anim>
                                    <p:anim calcmode="lin" valueType="num">
                                      <p:cBhvr additive="base">
                                        <p:cTn id="72" dur="500"/>
                                        <p:tgtEl>
                                          <p:spTgt spid="11"/>
                                        </p:tgtEl>
                                        <p:attrNameLst>
                                          <p:attrName>ppt_y</p:attrName>
                                        </p:attrNameLst>
                                      </p:cBhvr>
                                      <p:tavLst>
                                        <p:tav tm="0">
                                          <p:val>
                                            <p:strVal val="ppt_y"/>
                                          </p:val>
                                        </p:tav>
                                        <p:tav tm="100000">
                                          <p:val>
                                            <p:strVal val="1+ppt_h/2"/>
                                          </p:val>
                                        </p:tav>
                                      </p:tavLst>
                                    </p:anim>
                                    <p:set>
                                      <p:cBhvr>
                                        <p:cTn id="73" dur="1" fill="hold">
                                          <p:stCondLst>
                                            <p:cond delay="499"/>
                                          </p:stCondLst>
                                        </p:cTn>
                                        <p:tgtEl>
                                          <p:spTgt spid="11"/>
                                        </p:tgtEl>
                                        <p:attrNameLst>
                                          <p:attrName>style.visibility</p:attrName>
                                        </p:attrNameLst>
                                      </p:cBhvr>
                                      <p:to>
                                        <p:strVal val="hidden"/>
                                      </p:to>
                                    </p:set>
                                  </p:childTnLst>
                                </p:cTn>
                              </p:par>
                              <p:par>
                                <p:cTn id="74" presetID="2" presetClass="exit" presetSubtype="4" fill="hold" grpId="1" nodeType="withEffect">
                                  <p:stCondLst>
                                    <p:cond delay="0"/>
                                  </p:stCondLst>
                                  <p:childTnLst>
                                    <p:anim calcmode="lin" valueType="num">
                                      <p:cBhvr additive="base">
                                        <p:cTn id="75" dur="500"/>
                                        <p:tgtEl>
                                          <p:spTgt spid="14"/>
                                        </p:tgtEl>
                                        <p:attrNameLst>
                                          <p:attrName>ppt_x</p:attrName>
                                        </p:attrNameLst>
                                      </p:cBhvr>
                                      <p:tavLst>
                                        <p:tav tm="0">
                                          <p:val>
                                            <p:strVal val="ppt_x"/>
                                          </p:val>
                                        </p:tav>
                                        <p:tav tm="100000">
                                          <p:val>
                                            <p:strVal val="ppt_x"/>
                                          </p:val>
                                        </p:tav>
                                      </p:tavLst>
                                    </p:anim>
                                    <p:anim calcmode="lin" valueType="num">
                                      <p:cBhvr additive="base">
                                        <p:cTn id="76" dur="500"/>
                                        <p:tgtEl>
                                          <p:spTgt spid="14"/>
                                        </p:tgtEl>
                                        <p:attrNameLst>
                                          <p:attrName>ppt_y</p:attrName>
                                        </p:attrNameLst>
                                      </p:cBhvr>
                                      <p:tavLst>
                                        <p:tav tm="0">
                                          <p:val>
                                            <p:strVal val="ppt_y"/>
                                          </p:val>
                                        </p:tav>
                                        <p:tav tm="100000">
                                          <p:val>
                                            <p:strVal val="1+ppt_h/2"/>
                                          </p:val>
                                        </p:tav>
                                      </p:tavLst>
                                    </p:anim>
                                    <p:set>
                                      <p:cBhvr>
                                        <p:cTn id="77" dur="1" fill="hold">
                                          <p:stCondLst>
                                            <p:cond delay="499"/>
                                          </p:stCondLst>
                                        </p:cTn>
                                        <p:tgtEl>
                                          <p:spTgt spid="14"/>
                                        </p:tgtEl>
                                        <p:attrNameLst>
                                          <p:attrName>style.visibility</p:attrName>
                                        </p:attrNameLst>
                                      </p:cBhvr>
                                      <p:to>
                                        <p:strVal val="hidden"/>
                                      </p:to>
                                    </p:set>
                                  </p:childTnLst>
                                </p:cTn>
                              </p:par>
                              <p:par>
                                <p:cTn id="78" presetID="2" presetClass="exit" presetSubtype="4" fill="hold" grpId="2" nodeType="withEffect">
                                  <p:stCondLst>
                                    <p:cond delay="0"/>
                                  </p:stCondLst>
                                  <p:childTnLst>
                                    <p:anim calcmode="lin" valueType="num">
                                      <p:cBhvr additive="base">
                                        <p:cTn id="79" dur="500"/>
                                        <p:tgtEl>
                                          <p:spTgt spid="15"/>
                                        </p:tgtEl>
                                        <p:attrNameLst>
                                          <p:attrName>ppt_x</p:attrName>
                                        </p:attrNameLst>
                                      </p:cBhvr>
                                      <p:tavLst>
                                        <p:tav tm="0">
                                          <p:val>
                                            <p:strVal val="ppt_x"/>
                                          </p:val>
                                        </p:tav>
                                        <p:tav tm="100000">
                                          <p:val>
                                            <p:strVal val="ppt_x"/>
                                          </p:val>
                                        </p:tav>
                                      </p:tavLst>
                                    </p:anim>
                                    <p:anim calcmode="lin" valueType="num">
                                      <p:cBhvr additive="base">
                                        <p:cTn id="80" dur="500"/>
                                        <p:tgtEl>
                                          <p:spTgt spid="15"/>
                                        </p:tgtEl>
                                        <p:attrNameLst>
                                          <p:attrName>ppt_y</p:attrName>
                                        </p:attrNameLst>
                                      </p:cBhvr>
                                      <p:tavLst>
                                        <p:tav tm="0">
                                          <p:val>
                                            <p:strVal val="ppt_y"/>
                                          </p:val>
                                        </p:tav>
                                        <p:tav tm="100000">
                                          <p:val>
                                            <p:strVal val="1+ppt_h/2"/>
                                          </p:val>
                                        </p:tav>
                                      </p:tavLst>
                                    </p:anim>
                                    <p:set>
                                      <p:cBhvr>
                                        <p:cTn id="81" dur="1" fill="hold">
                                          <p:stCondLst>
                                            <p:cond delay="499"/>
                                          </p:stCondLst>
                                        </p:cTn>
                                        <p:tgtEl>
                                          <p:spTgt spid="15"/>
                                        </p:tgtEl>
                                        <p:attrNameLst>
                                          <p:attrName>style.visibility</p:attrName>
                                        </p:attrNameLst>
                                      </p:cBhvr>
                                      <p:to>
                                        <p:strVal val="hidden"/>
                                      </p:to>
                                    </p:set>
                                  </p:childTnLst>
                                </p:cTn>
                              </p:par>
                              <p:par>
                                <p:cTn id="82" presetID="2" presetClass="exit" presetSubtype="4" fill="hold" grpId="2" nodeType="withEffect">
                                  <p:stCondLst>
                                    <p:cond delay="0"/>
                                  </p:stCondLst>
                                  <p:childTnLst>
                                    <p:anim calcmode="lin" valueType="num">
                                      <p:cBhvr additive="base">
                                        <p:cTn id="83" dur="500"/>
                                        <p:tgtEl>
                                          <p:spTgt spid="16"/>
                                        </p:tgtEl>
                                        <p:attrNameLst>
                                          <p:attrName>ppt_x</p:attrName>
                                        </p:attrNameLst>
                                      </p:cBhvr>
                                      <p:tavLst>
                                        <p:tav tm="0">
                                          <p:val>
                                            <p:strVal val="ppt_x"/>
                                          </p:val>
                                        </p:tav>
                                        <p:tav tm="100000">
                                          <p:val>
                                            <p:strVal val="ppt_x"/>
                                          </p:val>
                                        </p:tav>
                                      </p:tavLst>
                                    </p:anim>
                                    <p:anim calcmode="lin" valueType="num">
                                      <p:cBhvr additive="base">
                                        <p:cTn id="84" dur="500"/>
                                        <p:tgtEl>
                                          <p:spTgt spid="16"/>
                                        </p:tgtEl>
                                        <p:attrNameLst>
                                          <p:attrName>ppt_y</p:attrName>
                                        </p:attrNameLst>
                                      </p:cBhvr>
                                      <p:tavLst>
                                        <p:tav tm="0">
                                          <p:val>
                                            <p:strVal val="ppt_y"/>
                                          </p:val>
                                        </p:tav>
                                        <p:tav tm="100000">
                                          <p:val>
                                            <p:strVal val="1+ppt_h/2"/>
                                          </p:val>
                                        </p:tav>
                                      </p:tavLst>
                                    </p:anim>
                                    <p:set>
                                      <p:cBhvr>
                                        <p:cTn id="85" dur="1" fill="hold">
                                          <p:stCondLst>
                                            <p:cond delay="499"/>
                                          </p:stCondLst>
                                        </p:cTn>
                                        <p:tgtEl>
                                          <p:spTgt spid="16"/>
                                        </p:tgtEl>
                                        <p:attrNameLst>
                                          <p:attrName>style.visibility</p:attrName>
                                        </p:attrNameLst>
                                      </p:cBhvr>
                                      <p:to>
                                        <p:strVal val="hidden"/>
                                      </p:to>
                                    </p:set>
                                  </p:childTnLst>
                                </p:cTn>
                              </p:par>
                              <p:par>
                                <p:cTn id="86" presetID="2" presetClass="exit" presetSubtype="4" fill="hold" grpId="2" nodeType="withEffect">
                                  <p:stCondLst>
                                    <p:cond delay="0"/>
                                  </p:stCondLst>
                                  <p:childTnLst>
                                    <p:anim calcmode="lin" valueType="num">
                                      <p:cBhvr additive="base">
                                        <p:cTn id="87" dur="500"/>
                                        <p:tgtEl>
                                          <p:spTgt spid="17"/>
                                        </p:tgtEl>
                                        <p:attrNameLst>
                                          <p:attrName>ppt_x</p:attrName>
                                        </p:attrNameLst>
                                      </p:cBhvr>
                                      <p:tavLst>
                                        <p:tav tm="0">
                                          <p:val>
                                            <p:strVal val="ppt_x"/>
                                          </p:val>
                                        </p:tav>
                                        <p:tav tm="100000">
                                          <p:val>
                                            <p:strVal val="ppt_x"/>
                                          </p:val>
                                        </p:tav>
                                      </p:tavLst>
                                    </p:anim>
                                    <p:anim calcmode="lin" valueType="num">
                                      <p:cBhvr additive="base">
                                        <p:cTn id="88" dur="500"/>
                                        <p:tgtEl>
                                          <p:spTgt spid="17"/>
                                        </p:tgtEl>
                                        <p:attrNameLst>
                                          <p:attrName>ppt_y</p:attrName>
                                        </p:attrNameLst>
                                      </p:cBhvr>
                                      <p:tavLst>
                                        <p:tav tm="0">
                                          <p:val>
                                            <p:strVal val="ppt_y"/>
                                          </p:val>
                                        </p:tav>
                                        <p:tav tm="100000">
                                          <p:val>
                                            <p:strVal val="1+ppt_h/2"/>
                                          </p:val>
                                        </p:tav>
                                      </p:tavLst>
                                    </p:anim>
                                    <p:set>
                                      <p:cBhvr>
                                        <p:cTn id="89" dur="1" fill="hold">
                                          <p:stCondLst>
                                            <p:cond delay="499"/>
                                          </p:stCondLst>
                                        </p:cTn>
                                        <p:tgtEl>
                                          <p:spTgt spid="17"/>
                                        </p:tgtEl>
                                        <p:attrNameLst>
                                          <p:attrName>style.visibility</p:attrName>
                                        </p:attrNameLst>
                                      </p:cBhvr>
                                      <p:to>
                                        <p:strVal val="hidden"/>
                                      </p:to>
                                    </p:set>
                                  </p:childTnLst>
                                </p:cTn>
                              </p:par>
                              <p:par>
                                <p:cTn id="90" presetID="2" presetClass="exit" presetSubtype="4" fill="hold" grpId="1" nodeType="withEffect">
                                  <p:stCondLst>
                                    <p:cond delay="0"/>
                                  </p:stCondLst>
                                  <p:childTnLst>
                                    <p:anim calcmode="lin" valueType="num">
                                      <p:cBhvr additive="base">
                                        <p:cTn id="91" dur="500"/>
                                        <p:tgtEl>
                                          <p:spTgt spid="18"/>
                                        </p:tgtEl>
                                        <p:attrNameLst>
                                          <p:attrName>ppt_x</p:attrName>
                                        </p:attrNameLst>
                                      </p:cBhvr>
                                      <p:tavLst>
                                        <p:tav tm="0">
                                          <p:val>
                                            <p:strVal val="ppt_x"/>
                                          </p:val>
                                        </p:tav>
                                        <p:tav tm="100000">
                                          <p:val>
                                            <p:strVal val="ppt_x"/>
                                          </p:val>
                                        </p:tav>
                                      </p:tavLst>
                                    </p:anim>
                                    <p:anim calcmode="lin" valueType="num">
                                      <p:cBhvr additive="base">
                                        <p:cTn id="92" dur="500"/>
                                        <p:tgtEl>
                                          <p:spTgt spid="18"/>
                                        </p:tgtEl>
                                        <p:attrNameLst>
                                          <p:attrName>ppt_y</p:attrName>
                                        </p:attrNameLst>
                                      </p:cBhvr>
                                      <p:tavLst>
                                        <p:tav tm="0">
                                          <p:val>
                                            <p:strVal val="ppt_y"/>
                                          </p:val>
                                        </p:tav>
                                        <p:tav tm="100000">
                                          <p:val>
                                            <p:strVal val="1+ppt_h/2"/>
                                          </p:val>
                                        </p:tav>
                                      </p:tavLst>
                                    </p:anim>
                                    <p:set>
                                      <p:cBhvr>
                                        <p:cTn id="93" dur="1" fill="hold">
                                          <p:stCondLst>
                                            <p:cond delay="499"/>
                                          </p:stCondLst>
                                        </p:cTn>
                                        <p:tgtEl>
                                          <p:spTgt spid="18"/>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500"/>
                                        <p:tgtEl>
                                          <p:spTgt spid="12"/>
                                        </p:tgtEl>
                                        <p:attrNameLst>
                                          <p:attrName>ppt_x</p:attrName>
                                        </p:attrNameLst>
                                      </p:cBhvr>
                                      <p:tavLst>
                                        <p:tav tm="0">
                                          <p:val>
                                            <p:strVal val="ppt_x"/>
                                          </p:val>
                                        </p:tav>
                                        <p:tav tm="100000">
                                          <p:val>
                                            <p:strVal val="ppt_x"/>
                                          </p:val>
                                        </p:tav>
                                      </p:tavLst>
                                    </p:anim>
                                    <p:anim calcmode="lin" valueType="num">
                                      <p:cBhvr additive="base">
                                        <p:cTn id="96" dur="500"/>
                                        <p:tgtEl>
                                          <p:spTgt spid="12"/>
                                        </p:tgtEl>
                                        <p:attrNameLst>
                                          <p:attrName>ppt_y</p:attrName>
                                        </p:attrNameLst>
                                      </p:cBhvr>
                                      <p:tavLst>
                                        <p:tav tm="0">
                                          <p:val>
                                            <p:strVal val="ppt_y"/>
                                          </p:val>
                                        </p:tav>
                                        <p:tav tm="100000">
                                          <p:val>
                                            <p:strVal val="1+ppt_h/2"/>
                                          </p:val>
                                        </p:tav>
                                      </p:tavLst>
                                    </p:anim>
                                    <p:set>
                                      <p:cBhvr>
                                        <p:cTn id="97" dur="1" fill="hold">
                                          <p:stCondLst>
                                            <p:cond delay="499"/>
                                          </p:stCondLst>
                                        </p:cTn>
                                        <p:tgtEl>
                                          <p:spTgt spid="12"/>
                                        </p:tgtEl>
                                        <p:attrNameLst>
                                          <p:attrName>style.visibility</p:attrName>
                                        </p:attrNameLst>
                                      </p:cBhvr>
                                      <p:to>
                                        <p:strVal val="hidden"/>
                                      </p:to>
                                    </p:set>
                                  </p:childTnLst>
                                </p:cTn>
                              </p:par>
                            </p:childTnLst>
                          </p:cTn>
                        </p:par>
                        <p:par>
                          <p:cTn id="98" fill="hold">
                            <p:stCondLst>
                              <p:cond delay="1500"/>
                            </p:stCondLst>
                            <p:childTnLst>
                              <p:par>
                                <p:cTn id="99" presetID="56" presetClass="entr" presetSubtype="0" fill="hold" grpId="0" nodeType="afterEffect">
                                  <p:stCondLst>
                                    <p:cond delay="0"/>
                                  </p:stCondLst>
                                  <p:iterate type="lt">
                                    <p:tmPct val="10000"/>
                                  </p:iterate>
                                  <p:childTnLst>
                                    <p:set>
                                      <p:cBhvr>
                                        <p:cTn id="100" dur="1" fill="hold">
                                          <p:stCondLst>
                                            <p:cond delay="0"/>
                                          </p:stCondLst>
                                        </p:cTn>
                                        <p:tgtEl>
                                          <p:spTgt spid="20"/>
                                        </p:tgtEl>
                                        <p:attrNameLst>
                                          <p:attrName>style.visibility</p:attrName>
                                        </p:attrNameLst>
                                      </p:cBhvr>
                                      <p:to>
                                        <p:strVal val="visible"/>
                                      </p:to>
                                    </p:set>
                                    <p:anim by="(-#ppt_w*2)" calcmode="lin" valueType="num">
                                      <p:cBhvr rctx="PPT">
                                        <p:cTn id="101" dur="500" autoRev="1" fill="hold">
                                          <p:stCondLst>
                                            <p:cond delay="0"/>
                                          </p:stCondLst>
                                        </p:cTn>
                                        <p:tgtEl>
                                          <p:spTgt spid="20"/>
                                        </p:tgtEl>
                                        <p:attrNameLst>
                                          <p:attrName>ppt_w</p:attrName>
                                        </p:attrNameLst>
                                      </p:cBhvr>
                                    </p:anim>
                                    <p:anim by="(#ppt_w*0.50)" calcmode="lin" valueType="num">
                                      <p:cBhvr>
                                        <p:cTn id="102" dur="500" decel="50000" autoRev="1" fill="hold">
                                          <p:stCondLst>
                                            <p:cond delay="0"/>
                                          </p:stCondLst>
                                        </p:cTn>
                                        <p:tgtEl>
                                          <p:spTgt spid="20"/>
                                        </p:tgtEl>
                                        <p:attrNameLst>
                                          <p:attrName>ppt_x</p:attrName>
                                        </p:attrNameLst>
                                      </p:cBhvr>
                                    </p:anim>
                                    <p:anim from="(-#ppt_h/2)" to="(#ppt_y)" calcmode="lin" valueType="num">
                                      <p:cBhvr>
                                        <p:cTn id="103" dur="1000" fill="hold">
                                          <p:stCondLst>
                                            <p:cond delay="0"/>
                                          </p:stCondLst>
                                        </p:cTn>
                                        <p:tgtEl>
                                          <p:spTgt spid="20"/>
                                        </p:tgtEl>
                                        <p:attrNameLst>
                                          <p:attrName>ppt_y</p:attrName>
                                        </p:attrNameLst>
                                      </p:cBhvr>
                                    </p:anim>
                                    <p:animRot by="21600000">
                                      <p:cBhvr>
                                        <p:cTn id="104" dur="1000" fill="hold">
                                          <p:stCondLst>
                                            <p:cond delay="0"/>
                                          </p:stCondLst>
                                        </p:cTn>
                                        <p:tgtEl>
                                          <p:spTgt spid="20"/>
                                        </p:tgtEl>
                                        <p:attrNameLst>
                                          <p:attrName>r</p:attrName>
                                        </p:attrNameLst>
                                      </p:cBhvr>
                                    </p:animRot>
                                  </p:childTnLst>
                                </p:cTn>
                              </p:par>
                            </p:childTnLst>
                          </p:cTn>
                        </p:par>
                        <p:par>
                          <p:cTn id="105" fill="hold">
                            <p:stCondLst>
                              <p:cond delay="8700"/>
                            </p:stCondLst>
                            <p:childTnLst>
                              <p:par>
                                <p:cTn id="106" presetID="31" presetClass="entr" presetSubtype="0" fill="hold" grpId="0" nodeType="afterEffect">
                                  <p:stCondLst>
                                    <p:cond delay="0"/>
                                  </p:stCondLst>
                                  <p:iterate type="lt">
                                    <p:tmPct val="5000"/>
                                  </p:iterate>
                                  <p:childTnLst>
                                    <p:set>
                                      <p:cBhvr>
                                        <p:cTn id="107" dur="1" fill="hold">
                                          <p:stCondLst>
                                            <p:cond delay="0"/>
                                          </p:stCondLst>
                                        </p:cTn>
                                        <p:tgtEl>
                                          <p:spTgt spid="21"/>
                                        </p:tgtEl>
                                        <p:attrNameLst>
                                          <p:attrName>style.visibility</p:attrName>
                                        </p:attrNameLst>
                                      </p:cBhvr>
                                      <p:to>
                                        <p:strVal val="visible"/>
                                      </p:to>
                                    </p:set>
                                    <p:anim calcmode="lin" valueType="num">
                                      <p:cBhvr>
                                        <p:cTn id="108" dur="1000" fill="hold"/>
                                        <p:tgtEl>
                                          <p:spTgt spid="21"/>
                                        </p:tgtEl>
                                        <p:attrNameLst>
                                          <p:attrName>ppt_w</p:attrName>
                                        </p:attrNameLst>
                                      </p:cBhvr>
                                      <p:tavLst>
                                        <p:tav tm="0">
                                          <p:val>
                                            <p:fltVal val="0"/>
                                          </p:val>
                                        </p:tav>
                                        <p:tav tm="100000">
                                          <p:val>
                                            <p:strVal val="#ppt_w"/>
                                          </p:val>
                                        </p:tav>
                                      </p:tavLst>
                                    </p:anim>
                                    <p:anim calcmode="lin" valueType="num">
                                      <p:cBhvr>
                                        <p:cTn id="109" dur="1000" fill="hold"/>
                                        <p:tgtEl>
                                          <p:spTgt spid="21"/>
                                        </p:tgtEl>
                                        <p:attrNameLst>
                                          <p:attrName>ppt_h</p:attrName>
                                        </p:attrNameLst>
                                      </p:cBhvr>
                                      <p:tavLst>
                                        <p:tav tm="0">
                                          <p:val>
                                            <p:fltVal val="0"/>
                                          </p:val>
                                        </p:tav>
                                        <p:tav tm="100000">
                                          <p:val>
                                            <p:strVal val="#ppt_h"/>
                                          </p:val>
                                        </p:tav>
                                      </p:tavLst>
                                    </p:anim>
                                    <p:anim calcmode="lin" valueType="num">
                                      <p:cBhvr>
                                        <p:cTn id="110" dur="1000" fill="hold"/>
                                        <p:tgtEl>
                                          <p:spTgt spid="21"/>
                                        </p:tgtEl>
                                        <p:attrNameLst>
                                          <p:attrName>style.rotation</p:attrName>
                                        </p:attrNameLst>
                                      </p:cBhvr>
                                      <p:tavLst>
                                        <p:tav tm="0">
                                          <p:val>
                                            <p:fltVal val="90"/>
                                          </p:val>
                                        </p:tav>
                                        <p:tav tm="100000">
                                          <p:val>
                                            <p:fltVal val="0"/>
                                          </p:val>
                                        </p:tav>
                                      </p:tavLst>
                                    </p:anim>
                                    <p:animEffect transition="in" filter="fade">
                                      <p:cBhvr>
                                        <p:cTn id="111" dur="1000"/>
                                        <p:tgtEl>
                                          <p:spTgt spid="21"/>
                                        </p:tgtEl>
                                      </p:cBhvr>
                                    </p:animEffect>
                                  </p:childTnLst>
                                </p:cTn>
                              </p:par>
                            </p:childTnLst>
                          </p:cTn>
                        </p:par>
                        <p:par>
                          <p:cTn id="112" fill="hold">
                            <p:stCondLst>
                              <p:cond delay="11750"/>
                            </p:stCondLst>
                            <p:childTnLst>
                              <p:par>
                                <p:cTn id="113" presetID="31" presetClass="entr" presetSubtype="0" fill="hold" grpId="0" nodeType="afterEffect">
                                  <p:stCondLst>
                                    <p:cond delay="0"/>
                                  </p:stCondLst>
                                  <p:iterate type="lt">
                                    <p:tmPct val="5000"/>
                                  </p:iterate>
                                  <p:childTnLst>
                                    <p:set>
                                      <p:cBhvr>
                                        <p:cTn id="114" dur="1" fill="hold">
                                          <p:stCondLst>
                                            <p:cond delay="0"/>
                                          </p:stCondLst>
                                        </p:cTn>
                                        <p:tgtEl>
                                          <p:spTgt spid="22"/>
                                        </p:tgtEl>
                                        <p:attrNameLst>
                                          <p:attrName>style.visibility</p:attrName>
                                        </p:attrNameLst>
                                      </p:cBhvr>
                                      <p:to>
                                        <p:strVal val="visible"/>
                                      </p:to>
                                    </p:set>
                                    <p:anim calcmode="lin" valueType="num">
                                      <p:cBhvr>
                                        <p:cTn id="115" dur="1000" fill="hold"/>
                                        <p:tgtEl>
                                          <p:spTgt spid="22"/>
                                        </p:tgtEl>
                                        <p:attrNameLst>
                                          <p:attrName>ppt_w</p:attrName>
                                        </p:attrNameLst>
                                      </p:cBhvr>
                                      <p:tavLst>
                                        <p:tav tm="0">
                                          <p:val>
                                            <p:fltVal val="0"/>
                                          </p:val>
                                        </p:tav>
                                        <p:tav tm="100000">
                                          <p:val>
                                            <p:strVal val="#ppt_w"/>
                                          </p:val>
                                        </p:tav>
                                      </p:tavLst>
                                    </p:anim>
                                    <p:anim calcmode="lin" valueType="num">
                                      <p:cBhvr>
                                        <p:cTn id="116" dur="1000" fill="hold"/>
                                        <p:tgtEl>
                                          <p:spTgt spid="22"/>
                                        </p:tgtEl>
                                        <p:attrNameLst>
                                          <p:attrName>ppt_h</p:attrName>
                                        </p:attrNameLst>
                                      </p:cBhvr>
                                      <p:tavLst>
                                        <p:tav tm="0">
                                          <p:val>
                                            <p:fltVal val="0"/>
                                          </p:val>
                                        </p:tav>
                                        <p:tav tm="100000">
                                          <p:val>
                                            <p:strVal val="#ppt_h"/>
                                          </p:val>
                                        </p:tav>
                                      </p:tavLst>
                                    </p:anim>
                                    <p:anim calcmode="lin" valueType="num">
                                      <p:cBhvr>
                                        <p:cTn id="117" dur="1000" fill="hold"/>
                                        <p:tgtEl>
                                          <p:spTgt spid="22"/>
                                        </p:tgtEl>
                                        <p:attrNameLst>
                                          <p:attrName>style.rotation</p:attrName>
                                        </p:attrNameLst>
                                      </p:cBhvr>
                                      <p:tavLst>
                                        <p:tav tm="0">
                                          <p:val>
                                            <p:fltVal val="90"/>
                                          </p:val>
                                        </p:tav>
                                        <p:tav tm="100000">
                                          <p:val>
                                            <p:fltVal val="0"/>
                                          </p:val>
                                        </p:tav>
                                      </p:tavLst>
                                    </p:anim>
                                    <p:animEffect transition="in" filter="fade">
                                      <p:cBhvr>
                                        <p:cTn id="118" dur="1000"/>
                                        <p:tgtEl>
                                          <p:spTgt spid="22"/>
                                        </p:tgtEl>
                                      </p:cBhvr>
                                    </p:animEffect>
                                  </p:childTnLst>
                                </p:cTn>
                              </p:par>
                            </p:childTnLst>
                          </p:cTn>
                        </p:par>
                      </p:childTnLst>
                    </p:cTn>
                  </p:par>
                  <p:par>
                    <p:cTn id="119" fill="hold">
                      <p:stCondLst>
                        <p:cond delay="indefinite"/>
                      </p:stCondLst>
                      <p:childTnLst>
                        <p:par>
                          <p:cTn id="120" fill="hold">
                            <p:stCondLst>
                              <p:cond delay="0"/>
                            </p:stCondLst>
                            <p:childTnLst>
                              <p:par>
                                <p:cTn id="121" presetID="2" presetClass="exit" presetSubtype="4" fill="hold" grpId="1" nodeType="clickEffect">
                                  <p:stCondLst>
                                    <p:cond delay="0"/>
                                  </p:stCondLst>
                                  <p:iterate type="lt">
                                    <p:tmPct val="0"/>
                                  </p:iterate>
                                  <p:childTnLst>
                                    <p:anim calcmode="lin" valueType="num">
                                      <p:cBhvr additive="base">
                                        <p:cTn id="122" dur="500"/>
                                        <p:tgtEl>
                                          <p:spTgt spid="20"/>
                                        </p:tgtEl>
                                        <p:attrNameLst>
                                          <p:attrName>ppt_x</p:attrName>
                                        </p:attrNameLst>
                                      </p:cBhvr>
                                      <p:tavLst>
                                        <p:tav tm="0">
                                          <p:val>
                                            <p:strVal val="ppt_x"/>
                                          </p:val>
                                        </p:tav>
                                        <p:tav tm="100000">
                                          <p:val>
                                            <p:strVal val="ppt_x"/>
                                          </p:val>
                                        </p:tav>
                                      </p:tavLst>
                                    </p:anim>
                                    <p:anim calcmode="lin" valueType="num">
                                      <p:cBhvr additive="base">
                                        <p:cTn id="123" dur="500"/>
                                        <p:tgtEl>
                                          <p:spTgt spid="20"/>
                                        </p:tgtEl>
                                        <p:attrNameLst>
                                          <p:attrName>ppt_y</p:attrName>
                                        </p:attrNameLst>
                                      </p:cBhvr>
                                      <p:tavLst>
                                        <p:tav tm="0">
                                          <p:val>
                                            <p:strVal val="ppt_y"/>
                                          </p:val>
                                        </p:tav>
                                        <p:tav tm="100000">
                                          <p:val>
                                            <p:strVal val="1+ppt_h/2"/>
                                          </p:val>
                                        </p:tav>
                                      </p:tavLst>
                                    </p:anim>
                                    <p:set>
                                      <p:cBhvr>
                                        <p:cTn id="124" dur="1" fill="hold">
                                          <p:stCondLst>
                                            <p:cond delay="499"/>
                                          </p:stCondLst>
                                        </p:cTn>
                                        <p:tgtEl>
                                          <p:spTgt spid="20"/>
                                        </p:tgtEl>
                                        <p:attrNameLst>
                                          <p:attrName>style.visibility</p:attrName>
                                        </p:attrNameLst>
                                      </p:cBhvr>
                                      <p:to>
                                        <p:strVal val="hidden"/>
                                      </p:to>
                                    </p:set>
                                  </p:childTnLst>
                                </p:cTn>
                              </p:par>
                              <p:par>
                                <p:cTn id="125" presetID="2" presetClass="exit" presetSubtype="4" fill="hold" grpId="1" nodeType="withEffect">
                                  <p:stCondLst>
                                    <p:cond delay="0"/>
                                  </p:stCondLst>
                                  <p:iterate type="lt">
                                    <p:tmPct val="0"/>
                                  </p:iterate>
                                  <p:childTnLst>
                                    <p:anim calcmode="lin" valueType="num">
                                      <p:cBhvr additive="base">
                                        <p:cTn id="126" dur="500"/>
                                        <p:tgtEl>
                                          <p:spTgt spid="21"/>
                                        </p:tgtEl>
                                        <p:attrNameLst>
                                          <p:attrName>ppt_x</p:attrName>
                                        </p:attrNameLst>
                                      </p:cBhvr>
                                      <p:tavLst>
                                        <p:tav tm="0">
                                          <p:val>
                                            <p:strVal val="ppt_x"/>
                                          </p:val>
                                        </p:tav>
                                        <p:tav tm="100000">
                                          <p:val>
                                            <p:strVal val="ppt_x"/>
                                          </p:val>
                                        </p:tav>
                                      </p:tavLst>
                                    </p:anim>
                                    <p:anim calcmode="lin" valueType="num">
                                      <p:cBhvr additive="base">
                                        <p:cTn id="127" dur="500"/>
                                        <p:tgtEl>
                                          <p:spTgt spid="21"/>
                                        </p:tgtEl>
                                        <p:attrNameLst>
                                          <p:attrName>ppt_y</p:attrName>
                                        </p:attrNameLst>
                                      </p:cBhvr>
                                      <p:tavLst>
                                        <p:tav tm="0">
                                          <p:val>
                                            <p:strVal val="ppt_y"/>
                                          </p:val>
                                        </p:tav>
                                        <p:tav tm="100000">
                                          <p:val>
                                            <p:strVal val="1+ppt_h/2"/>
                                          </p:val>
                                        </p:tav>
                                      </p:tavLst>
                                    </p:anim>
                                    <p:set>
                                      <p:cBhvr>
                                        <p:cTn id="128" dur="1" fill="hold">
                                          <p:stCondLst>
                                            <p:cond delay="499"/>
                                          </p:stCondLst>
                                        </p:cTn>
                                        <p:tgtEl>
                                          <p:spTgt spid="21"/>
                                        </p:tgtEl>
                                        <p:attrNameLst>
                                          <p:attrName>style.visibility</p:attrName>
                                        </p:attrNameLst>
                                      </p:cBhvr>
                                      <p:to>
                                        <p:strVal val="hidden"/>
                                      </p:to>
                                    </p:set>
                                  </p:childTnLst>
                                </p:cTn>
                              </p:par>
                              <p:par>
                                <p:cTn id="129" presetID="2" presetClass="exit" presetSubtype="4" fill="hold" grpId="1" nodeType="withEffect">
                                  <p:stCondLst>
                                    <p:cond delay="0"/>
                                  </p:stCondLst>
                                  <p:iterate type="lt">
                                    <p:tmPct val="0"/>
                                  </p:iterate>
                                  <p:childTnLst>
                                    <p:anim calcmode="lin" valueType="num">
                                      <p:cBhvr additive="base">
                                        <p:cTn id="130" dur="500"/>
                                        <p:tgtEl>
                                          <p:spTgt spid="22"/>
                                        </p:tgtEl>
                                        <p:attrNameLst>
                                          <p:attrName>ppt_x</p:attrName>
                                        </p:attrNameLst>
                                      </p:cBhvr>
                                      <p:tavLst>
                                        <p:tav tm="0">
                                          <p:val>
                                            <p:strVal val="ppt_x"/>
                                          </p:val>
                                        </p:tav>
                                        <p:tav tm="100000">
                                          <p:val>
                                            <p:strVal val="ppt_x"/>
                                          </p:val>
                                        </p:tav>
                                      </p:tavLst>
                                    </p:anim>
                                    <p:anim calcmode="lin" valueType="num">
                                      <p:cBhvr additive="base">
                                        <p:cTn id="131" dur="500"/>
                                        <p:tgtEl>
                                          <p:spTgt spid="22"/>
                                        </p:tgtEl>
                                        <p:attrNameLst>
                                          <p:attrName>ppt_y</p:attrName>
                                        </p:attrNameLst>
                                      </p:cBhvr>
                                      <p:tavLst>
                                        <p:tav tm="0">
                                          <p:val>
                                            <p:strVal val="ppt_y"/>
                                          </p:val>
                                        </p:tav>
                                        <p:tav tm="100000">
                                          <p:val>
                                            <p:strVal val="1+ppt_h/2"/>
                                          </p:val>
                                        </p:tav>
                                      </p:tavLst>
                                    </p:anim>
                                    <p:set>
                                      <p:cBhvr>
                                        <p:cTn id="132" dur="1" fill="hold">
                                          <p:stCondLst>
                                            <p:cond delay="499"/>
                                          </p:stCondLst>
                                        </p:cTn>
                                        <p:tgtEl>
                                          <p:spTgt spid="22"/>
                                        </p:tgtEl>
                                        <p:attrNameLst>
                                          <p:attrName>style.visibility</p:attrName>
                                        </p:attrNameLst>
                                      </p:cBhvr>
                                      <p:to>
                                        <p:strVal val="hidden"/>
                                      </p:to>
                                    </p:set>
                                  </p:childTnLst>
                                </p:cTn>
                              </p:par>
                            </p:childTnLst>
                          </p:cTn>
                        </p:par>
                        <p:par>
                          <p:cTn id="133" fill="hold">
                            <p:stCondLst>
                              <p:cond delay="500"/>
                            </p:stCondLst>
                            <p:childTnLst>
                              <p:par>
                                <p:cTn id="134" presetID="41" presetClass="entr" presetSubtype="0" fill="hold" grpId="0" nodeType="afterEffect">
                                  <p:stCondLst>
                                    <p:cond delay="0"/>
                                  </p:stCondLst>
                                  <p:iterate type="lt">
                                    <p:tmPct val="10000"/>
                                  </p:iterate>
                                  <p:childTnLst>
                                    <p:set>
                                      <p:cBhvr>
                                        <p:cTn id="135" dur="1" fill="hold">
                                          <p:stCondLst>
                                            <p:cond delay="0"/>
                                          </p:stCondLst>
                                        </p:cTn>
                                        <p:tgtEl>
                                          <p:spTgt spid="23"/>
                                        </p:tgtEl>
                                        <p:attrNameLst>
                                          <p:attrName>style.visibility</p:attrName>
                                        </p:attrNameLst>
                                      </p:cBhvr>
                                      <p:to>
                                        <p:strVal val="visible"/>
                                      </p:to>
                                    </p:set>
                                    <p:anim calcmode="lin" valueType="num">
                                      <p:cBhvr>
                                        <p:cTn id="136"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37" dur="500" fill="hold"/>
                                        <p:tgtEl>
                                          <p:spTgt spid="23"/>
                                        </p:tgtEl>
                                        <p:attrNameLst>
                                          <p:attrName>ppt_y</p:attrName>
                                        </p:attrNameLst>
                                      </p:cBhvr>
                                      <p:tavLst>
                                        <p:tav tm="0">
                                          <p:val>
                                            <p:strVal val="#ppt_y"/>
                                          </p:val>
                                        </p:tav>
                                        <p:tav tm="100000">
                                          <p:val>
                                            <p:strVal val="#ppt_y"/>
                                          </p:val>
                                        </p:tav>
                                      </p:tavLst>
                                    </p:anim>
                                    <p:anim calcmode="lin" valueType="num">
                                      <p:cBhvr>
                                        <p:cTn id="138"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39"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40" dur="500" tmFilter="0,0; .5, 1; 1, 1"/>
                                        <p:tgtEl>
                                          <p:spTgt spid="23"/>
                                        </p:tgtEl>
                                      </p:cBhvr>
                                    </p:animEffect>
                                  </p:childTnLst>
                                </p:cTn>
                              </p:par>
                            </p:childTnLst>
                          </p:cTn>
                        </p:par>
                        <p:par>
                          <p:cTn id="141" fill="hold">
                            <p:stCondLst>
                              <p:cond delay="1200"/>
                            </p:stCondLst>
                            <p:childTnLst>
                              <p:par>
                                <p:cTn id="142" presetID="55" presetClass="entr" presetSubtype="0" fill="hold" grpId="0" nodeType="afterEffect">
                                  <p:stCondLst>
                                    <p:cond delay="0"/>
                                  </p:stCondLst>
                                  <p:childTnLst>
                                    <p:set>
                                      <p:cBhvr>
                                        <p:cTn id="143" dur="1" fill="hold">
                                          <p:stCondLst>
                                            <p:cond delay="0"/>
                                          </p:stCondLst>
                                        </p:cTn>
                                        <p:tgtEl>
                                          <p:spTgt spid="24"/>
                                        </p:tgtEl>
                                        <p:attrNameLst>
                                          <p:attrName>style.visibility</p:attrName>
                                        </p:attrNameLst>
                                      </p:cBhvr>
                                      <p:to>
                                        <p:strVal val="visible"/>
                                      </p:to>
                                    </p:set>
                                    <p:anim calcmode="lin" valueType="num">
                                      <p:cBhvr>
                                        <p:cTn id="144" dur="1000" fill="hold"/>
                                        <p:tgtEl>
                                          <p:spTgt spid="24"/>
                                        </p:tgtEl>
                                        <p:attrNameLst>
                                          <p:attrName>ppt_w</p:attrName>
                                        </p:attrNameLst>
                                      </p:cBhvr>
                                      <p:tavLst>
                                        <p:tav tm="0">
                                          <p:val>
                                            <p:strVal val="#ppt_w*0.70"/>
                                          </p:val>
                                        </p:tav>
                                        <p:tav tm="100000">
                                          <p:val>
                                            <p:strVal val="#ppt_w"/>
                                          </p:val>
                                        </p:tav>
                                      </p:tavLst>
                                    </p:anim>
                                    <p:anim calcmode="lin" valueType="num">
                                      <p:cBhvr>
                                        <p:cTn id="145" dur="1000" fill="hold"/>
                                        <p:tgtEl>
                                          <p:spTgt spid="24"/>
                                        </p:tgtEl>
                                        <p:attrNameLst>
                                          <p:attrName>ppt_h</p:attrName>
                                        </p:attrNameLst>
                                      </p:cBhvr>
                                      <p:tavLst>
                                        <p:tav tm="0">
                                          <p:val>
                                            <p:strVal val="#ppt_h"/>
                                          </p:val>
                                        </p:tav>
                                        <p:tav tm="100000">
                                          <p:val>
                                            <p:strVal val="#ppt_h"/>
                                          </p:val>
                                        </p:tav>
                                      </p:tavLst>
                                    </p:anim>
                                    <p:animEffect transition="in" filter="fade">
                                      <p:cBhvr>
                                        <p:cTn id="14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11" grpId="0" animBg="1"/>
      <p:bldP spid="11" grpId="1" animBg="1"/>
      <p:bldP spid="12" grpId="0" animBg="1"/>
      <p:bldP spid="12" grpId="1" animBg="1"/>
      <p:bldP spid="12" grpId="2" animBg="1"/>
      <p:bldP spid="14" grpId="0" animBg="1"/>
      <p:bldP spid="14" grpId="1"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20" grpId="0" animBg="1"/>
      <p:bldP spid="20" grpId="1" animBg="1"/>
      <p:bldP spid="21" grpId="0" animBg="1"/>
      <p:bldP spid="21" grpId="1" animBg="1"/>
      <p:bldP spid="22" grpId="0" animBg="1"/>
      <p:bldP spid="22" grpId="1" animBg="1"/>
      <p:bldP spid="23"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0" y="1066800"/>
            <a:ext cx="9144000" cy="4401205"/>
          </a:xfrm>
          <a:prstGeom prst="rect">
            <a:avLst/>
          </a:prstGeom>
          <a:noFill/>
        </p:spPr>
        <p:txBody>
          <a:bodyPr wrap="square" rtlCol="0">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NỘI DUNG SINH HOẠT CHỦ NHIỆM</a:t>
            </a:r>
          </a:p>
          <a:p>
            <a:pPr marL="457200" indent="-457200">
              <a:buFontTx/>
              <a:buChar char="-"/>
            </a:pPr>
            <a:r>
              <a:rPr lang="en-US" sz="2800" b="1" dirty="0" err="1" smtClean="0">
                <a:solidFill>
                  <a:schemeClr val="bg1"/>
                </a:solidFill>
                <a:latin typeface="Times New Roman" panose="02020603050405020304" pitchFamily="18" charset="0"/>
                <a:cs typeface="Times New Roman" panose="02020603050405020304" pitchFamily="18" charset="0"/>
              </a:rPr>
              <a:t>Nhắc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nhở</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các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cháu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tiếp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tục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thực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hiện</a:t>
            </a:r>
            <a:r>
              <a:rPr lang="en-US" sz="2800" b="1" dirty="0" smtClean="0">
                <a:solidFill>
                  <a:schemeClr val="bg1"/>
                </a:solidFill>
                <a:latin typeface="Times New Roman" panose="02020603050405020304" pitchFamily="18" charset="0"/>
                <a:cs typeface="Times New Roman" panose="02020603050405020304" pitchFamily="18" charset="0"/>
              </a:rPr>
              <a:t> 5k </a:t>
            </a:r>
            <a:r>
              <a:rPr lang="en-US" sz="2800" b="1" dirty="0" err="1" smtClean="0">
                <a:solidFill>
                  <a:schemeClr val="bg1"/>
                </a:solidFill>
                <a:latin typeface="Times New Roman" panose="02020603050405020304" pitchFamily="18" charset="0"/>
                <a:cs typeface="Times New Roman" panose="02020603050405020304" pitchFamily="18" charset="0"/>
              </a:rPr>
              <a:t>của</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Bộ</a:t>
            </a:r>
            <a:r>
              <a:rPr lang="en-US" sz="2800" b="1" dirty="0" smtClean="0">
                <a:solidFill>
                  <a:schemeClr val="bg1"/>
                </a:solidFill>
                <a:latin typeface="Times New Roman" panose="02020603050405020304" pitchFamily="18" charset="0"/>
                <a:cs typeface="Times New Roman" panose="02020603050405020304" pitchFamily="18" charset="0"/>
              </a:rPr>
              <a:t> y </a:t>
            </a:r>
            <a:r>
              <a:rPr lang="en-US" sz="2800" b="1" dirty="0" err="1" smtClean="0">
                <a:solidFill>
                  <a:schemeClr val="bg1"/>
                </a:solidFill>
                <a:latin typeface="Times New Roman" panose="02020603050405020304" pitchFamily="18" charset="0"/>
                <a:cs typeface="Times New Roman" panose="02020603050405020304" pitchFamily="18" charset="0"/>
              </a:rPr>
              <a:t>tế</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Khẩu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trang</a:t>
            </a:r>
            <a:r>
              <a:rPr lang="en-US" sz="2800" b="1" dirty="0" smtClean="0">
                <a:solidFill>
                  <a:schemeClr val="bg1"/>
                </a:solidFill>
                <a:latin typeface="Times New Roman" panose="02020603050405020304" pitchFamily="18" charset="0"/>
                <a:cs typeface="Times New Roman" panose="02020603050405020304" pitchFamily="18" charset="0"/>
              </a:rPr>
              <a:t> - </a:t>
            </a:r>
            <a:r>
              <a:rPr lang="en-US" sz="2800" b="1" dirty="0" err="1" smtClean="0">
                <a:solidFill>
                  <a:schemeClr val="bg1"/>
                </a:solidFill>
                <a:latin typeface="Times New Roman" panose="02020603050405020304" pitchFamily="18" charset="0"/>
                <a:cs typeface="Times New Roman" panose="02020603050405020304" pitchFamily="18" charset="0"/>
              </a:rPr>
              <a:t>khử</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khuẩn</a:t>
            </a:r>
            <a:r>
              <a:rPr lang="en-US" sz="2800" b="1" dirty="0" smtClean="0">
                <a:solidFill>
                  <a:schemeClr val="bg1"/>
                </a:solidFill>
                <a:latin typeface="Times New Roman" panose="02020603050405020304" pitchFamily="18" charset="0"/>
                <a:cs typeface="Times New Roman" panose="02020603050405020304" pitchFamily="18" charset="0"/>
              </a:rPr>
              <a:t> - </a:t>
            </a:r>
            <a:r>
              <a:rPr lang="en-US" sz="2800" b="1" dirty="0" err="1" smtClean="0">
                <a:solidFill>
                  <a:schemeClr val="bg1"/>
                </a:solidFill>
                <a:latin typeface="Times New Roman" panose="02020603050405020304" pitchFamily="18" charset="0"/>
                <a:cs typeface="Times New Roman" panose="02020603050405020304" pitchFamily="18" charset="0"/>
              </a:rPr>
              <a:t>khoảng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cách</a:t>
            </a:r>
            <a:r>
              <a:rPr lang="en-US" sz="2800" b="1" dirty="0" smtClean="0">
                <a:solidFill>
                  <a:schemeClr val="bg1"/>
                </a:solidFill>
                <a:latin typeface="Times New Roman" panose="02020603050405020304" pitchFamily="18" charset="0"/>
                <a:cs typeface="Times New Roman" panose="02020603050405020304" pitchFamily="18" charset="0"/>
              </a:rPr>
              <a:t> – </a:t>
            </a:r>
            <a:r>
              <a:rPr lang="en-US" sz="2800" b="1" dirty="0" err="1" smtClean="0">
                <a:solidFill>
                  <a:schemeClr val="bg1"/>
                </a:solidFill>
                <a:latin typeface="Times New Roman" panose="02020603050405020304" pitchFamily="18" charset="0"/>
                <a:cs typeface="Times New Roman" panose="02020603050405020304" pitchFamily="18" charset="0"/>
              </a:rPr>
              <a:t>không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tập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trung</a:t>
            </a:r>
            <a:r>
              <a:rPr lang="en-US" sz="2800" b="1" dirty="0" smtClean="0">
                <a:solidFill>
                  <a:schemeClr val="bg1"/>
                </a:solidFill>
                <a:latin typeface="Times New Roman" panose="02020603050405020304" pitchFamily="18" charset="0"/>
                <a:cs typeface="Times New Roman" panose="02020603050405020304" pitchFamily="18" charset="0"/>
              </a:rPr>
              <a:t> – </a:t>
            </a:r>
            <a:r>
              <a:rPr lang="en-US" sz="2800" b="1" dirty="0" err="1" smtClean="0">
                <a:solidFill>
                  <a:schemeClr val="bg1"/>
                </a:solidFill>
                <a:latin typeface="Times New Roman" panose="02020603050405020304" pitchFamily="18" charset="0"/>
                <a:cs typeface="Times New Roman" panose="02020603050405020304" pitchFamily="18" charset="0"/>
              </a:rPr>
              <a:t>khai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báo</a:t>
            </a:r>
            <a:r>
              <a:rPr lang="en-US" sz="2800" b="1" dirty="0" smtClean="0">
                <a:solidFill>
                  <a:schemeClr val="bg1"/>
                </a:solidFill>
                <a:latin typeface="Times New Roman" panose="02020603050405020304" pitchFamily="18" charset="0"/>
                <a:cs typeface="Times New Roman" panose="02020603050405020304" pitchFamily="18" charset="0"/>
              </a:rPr>
              <a:t> y </a:t>
            </a:r>
            <a:r>
              <a:rPr lang="en-US" sz="2800" b="1" dirty="0" err="1" smtClean="0">
                <a:solidFill>
                  <a:schemeClr val="bg1"/>
                </a:solidFill>
                <a:latin typeface="Times New Roman" panose="02020603050405020304" pitchFamily="18" charset="0"/>
                <a:cs typeface="Times New Roman" panose="02020603050405020304" pitchFamily="18" charset="0"/>
              </a:rPr>
              <a:t>tế</a:t>
            </a:r>
            <a:r>
              <a:rPr lang="en-US" sz="2800" b="1" dirty="0" smtClean="0">
                <a:solidFill>
                  <a:schemeClr val="bg1"/>
                </a:solidFill>
                <a:latin typeface="Times New Roman" panose="02020603050405020304" pitchFamily="18" charset="0"/>
                <a:cs typeface="Times New Roman" panose="02020603050405020304" pitchFamily="18" charset="0"/>
              </a:rPr>
              <a:t>. </a:t>
            </a:r>
          </a:p>
          <a:p>
            <a:pPr marL="457200" indent="-457200">
              <a:buFontTx/>
              <a:buChar char="-"/>
            </a:pPr>
            <a:r>
              <a:rPr lang="en-US" sz="2800" b="1" dirty="0" err="1" smtClean="0">
                <a:solidFill>
                  <a:schemeClr val="bg1"/>
                </a:solidFill>
                <a:latin typeface="Times New Roman" panose="02020603050405020304" pitchFamily="18" charset="0"/>
                <a:cs typeface="Times New Roman" panose="02020603050405020304" pitchFamily="18" charset="0"/>
              </a:rPr>
              <a:t>Nhắc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nhở</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các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cháu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đóng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học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phí</a:t>
            </a:r>
            <a:endParaRPr lang="en-US" sz="2800" b="1" dirty="0">
              <a:solidFill>
                <a:schemeClr val="bg1"/>
              </a:solidFill>
              <a:latin typeface="Times New Roman" panose="02020603050405020304" pitchFamily="18" charset="0"/>
              <a:cs typeface="Times New Roman" panose="02020603050405020304" pitchFamily="18" charset="0"/>
            </a:endParaRPr>
          </a:p>
          <a:p>
            <a:pPr marL="457200" indent="-457200">
              <a:buFontTx/>
              <a:buChar char="-"/>
            </a:pPr>
            <a:r>
              <a:rPr lang="en-US" sz="2800" b="1" dirty="0" err="1" smtClean="0">
                <a:solidFill>
                  <a:schemeClr val="bg1"/>
                </a:solidFill>
                <a:latin typeface="Times New Roman" panose="02020603050405020304" pitchFamily="18" charset="0"/>
                <a:cs typeface="Times New Roman" panose="02020603050405020304" pitchFamily="18" charset="0"/>
              </a:rPr>
              <a:t>Khai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báo</a:t>
            </a:r>
            <a:r>
              <a:rPr lang="en-US" sz="2800" b="1" dirty="0" smtClean="0">
                <a:solidFill>
                  <a:schemeClr val="bg1"/>
                </a:solidFill>
                <a:latin typeface="Times New Roman" panose="02020603050405020304" pitchFamily="18" charset="0"/>
                <a:cs typeface="Times New Roman" panose="02020603050405020304" pitchFamily="18" charset="0"/>
              </a:rPr>
              <a:t> y </a:t>
            </a:r>
            <a:r>
              <a:rPr lang="en-US" sz="2800" b="1" dirty="0" err="1" smtClean="0">
                <a:solidFill>
                  <a:schemeClr val="bg1"/>
                </a:solidFill>
                <a:latin typeface="Times New Roman" panose="02020603050405020304" pitchFamily="18" charset="0"/>
                <a:cs typeface="Times New Roman" panose="02020603050405020304" pitchFamily="18" charset="0"/>
              </a:rPr>
              <a:t>tế</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hàng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ngày</a:t>
            </a:r>
            <a:r>
              <a:rPr lang="en-US" sz="2800" b="1" dirty="0" smtClean="0">
                <a:solidFill>
                  <a:schemeClr val="bg1"/>
                </a:solidFill>
                <a:latin typeface="Times New Roman" panose="02020603050405020304" pitchFamily="18" charset="0"/>
                <a:cs typeface="Times New Roman" panose="02020603050405020304" pitchFamily="18" charset="0"/>
              </a:rPr>
              <a:t>.</a:t>
            </a:r>
          </a:p>
          <a:p>
            <a:pPr marL="457200" indent="-457200">
              <a:buFontTx/>
              <a:buChar char="-"/>
            </a:pPr>
            <a:r>
              <a:rPr lang="en-US" sz="2800" b="1" dirty="0" err="1" smtClean="0">
                <a:solidFill>
                  <a:schemeClr val="bg1"/>
                </a:solidFill>
                <a:latin typeface="Times New Roman" panose="02020603050405020304" pitchFamily="18" charset="0"/>
                <a:cs typeface="Times New Roman" panose="02020603050405020304" pitchFamily="18" charset="0"/>
              </a:rPr>
              <a:t>Nhắc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nhở</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các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cháu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tiếp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tục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học</a:t>
            </a:r>
            <a:r>
              <a:rPr lang="en-US" sz="2800" b="1" dirty="0" smtClean="0">
                <a:solidFill>
                  <a:schemeClr val="bg1"/>
                </a:solidFill>
                <a:latin typeface="Times New Roman" panose="02020603050405020304" pitchFamily="18" charset="0"/>
                <a:cs typeface="Times New Roman" panose="02020603050405020304" pitchFamily="18" charset="0"/>
              </a:rPr>
              <a:t> online, </a:t>
            </a:r>
            <a:r>
              <a:rPr lang="en-US" sz="2800" b="1" dirty="0" err="1" smtClean="0">
                <a:solidFill>
                  <a:schemeClr val="bg1"/>
                </a:solidFill>
                <a:latin typeface="Times New Roman" panose="02020603050405020304" pitchFamily="18" charset="0"/>
                <a:cs typeface="Times New Roman" panose="02020603050405020304" pitchFamily="18" charset="0"/>
              </a:rPr>
              <a:t>chuẩn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bị</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máy</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móc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điện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thoại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mạng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hoạt</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động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tốt</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để</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học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tập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chuẩn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bị</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ôn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tập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các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môn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cho</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kỳ</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kiểm</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tra</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cuối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kỳ</a:t>
            </a:r>
            <a:r>
              <a:rPr lang="en-US" sz="2800" b="1" dirty="0" smtClean="0">
                <a:solidFill>
                  <a:schemeClr val="bg1"/>
                </a:solidFill>
                <a:latin typeface="Times New Roman" panose="02020603050405020304" pitchFamily="18" charset="0"/>
                <a:cs typeface="Times New Roman" panose="02020603050405020304" pitchFamily="18" charset="0"/>
              </a:rPr>
              <a:t>.</a:t>
            </a:r>
          </a:p>
          <a:p>
            <a:r>
              <a:rPr lang="en-US" sz="2800" b="1" smtClean="0">
                <a:solidFill>
                  <a:schemeClr val="bg1"/>
                </a:solidFill>
                <a:latin typeface="Times New Roman" panose="02020603050405020304" pitchFamily="18" charset="0"/>
                <a:cs typeface="Times New Roman" panose="02020603050405020304" pitchFamily="18" charset="0"/>
              </a:rPr>
              <a:t>…….</a:t>
            </a:r>
            <a:endParaRPr lang="en-US" sz="2800" b="1" dirty="0" smtClean="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69138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0" y="152400"/>
            <a:ext cx="9144000" cy="5632311"/>
          </a:xfrm>
          <a:prstGeom prst="rect">
            <a:avLst/>
          </a:prstGeom>
          <a:noFill/>
          <a:ln w="9525">
            <a:noFill/>
            <a:miter lim="800000"/>
            <a:headEnd/>
            <a:tailEnd/>
          </a:ln>
          <a:effectLst/>
        </p:spPr>
        <p:txBody>
          <a:bodyPr wrap="square">
            <a:spAutoFit/>
          </a:bodyPr>
          <a:lstStyle/>
          <a:p>
            <a:pPr>
              <a:spcBef>
                <a:spcPct val="50000"/>
              </a:spcBef>
            </a:pPr>
            <a:r>
              <a:rPr lang="en-US" sz="3600" b="1" dirty="0" smtClean="0">
                <a:solidFill>
                  <a:srgbClr val="FF0000"/>
                </a:solidFill>
                <a:latin typeface="Times New Roman" pitchFamily="18" charset="0"/>
                <a:cs typeface="Times New Roman" pitchFamily="18" charset="0"/>
              </a:rPr>
              <a:t>II. </a:t>
            </a:r>
            <a:r>
              <a:rPr lang="en-US" sz="3600" b="1" dirty="0" err="1" smtClean="0">
                <a:solidFill>
                  <a:srgbClr val="FF0000"/>
                </a:solidFill>
                <a:latin typeface="Times New Roman" pitchFamily="18" charset="0"/>
                <a:cs typeface="Times New Roman" pitchFamily="18" charset="0"/>
              </a:rPr>
              <a:t>Giảng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bài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mới</a:t>
            </a:r>
            <a:r>
              <a:rPr lang="en-US" sz="3600" b="1" dirty="0" smtClean="0">
                <a:solidFill>
                  <a:srgbClr val="FF0000"/>
                </a:solidFill>
                <a:latin typeface="Times New Roman" pitchFamily="18" charset="0"/>
                <a:cs typeface="Times New Roman" pitchFamily="18" charset="0"/>
              </a:rPr>
              <a:t>:</a:t>
            </a:r>
          </a:p>
          <a:p>
            <a:pPr>
              <a:spcBef>
                <a:spcPct val="50000"/>
              </a:spcBef>
            </a:pP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2.1.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Khái</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niệm</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đối</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tượng</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và</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phương</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pháp</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điều</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chỉnh</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của</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Bộ</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luật</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a:solidFill>
                  <a:schemeClr val="bg1"/>
                </a:solidFill>
                <a:effectLst>
                  <a:outerShdw blurRad="38100" dist="38100" dir="2700000" algn="tl">
                    <a:srgbClr val="000000"/>
                  </a:outerShdw>
                </a:effectLst>
                <a:latin typeface="Times New Roman" pitchFamily="18" charset="0"/>
                <a:cs typeface="Times New Roman" pitchFamily="18" charset="0"/>
              </a:rPr>
              <a:t>H</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ình</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sự</a:t>
            </a:r>
            <a:endPar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endParaRPr>
          </a:p>
          <a:p>
            <a:pPr>
              <a:spcBef>
                <a:spcPct val="50000"/>
              </a:spcBef>
            </a:pP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a.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Khái</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miệm</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Là</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một</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ngành</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luật</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độc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lập</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trong</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hệ</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thống</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PLVN,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bao</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gồm</a:t>
            </a:r>
            <a:r>
              <a:rPr lang="en-US" sz="3600" b="1" dirty="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tổng</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thể</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các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quy</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phạm</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pháp</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luật</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các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mối</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quan</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hệ</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xã</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hội</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được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Bộ</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luật</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HS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bảo</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vệ</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xác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định</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các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hành</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vi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của</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các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chủ</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thể</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gây</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ra</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nguy</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hiểm</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cho</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xã</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hội</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đến</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mức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được</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xem</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là</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tội</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r>
              <a:rPr lang="en-US" sz="3600" b="1" dirty="0" err="1" smtClean="0">
                <a:solidFill>
                  <a:schemeClr val="bg1"/>
                </a:solidFill>
                <a:effectLst>
                  <a:outerShdw blurRad="38100" dist="38100" dir="2700000" algn="tl">
                    <a:srgbClr val="000000"/>
                  </a:outerShdw>
                </a:effectLst>
                <a:latin typeface="Times New Roman" pitchFamily="18" charset="0"/>
                <a:cs typeface="Times New Roman" pitchFamily="18" charset="0"/>
              </a:rPr>
              <a:t>phạm</a:t>
            </a:r>
            <a:r>
              <a:rPr lang="en-US" sz="3600" b="1" dirty="0" smtClean="0">
                <a:solidFill>
                  <a:schemeClr val="bg1"/>
                </a:solidFill>
                <a:effectLst>
                  <a:outerShdw blurRad="38100" dist="38100" dir="2700000" algn="tl">
                    <a:srgbClr val="000000"/>
                  </a:outerShdw>
                </a:effectLst>
                <a:latin typeface="Times New Roman" pitchFamily="18" charset="0"/>
                <a:cs typeface="Times New Roman" pitchFamily="18" charset="0"/>
              </a:rPr>
              <a:t>. </a:t>
            </a:r>
            <a:endParaRPr lang="en-US" sz="3600" dirty="0" smtClean="0">
              <a:solidFill>
                <a:schemeClr val="bg1"/>
              </a:solidFill>
              <a:effectLst>
                <a:outerShdw blurRad="38100" dist="38100" dir="2700000" algn="tl">
                  <a:srgbClr val="000000"/>
                </a:outerShdw>
              </a:effectLst>
              <a:latin typeface="Times New Roman" pitchFamily="18" charset="0"/>
            </a:endParaRPr>
          </a:p>
        </p:txBody>
      </p:sp>
      <p:sp>
        <p:nvSpPr>
          <p:cNvPr id="10" name="Date Placeholder 9"/>
          <p:cNvSpPr>
            <a:spLocks noGrp="1"/>
          </p:cNvSpPr>
          <p:nvPr>
            <p:ph type="dt" sz="half" idx="10"/>
          </p:nvPr>
        </p:nvSpPr>
        <p:spPr/>
        <p:txBody>
          <a:bodyPr/>
          <a:lstStyle/>
          <a:p>
            <a:fld id="{4D78A0C9-2D0F-4744-A580-0C9E5679FA4A}" type="datetime1">
              <a:rPr lang="vi-VN" smtClean="0"/>
              <a:pPr/>
              <a:t>26/05/2022</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6" name="TextBox 5"/>
          <p:cNvSpPr txBox="1"/>
          <p:nvPr/>
        </p:nvSpPr>
        <p:spPr>
          <a:xfrm>
            <a:off x="0" y="457200"/>
            <a:ext cx="9144000" cy="646331"/>
          </a:xfrm>
          <a:prstGeom prst="rect">
            <a:avLst/>
          </a:prstGeom>
          <a:noFill/>
        </p:spPr>
        <p:txBody>
          <a:bodyPr wrap="square" rtlCol="0">
            <a:spAutoFit/>
          </a:bodyPr>
          <a:lstStyle/>
          <a:p>
            <a:r>
              <a:rPr lang="en-US" sz="2800" dirty="0" smtClean="0">
                <a:solidFill>
                  <a:srgbClr val="FF0066"/>
                </a:solidFill>
                <a:latin typeface="Times New Roman" panose="02020603050405020304" pitchFamily="18" charset="0"/>
                <a:cs typeface="Times New Roman" panose="02020603050405020304" pitchFamily="18" charset="0"/>
              </a:rPr>
              <a:t> </a:t>
            </a:r>
            <a:r>
              <a:rPr lang="en-US" sz="3600" b="1" dirty="0" smtClean="0">
                <a:solidFill>
                  <a:srgbClr val="FF0066"/>
                </a:solidFill>
                <a:latin typeface="Times New Roman" panose="02020603050405020304" pitchFamily="18" charset="0"/>
                <a:cs typeface="Times New Roman" panose="02020603050405020304" pitchFamily="18" charset="0"/>
              </a:rPr>
              <a:t>b. </a:t>
            </a:r>
            <a:r>
              <a:rPr lang="en-US" sz="3600" b="1" dirty="0" err="1" smtClean="0">
                <a:solidFill>
                  <a:srgbClr val="FF0066"/>
                </a:solidFill>
                <a:latin typeface="Times New Roman" panose="02020603050405020304" pitchFamily="18" charset="0"/>
                <a:cs typeface="Times New Roman" panose="02020603050405020304" pitchFamily="18" charset="0"/>
              </a:rPr>
              <a:t>Đối</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tượng</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điều</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chỉnh</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của</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Bộ</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luật</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Hình</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sự</a:t>
            </a:r>
            <a:endParaRPr lang="en-US" sz="3600" b="1" dirty="0">
              <a:solidFill>
                <a:srgbClr val="FF0066"/>
              </a:solidFill>
              <a:latin typeface="Times New Roman" panose="02020603050405020304" pitchFamily="18" charset="0"/>
              <a:cs typeface="Times New Roman" panose="02020603050405020304" pitchFamily="18" charset="0"/>
            </a:endParaRPr>
          </a:p>
        </p:txBody>
      </p:sp>
      <p:sp>
        <p:nvSpPr>
          <p:cNvPr id="7" name="Oval 6"/>
          <p:cNvSpPr/>
          <p:nvPr/>
        </p:nvSpPr>
        <p:spPr>
          <a:xfrm>
            <a:off x="419100" y="2895600"/>
            <a:ext cx="8305800" cy="1676400"/>
          </a:xfrm>
          <a:prstGeom prst="ellipse">
            <a:avLst/>
          </a:prstGeom>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latin typeface="Times New Roman" panose="02020603050405020304" pitchFamily="18" charset="0"/>
                <a:cs typeface="Times New Roman" panose="02020603050405020304" pitchFamily="18" charset="0"/>
              </a:rPr>
              <a:t>CÁC QUAN HỆ GIỮA NHÀ NƯỚC VÀ NGƯỜI PHẠM TỘI</a:t>
            </a:r>
            <a:endParaRPr lang="en-US" sz="3200" b="1" dirty="0">
              <a:latin typeface="Times New Roman" panose="02020603050405020304" pitchFamily="18" charset="0"/>
              <a:cs typeface="Times New Roman" panose="02020603050405020304" pitchFamily="18" charset="0"/>
            </a:endParaRPr>
          </a:p>
        </p:txBody>
      </p:sp>
      <p:cxnSp>
        <p:nvCxnSpPr>
          <p:cNvPr id="10" name="Straight Arrow Connector 9"/>
          <p:cNvCxnSpPr>
            <a:stCxn id="6" idx="2"/>
          </p:cNvCxnSpPr>
          <p:nvPr/>
        </p:nvCxnSpPr>
        <p:spPr>
          <a:xfrm>
            <a:off x="4572000" y="1103531"/>
            <a:ext cx="0" cy="171586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76425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0" y="457200"/>
            <a:ext cx="9144000" cy="1200329"/>
          </a:xfrm>
          <a:prstGeom prst="rect">
            <a:avLst/>
          </a:prstGeom>
          <a:noFill/>
        </p:spPr>
        <p:txBody>
          <a:bodyPr wrap="square" rtlCol="0">
            <a:spAutoFit/>
          </a:bodyPr>
          <a:lstStyle/>
          <a:p>
            <a:r>
              <a:rPr lang="en-US" sz="2800" dirty="0" smtClean="0">
                <a:solidFill>
                  <a:srgbClr val="FF0066"/>
                </a:solidFill>
                <a:latin typeface="Times New Roman" panose="02020603050405020304" pitchFamily="18" charset="0"/>
                <a:cs typeface="Times New Roman" panose="02020603050405020304" pitchFamily="18" charset="0"/>
              </a:rPr>
              <a:t> </a:t>
            </a:r>
            <a:r>
              <a:rPr lang="en-US" sz="2800" b="1" dirty="0" smtClean="0">
                <a:solidFill>
                  <a:srgbClr val="FF0066"/>
                </a:solidFill>
                <a:latin typeface="Times New Roman" panose="02020603050405020304" pitchFamily="18" charset="0"/>
                <a:cs typeface="Times New Roman" panose="02020603050405020304" pitchFamily="18" charset="0"/>
              </a:rPr>
              <a:t>C</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Phương</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pháp</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điều</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chỉnh</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của</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Bộ</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luật</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Hình</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sự</a:t>
            </a:r>
            <a:endParaRPr lang="en-US" sz="3600" b="1" dirty="0">
              <a:solidFill>
                <a:srgbClr val="FF0066"/>
              </a:solidFill>
              <a:latin typeface="Times New Roman" panose="02020603050405020304" pitchFamily="18" charset="0"/>
              <a:cs typeface="Times New Roman" panose="02020603050405020304" pitchFamily="18" charset="0"/>
            </a:endParaRPr>
          </a:p>
        </p:txBody>
      </p:sp>
      <p:sp>
        <p:nvSpPr>
          <p:cNvPr id="6" name="Oval 5"/>
          <p:cNvSpPr/>
          <p:nvPr/>
        </p:nvSpPr>
        <p:spPr>
          <a:xfrm>
            <a:off x="419100" y="2819400"/>
            <a:ext cx="8305800" cy="1676400"/>
          </a:xfrm>
          <a:prstGeom prst="ellipse">
            <a:avLst/>
          </a:prstGeom>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latin typeface="Times New Roman" panose="02020603050405020304" pitchFamily="18" charset="0"/>
                <a:cs typeface="Times New Roman" panose="02020603050405020304" pitchFamily="18" charset="0"/>
              </a:rPr>
              <a:t>QUYỀN UY</a:t>
            </a:r>
            <a:endParaRPr lang="en-US" sz="3200" b="1" dirty="0">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a:off x="4572000" y="1103531"/>
            <a:ext cx="0" cy="163966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41829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6" name="Rectangle 5"/>
          <p:cNvSpPr/>
          <p:nvPr/>
        </p:nvSpPr>
        <p:spPr>
          <a:xfrm>
            <a:off x="32084" y="228600"/>
            <a:ext cx="9111916" cy="7109639"/>
          </a:xfrm>
          <a:prstGeom prst="rect">
            <a:avLst/>
          </a:prstGeom>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KIỂM TRA GIỮA </a:t>
            </a:r>
            <a:r>
              <a:rPr lang="en-US" sz="3200" b="1" dirty="0" smtClean="0">
                <a:solidFill>
                  <a:schemeClr val="bg1"/>
                </a:solidFill>
                <a:latin typeface="Times New Roman" panose="02020603050405020304" pitchFamily="18" charset="0"/>
                <a:cs typeface="Times New Roman" panose="02020603050405020304" pitchFamily="18" charset="0"/>
              </a:rPr>
              <a:t>KỲ</a:t>
            </a:r>
          </a:p>
          <a:p>
            <a:r>
              <a:rPr lang="en-US" sz="2800" b="1" dirty="0" err="1" smtClean="0">
                <a:solidFill>
                  <a:schemeClr val="bg1"/>
                </a:solidFill>
                <a:latin typeface="Times New Roman" panose="02020603050405020304" pitchFamily="18" charset="0"/>
                <a:cs typeface="Times New Roman" panose="02020603050405020304" pitchFamily="18" charset="0"/>
              </a:rPr>
              <a:t>Anh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chị</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trà</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lời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những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câu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nhận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định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sau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đây</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đúng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hoặc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sai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và</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giải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thích</a:t>
            </a:r>
            <a:r>
              <a:rPr lang="en-US" sz="2800" b="1" dirty="0" smtClean="0">
                <a:solidFill>
                  <a:schemeClr val="bg1"/>
                </a:solidFill>
                <a:latin typeface="Times New Roman" panose="02020603050405020304" pitchFamily="18" charset="0"/>
                <a:cs typeface="Times New Roman" panose="02020603050405020304" pitchFamily="18" charset="0"/>
              </a:rPr>
              <a:t> .</a:t>
            </a:r>
          </a:p>
          <a:p>
            <a:r>
              <a:rPr lang="en-US" sz="2800" b="1" dirty="0" smtClean="0">
                <a:solidFill>
                  <a:schemeClr val="bg1"/>
                </a:solidFill>
                <a:latin typeface="Times New Roman" panose="02020603050405020304" pitchFamily="18" charset="0"/>
                <a:cs typeface="Times New Roman" panose="02020603050405020304" pitchFamily="18" charset="0"/>
              </a:rPr>
              <a:t>I. </a:t>
            </a:r>
            <a:r>
              <a:rPr lang="en-US" sz="2800" b="1" dirty="0" err="1" smtClean="0">
                <a:solidFill>
                  <a:schemeClr val="bg1"/>
                </a:solidFill>
                <a:latin typeface="Times New Roman" panose="02020603050405020304" pitchFamily="18" charset="0"/>
                <a:cs typeface="Times New Roman" panose="02020603050405020304" pitchFamily="18" charset="0"/>
              </a:rPr>
              <a:t>Câu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hỏi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nhận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định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đúng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sai</a:t>
            </a:r>
            <a:r>
              <a:rPr lang="en-US" sz="2800" b="1" dirty="0" smtClean="0">
                <a:solidFill>
                  <a:schemeClr val="bg1"/>
                </a:solidFill>
                <a:latin typeface="Times New Roman" panose="02020603050405020304" pitchFamily="18" charset="0"/>
                <a:cs typeface="Times New Roman" panose="02020603050405020304" pitchFamily="18" charset="0"/>
              </a:rPr>
              <a:t> (6 </a:t>
            </a:r>
            <a:r>
              <a:rPr lang="en-US" sz="2800" b="1" dirty="0" err="1" smtClean="0">
                <a:solidFill>
                  <a:schemeClr val="bg1"/>
                </a:solidFill>
                <a:latin typeface="Times New Roman" panose="02020603050405020304" pitchFamily="18" charset="0"/>
                <a:cs typeface="Times New Roman" panose="02020603050405020304" pitchFamily="18" charset="0"/>
              </a:rPr>
              <a:t>điểm</a:t>
            </a:r>
            <a:r>
              <a:rPr lang="en-US" sz="2800" b="1" dirty="0" smtClean="0">
                <a:solidFill>
                  <a:schemeClr val="bg1"/>
                </a:solidFill>
                <a:latin typeface="Times New Roman" panose="02020603050405020304" pitchFamily="18" charset="0"/>
                <a:cs typeface="Times New Roman" panose="02020603050405020304" pitchFamily="18" charset="0"/>
              </a:rPr>
              <a:t>)</a:t>
            </a:r>
          </a:p>
          <a:p>
            <a:pPr>
              <a:buAutoNum type="arabicPeriod"/>
            </a:pP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Lệnh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của</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Chủ</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tịch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nước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là</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văn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bản</a:t>
            </a:r>
            <a:r>
              <a:rPr lang="en-US" sz="2800" b="1" dirty="0" smtClean="0">
                <a:solidFill>
                  <a:schemeClr val="bg1"/>
                </a:solidFill>
                <a:latin typeface="Times New Roman" panose="02020603050405020304" pitchFamily="18" charset="0"/>
                <a:cs typeface="Times New Roman" panose="02020603050405020304" pitchFamily="18" charset="0"/>
              </a:rPr>
              <a:t> QPPL </a:t>
            </a:r>
            <a:r>
              <a:rPr lang="en-US" sz="2800" b="1" dirty="0" err="1" smtClean="0">
                <a:solidFill>
                  <a:schemeClr val="bg1"/>
                </a:solidFill>
                <a:latin typeface="Times New Roman" panose="02020603050405020304" pitchFamily="18" charset="0"/>
                <a:cs typeface="Times New Roman" panose="02020603050405020304" pitchFamily="18" charset="0"/>
              </a:rPr>
              <a:t>có</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giá</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trị</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trên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luật</a:t>
            </a:r>
            <a:r>
              <a:rPr lang="en-US" sz="2800" b="1" dirty="0" smtClean="0">
                <a:solidFill>
                  <a:schemeClr val="bg1"/>
                </a:solidFill>
                <a:latin typeface="Times New Roman" panose="02020603050405020304" pitchFamily="18" charset="0"/>
                <a:cs typeface="Times New Roman" panose="02020603050405020304" pitchFamily="18" charset="0"/>
              </a:rPr>
              <a:t>.</a:t>
            </a:r>
          </a:p>
          <a:p>
            <a:r>
              <a:rPr lang="en-US" sz="2800" b="1" dirty="0" smtClean="0">
                <a:solidFill>
                  <a:schemeClr val="bg1"/>
                </a:solidFill>
                <a:latin typeface="Times New Roman" panose="02020603050405020304" pitchFamily="18" charset="0"/>
                <a:cs typeface="Times New Roman" panose="02020603050405020304" pitchFamily="18" charset="0"/>
              </a:rPr>
              <a:t>2. </a:t>
            </a:r>
            <a:r>
              <a:rPr lang="en-US" sz="2800" b="1" dirty="0" err="1" smtClean="0">
                <a:solidFill>
                  <a:schemeClr val="bg1"/>
                </a:solidFill>
                <a:latin typeface="Times New Roman" panose="02020603050405020304" pitchFamily="18" charset="0"/>
                <a:cs typeface="Times New Roman" panose="02020603050405020304" pitchFamily="18" charset="0"/>
              </a:rPr>
              <a:t>Phương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pháp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điều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chỉnh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của</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pháp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luật</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hành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chính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là</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phương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pháp</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mệnh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lệnh</a:t>
            </a:r>
            <a:endParaRPr lang="en-US" sz="2800" b="1" dirty="0" smtClean="0">
              <a:solidFill>
                <a:schemeClr val="bg1"/>
              </a:solidFill>
              <a:latin typeface="Times New Roman" panose="02020603050405020304" pitchFamily="18" charset="0"/>
              <a:cs typeface="Times New Roman" panose="02020603050405020304" pitchFamily="18" charset="0"/>
            </a:endParaRPr>
          </a:p>
          <a:p>
            <a:r>
              <a:rPr lang="en-US" sz="2800" b="1" dirty="0" smtClean="0">
                <a:solidFill>
                  <a:schemeClr val="bg1"/>
                </a:solidFill>
                <a:latin typeface="Times New Roman" panose="02020603050405020304" pitchFamily="18" charset="0"/>
                <a:cs typeface="Times New Roman" panose="02020603050405020304" pitchFamily="18" charset="0"/>
              </a:rPr>
              <a:t>3. </a:t>
            </a:r>
            <a:r>
              <a:rPr lang="en-US" sz="2800" b="1" dirty="0" err="1" smtClean="0">
                <a:solidFill>
                  <a:schemeClr val="bg1"/>
                </a:solidFill>
                <a:latin typeface="Times New Roman" panose="02020603050405020304" pitchFamily="18" charset="0"/>
                <a:cs typeface="Times New Roman" panose="02020603050405020304" pitchFamily="18" charset="0"/>
              </a:rPr>
              <a:t>Tài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smtClean="0">
                <a:solidFill>
                  <a:schemeClr val="bg1"/>
                </a:solidFill>
                <a:latin typeface="Times New Roman" panose="02020603050405020304" pitchFamily="18" charset="0"/>
                <a:cs typeface="Times New Roman" panose="02020603050405020304" pitchFamily="18" charset="0"/>
              </a:rPr>
              <a:t>sản </a:t>
            </a:r>
            <a:r>
              <a:rPr lang="en-US" sz="2800" b="1" dirty="0" err="1" smtClean="0">
                <a:solidFill>
                  <a:schemeClr val="bg1"/>
                </a:solidFill>
                <a:latin typeface="Times New Roman" panose="02020603050405020304" pitchFamily="18" charset="0"/>
                <a:cs typeface="Times New Roman" panose="02020603050405020304" pitchFamily="18" charset="0"/>
              </a:rPr>
              <a:t>không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có</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chủ</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sở</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hữu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cá</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nhân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được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quyền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sử</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dụng</a:t>
            </a:r>
            <a:r>
              <a:rPr lang="en-US" sz="2800" b="1" dirty="0" smtClean="0">
                <a:solidFill>
                  <a:schemeClr val="bg1"/>
                </a:solidFill>
                <a:latin typeface="Times New Roman" panose="02020603050405020304" pitchFamily="18" charset="0"/>
                <a:cs typeface="Times New Roman" panose="02020603050405020304" pitchFamily="18" charset="0"/>
              </a:rPr>
              <a:t>.</a:t>
            </a:r>
          </a:p>
          <a:p>
            <a:r>
              <a:rPr lang="en-US" sz="2800" b="1" dirty="0" smtClean="0">
                <a:solidFill>
                  <a:schemeClr val="bg1"/>
                </a:solidFill>
                <a:latin typeface="Times New Roman" panose="02020603050405020304" pitchFamily="18" charset="0"/>
                <a:cs typeface="Times New Roman" panose="02020603050405020304" pitchFamily="18" charset="0"/>
              </a:rPr>
              <a:t>4. </a:t>
            </a:r>
            <a:r>
              <a:rPr lang="en-US" sz="2800" b="1" dirty="0" err="1" smtClean="0">
                <a:solidFill>
                  <a:schemeClr val="bg1"/>
                </a:solidFill>
                <a:latin typeface="Times New Roman" panose="02020603050405020304" pitchFamily="18" charset="0"/>
                <a:cs typeface="Times New Roman" panose="02020603050405020304" pitchFamily="18" charset="0"/>
              </a:rPr>
              <a:t>Quyền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tác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giả</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là</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quyền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nhân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thân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không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gắn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liền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với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tài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sản</a:t>
            </a:r>
            <a:r>
              <a:rPr lang="en-US" sz="2800" b="1" dirty="0" smtClean="0">
                <a:solidFill>
                  <a:schemeClr val="bg1"/>
                </a:solidFill>
                <a:latin typeface="Times New Roman" panose="02020603050405020304" pitchFamily="18" charset="0"/>
                <a:cs typeface="Times New Roman" panose="02020603050405020304" pitchFamily="18" charset="0"/>
              </a:rPr>
              <a:t>.</a:t>
            </a:r>
          </a:p>
          <a:p>
            <a:r>
              <a:rPr lang="en-US" sz="2800" b="1" dirty="0" smtClean="0">
                <a:solidFill>
                  <a:schemeClr val="bg1"/>
                </a:solidFill>
                <a:latin typeface="Times New Roman" panose="02020603050405020304" pitchFamily="18" charset="0"/>
                <a:cs typeface="Times New Roman" panose="02020603050405020304" pitchFamily="18" charset="0"/>
              </a:rPr>
              <a:t>5. </a:t>
            </a:r>
            <a:r>
              <a:rPr lang="en-US" sz="2800" b="1" dirty="0" err="1" smtClean="0">
                <a:solidFill>
                  <a:schemeClr val="bg1"/>
                </a:solidFill>
                <a:latin typeface="Times New Roman" panose="02020603050405020304" pitchFamily="18" charset="0"/>
                <a:cs typeface="Times New Roman" panose="02020603050405020304" pitchFamily="18" charset="0"/>
              </a:rPr>
              <a:t>Đối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tượng</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điều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chỉnh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của</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Bộ</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luật</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Dân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sự</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là</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tài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sản</a:t>
            </a:r>
            <a:r>
              <a:rPr lang="en-US" sz="2800" b="1" dirty="0" smtClean="0">
                <a:solidFill>
                  <a:schemeClr val="bg1"/>
                </a:solidFill>
                <a:latin typeface="Times New Roman" panose="02020603050405020304" pitchFamily="18" charset="0"/>
                <a:cs typeface="Times New Roman" panose="02020603050405020304" pitchFamily="18" charset="0"/>
              </a:rPr>
              <a:t>.</a:t>
            </a:r>
          </a:p>
          <a:p>
            <a:r>
              <a:rPr lang="en-US" sz="2800" b="1" dirty="0" smtClean="0">
                <a:solidFill>
                  <a:schemeClr val="bg1"/>
                </a:solidFill>
                <a:latin typeface="Times New Roman" panose="02020603050405020304" pitchFamily="18" charset="0"/>
                <a:cs typeface="Times New Roman" panose="02020603050405020304" pitchFamily="18" charset="0"/>
              </a:rPr>
              <a:t>6. </a:t>
            </a:r>
            <a:r>
              <a:rPr lang="en-US" sz="2800" b="1" dirty="0" err="1" smtClean="0">
                <a:solidFill>
                  <a:schemeClr val="bg1"/>
                </a:solidFill>
                <a:latin typeface="Times New Roman" panose="02020603050405020304" pitchFamily="18" charset="0"/>
                <a:cs typeface="Times New Roman" panose="02020603050405020304" pitchFamily="18" charset="0"/>
              </a:rPr>
              <a:t>Cá</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nhân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có</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quyền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sở</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hữu</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tài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sản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nên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cá</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nhân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được</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quyền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định</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đoạt</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tài</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sản</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đó</a:t>
            </a:r>
            <a:r>
              <a:rPr lang="en-US" sz="2800" b="1" dirty="0" smtClean="0">
                <a:solidFill>
                  <a:schemeClr val="bg1"/>
                </a:solidFill>
                <a:latin typeface="Times New Roman" panose="02020603050405020304" pitchFamily="18" charset="0"/>
                <a:cs typeface="Times New Roman" panose="02020603050405020304" pitchFamily="18" charset="0"/>
              </a:rPr>
              <a:t>.</a:t>
            </a:r>
          </a:p>
          <a:p>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1534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0" y="533400"/>
            <a:ext cx="9144000" cy="5509200"/>
          </a:xfrm>
          <a:prstGeom prst="rect">
            <a:avLst/>
          </a:prstGeom>
          <a:noFill/>
        </p:spPr>
        <p:txBody>
          <a:bodyPr wrap="square" rtlCol="0">
            <a:spAutoFit/>
          </a:bodyPr>
          <a:lstStyle/>
          <a:p>
            <a:r>
              <a:rPr lang="en-US" sz="3200" b="1" dirty="0" smtClean="0">
                <a:solidFill>
                  <a:schemeClr val="bg1"/>
                </a:solidFill>
                <a:latin typeface="Times New Roman" panose="02020603050405020304" pitchFamily="18" charset="0"/>
                <a:cs typeface="Times New Roman" panose="02020603050405020304" pitchFamily="18" charset="0"/>
              </a:rPr>
              <a:t>II. BÀI TẬP (4 </a:t>
            </a:r>
            <a:r>
              <a:rPr lang="en-US" sz="3200" b="1" dirty="0" err="1" smtClean="0">
                <a:solidFill>
                  <a:schemeClr val="bg1"/>
                </a:solidFill>
                <a:latin typeface="Times New Roman" panose="02020603050405020304" pitchFamily="18" charset="0"/>
                <a:cs typeface="Times New Roman" panose="02020603050405020304" pitchFamily="18" charset="0"/>
              </a:rPr>
              <a:t>điểm</a:t>
            </a:r>
            <a:r>
              <a:rPr lang="en-US" sz="3200" b="1" dirty="0" smtClean="0">
                <a:solidFill>
                  <a:schemeClr val="bg1"/>
                </a:solidFill>
                <a:latin typeface="Times New Roman" panose="02020603050405020304" pitchFamily="18" charset="0"/>
                <a:cs typeface="Times New Roman" panose="02020603050405020304" pitchFamily="18" charset="0"/>
              </a:rPr>
              <a:t>)</a:t>
            </a:r>
          </a:p>
          <a:p>
            <a:r>
              <a:rPr lang="en-US" sz="3200" b="1" dirty="0" err="1" smtClean="0">
                <a:solidFill>
                  <a:schemeClr val="bg1"/>
                </a:solidFill>
                <a:latin typeface="Times New Roman" panose="02020603050405020304" pitchFamily="18" charset="0"/>
                <a:cs typeface="Times New Roman" panose="02020603050405020304" pitchFamily="18" charset="0"/>
              </a:rPr>
              <a:t>Vào</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năm</a:t>
            </a:r>
            <a:r>
              <a:rPr lang="en-US" sz="3200" b="1" dirty="0" smtClean="0">
                <a:solidFill>
                  <a:schemeClr val="bg1"/>
                </a:solidFill>
                <a:latin typeface="Times New Roman" panose="02020603050405020304" pitchFamily="18" charset="0"/>
                <a:cs typeface="Times New Roman" panose="02020603050405020304" pitchFamily="18" charset="0"/>
              </a:rPr>
              <a:t> 1970 </a:t>
            </a:r>
            <a:r>
              <a:rPr lang="en-US" sz="3200" b="1" dirty="0" err="1" smtClean="0">
                <a:solidFill>
                  <a:schemeClr val="bg1"/>
                </a:solidFill>
                <a:latin typeface="Times New Roman" panose="02020603050405020304" pitchFamily="18" charset="0"/>
                <a:cs typeface="Times New Roman" panose="02020603050405020304" pitchFamily="18" charset="0"/>
              </a:rPr>
              <a:t>Ông</a:t>
            </a:r>
            <a:r>
              <a:rPr lang="en-US" sz="3200" b="1" dirty="0" smtClean="0">
                <a:solidFill>
                  <a:schemeClr val="bg1"/>
                </a:solidFill>
                <a:latin typeface="Times New Roman" panose="02020603050405020304" pitchFamily="18" charset="0"/>
                <a:cs typeface="Times New Roman" panose="02020603050405020304" pitchFamily="18" charset="0"/>
              </a:rPr>
              <a:t> A </a:t>
            </a:r>
            <a:r>
              <a:rPr lang="en-US" sz="3200" b="1" dirty="0" err="1" smtClean="0">
                <a:solidFill>
                  <a:schemeClr val="bg1"/>
                </a:solidFill>
                <a:latin typeface="Times New Roman" panose="02020603050405020304" pitchFamily="18" charset="0"/>
                <a:cs typeface="Times New Roman" panose="02020603050405020304" pitchFamily="18" charset="0"/>
              </a:rPr>
              <a:t>và</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Bà</a:t>
            </a:r>
            <a:r>
              <a:rPr lang="en-US" sz="3200" b="1" dirty="0" smtClean="0">
                <a:solidFill>
                  <a:schemeClr val="bg1"/>
                </a:solidFill>
                <a:latin typeface="Times New Roman" panose="02020603050405020304" pitchFamily="18" charset="0"/>
                <a:cs typeface="Times New Roman" panose="02020603050405020304" pitchFamily="18" charset="0"/>
              </a:rPr>
              <a:t> B </a:t>
            </a:r>
            <a:r>
              <a:rPr lang="en-US" sz="3200" b="1" dirty="0" err="1" smtClean="0">
                <a:solidFill>
                  <a:schemeClr val="bg1"/>
                </a:solidFill>
                <a:latin typeface="Times New Roman" panose="02020603050405020304" pitchFamily="18" charset="0"/>
                <a:cs typeface="Times New Roman" panose="02020603050405020304" pitchFamily="18" charset="0"/>
              </a:rPr>
              <a:t>cưới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nhau</a:t>
            </a:r>
            <a:r>
              <a:rPr lang="en-US" sz="3200" b="1" dirty="0" smtClean="0">
                <a:solidFill>
                  <a:schemeClr val="bg1"/>
                </a:solidFill>
                <a:latin typeface="Times New Roman" panose="02020603050405020304" pitchFamily="18" charset="0"/>
                <a:cs typeface="Times New Roman" panose="02020603050405020304" pitchFamily="18" charset="0"/>
              </a:rPr>
              <a:t> , </a:t>
            </a:r>
            <a:r>
              <a:rPr lang="en-US" sz="3200" b="1" dirty="0" err="1" smtClean="0">
                <a:solidFill>
                  <a:schemeClr val="bg1"/>
                </a:solidFill>
                <a:latin typeface="Times New Roman" panose="02020603050405020304" pitchFamily="18" charset="0"/>
                <a:cs typeface="Times New Roman" panose="02020603050405020304" pitchFamily="18" charset="0"/>
              </a:rPr>
              <a:t>sau</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thời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gian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chung</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sống</a:t>
            </a:r>
            <a:r>
              <a:rPr lang="en-US" sz="3200" b="1" dirty="0" smtClean="0">
                <a:solidFill>
                  <a:schemeClr val="bg1"/>
                </a:solidFill>
                <a:latin typeface="Times New Roman" panose="02020603050405020304" pitchFamily="18" charset="0"/>
                <a:cs typeface="Times New Roman" panose="02020603050405020304" pitchFamily="18" charset="0"/>
              </a:rPr>
              <a:t> 2 </a:t>
            </a:r>
            <a:r>
              <a:rPr lang="en-US" sz="3200" b="1" dirty="0" err="1" smtClean="0">
                <a:solidFill>
                  <a:schemeClr val="bg1"/>
                </a:solidFill>
                <a:latin typeface="Times New Roman" panose="02020603050405020304" pitchFamily="18" charset="0"/>
                <a:cs typeface="Times New Roman" panose="02020603050405020304" pitchFamily="18" charset="0"/>
              </a:rPr>
              <a:t>người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có</a:t>
            </a:r>
            <a:r>
              <a:rPr lang="en-US" sz="3200" b="1" dirty="0" smtClean="0">
                <a:solidFill>
                  <a:schemeClr val="bg1"/>
                </a:solidFill>
                <a:latin typeface="Times New Roman" panose="02020603050405020304" pitchFamily="18" charset="0"/>
                <a:cs typeface="Times New Roman" panose="02020603050405020304" pitchFamily="18" charset="0"/>
              </a:rPr>
              <a:t> 2 con </a:t>
            </a:r>
            <a:r>
              <a:rPr lang="en-US" sz="3200" b="1" dirty="0" err="1" smtClean="0">
                <a:solidFill>
                  <a:schemeClr val="bg1"/>
                </a:solidFill>
                <a:latin typeface="Times New Roman" panose="02020603050405020304" pitchFamily="18" charset="0"/>
                <a:cs typeface="Times New Roman" panose="02020603050405020304" pitchFamily="18" charset="0"/>
              </a:rPr>
              <a:t>chung</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và</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tạo</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lập</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lên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khối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tài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sản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chung</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bao</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gồm</a:t>
            </a:r>
            <a:r>
              <a:rPr lang="en-US" sz="3200" b="1" dirty="0" smtClean="0">
                <a:solidFill>
                  <a:schemeClr val="bg1"/>
                </a:solidFill>
                <a:latin typeface="Times New Roman" panose="02020603050405020304" pitchFamily="18" charset="0"/>
                <a:cs typeface="Times New Roman" panose="02020603050405020304" pitchFamily="18" charset="0"/>
              </a:rPr>
              <a:t> 1 </a:t>
            </a:r>
            <a:r>
              <a:rPr lang="en-US" sz="3200" b="1" dirty="0" err="1" smtClean="0">
                <a:solidFill>
                  <a:schemeClr val="bg1"/>
                </a:solidFill>
                <a:latin typeface="Times New Roman" panose="02020603050405020304" pitchFamily="18" charset="0"/>
                <a:cs typeface="Times New Roman" panose="02020603050405020304" pitchFamily="18" charset="0"/>
              </a:rPr>
              <a:t>căn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nhà</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trị</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giá</a:t>
            </a:r>
            <a:r>
              <a:rPr lang="en-US" sz="3200" b="1" dirty="0" smtClean="0">
                <a:solidFill>
                  <a:schemeClr val="bg1"/>
                </a:solidFill>
                <a:latin typeface="Times New Roman" panose="02020603050405020304" pitchFamily="18" charset="0"/>
                <a:cs typeface="Times New Roman" panose="02020603050405020304" pitchFamily="18" charset="0"/>
              </a:rPr>
              <a:t> 10 </a:t>
            </a:r>
            <a:r>
              <a:rPr lang="en-US" sz="3200" b="1" dirty="0" err="1" smtClean="0">
                <a:solidFill>
                  <a:schemeClr val="bg1"/>
                </a:solidFill>
                <a:latin typeface="Times New Roman" panose="02020603050405020304" pitchFamily="18" charset="0"/>
                <a:cs typeface="Times New Roman" panose="02020603050405020304" pitchFamily="18" charset="0"/>
              </a:rPr>
              <a:t>tỷ</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Đến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ngày</a:t>
            </a:r>
            <a:r>
              <a:rPr lang="en-US" sz="3200" b="1" dirty="0" smtClean="0">
                <a:solidFill>
                  <a:schemeClr val="bg1"/>
                </a:solidFill>
                <a:latin typeface="Times New Roman" panose="02020603050405020304" pitchFamily="18" charset="0"/>
                <a:cs typeface="Times New Roman" panose="02020603050405020304" pitchFamily="18" charset="0"/>
              </a:rPr>
              <a:t> 22/10/2019 </a:t>
            </a:r>
            <a:r>
              <a:rPr lang="en-US" sz="3200" b="1" dirty="0" err="1" smtClean="0">
                <a:solidFill>
                  <a:schemeClr val="bg1"/>
                </a:solidFill>
                <a:latin typeface="Times New Roman" panose="02020603050405020304" pitchFamily="18" charset="0"/>
                <a:cs typeface="Times New Roman" panose="02020603050405020304" pitchFamily="18" charset="0"/>
              </a:rPr>
              <a:t>Ông</a:t>
            </a:r>
            <a:r>
              <a:rPr lang="en-US" sz="3200" b="1" dirty="0" smtClean="0">
                <a:solidFill>
                  <a:schemeClr val="bg1"/>
                </a:solidFill>
                <a:latin typeface="Times New Roman" panose="02020603050405020304" pitchFamily="18" charset="0"/>
                <a:cs typeface="Times New Roman" panose="02020603050405020304" pitchFamily="18" charset="0"/>
              </a:rPr>
              <a:t> A </a:t>
            </a:r>
            <a:r>
              <a:rPr lang="en-US" sz="3200" b="1" dirty="0" err="1" smtClean="0">
                <a:solidFill>
                  <a:schemeClr val="bg1"/>
                </a:solidFill>
                <a:latin typeface="Times New Roman" panose="02020603050405020304" pitchFamily="18" charset="0"/>
                <a:cs typeface="Times New Roman" panose="02020603050405020304" pitchFamily="18" charset="0"/>
              </a:rPr>
              <a:t>bị</a:t>
            </a:r>
            <a:r>
              <a:rPr lang="en-US" sz="3200" b="1" dirty="0" smtClean="0">
                <a:solidFill>
                  <a:schemeClr val="bg1"/>
                </a:solidFill>
                <a:latin typeface="Times New Roman" panose="02020603050405020304" pitchFamily="18" charset="0"/>
                <a:cs typeface="Times New Roman" panose="02020603050405020304" pitchFamily="18" charset="0"/>
              </a:rPr>
              <a:t> tai </a:t>
            </a:r>
            <a:r>
              <a:rPr lang="en-US" sz="3200" b="1" dirty="0" err="1" smtClean="0">
                <a:solidFill>
                  <a:schemeClr val="bg1"/>
                </a:solidFill>
                <a:latin typeface="Times New Roman" panose="02020603050405020304" pitchFamily="18" charset="0"/>
                <a:cs typeface="Times New Roman" panose="02020603050405020304" pitchFamily="18" charset="0"/>
              </a:rPr>
              <a:t>nạn</a:t>
            </a:r>
            <a:r>
              <a:rPr lang="en-US" sz="3200" b="1" dirty="0" smtClean="0">
                <a:solidFill>
                  <a:schemeClr val="bg1"/>
                </a:solidFill>
                <a:latin typeface="Times New Roman" panose="02020603050405020304" pitchFamily="18" charset="0"/>
                <a:cs typeface="Times New Roman" panose="02020603050405020304" pitchFamily="18" charset="0"/>
              </a:rPr>
              <a:t> qua </a:t>
            </a:r>
            <a:r>
              <a:rPr lang="en-US" sz="3200" b="1" dirty="0" err="1" smtClean="0">
                <a:solidFill>
                  <a:schemeClr val="bg1"/>
                </a:solidFill>
                <a:latin typeface="Times New Roman" panose="02020603050405020304" pitchFamily="18" charset="0"/>
                <a:cs typeface="Times New Roman" panose="02020603050405020304" pitchFamily="18" charset="0"/>
              </a:rPr>
              <a:t>đời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Sau</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khi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Ông</a:t>
            </a:r>
            <a:r>
              <a:rPr lang="en-US" sz="3200" b="1" dirty="0" smtClean="0">
                <a:solidFill>
                  <a:schemeClr val="bg1"/>
                </a:solidFill>
                <a:latin typeface="Times New Roman" panose="02020603050405020304" pitchFamily="18" charset="0"/>
                <a:cs typeface="Times New Roman" panose="02020603050405020304" pitchFamily="18" charset="0"/>
              </a:rPr>
              <a:t> A </a:t>
            </a:r>
            <a:r>
              <a:rPr lang="en-US" sz="3200" b="1" dirty="0" err="1" smtClean="0">
                <a:solidFill>
                  <a:schemeClr val="bg1"/>
                </a:solidFill>
                <a:latin typeface="Times New Roman" panose="02020603050405020304" pitchFamily="18" charset="0"/>
                <a:cs typeface="Times New Roman" panose="02020603050405020304" pitchFamily="18" charset="0"/>
              </a:rPr>
              <a:t>mất</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Bà</a:t>
            </a:r>
            <a:r>
              <a:rPr lang="en-US" sz="3200" b="1" dirty="0" smtClean="0">
                <a:solidFill>
                  <a:schemeClr val="bg1"/>
                </a:solidFill>
                <a:latin typeface="Times New Roman" panose="02020603050405020304" pitchFamily="18" charset="0"/>
                <a:cs typeface="Times New Roman" panose="02020603050405020304" pitchFamily="18" charset="0"/>
              </a:rPr>
              <a:t> B </a:t>
            </a:r>
            <a:r>
              <a:rPr lang="en-US" sz="3200" b="1" dirty="0" err="1" smtClean="0">
                <a:solidFill>
                  <a:schemeClr val="bg1"/>
                </a:solidFill>
                <a:latin typeface="Times New Roman" panose="02020603050405020304" pitchFamily="18" charset="0"/>
                <a:cs typeface="Times New Roman" panose="02020603050405020304" pitchFamily="18" charset="0"/>
              </a:rPr>
              <a:t>phát</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hiện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Ông</a:t>
            </a:r>
            <a:r>
              <a:rPr lang="en-US" sz="3200" b="1" dirty="0" smtClean="0">
                <a:solidFill>
                  <a:schemeClr val="bg1"/>
                </a:solidFill>
                <a:latin typeface="Times New Roman" panose="02020603050405020304" pitchFamily="18" charset="0"/>
                <a:cs typeface="Times New Roman" panose="02020603050405020304" pitchFamily="18" charset="0"/>
              </a:rPr>
              <a:t> A </a:t>
            </a:r>
            <a:r>
              <a:rPr lang="en-US" sz="3200" b="1" dirty="0" err="1" smtClean="0">
                <a:solidFill>
                  <a:schemeClr val="bg1"/>
                </a:solidFill>
                <a:latin typeface="Times New Roman" panose="02020603050405020304" pitchFamily="18" charset="0"/>
                <a:cs typeface="Times New Roman" panose="02020603050405020304" pitchFamily="18" charset="0"/>
              </a:rPr>
              <a:t>có</a:t>
            </a:r>
            <a:r>
              <a:rPr lang="en-US" sz="3200" b="1" dirty="0" smtClean="0">
                <a:solidFill>
                  <a:schemeClr val="bg1"/>
                </a:solidFill>
                <a:latin typeface="Times New Roman" panose="02020603050405020304" pitchFamily="18" charset="0"/>
                <a:cs typeface="Times New Roman" panose="02020603050405020304" pitchFamily="18" charset="0"/>
              </a:rPr>
              <a:t> 1 </a:t>
            </a:r>
            <a:r>
              <a:rPr lang="en-US" sz="3200" b="1" dirty="0" err="1" smtClean="0">
                <a:solidFill>
                  <a:schemeClr val="bg1"/>
                </a:solidFill>
                <a:latin typeface="Times New Roman" panose="02020603050405020304" pitchFamily="18" charset="0"/>
                <a:cs typeface="Times New Roman" panose="02020603050405020304" pitchFamily="18" charset="0"/>
              </a:rPr>
              <a:t>thêm</a:t>
            </a:r>
            <a:r>
              <a:rPr lang="en-US" sz="3200" b="1" dirty="0" smtClean="0">
                <a:solidFill>
                  <a:schemeClr val="bg1"/>
                </a:solidFill>
                <a:latin typeface="Times New Roman" panose="02020603050405020304" pitchFamily="18" charset="0"/>
                <a:cs typeface="Times New Roman" panose="02020603050405020304" pitchFamily="18" charset="0"/>
              </a:rPr>
              <a:t> 1 </a:t>
            </a:r>
            <a:r>
              <a:rPr lang="en-US" sz="3200" b="1" dirty="0" err="1" smtClean="0">
                <a:solidFill>
                  <a:schemeClr val="bg1"/>
                </a:solidFill>
                <a:latin typeface="Times New Roman" panose="02020603050405020304" pitchFamily="18" charset="0"/>
                <a:cs typeface="Times New Roman" panose="02020603050405020304" pitchFamily="18" charset="0"/>
              </a:rPr>
              <a:t>đứa</a:t>
            </a:r>
            <a:r>
              <a:rPr lang="en-US" sz="3200" b="1" dirty="0" smtClean="0">
                <a:solidFill>
                  <a:schemeClr val="bg1"/>
                </a:solidFill>
                <a:latin typeface="Times New Roman" panose="02020603050405020304" pitchFamily="18" charset="0"/>
                <a:cs typeface="Times New Roman" panose="02020603050405020304" pitchFamily="18" charset="0"/>
              </a:rPr>
              <a:t> con </a:t>
            </a:r>
            <a:r>
              <a:rPr lang="en-US" sz="3200" b="1" dirty="0" err="1" smtClean="0">
                <a:solidFill>
                  <a:schemeClr val="bg1"/>
                </a:solidFill>
                <a:latin typeface="Times New Roman" panose="02020603050405020304" pitchFamily="18" charset="0"/>
                <a:cs typeface="Times New Roman" panose="02020603050405020304" pitchFamily="18" charset="0"/>
              </a:rPr>
              <a:t>riêng</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và</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nợ</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Bà</a:t>
            </a:r>
            <a:r>
              <a:rPr lang="en-US" sz="3200" b="1" dirty="0" smtClean="0">
                <a:solidFill>
                  <a:schemeClr val="bg1"/>
                </a:solidFill>
                <a:latin typeface="Times New Roman" panose="02020603050405020304" pitchFamily="18" charset="0"/>
                <a:cs typeface="Times New Roman" panose="02020603050405020304" pitchFamily="18" charset="0"/>
              </a:rPr>
              <a:t> C 500 </a:t>
            </a:r>
            <a:r>
              <a:rPr lang="en-US" sz="3200" b="1" dirty="0" err="1" smtClean="0">
                <a:solidFill>
                  <a:schemeClr val="bg1"/>
                </a:solidFill>
                <a:latin typeface="Times New Roman" panose="02020603050405020304" pitchFamily="18" charset="0"/>
                <a:cs typeface="Times New Roman" panose="02020603050405020304" pitchFamily="18" charset="0"/>
              </a:rPr>
              <a:t>triệu</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Hỏi</a:t>
            </a:r>
            <a:endParaRPr lang="en-US" sz="3200" b="1" dirty="0" smtClean="0">
              <a:solidFill>
                <a:schemeClr val="bg1"/>
              </a:solidFill>
              <a:latin typeface="Times New Roman" panose="02020603050405020304" pitchFamily="18" charset="0"/>
              <a:cs typeface="Times New Roman" panose="02020603050405020304" pitchFamily="18" charset="0"/>
            </a:endParaRPr>
          </a:p>
          <a:p>
            <a:pPr marL="514350" indent="-514350">
              <a:buAutoNum type="arabicPeriod"/>
            </a:pPr>
            <a:r>
              <a:rPr lang="en-US" sz="3200" b="1" dirty="0" err="1" smtClean="0">
                <a:solidFill>
                  <a:schemeClr val="bg1"/>
                </a:solidFill>
                <a:latin typeface="Times New Roman" panose="02020603050405020304" pitchFamily="18" charset="0"/>
                <a:cs typeface="Times New Roman" panose="02020603050405020304" pitchFamily="18" charset="0"/>
              </a:rPr>
              <a:t>Xác</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định</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thời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điểm</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mở</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thừa</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kế</a:t>
            </a:r>
            <a:r>
              <a:rPr lang="en-US" sz="3200" b="1" dirty="0" smtClean="0">
                <a:solidFill>
                  <a:schemeClr val="bg1"/>
                </a:solidFill>
                <a:latin typeface="Times New Roman" panose="02020603050405020304" pitchFamily="18" charset="0"/>
                <a:cs typeface="Times New Roman" panose="02020603050405020304" pitchFamily="18" charset="0"/>
              </a:rPr>
              <a:t>.</a:t>
            </a:r>
          </a:p>
          <a:p>
            <a:pPr marL="514350" indent="-514350">
              <a:buAutoNum type="arabicPeriod" startAt="2"/>
            </a:pPr>
            <a:r>
              <a:rPr lang="en-US" sz="3200" b="1" dirty="0" smtClean="0">
                <a:solidFill>
                  <a:schemeClr val="bg1"/>
                </a:solidFill>
                <a:latin typeface="Times New Roman" panose="02020603050405020304" pitchFamily="18" charset="0"/>
                <a:cs typeface="Times New Roman" panose="02020603050405020304" pitchFamily="18" charset="0"/>
              </a:rPr>
              <a:t>Ai </a:t>
            </a:r>
            <a:r>
              <a:rPr lang="en-US" sz="3200" b="1" dirty="0" err="1" smtClean="0">
                <a:solidFill>
                  <a:schemeClr val="bg1"/>
                </a:solidFill>
                <a:latin typeface="Times New Roman" panose="02020603050405020304" pitchFamily="18" charset="0"/>
                <a:cs typeface="Times New Roman" panose="02020603050405020304" pitchFamily="18" charset="0"/>
              </a:rPr>
              <a:t>được</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nhận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thừa</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kế</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và</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không</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được</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nhận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thừa</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kế</a:t>
            </a:r>
            <a:r>
              <a:rPr lang="en-US" sz="3200" b="1" dirty="0" smtClean="0">
                <a:solidFill>
                  <a:schemeClr val="bg1"/>
                </a:solidFill>
                <a:latin typeface="Times New Roman" panose="02020603050405020304" pitchFamily="18" charset="0"/>
                <a:cs typeface="Times New Roman" panose="02020603050405020304" pitchFamily="18" charset="0"/>
              </a:rPr>
              <a:t> ? </a:t>
            </a:r>
            <a:r>
              <a:rPr lang="en-US" sz="3200" b="1" dirty="0" err="1" smtClean="0">
                <a:solidFill>
                  <a:schemeClr val="bg1"/>
                </a:solidFill>
                <a:latin typeface="Times New Roman" panose="02020603050405020304" pitchFamily="18" charset="0"/>
                <a:cs typeface="Times New Roman" panose="02020603050405020304" pitchFamily="18" charset="0"/>
              </a:rPr>
              <a:t>Vì</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sao</a:t>
            </a:r>
            <a:r>
              <a:rPr lang="en-US" sz="3200" b="1" dirty="0" smtClean="0">
                <a:solidFill>
                  <a:schemeClr val="bg1"/>
                </a:solidFill>
                <a:latin typeface="Times New Roman" panose="02020603050405020304" pitchFamily="18" charset="0"/>
                <a:cs typeface="Times New Roman" panose="02020603050405020304" pitchFamily="18" charset="0"/>
              </a:rPr>
              <a:t>?</a:t>
            </a:r>
          </a:p>
          <a:p>
            <a:r>
              <a:rPr lang="en-US" sz="3200" b="1" dirty="0" smtClean="0">
                <a:solidFill>
                  <a:schemeClr val="bg1"/>
                </a:solidFill>
                <a:latin typeface="Times New Roman" panose="02020603050405020304" pitchFamily="18" charset="0"/>
                <a:cs typeface="Times New Roman" panose="02020603050405020304" pitchFamily="18" charset="0"/>
              </a:rPr>
              <a:t>3. </a:t>
            </a:r>
            <a:r>
              <a:rPr lang="en-US" sz="3200" b="1" dirty="0" err="1" smtClean="0">
                <a:solidFill>
                  <a:schemeClr val="bg1"/>
                </a:solidFill>
                <a:latin typeface="Times New Roman" panose="02020603050405020304" pitchFamily="18" charset="0"/>
                <a:cs typeface="Times New Roman" panose="02020603050405020304" pitchFamily="18" charset="0"/>
              </a:rPr>
              <a:t>Mỗi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người</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được</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bao</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nhiêu</a:t>
            </a:r>
            <a:endParaRPr lang="en-US" sz="3200" b="1" dirty="0" smtClean="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48088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152400" y="762000"/>
            <a:ext cx="8991600" cy="954107"/>
          </a:xfrm>
          <a:prstGeom prst="rect">
            <a:avLst/>
          </a:prstGeom>
          <a:noFill/>
        </p:spPr>
        <p:txBody>
          <a:bodyPr wrap="square" rtlCol="0">
            <a:spAutoFit/>
          </a:bodyPr>
          <a:lstStyle/>
          <a:p>
            <a:r>
              <a:rPr lang="en-US" sz="2800" b="1" dirty="0" smtClean="0">
                <a:solidFill>
                  <a:srgbClr val="FFFF00"/>
                </a:solidFill>
                <a:latin typeface="Times New Roman" pitchFamily="18" charset="0"/>
                <a:cs typeface="Times New Roman" pitchFamily="18" charset="0"/>
              </a:rPr>
              <a:t>2.2. </a:t>
            </a:r>
            <a:r>
              <a:rPr lang="en-US" sz="2800" b="1" dirty="0" err="1" smtClean="0">
                <a:solidFill>
                  <a:srgbClr val="FFFF00"/>
                </a:solidFill>
                <a:latin typeface="Times New Roman" pitchFamily="18" charset="0"/>
                <a:cs typeface="Times New Roman" pitchFamily="18" charset="0"/>
              </a:rPr>
              <a:t>Tội</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phạm</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và</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hình</a:t>
            </a:r>
            <a:r>
              <a:rPr lang="en-US" sz="2800" b="1" dirty="0" smtClean="0">
                <a:solidFill>
                  <a:srgbClr val="FFFF00"/>
                </a:solidFill>
                <a:latin typeface="Times New Roman" pitchFamily="18" charset="0"/>
                <a:cs typeface="Times New Roman" pitchFamily="18" charset="0"/>
              </a:rPr>
              <a:t> </a:t>
            </a:r>
            <a:r>
              <a:rPr lang="en-US" sz="2800" b="1" dirty="0" err="1" smtClean="0">
                <a:solidFill>
                  <a:srgbClr val="FFFF00"/>
                </a:solidFill>
                <a:latin typeface="Times New Roman" pitchFamily="18" charset="0"/>
                <a:cs typeface="Times New Roman" pitchFamily="18" charset="0"/>
              </a:rPr>
              <a:t>phạt</a:t>
            </a:r>
            <a:endParaRPr lang="en-US" sz="2800" b="1" dirty="0" smtClean="0">
              <a:solidFill>
                <a:srgbClr val="FFFF00"/>
              </a:solidFill>
              <a:latin typeface="Times New Roman" pitchFamily="18" charset="0"/>
              <a:cs typeface="Times New Roman" pitchFamily="18" charset="0"/>
            </a:endParaRPr>
          </a:p>
          <a:p>
            <a:r>
              <a:rPr lang="en-US" sz="2800" b="1" dirty="0" smtClean="0">
                <a:solidFill>
                  <a:schemeClr val="bg1"/>
                </a:solidFill>
                <a:latin typeface="Times New Roman" pitchFamily="18" charset="0"/>
                <a:cs typeface="Times New Roman" pitchFamily="18" charset="0"/>
              </a:rPr>
              <a:t>2.2.1.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endParaRPr lang="en-US" sz="2800" b="1" dirty="0">
              <a:solidFill>
                <a:schemeClr val="bg1"/>
              </a:solidFill>
              <a:latin typeface="Times New Roman" pitchFamily="18" charset="0"/>
              <a:cs typeface="Times New Roman" pitchFamily="18" charset="0"/>
            </a:endParaRPr>
          </a:p>
        </p:txBody>
      </p:sp>
      <p:sp>
        <p:nvSpPr>
          <p:cNvPr id="6" name="TextBox 5"/>
          <p:cNvSpPr txBox="1"/>
          <p:nvPr/>
        </p:nvSpPr>
        <p:spPr>
          <a:xfrm>
            <a:off x="0" y="1676400"/>
            <a:ext cx="4495800" cy="523220"/>
          </a:xfrm>
          <a:prstGeom prst="rect">
            <a:avLst/>
          </a:prstGeom>
          <a:noFill/>
        </p:spPr>
        <p:txBody>
          <a:bodyPr wrap="square" rtlCol="0">
            <a:spAutoFit/>
          </a:bodyPr>
          <a:lstStyle/>
          <a:p>
            <a:r>
              <a:rPr lang="en-US" dirty="0" smtClean="0"/>
              <a:t>	</a:t>
            </a:r>
            <a:r>
              <a:rPr lang="en-US" sz="2800" b="1" dirty="0" smtClean="0">
                <a:solidFill>
                  <a:schemeClr val="bg1"/>
                </a:solidFill>
                <a:latin typeface="Times New Roman" pitchFamily="18" charset="0"/>
                <a:cs typeface="Times New Roman" pitchFamily="18" charset="0"/>
              </a:rPr>
              <a:t>a. </a:t>
            </a:r>
            <a:r>
              <a:rPr lang="en-US" sz="2800" b="1" dirty="0" err="1" smtClean="0">
                <a:solidFill>
                  <a:schemeClr val="bg1"/>
                </a:solidFill>
                <a:latin typeface="Times New Roman" pitchFamily="18" charset="0"/>
                <a:cs typeface="Times New Roman" pitchFamily="18" charset="0"/>
              </a:rPr>
              <a:t>Khái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niệm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endParaRPr lang="en-US" sz="2800" b="1" dirty="0">
              <a:solidFill>
                <a:schemeClr val="bg1"/>
              </a:solidFill>
              <a:latin typeface="Times New Roman" pitchFamily="18" charset="0"/>
              <a:cs typeface="Times New Roman" pitchFamily="18" charset="0"/>
            </a:endParaRPr>
          </a:p>
        </p:txBody>
      </p:sp>
      <p:pic>
        <p:nvPicPr>
          <p:cNvPr id="7" name="Picture 3"/>
          <p:cNvPicPr>
            <a:picLocks noChangeAspect="1" noChangeArrowheads="1"/>
          </p:cNvPicPr>
          <p:nvPr/>
        </p:nvPicPr>
        <p:blipFill>
          <a:blip r:embed="rId2"/>
          <a:srcRect/>
          <a:stretch>
            <a:fillRect/>
          </a:stretch>
        </p:blipFill>
        <p:spPr bwMode="auto">
          <a:xfrm>
            <a:off x="304800" y="4495800"/>
            <a:ext cx="4114800" cy="2133600"/>
          </a:xfrm>
          <a:prstGeom prst="rect">
            <a:avLst/>
          </a:prstGeom>
          <a:noFill/>
          <a:ln w="9525">
            <a:noFill/>
            <a:miter lim="800000"/>
            <a:headEnd/>
            <a:tailEnd/>
          </a:ln>
          <a:effectLst/>
        </p:spPr>
      </p:pic>
      <p:pic>
        <p:nvPicPr>
          <p:cNvPr id="8" name="Picture 6"/>
          <p:cNvPicPr>
            <a:picLocks noChangeAspect="1" noChangeArrowheads="1"/>
          </p:cNvPicPr>
          <p:nvPr/>
        </p:nvPicPr>
        <p:blipFill>
          <a:blip r:embed="rId3"/>
          <a:srcRect/>
          <a:stretch>
            <a:fillRect/>
          </a:stretch>
        </p:blipFill>
        <p:spPr bwMode="auto">
          <a:xfrm>
            <a:off x="4724400" y="4397375"/>
            <a:ext cx="4038600" cy="2460625"/>
          </a:xfrm>
          <a:prstGeom prst="rect">
            <a:avLst/>
          </a:prstGeom>
          <a:noFill/>
          <a:ln w="9525">
            <a:noFill/>
            <a:miter lim="800000"/>
            <a:headEnd/>
            <a:tailEnd/>
          </a:ln>
          <a:effectLst/>
        </p:spPr>
      </p:pic>
      <p:pic>
        <p:nvPicPr>
          <p:cNvPr id="9" name="Picture 2"/>
          <p:cNvPicPr>
            <a:picLocks noChangeAspect="1" noChangeArrowheads="1"/>
          </p:cNvPicPr>
          <p:nvPr/>
        </p:nvPicPr>
        <p:blipFill>
          <a:blip r:embed="rId4"/>
          <a:srcRect/>
          <a:stretch>
            <a:fillRect/>
          </a:stretch>
        </p:blipFill>
        <p:spPr bwMode="auto">
          <a:xfrm>
            <a:off x="304800" y="2217107"/>
            <a:ext cx="4114799" cy="2176672"/>
          </a:xfrm>
          <a:prstGeom prst="rect">
            <a:avLst/>
          </a:prstGeom>
          <a:noFill/>
          <a:ln w="9525">
            <a:noFill/>
            <a:miter lim="800000"/>
            <a:headEnd/>
            <a:tailEnd/>
          </a:ln>
          <a:effectLst/>
        </p:spPr>
      </p:pic>
      <p:pic>
        <p:nvPicPr>
          <p:cNvPr id="10" name="Picture 2"/>
          <p:cNvPicPr>
            <a:picLocks noChangeAspect="1" noChangeArrowheads="1"/>
          </p:cNvPicPr>
          <p:nvPr/>
        </p:nvPicPr>
        <p:blipFill>
          <a:blip r:embed="rId5"/>
          <a:srcRect/>
          <a:stretch>
            <a:fillRect/>
          </a:stretch>
        </p:blipFill>
        <p:spPr bwMode="auto">
          <a:xfrm>
            <a:off x="6305550" y="228600"/>
            <a:ext cx="2838450" cy="3971925"/>
          </a:xfrm>
          <a:prstGeom prst="rect">
            <a:avLst/>
          </a:prstGeom>
          <a:noFill/>
          <a:ln w="9525">
            <a:noFill/>
            <a:miter lim="800000"/>
            <a:headEnd/>
            <a:tailEnd/>
          </a:ln>
          <a:effectLst/>
        </p:spPr>
      </p:pic>
      <p:sp>
        <p:nvSpPr>
          <p:cNvPr id="11" name="Rectangle 10"/>
          <p:cNvSpPr/>
          <p:nvPr/>
        </p:nvSpPr>
        <p:spPr>
          <a:xfrm>
            <a:off x="4800600" y="2217107"/>
            <a:ext cx="1143000" cy="108833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smtClean="0">
                <a:latin typeface="Times New Roman" pitchFamily="18" charset="0"/>
                <a:cs typeface="Times New Roman" pitchFamily="18" charset="0"/>
              </a:rPr>
              <a:t>Tội phạm</a:t>
            </a:r>
            <a:endParaRPr lang="en-US" sz="2600" b="1">
              <a:latin typeface="Times New Roman" pitchFamily="18" charset="0"/>
              <a:cs typeface="Times New Roman" pitchFamily="18" charset="0"/>
            </a:endParaRPr>
          </a:p>
        </p:txBody>
      </p:sp>
      <p:cxnSp>
        <p:nvCxnSpPr>
          <p:cNvPr id="12" name="Straight Arrow Connector 11"/>
          <p:cNvCxnSpPr>
            <a:stCxn id="9" idx="3"/>
            <a:endCxn id="11" idx="1"/>
          </p:cNvCxnSpPr>
          <p:nvPr/>
        </p:nvCxnSpPr>
        <p:spPr>
          <a:xfrm flipV="1">
            <a:off x="4419599" y="2761275"/>
            <a:ext cx="381001" cy="544168"/>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4419599" y="3305444"/>
            <a:ext cx="533401" cy="1799956"/>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0" idx="1"/>
          </p:cNvCxnSpPr>
          <p:nvPr/>
        </p:nvCxnSpPr>
        <p:spPr>
          <a:xfrm flipH="1">
            <a:off x="5943600" y="2214563"/>
            <a:ext cx="361950" cy="544914"/>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52399" y="76200"/>
            <a:ext cx="5972175" cy="369332"/>
          </a:xfrm>
          <a:prstGeom prst="rect">
            <a:avLst/>
          </a:prstGeom>
          <a:noFill/>
        </p:spPr>
        <p:txBody>
          <a:bodyPr wrap="square" rtlCol="0">
            <a:spAutoFit/>
          </a:bodyPr>
          <a:lstStyle/>
          <a:p>
            <a:r>
              <a:rPr lang="en-US" b="1" dirty="0" smtClean="0">
                <a:solidFill>
                  <a:schemeClr val="bg1"/>
                </a:solidFill>
                <a:latin typeface="Times New Roman" pitchFamily="18" charset="0"/>
                <a:cs typeface="Times New Roman" pitchFamily="18" charset="0"/>
              </a:rPr>
              <a:t>CÁC EM XEM VÀ PHÂN TÍCH HÌNH ẢNH TRÊN.</a:t>
            </a:r>
            <a:endParaRPr lang="en-US"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592915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8"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amond(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381000" y="6324600"/>
            <a:ext cx="2133600" cy="365125"/>
          </a:xfrm>
        </p:spPr>
        <p:txBody>
          <a:bodyPr/>
          <a:lstStyle/>
          <a:p>
            <a:fld id="{C818F5AA-D029-4C01-8FD0-A4A0A4CECEC0}" type="datetime1">
              <a:rPr lang="vi-VN" smtClean="0"/>
              <a:pPr/>
              <a:t>26/05/2022</a:t>
            </a:fld>
            <a:endParaRPr lang="en-US"/>
          </a:p>
        </p:txBody>
      </p:sp>
      <p:sp>
        <p:nvSpPr>
          <p:cNvPr id="5" name="Rectangle 4"/>
          <p:cNvSpPr/>
          <p:nvPr/>
        </p:nvSpPr>
        <p:spPr>
          <a:xfrm>
            <a:off x="0" y="1905000"/>
            <a:ext cx="9144000" cy="2492990"/>
          </a:xfrm>
          <a:prstGeom prst="rect">
            <a:avLst/>
          </a:prstGeom>
          <a:ln>
            <a:solidFill>
              <a:srgbClr val="FF0000"/>
            </a:solidFill>
          </a:ln>
        </p:spPr>
        <p:txBody>
          <a:bodyPr wrap="square">
            <a:spAutoFit/>
          </a:bodyPr>
          <a:lstStyle/>
          <a:p>
            <a:pPr algn="just"/>
            <a:r>
              <a:rPr lang="en-US" dirty="0" smtClean="0">
                <a:solidFill>
                  <a:schemeClr val="bg1"/>
                </a:solidFill>
              </a:rPr>
              <a:t> 	</a:t>
            </a:r>
            <a:r>
              <a:rPr lang="en-US" sz="2600" b="1" dirty="0" smtClean="0">
                <a:solidFill>
                  <a:schemeClr val="bg1"/>
                </a:solidFill>
                <a:latin typeface="Times New Roman" pitchFamily="18" charset="0"/>
                <a:cs typeface="Times New Roman" pitchFamily="18" charset="0"/>
              </a:rPr>
              <a:t>Theo </a:t>
            </a:r>
            <a:r>
              <a:rPr lang="en-US" sz="2600" b="1" dirty="0" err="1" smtClean="0">
                <a:solidFill>
                  <a:schemeClr val="bg1"/>
                </a:solidFill>
                <a:latin typeface="Times New Roman" pitchFamily="18" charset="0"/>
                <a:cs typeface="Times New Roman" pitchFamily="18" charset="0"/>
              </a:rPr>
              <a:t>điều</a:t>
            </a:r>
            <a:r>
              <a:rPr lang="en-US" sz="2600" b="1" dirty="0" smtClean="0">
                <a:solidFill>
                  <a:schemeClr val="bg1"/>
                </a:solidFill>
                <a:latin typeface="Times New Roman" pitchFamily="18" charset="0"/>
                <a:cs typeface="Times New Roman" pitchFamily="18" charset="0"/>
              </a:rPr>
              <a:t> 8 </a:t>
            </a:r>
            <a:r>
              <a:rPr lang="en-US" sz="2600" b="1" dirty="0" err="1" smtClean="0">
                <a:solidFill>
                  <a:schemeClr val="bg1"/>
                </a:solidFill>
                <a:latin typeface="Times New Roman" pitchFamily="18" charset="0"/>
                <a:cs typeface="Times New Roman" pitchFamily="18" charset="0"/>
              </a:rPr>
              <a:t>Bộ</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sự</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năm</a:t>
            </a:r>
            <a:r>
              <a:rPr lang="en-US" sz="2600" b="1" dirty="0" smtClean="0">
                <a:solidFill>
                  <a:schemeClr val="bg1"/>
                </a:solidFill>
                <a:latin typeface="Times New Roman" pitchFamily="18" charset="0"/>
                <a:cs typeface="Times New Roman" pitchFamily="18" charset="0"/>
              </a:rPr>
              <a:t> 2015: </a:t>
            </a:r>
            <a:r>
              <a:rPr lang="en-US" sz="2600" b="1" dirty="0" err="1" smtClean="0">
                <a:solidFill>
                  <a:schemeClr val="bg1"/>
                </a:solidFill>
                <a:latin typeface="Times New Roman" pitchFamily="18" charset="0"/>
                <a:cs typeface="Times New Roman" pitchFamily="18" charset="0"/>
              </a:rPr>
              <a:t>Tội</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phạm</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là</a:t>
            </a:r>
            <a:r>
              <a:rPr lang="en-US" sz="2600" b="1" dirty="0" smtClean="0">
                <a:solidFill>
                  <a:schemeClr val="bg1"/>
                </a:solidFill>
                <a:latin typeface="Times New Roman" pitchFamily="18" charset="0"/>
                <a:cs typeface="Times New Roman" pitchFamily="18" charset="0"/>
              </a:rPr>
              <a:t> </a:t>
            </a:r>
            <a:r>
              <a:rPr lang="en-US" sz="2600" b="1" u="sng" dirty="0" err="1" smtClean="0">
                <a:solidFill>
                  <a:schemeClr val="bg1"/>
                </a:solidFill>
                <a:latin typeface="Times New Roman" pitchFamily="18" charset="0"/>
                <a:cs typeface="Times New Roman" pitchFamily="18" charset="0"/>
              </a:rPr>
              <a:t>hành</a:t>
            </a:r>
            <a:r>
              <a:rPr lang="en-US" sz="2600" b="1" u="sng" dirty="0" smtClean="0">
                <a:solidFill>
                  <a:schemeClr val="bg1"/>
                </a:solidFill>
                <a:latin typeface="Times New Roman" pitchFamily="18" charset="0"/>
                <a:cs typeface="Times New Roman" pitchFamily="18" charset="0"/>
              </a:rPr>
              <a:t> vi</a:t>
            </a:r>
            <a:r>
              <a:rPr lang="en-US" sz="2600" b="1" dirty="0" smtClean="0">
                <a:solidFill>
                  <a:schemeClr val="bg1"/>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nguy</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hiểm</a:t>
            </a:r>
            <a:r>
              <a:rPr lang="en-US" sz="2600" b="1" dirty="0" smtClean="0">
                <a:solidFill>
                  <a:srgbClr val="FF0000"/>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cho</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xã</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hội</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được</a:t>
            </a:r>
            <a:r>
              <a:rPr lang="en-US" sz="2600" b="1" dirty="0" smtClean="0">
                <a:solidFill>
                  <a:schemeClr val="bg1"/>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quy</a:t>
            </a:r>
            <a:r>
              <a:rPr lang="en-US" sz="2600" b="1" dirty="0" smtClean="0">
                <a:solidFill>
                  <a:srgbClr val="FFFF00"/>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định</a:t>
            </a:r>
            <a:r>
              <a:rPr lang="en-US" sz="2600" b="1" dirty="0" smtClean="0">
                <a:solidFill>
                  <a:srgbClr val="FFFF00"/>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trong</a:t>
            </a:r>
            <a:r>
              <a:rPr lang="en-US" sz="2600" b="1" dirty="0" smtClean="0">
                <a:solidFill>
                  <a:srgbClr val="FFFF00"/>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Bộ</a:t>
            </a:r>
            <a:r>
              <a:rPr lang="en-US" sz="2600" b="1" dirty="0" smtClean="0">
                <a:solidFill>
                  <a:srgbClr val="FFFF00"/>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luật</a:t>
            </a:r>
            <a:r>
              <a:rPr lang="en-US" sz="2600" b="1" dirty="0" smtClean="0">
                <a:solidFill>
                  <a:srgbClr val="FFFF00"/>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hình</a:t>
            </a:r>
            <a:r>
              <a:rPr lang="en-US" sz="2600" b="1" dirty="0" smtClean="0">
                <a:solidFill>
                  <a:srgbClr val="FFFF00"/>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sự</a:t>
            </a:r>
            <a:r>
              <a:rPr lang="en-US" sz="2600" b="1" dirty="0" smtClean="0">
                <a:solidFill>
                  <a:schemeClr val="bg1"/>
                </a:solidFill>
                <a:latin typeface="Times New Roman" pitchFamily="18" charset="0"/>
                <a:cs typeface="Times New Roman" pitchFamily="18" charset="0"/>
              </a:rPr>
              <a:t>, do </a:t>
            </a:r>
            <a:r>
              <a:rPr lang="en-US" sz="2600" b="1" dirty="0" err="1" smtClean="0">
                <a:solidFill>
                  <a:schemeClr val="bg1"/>
                </a:solidFill>
                <a:latin typeface="Times New Roman" pitchFamily="18" charset="0"/>
                <a:cs typeface="Times New Roman" pitchFamily="18" charset="0"/>
              </a:rPr>
              <a:t>chủ</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thể</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cá</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nhân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hoặc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pháp</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nhân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thương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mại</a:t>
            </a:r>
            <a:r>
              <a:rPr lang="en-US" sz="2600" b="1" dirty="0" smtClean="0">
                <a:solidFill>
                  <a:schemeClr val="bg1"/>
                </a:solidFill>
                <a:latin typeface="Times New Roman" pitchFamily="18" charset="0"/>
                <a:cs typeface="Times New Roman" pitchFamily="18" charset="0"/>
              </a:rPr>
              <a:t>) </a:t>
            </a:r>
            <a:r>
              <a:rPr lang="en-US" sz="2600" b="1" dirty="0" err="1" smtClean="0">
                <a:solidFill>
                  <a:srgbClr val="00FF00"/>
                </a:solidFill>
                <a:latin typeface="Times New Roman" pitchFamily="18" charset="0"/>
                <a:cs typeface="Times New Roman" pitchFamily="18" charset="0"/>
              </a:rPr>
              <a:t>có</a:t>
            </a:r>
            <a:r>
              <a:rPr lang="en-US" sz="2600" b="1" dirty="0" smtClean="0">
                <a:solidFill>
                  <a:srgbClr val="00FF00"/>
                </a:solidFill>
                <a:latin typeface="Times New Roman" pitchFamily="18" charset="0"/>
                <a:cs typeface="Times New Roman" pitchFamily="18" charset="0"/>
              </a:rPr>
              <a:t> </a:t>
            </a:r>
            <a:r>
              <a:rPr lang="en-US" sz="2600" b="1" dirty="0" err="1" smtClean="0">
                <a:solidFill>
                  <a:srgbClr val="00FF00"/>
                </a:solidFill>
                <a:latin typeface="Times New Roman" pitchFamily="18" charset="0"/>
                <a:cs typeface="Times New Roman" pitchFamily="18" charset="0"/>
              </a:rPr>
              <a:t>năng</a:t>
            </a:r>
            <a:r>
              <a:rPr lang="en-US" sz="2600" b="1" dirty="0" smtClean="0">
                <a:solidFill>
                  <a:srgbClr val="00FF00"/>
                </a:solidFill>
                <a:latin typeface="Times New Roman" pitchFamily="18" charset="0"/>
                <a:cs typeface="Times New Roman" pitchFamily="18" charset="0"/>
              </a:rPr>
              <a:t> </a:t>
            </a:r>
            <a:r>
              <a:rPr lang="en-US" sz="2600" b="1" dirty="0" err="1" smtClean="0">
                <a:solidFill>
                  <a:srgbClr val="00FF00"/>
                </a:solidFill>
                <a:latin typeface="Times New Roman" pitchFamily="18" charset="0"/>
                <a:cs typeface="Times New Roman" pitchFamily="18" charset="0"/>
              </a:rPr>
              <a:t>lực</a:t>
            </a:r>
            <a:r>
              <a:rPr lang="en-US" sz="2600" b="1" dirty="0" smtClean="0">
                <a:solidFill>
                  <a:srgbClr val="00FF00"/>
                </a:solidFill>
                <a:latin typeface="Times New Roman" pitchFamily="18" charset="0"/>
                <a:cs typeface="Times New Roman" pitchFamily="18" charset="0"/>
              </a:rPr>
              <a:t> </a:t>
            </a:r>
            <a:r>
              <a:rPr lang="en-US" sz="2600" b="1" dirty="0" err="1" smtClean="0">
                <a:solidFill>
                  <a:srgbClr val="00FF00"/>
                </a:solidFill>
                <a:latin typeface="Times New Roman" pitchFamily="18" charset="0"/>
                <a:cs typeface="Times New Roman" pitchFamily="18" charset="0"/>
              </a:rPr>
              <a:t>trách</a:t>
            </a:r>
            <a:r>
              <a:rPr lang="en-US" sz="2600" b="1" dirty="0" smtClean="0">
                <a:solidFill>
                  <a:srgbClr val="00FF00"/>
                </a:solidFill>
                <a:latin typeface="Times New Roman" pitchFamily="18" charset="0"/>
                <a:cs typeface="Times New Roman" pitchFamily="18" charset="0"/>
              </a:rPr>
              <a:t> </a:t>
            </a:r>
            <a:r>
              <a:rPr lang="en-US" sz="2600" b="1" dirty="0" err="1" smtClean="0">
                <a:solidFill>
                  <a:srgbClr val="00FF00"/>
                </a:solidFill>
                <a:latin typeface="Times New Roman" pitchFamily="18" charset="0"/>
                <a:cs typeface="Times New Roman" pitchFamily="18" charset="0"/>
              </a:rPr>
              <a:t>nhiệm</a:t>
            </a:r>
            <a:r>
              <a:rPr lang="en-US" sz="2600" b="1" dirty="0" smtClean="0">
                <a:solidFill>
                  <a:srgbClr val="00FF00"/>
                </a:solidFill>
                <a:latin typeface="Times New Roman" pitchFamily="18" charset="0"/>
                <a:cs typeface="Times New Roman" pitchFamily="18" charset="0"/>
              </a:rPr>
              <a:t> </a:t>
            </a:r>
            <a:r>
              <a:rPr lang="en-US" sz="2600" b="1" dirty="0" err="1" smtClean="0">
                <a:solidFill>
                  <a:srgbClr val="00FF00"/>
                </a:solidFill>
                <a:latin typeface="Times New Roman" pitchFamily="18" charset="0"/>
                <a:cs typeface="Times New Roman" pitchFamily="18" charset="0"/>
              </a:rPr>
              <a:t>hình</a:t>
            </a:r>
            <a:r>
              <a:rPr lang="en-US" sz="2600" b="1" dirty="0" smtClean="0">
                <a:solidFill>
                  <a:srgbClr val="00FF00"/>
                </a:solidFill>
                <a:latin typeface="Times New Roman" pitchFamily="18" charset="0"/>
                <a:cs typeface="Times New Roman" pitchFamily="18" charset="0"/>
              </a:rPr>
              <a:t> </a:t>
            </a:r>
            <a:r>
              <a:rPr lang="en-US" sz="2600" b="1" dirty="0" err="1" smtClean="0">
                <a:solidFill>
                  <a:srgbClr val="00FF00"/>
                </a:solidFill>
                <a:latin typeface="Times New Roman" pitchFamily="18" charset="0"/>
                <a:cs typeface="Times New Roman" pitchFamily="18" charset="0"/>
              </a:rPr>
              <a:t>sự</a:t>
            </a:r>
            <a:r>
              <a:rPr lang="en-US" sz="2600" b="1" dirty="0" smtClean="0">
                <a:solidFill>
                  <a:srgbClr val="00FF00"/>
                </a:solidFill>
                <a:latin typeface="Times New Roman" pitchFamily="18" charset="0"/>
                <a:cs typeface="Times New Roman" pitchFamily="18" charset="0"/>
              </a:rPr>
              <a:t> </a:t>
            </a:r>
            <a:r>
              <a:rPr lang="en-US" sz="2600" b="1" dirty="0" err="1" smtClean="0">
                <a:solidFill>
                  <a:srgbClr val="1C0DE3"/>
                </a:solidFill>
                <a:latin typeface="Times New Roman" pitchFamily="18" charset="0"/>
                <a:cs typeface="Times New Roman" pitchFamily="18" charset="0"/>
              </a:rPr>
              <a:t>thực</a:t>
            </a:r>
            <a:r>
              <a:rPr lang="en-US" sz="2600" b="1" dirty="0" smtClean="0">
                <a:solidFill>
                  <a:srgbClr val="1C0DE3"/>
                </a:solidFill>
                <a:latin typeface="Times New Roman" pitchFamily="18" charset="0"/>
                <a:cs typeface="Times New Roman" pitchFamily="18" charset="0"/>
              </a:rPr>
              <a:t> </a:t>
            </a:r>
            <a:r>
              <a:rPr lang="en-US" sz="2600" b="1" dirty="0" err="1" smtClean="0">
                <a:solidFill>
                  <a:srgbClr val="1C0DE3"/>
                </a:solidFill>
                <a:latin typeface="Times New Roman" pitchFamily="18" charset="0"/>
                <a:cs typeface="Times New Roman" pitchFamily="18" charset="0"/>
              </a:rPr>
              <a:t>hiện</a:t>
            </a:r>
            <a:r>
              <a:rPr lang="en-US" sz="2600" b="1" dirty="0" smtClean="0">
                <a:solidFill>
                  <a:srgbClr val="1C0DE3"/>
                </a:solidFill>
                <a:latin typeface="Times New Roman" pitchFamily="18" charset="0"/>
                <a:cs typeface="Times New Roman" pitchFamily="18" charset="0"/>
              </a:rPr>
              <a:t> </a:t>
            </a:r>
            <a:r>
              <a:rPr lang="en-US" sz="2600" b="1" dirty="0" err="1" smtClean="0">
                <a:solidFill>
                  <a:srgbClr val="1C0DE3"/>
                </a:solidFill>
                <a:latin typeface="Times New Roman" pitchFamily="18" charset="0"/>
                <a:cs typeface="Times New Roman" pitchFamily="18" charset="0"/>
              </a:rPr>
              <a:t>một</a:t>
            </a:r>
            <a:r>
              <a:rPr lang="en-US" sz="2600" b="1" dirty="0" smtClean="0">
                <a:solidFill>
                  <a:srgbClr val="1C0DE3"/>
                </a:solidFill>
                <a:latin typeface="Times New Roman" pitchFamily="18" charset="0"/>
                <a:cs typeface="Times New Roman" pitchFamily="18" charset="0"/>
              </a:rPr>
              <a:t> </a:t>
            </a:r>
            <a:r>
              <a:rPr lang="en-US" sz="2600" b="1" dirty="0" err="1" smtClean="0">
                <a:solidFill>
                  <a:srgbClr val="1C0DE3"/>
                </a:solidFill>
                <a:latin typeface="Times New Roman" pitchFamily="18" charset="0"/>
                <a:cs typeface="Times New Roman" pitchFamily="18" charset="0"/>
              </a:rPr>
              <a:t>cách</a:t>
            </a:r>
            <a:r>
              <a:rPr lang="en-US" sz="2600" b="1" dirty="0" smtClean="0">
                <a:solidFill>
                  <a:srgbClr val="1C0DE3"/>
                </a:solidFill>
                <a:latin typeface="Times New Roman" pitchFamily="18" charset="0"/>
                <a:cs typeface="Times New Roman" pitchFamily="18" charset="0"/>
              </a:rPr>
              <a:t> </a:t>
            </a:r>
            <a:r>
              <a:rPr lang="en-US" sz="2600" b="1" dirty="0" err="1" smtClean="0">
                <a:solidFill>
                  <a:srgbClr val="1C0DE3"/>
                </a:solidFill>
                <a:latin typeface="Times New Roman" pitchFamily="18" charset="0"/>
                <a:cs typeface="Times New Roman" pitchFamily="18" charset="0"/>
              </a:rPr>
              <a:t>cố</a:t>
            </a:r>
            <a:r>
              <a:rPr lang="en-US" sz="2600" b="1" dirty="0" smtClean="0">
                <a:solidFill>
                  <a:srgbClr val="1C0DE3"/>
                </a:solidFill>
                <a:latin typeface="Times New Roman" pitchFamily="18" charset="0"/>
                <a:cs typeface="Times New Roman" pitchFamily="18" charset="0"/>
              </a:rPr>
              <a:t> ý </a:t>
            </a:r>
            <a:r>
              <a:rPr lang="en-US" sz="2600" b="1" dirty="0" err="1" smtClean="0">
                <a:solidFill>
                  <a:srgbClr val="1C0DE3"/>
                </a:solidFill>
                <a:latin typeface="Times New Roman" pitchFamily="18" charset="0"/>
                <a:cs typeface="Times New Roman" pitchFamily="18" charset="0"/>
              </a:rPr>
              <a:t>hoặc</a:t>
            </a:r>
            <a:r>
              <a:rPr lang="en-US" sz="2600" b="1" dirty="0" smtClean="0">
                <a:solidFill>
                  <a:srgbClr val="1C0DE3"/>
                </a:solidFill>
                <a:latin typeface="Times New Roman" pitchFamily="18" charset="0"/>
                <a:cs typeface="Times New Roman" pitchFamily="18" charset="0"/>
              </a:rPr>
              <a:t> </a:t>
            </a:r>
            <a:r>
              <a:rPr lang="en-US" sz="2600" b="1" dirty="0" err="1" smtClean="0">
                <a:solidFill>
                  <a:srgbClr val="1C0DE3"/>
                </a:solidFill>
                <a:latin typeface="Times New Roman" pitchFamily="18" charset="0"/>
                <a:cs typeface="Times New Roman" pitchFamily="18" charset="0"/>
              </a:rPr>
              <a:t>vô</a:t>
            </a:r>
            <a:r>
              <a:rPr lang="en-US" sz="2600" b="1" dirty="0" smtClean="0">
                <a:solidFill>
                  <a:srgbClr val="1C0DE3"/>
                </a:solidFill>
                <a:latin typeface="Times New Roman" pitchFamily="18" charset="0"/>
                <a:cs typeface="Times New Roman" pitchFamily="18" charset="0"/>
              </a:rPr>
              <a:t> ý </a:t>
            </a:r>
            <a:r>
              <a:rPr lang="en-US" sz="2600" b="1" dirty="0" err="1" smtClean="0">
                <a:solidFill>
                  <a:schemeClr val="bg1"/>
                </a:solidFill>
                <a:latin typeface="Times New Roman" pitchFamily="18" charset="0"/>
                <a:cs typeface="Times New Roman" pitchFamily="18" charset="0"/>
              </a:rPr>
              <a:t>xâm</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phạm</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đến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các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quan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hệ</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xã</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hội</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mà</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được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Bộ</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sự</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bảo</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vệ</a:t>
            </a:r>
            <a:r>
              <a:rPr lang="en-US" sz="2600" b="1" dirty="0" smtClean="0">
                <a:solidFill>
                  <a:schemeClr val="bg1"/>
                </a:solidFill>
                <a:latin typeface="Times New Roman" pitchFamily="18" charset="0"/>
                <a:cs typeface="Times New Roman" pitchFamily="18" charset="0"/>
              </a:rPr>
              <a:t>…</a:t>
            </a:r>
            <a:endParaRPr lang="en-US" sz="2600" b="1" dirty="0">
              <a:solidFill>
                <a:schemeClr val="bg1"/>
              </a:solidFill>
              <a:latin typeface="Times New Roman" pitchFamily="18" charset="0"/>
              <a:cs typeface="Times New Roman" pitchFamily="18" charset="0"/>
            </a:endParaRPr>
          </a:p>
        </p:txBody>
      </p:sp>
      <p:pic>
        <p:nvPicPr>
          <p:cNvPr id="6"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6" name="TextBox 5"/>
          <p:cNvSpPr txBox="1"/>
          <p:nvPr/>
        </p:nvSpPr>
        <p:spPr>
          <a:xfrm>
            <a:off x="0" y="1981200"/>
            <a:ext cx="9144000" cy="3323987"/>
          </a:xfrm>
          <a:prstGeom prst="rect">
            <a:avLst/>
          </a:prstGeom>
          <a:noFill/>
        </p:spPr>
        <p:txBody>
          <a:bodyPr wrap="square" rtlCol="0">
            <a:spAutoFit/>
          </a:bodyPr>
          <a:lstStyle/>
          <a:p>
            <a:pPr algn="just"/>
            <a:r>
              <a:rPr lang="en-US" sz="3000" b="1" dirty="0" smtClean="0">
                <a:latin typeface="Times New Roman" pitchFamily="18" charset="0"/>
                <a:cs typeface="Times New Roman" pitchFamily="18" charset="0"/>
              </a:rPr>
              <a:t>	</a:t>
            </a:r>
            <a:r>
              <a:rPr lang="en-US" sz="3200" b="1" dirty="0" smtClean="0">
                <a:solidFill>
                  <a:srgbClr val="FFFF00"/>
                </a:solidFill>
                <a:latin typeface="Times New Roman" pitchFamily="18" charset="0"/>
                <a:cs typeface="Times New Roman" pitchFamily="18" charset="0"/>
              </a:rPr>
              <a:t>* HÀNH VI LÀ GÌ:</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Hành</a:t>
            </a:r>
            <a:r>
              <a:rPr lang="en-US" sz="3200" b="1" dirty="0" smtClean="0">
                <a:solidFill>
                  <a:schemeClr val="bg1"/>
                </a:solidFill>
                <a:latin typeface="Times New Roman" pitchFamily="18" charset="0"/>
                <a:cs typeface="Times New Roman" pitchFamily="18" charset="0"/>
              </a:rPr>
              <a:t> vi </a:t>
            </a:r>
            <a:r>
              <a:rPr lang="en-US" sz="3200" b="1" dirty="0" err="1" smtClean="0">
                <a:solidFill>
                  <a:schemeClr val="bg1"/>
                </a:solidFill>
                <a:latin typeface="Times New Roman" pitchFamily="18" charset="0"/>
                <a:cs typeface="Times New Roman" pitchFamily="18" charset="0"/>
              </a:rPr>
              <a:t>là</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những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phản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ứng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cách</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ứng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xử</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xử</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sự</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của</a:t>
            </a:r>
            <a:r>
              <a:rPr lang="en-US" sz="3200" b="1" dirty="0" smtClean="0">
                <a:solidFill>
                  <a:schemeClr val="bg1"/>
                </a:solidFill>
                <a:latin typeface="Times New Roman" pitchFamily="18" charset="0"/>
                <a:cs typeface="Times New Roman" pitchFamily="18" charset="0"/>
              </a:rPr>
              <a:t> con </a:t>
            </a:r>
            <a:r>
              <a:rPr lang="en-US" sz="3200" b="1" dirty="0" err="1" smtClean="0">
                <a:solidFill>
                  <a:schemeClr val="bg1"/>
                </a:solidFill>
                <a:latin typeface="Times New Roman" pitchFamily="18" charset="0"/>
                <a:cs typeface="Times New Roman" pitchFamily="18" charset="0"/>
              </a:rPr>
              <a:t>người</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được</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biểu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hiện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ra</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ngoài</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hoặc</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không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biểu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hiện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ra</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bên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ngoài</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trong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những</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hoàn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cảnh</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điều</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kiện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nhất</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định</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và</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được</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thể</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hiện</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dưới</a:t>
            </a:r>
            <a:r>
              <a:rPr lang="en-US" sz="3200" b="1" dirty="0" smtClean="0">
                <a:solidFill>
                  <a:schemeClr val="bg1"/>
                </a:solidFill>
                <a:latin typeface="Times New Roman" pitchFamily="18" charset="0"/>
                <a:cs typeface="Times New Roman" pitchFamily="18" charset="0"/>
              </a:rPr>
              <a:t> 2 </a:t>
            </a:r>
            <a:r>
              <a:rPr lang="en-US" sz="3200" b="1" dirty="0" err="1" smtClean="0">
                <a:solidFill>
                  <a:schemeClr val="bg1"/>
                </a:solidFill>
                <a:latin typeface="Times New Roman" pitchFamily="18" charset="0"/>
                <a:cs typeface="Times New Roman" pitchFamily="18" charset="0"/>
              </a:rPr>
              <a:t>dạng</a:t>
            </a:r>
            <a:r>
              <a:rPr lang="en-US" sz="3200" b="1" dirty="0" smtClean="0">
                <a:solidFill>
                  <a:schemeClr val="bg1"/>
                </a:solidFill>
                <a:latin typeface="Times New Roman" pitchFamily="18" charset="0"/>
                <a:cs typeface="Times New Roman" pitchFamily="18" charset="0"/>
              </a:rPr>
              <a:t> </a:t>
            </a:r>
            <a:r>
              <a:rPr lang="en-US" sz="3200" b="1" dirty="0" smtClean="0">
                <a:latin typeface="Times New Roman" pitchFamily="18" charset="0"/>
                <a:cs typeface="Times New Roman" pitchFamily="18" charset="0"/>
              </a:rPr>
              <a:t>(</a:t>
            </a:r>
            <a:r>
              <a:rPr lang="en-US" sz="3200" b="1" dirty="0" err="1" smtClean="0">
                <a:latin typeface="Times New Roman" pitchFamily="18" charset="0"/>
                <a:cs typeface="Times New Roman" pitchFamily="18" charset="0"/>
              </a:rPr>
              <a:t>hành</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động</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hoặc</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không</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hành</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động</a:t>
            </a:r>
            <a:r>
              <a:rPr lang="en-US" sz="3200" b="1" dirty="0" smtClean="0">
                <a:latin typeface="Times New Roman" pitchFamily="18" charset="0"/>
                <a:cs typeface="Times New Roman" pitchFamily="18" charset="0"/>
              </a:rPr>
              <a:t>)</a:t>
            </a:r>
            <a:r>
              <a:rPr lang="en-US" sz="3200" b="1" dirty="0" smtClean="0">
                <a:solidFill>
                  <a:srgbClr val="FF0000"/>
                </a:solidFill>
                <a:latin typeface="Times New Roman" pitchFamily="18" charset="0"/>
                <a:cs typeface="Times New Roman" pitchFamily="18" charset="0"/>
              </a:rPr>
              <a:t>	</a:t>
            </a:r>
            <a:r>
              <a:rPr lang="en-US" sz="3000" b="1" dirty="0" smtClean="0">
                <a:solidFill>
                  <a:srgbClr val="FF0000"/>
                </a:solidFill>
                <a:latin typeface="Times New Roman" pitchFamily="18" charset="0"/>
                <a:cs typeface="Times New Roman" pitchFamily="18" charset="0"/>
              </a:rPr>
              <a:t>	</a:t>
            </a:r>
          </a:p>
          <a:p>
            <a:endParaRPr lang="en-US" dirty="0"/>
          </a:p>
        </p:txBody>
      </p:sp>
      <p:pic>
        <p:nvPicPr>
          <p:cNvPr id="8"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Rectangle 4"/>
          <p:cNvSpPr/>
          <p:nvPr/>
        </p:nvSpPr>
        <p:spPr>
          <a:xfrm>
            <a:off x="228600" y="3581400"/>
            <a:ext cx="5638800" cy="457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2400" b="1" dirty="0" err="1"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Hành</a:t>
            </a:r>
            <a:r>
              <a:rPr lang="en-US" sz="2400" b="1" dirty="0"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 </a:t>
            </a:r>
            <a:r>
              <a:rPr lang="en-US" sz="2400" b="1" dirty="0" err="1"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động</a:t>
            </a:r>
            <a:endParaRPr lang="en-US" sz="2400" b="1" dirty="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endParaRPr>
          </a:p>
        </p:txBody>
      </p:sp>
      <p:cxnSp>
        <p:nvCxnSpPr>
          <p:cNvPr id="9" name="Straight Arrow Connector 8"/>
          <p:cNvCxnSpPr/>
          <p:nvPr/>
        </p:nvCxnSpPr>
        <p:spPr>
          <a:xfrm rot="5400000">
            <a:off x="1410494" y="3390106"/>
            <a:ext cx="381000" cy="1588"/>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pic>
        <p:nvPicPr>
          <p:cNvPr id="12" name="Picture 11" descr="Hành động  không vi phạm pháp luật 1.jpg"/>
          <p:cNvPicPr>
            <a:picLocks noChangeAspect="1"/>
          </p:cNvPicPr>
          <p:nvPr/>
        </p:nvPicPr>
        <p:blipFill>
          <a:blip r:embed="rId4"/>
          <a:stretch>
            <a:fillRect/>
          </a:stretch>
        </p:blipFill>
        <p:spPr>
          <a:xfrm>
            <a:off x="0" y="76200"/>
            <a:ext cx="2971800" cy="3181350"/>
          </a:xfrm>
          <a:prstGeom prst="rect">
            <a:avLst/>
          </a:prstGeom>
        </p:spPr>
      </p:pic>
      <p:sp>
        <p:nvSpPr>
          <p:cNvPr id="14" name="TextBox 13"/>
          <p:cNvSpPr txBox="1"/>
          <p:nvPr/>
        </p:nvSpPr>
        <p:spPr>
          <a:xfrm>
            <a:off x="0" y="3651171"/>
            <a:ext cx="9144000" cy="3816429"/>
          </a:xfrm>
          <a:prstGeom prst="rect">
            <a:avLst/>
          </a:prstGeom>
          <a:noFill/>
        </p:spPr>
        <p:txBody>
          <a:bodyPr wrap="square" rtlCol="0">
            <a:spAutoFit/>
          </a:bodyPr>
          <a:lstStyle/>
          <a:p>
            <a:pPr algn="just"/>
            <a:endParaRPr lang="en-US" sz="2800" b="1" dirty="0" smtClean="0">
              <a:solidFill>
                <a:schemeClr val="bg1"/>
              </a:solidFill>
              <a:latin typeface="Times New Roman" pitchFamily="18" charset="0"/>
              <a:cs typeface="Times New Roman" pitchFamily="18" charset="0"/>
            </a:endParaRPr>
          </a:p>
          <a:p>
            <a:pPr algn="just"/>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Hành</a:t>
            </a:r>
            <a:r>
              <a:rPr lang="en-US" sz="2800" b="1" dirty="0" smtClean="0">
                <a:solidFill>
                  <a:schemeClr val="bg1"/>
                </a:solidFill>
                <a:latin typeface="Times New Roman" pitchFamily="18" charset="0"/>
                <a:cs typeface="Times New Roman" pitchFamily="18" charset="0"/>
              </a:rPr>
              <a:t> vi </a:t>
            </a:r>
            <a:r>
              <a:rPr lang="en-US" sz="2800" b="1" dirty="0" err="1" smtClean="0">
                <a:solidFill>
                  <a:schemeClr val="bg1"/>
                </a:solidFill>
                <a:latin typeface="Times New Roman" pitchFamily="18" charset="0"/>
                <a:cs typeface="Times New Roman" pitchFamily="18" charset="0"/>
              </a:rPr>
              <a:t>hành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động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những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hành</a:t>
            </a:r>
            <a:r>
              <a:rPr lang="en-US" sz="2800" b="1" dirty="0" smtClean="0">
                <a:solidFill>
                  <a:schemeClr val="bg1"/>
                </a:solidFill>
                <a:latin typeface="Times New Roman" pitchFamily="18" charset="0"/>
                <a:cs typeface="Times New Roman" pitchFamily="18" charset="0"/>
              </a:rPr>
              <a:t> vi </a:t>
            </a:r>
            <a:r>
              <a:rPr lang="en-US" sz="2800" b="1" dirty="0" err="1" smtClean="0">
                <a:solidFill>
                  <a:schemeClr val="bg1"/>
                </a:solidFill>
                <a:latin typeface="Times New Roman" pitchFamily="18" charset="0"/>
                <a:cs typeface="Times New Roman" pitchFamily="18" charset="0"/>
              </a:rPr>
              <a:t>của</a:t>
            </a:r>
            <a:r>
              <a:rPr lang="en-US" sz="2800" b="1" dirty="0" smtClean="0">
                <a:solidFill>
                  <a:schemeClr val="bg1"/>
                </a:solidFill>
                <a:latin typeface="Times New Roman" pitchFamily="18" charset="0"/>
                <a:cs typeface="Times New Roman" pitchFamily="18" charset="0"/>
              </a:rPr>
              <a:t> con </a:t>
            </a:r>
            <a:r>
              <a:rPr lang="en-US" sz="2800" b="1" dirty="0" err="1" smtClean="0">
                <a:solidFill>
                  <a:schemeClr val="bg1"/>
                </a:solidFill>
                <a:latin typeface="Times New Roman" pitchFamily="18" charset="0"/>
                <a:cs typeface="Times New Roman" pitchFamily="18" charset="0"/>
              </a:rPr>
              <a:t>người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được</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thể</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hiện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ra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dưới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dạng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cơ</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học</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như</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Nói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cười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đùa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giỡn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viết</a:t>
            </a:r>
            <a:r>
              <a:rPr lang="en-US" sz="2800" b="1" dirty="0" smtClean="0">
                <a:solidFill>
                  <a:schemeClr val="bg1"/>
                </a:solidFill>
                <a:latin typeface="Times New Roman" pitchFamily="18" charset="0"/>
                <a:cs typeface="Times New Roman" pitchFamily="18" charset="0"/>
              </a:rPr>
              <a:t>…</a:t>
            </a:r>
          </a:p>
          <a:p>
            <a:pPr algn="just"/>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Hành</a:t>
            </a:r>
            <a:r>
              <a:rPr lang="en-US" sz="2800" b="1" dirty="0" smtClean="0">
                <a:latin typeface="Times New Roman" pitchFamily="18" charset="0"/>
                <a:cs typeface="Times New Roman" pitchFamily="18" charset="0"/>
              </a:rPr>
              <a:t> vi </a:t>
            </a:r>
            <a:r>
              <a:rPr lang="en-US" sz="2800" b="1" dirty="0" err="1" smtClean="0">
                <a:latin typeface="Times New Roman" pitchFamily="18" charset="0"/>
                <a:cs typeface="Times New Roman" pitchFamily="18" charset="0"/>
              </a:rPr>
              <a:t>kh</a:t>
            </a:r>
            <a:r>
              <a:rPr lang="vi-VN" sz="2800" b="1" dirty="0" smtClean="0">
                <a:latin typeface="Times New Roman" pitchFamily="18" charset="0"/>
                <a:cs typeface="Times New Roman" pitchFamily="18" charset="0"/>
              </a:rPr>
              <a:t>ông </a:t>
            </a:r>
            <a:r>
              <a:rPr lang="en-US" sz="2800" b="1" dirty="0" err="1" smtClean="0">
                <a:latin typeface="Times New Roman" pitchFamily="18" charset="0"/>
                <a:cs typeface="Times New Roman" pitchFamily="18" charset="0"/>
              </a:rPr>
              <a: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hành</a:t>
            </a:r>
            <a:r>
              <a:rPr lang="en-US" sz="2800" b="1" dirty="0" smtClean="0">
                <a:latin typeface="Times New Roman" pitchFamily="18" charset="0"/>
                <a:cs typeface="Times New Roman" pitchFamily="18" charset="0"/>
              </a:rPr>
              <a:t> vi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con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dưới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dạng</a:t>
            </a:r>
            <a:r>
              <a:rPr lang="vi-VN" sz="2800" b="1" dirty="0" smtClean="0">
                <a:latin typeface="Times New Roman" pitchFamily="18" charset="0"/>
                <a:cs typeface="Times New Roman" pitchFamily="18" charset="0"/>
              </a:rPr>
              <a:t> như: Suy nghĩ, quan điểm, tình cảm hay những tâm trạng cá tính...  </a:t>
            </a:r>
            <a:endParaRPr lang="en-US" sz="2800" b="1" dirty="0" smtClean="0"/>
          </a:p>
          <a:p>
            <a:pPr algn="just"/>
            <a:endParaRPr lang="en-US" sz="2800" b="1" dirty="0" smtClean="0">
              <a:solidFill>
                <a:schemeClr val="bg1"/>
              </a:solidFill>
              <a:latin typeface="Times New Roman" pitchFamily="18" charset="0"/>
              <a:cs typeface="Times New Roman" pitchFamily="18" charset="0"/>
            </a:endParaRPr>
          </a:p>
          <a:p>
            <a:endParaRPr lang="en-US" dirty="0"/>
          </a:p>
        </p:txBody>
      </p:sp>
      <p:sp>
        <p:nvSpPr>
          <p:cNvPr id="18" name="Rectangle 17"/>
          <p:cNvSpPr/>
          <p:nvPr/>
        </p:nvSpPr>
        <p:spPr>
          <a:xfrm>
            <a:off x="6172200" y="3581400"/>
            <a:ext cx="2819400" cy="457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2400" b="1" dirty="0" err="1"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Không</a:t>
            </a:r>
            <a:r>
              <a:rPr lang="en-US" sz="2400" b="1" dirty="0"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 </a:t>
            </a:r>
            <a:r>
              <a:rPr lang="en-US" sz="2400" b="1" dirty="0" err="1"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hành</a:t>
            </a:r>
            <a:r>
              <a:rPr lang="en-US" sz="2400" b="1" dirty="0"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 </a:t>
            </a:r>
            <a:r>
              <a:rPr lang="en-US" sz="2400" b="1" dirty="0" err="1" smtClean="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rPr>
              <a:t>động</a:t>
            </a:r>
            <a:endParaRPr lang="en-US" sz="2400" b="1" dirty="0">
              <a:ln w="11430"/>
              <a:solidFill>
                <a:schemeClr val="bg1"/>
              </a:solidFill>
              <a:effectLst>
                <a:outerShdw blurRad="50800" dist="39000" dir="5460000" algn="tl">
                  <a:srgbClr val="000000">
                    <a:alpha val="38000"/>
                  </a:srgbClr>
                </a:outerShdw>
              </a:effectLst>
              <a:latin typeface="Times New Roman" pitchFamily="18" charset="0"/>
              <a:cs typeface="Times New Roman" pitchFamily="18" charset="0"/>
            </a:endParaRPr>
          </a:p>
        </p:txBody>
      </p:sp>
      <p:cxnSp>
        <p:nvCxnSpPr>
          <p:cNvPr id="21" name="Straight Arrow Connector 20"/>
          <p:cNvCxnSpPr/>
          <p:nvPr/>
        </p:nvCxnSpPr>
        <p:spPr>
          <a:xfrm rot="5400000">
            <a:off x="7354094" y="3390106"/>
            <a:ext cx="381000" cy="1588"/>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cxnSp>
        <p:nvCxnSpPr>
          <p:cNvPr id="22" name="Straight Arrow Connector 21"/>
          <p:cNvCxnSpPr/>
          <p:nvPr/>
        </p:nvCxnSpPr>
        <p:spPr>
          <a:xfrm rot="5400000">
            <a:off x="4077494" y="3390106"/>
            <a:ext cx="381000" cy="1588"/>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pic>
        <p:nvPicPr>
          <p:cNvPr id="2050" name="Picture 2"/>
          <p:cNvPicPr>
            <a:picLocks noChangeAspect="1" noChangeArrowheads="1"/>
          </p:cNvPicPr>
          <p:nvPr/>
        </p:nvPicPr>
        <p:blipFill>
          <a:blip r:embed="rId5"/>
          <a:srcRect/>
          <a:stretch>
            <a:fillRect/>
          </a:stretch>
        </p:blipFill>
        <p:spPr bwMode="auto">
          <a:xfrm>
            <a:off x="3048000" y="76200"/>
            <a:ext cx="2895600" cy="3181350"/>
          </a:xfrm>
          <a:prstGeom prst="rect">
            <a:avLst/>
          </a:prstGeom>
          <a:noFill/>
          <a:ln w="9525">
            <a:noFill/>
            <a:miter lim="800000"/>
            <a:headEnd/>
            <a:tailEnd/>
          </a:ln>
          <a:effectLst/>
        </p:spPr>
      </p:pic>
      <p:pic>
        <p:nvPicPr>
          <p:cNvPr id="3" name="Picture 2"/>
          <p:cNvPicPr>
            <a:picLocks noChangeAspect="1" noChangeArrowheads="1"/>
          </p:cNvPicPr>
          <p:nvPr/>
        </p:nvPicPr>
        <p:blipFill>
          <a:blip r:embed="rId6"/>
          <a:srcRect/>
          <a:stretch>
            <a:fillRect/>
          </a:stretch>
        </p:blipFill>
        <p:spPr bwMode="auto">
          <a:xfrm>
            <a:off x="6019800" y="73754"/>
            <a:ext cx="3124200" cy="3202846"/>
          </a:xfrm>
          <a:prstGeom prst="rect">
            <a:avLst/>
          </a:prstGeom>
          <a:noFill/>
          <a:ln w="9525">
            <a:noFill/>
            <a:miter lim="800000"/>
            <a:headEnd/>
            <a:tailEnd/>
          </a:ln>
          <a:effec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par>
                                <p:cTn id="8" presetID="8" presetClass="entr" presetSubtype="16"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diamond(in)">
                                      <p:cBhvr>
                                        <p:cTn id="10" dur="2000"/>
                                        <p:tgtEl>
                                          <p:spTgt spid="2050"/>
                                        </p:tgtEl>
                                      </p:cBhvr>
                                    </p:animEffect>
                                  </p:childTnLst>
                                </p:cTn>
                              </p:par>
                              <p:par>
                                <p:cTn id="11" presetID="8"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amond(in)">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7"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7" presetClass="entr" presetSubtype="4"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fill="hold"/>
                                        <p:tgtEl>
                                          <p:spTgt spid="22"/>
                                        </p:tgtEl>
                                        <p:attrNameLst>
                                          <p:attrName>ppt_x</p:attrName>
                                        </p:attrNameLst>
                                      </p:cBhvr>
                                      <p:tavLst>
                                        <p:tav tm="0">
                                          <p:val>
                                            <p:strVal val="#ppt_x"/>
                                          </p:val>
                                        </p:tav>
                                        <p:tav tm="100000">
                                          <p:val>
                                            <p:strVal val="#ppt_x"/>
                                          </p:val>
                                        </p:tav>
                                      </p:tavLst>
                                    </p:anim>
                                    <p:anim calcmode="lin" valueType="num">
                                      <p:cBhvr additive="base">
                                        <p:cTn id="23" dur="500" fill="hold"/>
                                        <p:tgtEl>
                                          <p:spTgt spid="22"/>
                                        </p:tgtEl>
                                        <p:attrNameLst>
                                          <p:attrName>ppt_y</p:attrName>
                                        </p:attrNameLst>
                                      </p:cBhvr>
                                      <p:tavLst>
                                        <p:tav tm="0">
                                          <p:val>
                                            <p:strVal val="1+#ppt_h/2"/>
                                          </p:val>
                                        </p:tav>
                                        <p:tav tm="100000">
                                          <p:val>
                                            <p:strVal val="#ppt_y"/>
                                          </p:val>
                                        </p:tav>
                                      </p:tavLst>
                                    </p:anim>
                                  </p:childTnLst>
                                </p:cTn>
                              </p:par>
                              <p:par>
                                <p:cTn id="24" presetID="7" presetClass="entr" presetSubtype="4"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par>
                                <p:cTn id="28" presetID="7" presetClass="entr" presetSubtype="4"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par>
                                <p:cTn id="32" presetID="7"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diamond(in)">
                                      <p:cBhvr>
                                        <p:cTn id="4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TextBox 3"/>
          <p:cNvSpPr txBox="1"/>
          <p:nvPr/>
        </p:nvSpPr>
        <p:spPr>
          <a:xfrm>
            <a:off x="0" y="838200"/>
            <a:ext cx="9144000" cy="5016758"/>
          </a:xfrm>
          <a:prstGeom prst="rect">
            <a:avLst/>
          </a:prstGeom>
          <a:noFill/>
        </p:spPr>
        <p:txBody>
          <a:bodyPr wrap="square" rtlCol="0">
            <a:spAutoFit/>
          </a:bodyPr>
          <a:lstStyle/>
          <a:p>
            <a:pPr algn="just"/>
            <a:endParaRPr lang="en-US" sz="3200" b="1" u="sng" dirty="0" smtClean="0">
              <a:solidFill>
                <a:srgbClr val="FF0000"/>
              </a:solidFill>
              <a:latin typeface="Times New Roman" pitchFamily="18" charset="0"/>
              <a:cs typeface="Times New Roman" pitchFamily="18" charset="0"/>
            </a:endParaRPr>
          </a:p>
          <a:p>
            <a:pPr algn="just"/>
            <a:endParaRPr lang="en-US" sz="3200" b="1" u="sng" dirty="0" smtClean="0">
              <a:solidFill>
                <a:srgbClr val="FF0000"/>
              </a:solidFill>
              <a:latin typeface="Times New Roman" pitchFamily="18" charset="0"/>
              <a:cs typeface="Times New Roman" pitchFamily="18" charset="0"/>
            </a:endParaRPr>
          </a:p>
          <a:p>
            <a:pPr algn="just"/>
            <a:r>
              <a:rPr lang="vi-VN" sz="3200" b="1" u="sng" dirty="0" smtClean="0">
                <a:solidFill>
                  <a:srgbClr val="FF0000"/>
                </a:solidFill>
                <a:latin typeface="Times New Roman" pitchFamily="18" charset="0"/>
                <a:cs typeface="Times New Roman" pitchFamily="18" charset="0"/>
              </a:rPr>
              <a:t>Chú ý:</a:t>
            </a:r>
          </a:p>
          <a:p>
            <a:pPr algn="just"/>
            <a:r>
              <a:rPr lang="vi-VN" sz="3200" b="1" dirty="0" smtClean="0">
                <a:solidFill>
                  <a:schemeClr val="bg1"/>
                </a:solidFill>
                <a:latin typeface="Times New Roman" pitchFamily="18" charset="0"/>
                <a:cs typeface="Times New Roman" pitchFamily="18" charset="0"/>
              </a:rPr>
              <a:t>      </a:t>
            </a:r>
            <a:r>
              <a:rPr lang="en-US" sz="3200" b="1" dirty="0" smtClean="0">
                <a:solidFill>
                  <a:schemeClr val="bg1"/>
                </a:solidFill>
                <a:latin typeface="Times New Roman" pitchFamily="18" charset="0"/>
                <a:cs typeface="Times New Roman" pitchFamily="18" charset="0"/>
              </a:rPr>
              <a:t>- </a:t>
            </a:r>
            <a:r>
              <a:rPr lang="vi-VN" sz="3200" b="1" dirty="0" smtClean="0">
                <a:solidFill>
                  <a:schemeClr val="bg1"/>
                </a:solidFill>
                <a:latin typeface="Times New Roman" pitchFamily="18" charset="0"/>
                <a:cs typeface="Times New Roman" pitchFamily="18" charset="0"/>
              </a:rPr>
              <a:t>Pháp luậ</a:t>
            </a:r>
            <a:r>
              <a:rPr lang="en-US" sz="3200" b="1" dirty="0" smtClean="0">
                <a:solidFill>
                  <a:schemeClr val="bg1"/>
                </a:solidFill>
                <a:latin typeface="Times New Roman" pitchFamily="18" charset="0"/>
                <a:cs typeface="Times New Roman" pitchFamily="18" charset="0"/>
              </a:rPr>
              <a:t>t</a:t>
            </a:r>
            <a:r>
              <a:rPr lang="vi-VN" sz="3200" b="1" dirty="0" smtClean="0">
                <a:solidFill>
                  <a:schemeClr val="bg1"/>
                </a:solidFill>
                <a:latin typeface="Times New Roman" pitchFamily="18" charset="0"/>
                <a:cs typeface="Times New Roman" pitchFamily="18" charset="0"/>
              </a:rPr>
              <a:t> vẫn điều chỉnh những hành vi không hành động, nếu những hành vi này gây ra hậu quả nghiêm trọng cho xã hội. Ví dụ không tố giác tội phạm, thấy người đang trong tình trạng nguy hiểm có </a:t>
            </a:r>
            <a:r>
              <a:rPr lang="en-US" sz="3200" b="1" dirty="0" err="1" smtClean="0">
                <a:solidFill>
                  <a:schemeClr val="bg1"/>
                </a:solidFill>
                <a:latin typeface="Times New Roman" pitchFamily="18" charset="0"/>
                <a:cs typeface="Times New Roman" pitchFamily="18" charset="0"/>
              </a:rPr>
              <a:t>khả</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năng</a:t>
            </a:r>
            <a:r>
              <a:rPr lang="en-US" sz="3200" b="1" dirty="0" smtClean="0">
                <a:solidFill>
                  <a:schemeClr val="bg1"/>
                </a:solidFill>
                <a:latin typeface="Times New Roman" pitchFamily="18" charset="0"/>
                <a:cs typeface="Times New Roman" pitchFamily="18" charset="0"/>
              </a:rPr>
              <a:t>, </a:t>
            </a:r>
            <a:r>
              <a:rPr lang="vi-VN" sz="3200" b="1" dirty="0" smtClean="0">
                <a:solidFill>
                  <a:schemeClr val="bg1"/>
                </a:solidFill>
                <a:latin typeface="Times New Roman" pitchFamily="18" charset="0"/>
                <a:cs typeface="Times New Roman" pitchFamily="18" charset="0"/>
              </a:rPr>
              <a:t>điều kiện mà không cứu họ</a:t>
            </a:r>
            <a:r>
              <a:rPr lang="en-US" sz="3200" b="1" dirty="0" smtClean="0">
                <a:solidFill>
                  <a:schemeClr val="bg1"/>
                </a:solidFill>
                <a:latin typeface="Times New Roman" pitchFamily="18" charset="0"/>
                <a:cs typeface="Times New Roman" pitchFamily="18" charset="0"/>
              </a:rPr>
              <a:t>. </a:t>
            </a:r>
          </a:p>
          <a:p>
            <a:pPr algn="just"/>
            <a:r>
              <a:rPr lang="en-US" sz="3200" b="1" dirty="0" smtClean="0">
                <a:latin typeface="Times New Roman" pitchFamily="18" charset="0"/>
                <a:cs typeface="Times New Roman" pitchFamily="18" charset="0"/>
              </a:rPr>
              <a:t>	</a:t>
            </a:r>
            <a:endParaRPr lang="en-US" sz="3200" b="1"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AD1CB52A-BD1C-4886-87D7-F94D28713C30}" type="datetime1">
              <a:rPr lang="vi-VN" smtClean="0"/>
              <a:pPr/>
              <a:t>26/05/2022</a:t>
            </a:fld>
            <a:endParaRPr lang="en-US"/>
          </a:p>
        </p:txBody>
      </p:sp>
      <p:pic>
        <p:nvPicPr>
          <p:cNvPr id="5"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 calcmode="lin" valueType="num">
                                      <p:cBhvr additive="base">
                                        <p:cTn id="12"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 calcmode="lin" valueType="num">
                                      <p:cBhvr additive="base">
                                        <p:cTn id="1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0" y="152400"/>
            <a:ext cx="9144000" cy="984885"/>
          </a:xfrm>
          <a:prstGeom prst="rect">
            <a:avLst/>
          </a:prstGeom>
          <a:noFill/>
        </p:spPr>
        <p:txBody>
          <a:bodyPr wrap="square" rtlCol="0">
            <a:spAutoFit/>
          </a:bodyPr>
          <a:lstStyle/>
          <a:p>
            <a:r>
              <a:rPr lang="en-US" sz="3000" b="1" dirty="0" smtClean="0">
                <a:solidFill>
                  <a:srgbClr val="FF0000"/>
                </a:solidFill>
                <a:latin typeface="Times New Roman" pitchFamily="18" charset="0"/>
                <a:cs typeface="Times New Roman" pitchFamily="18" charset="0"/>
              </a:rPr>
              <a:t>b. </a:t>
            </a:r>
            <a:r>
              <a:rPr lang="en-US" sz="3000" b="1" dirty="0" err="1" smtClean="0">
                <a:solidFill>
                  <a:srgbClr val="FF0000"/>
                </a:solidFill>
                <a:latin typeface="Times New Roman" pitchFamily="18" charset="0"/>
                <a:cs typeface="Times New Roman" pitchFamily="18" charset="0"/>
              </a:rPr>
              <a:t>Các</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dấu</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hiệu</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cơ</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bản</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của</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tội</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phạm</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có</a:t>
            </a:r>
            <a:r>
              <a:rPr lang="en-US" sz="3000" b="1" dirty="0" smtClean="0">
                <a:solidFill>
                  <a:srgbClr val="FF0000"/>
                </a:solidFill>
                <a:latin typeface="Times New Roman" pitchFamily="18" charset="0"/>
                <a:cs typeface="Times New Roman" pitchFamily="18" charset="0"/>
              </a:rPr>
              <a:t> 4 </a:t>
            </a:r>
            <a:r>
              <a:rPr lang="en-US" sz="3000" b="1" dirty="0" err="1" smtClean="0">
                <a:solidFill>
                  <a:srgbClr val="FF0000"/>
                </a:solidFill>
                <a:latin typeface="Times New Roman" pitchFamily="18" charset="0"/>
                <a:cs typeface="Times New Roman" pitchFamily="18" charset="0"/>
              </a:rPr>
              <a:t>dấu</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hiệu</a:t>
            </a:r>
            <a:r>
              <a:rPr lang="en-US" sz="3000" b="1" dirty="0" smtClean="0">
                <a:solidFill>
                  <a:srgbClr val="FF0000"/>
                </a:solidFill>
                <a:latin typeface="Times New Roman" pitchFamily="18" charset="0"/>
                <a:cs typeface="Times New Roman" pitchFamily="18" charset="0"/>
              </a:rPr>
              <a:t>)</a:t>
            </a:r>
          </a:p>
          <a:p>
            <a:r>
              <a:rPr lang="en-US" sz="2800" b="1" dirty="0" smtClean="0">
                <a:solidFill>
                  <a:srgbClr val="FF0000"/>
                </a:solidFill>
                <a:latin typeface="Times New Roman" pitchFamily="18" charset="0"/>
                <a:cs typeface="Times New Roman" pitchFamily="18" charset="0"/>
              </a:rPr>
              <a:t>	</a:t>
            </a:r>
            <a:r>
              <a:rPr lang="en-US" sz="2800" b="1" dirty="0" smtClean="0">
                <a:solidFill>
                  <a:schemeClr val="bg1"/>
                </a:solidFill>
                <a:latin typeface="Times New Roman" pitchFamily="18" charset="0"/>
                <a:cs typeface="Times New Roman" pitchFamily="18" charset="0"/>
              </a:rPr>
              <a:t>b.1</a:t>
            </a:r>
            <a:r>
              <a:rPr lang="vi-VN"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Tính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nguy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hiểm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hội</a:t>
            </a:r>
            <a:endParaRPr lang="en-US" sz="2800" b="1" dirty="0">
              <a:solidFill>
                <a:schemeClr val="bg1"/>
              </a:solidFill>
              <a:latin typeface="Times New Roman" pitchFamily="18" charset="0"/>
              <a:cs typeface="Times New Roman" pitchFamily="18" charset="0"/>
            </a:endParaRPr>
          </a:p>
        </p:txBody>
      </p:sp>
      <p:pic>
        <p:nvPicPr>
          <p:cNvPr id="7" name="1.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258907"/>
            <a:ext cx="9144000" cy="575149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2" presetClass="mediacall" presetSubtype="0" fill="hold" nodeType="withEffect">
                                  <p:stCondLst>
                                    <p:cond delay="0"/>
                                  </p:stCondLst>
                                  <p:childTnLst>
                                    <p:cmd type="call" cmd="togglePause">
                                      <p:cBhvr>
                                        <p:cTn id="13" dur="1" fill="hold"/>
                                        <p:tgtEl>
                                          <p:spTgt spid="7"/>
                                        </p:tgtEl>
                                      </p:cBhvr>
                                    </p:cmd>
                                  </p:childTnLst>
                                </p:cTn>
                              </p:par>
                            </p:childTnLst>
                          </p:cTn>
                        </p:par>
                      </p:childTnLst>
                    </p:cTn>
                  </p:par>
                </p:childTnLst>
              </p:cTn>
              <p:nextCondLst>
                <p:cond evt="onClick" delay="0">
                  <p:tgtEl>
                    <p:spTgt spid="7"/>
                  </p:tgtEl>
                </p:cond>
              </p:nextCondLst>
            </p:seq>
            <p:video>
              <p:cMediaNode vol="80000">
                <p:cTn id="14" fill="hold" display="0">
                  <p:stCondLst>
                    <p:cond delay="indefinite"/>
                  </p:stCondLst>
                </p:cTn>
                <p:tgtEl>
                  <p:spTgt spid="7"/>
                </p:tgtEl>
              </p:cMediaNode>
            </p:video>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0" y="152400"/>
            <a:ext cx="9144000" cy="954107"/>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b.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dấu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bản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phạm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4 </a:t>
            </a:r>
            <a:r>
              <a:rPr lang="en-US" sz="2800" b="1" dirty="0" err="1" smtClean="0">
                <a:latin typeface="Times New Roman" pitchFamily="18" charset="0"/>
                <a:cs typeface="Times New Roman" pitchFamily="18" charset="0"/>
              </a:rPr>
              <a:t>dấu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hiệu</a:t>
            </a:r>
            <a:r>
              <a:rPr lang="en-US" sz="2800" b="1" dirty="0" smtClean="0">
                <a:latin typeface="Times New Roman" pitchFamily="18" charset="0"/>
                <a:cs typeface="Times New Roman" pitchFamily="18" charset="0"/>
              </a:rPr>
              <a:t>)</a:t>
            </a:r>
          </a:p>
          <a:p>
            <a:r>
              <a:rPr lang="en-US" sz="2800" b="1" dirty="0" smtClean="0">
                <a:latin typeface="Times New Roman" pitchFamily="18" charset="0"/>
                <a:cs typeface="Times New Roman" pitchFamily="18" charset="0"/>
              </a:rPr>
              <a:t>	</a:t>
            </a:r>
            <a:r>
              <a:rPr lang="en-US" sz="2800" b="1" dirty="0" smtClean="0">
                <a:solidFill>
                  <a:schemeClr val="bg1"/>
                </a:solidFill>
                <a:latin typeface="Times New Roman" pitchFamily="18" charset="0"/>
                <a:cs typeface="Times New Roman" pitchFamily="18" charset="0"/>
              </a:rPr>
              <a:t>b.1</a:t>
            </a:r>
            <a:r>
              <a:rPr lang="vi-VN"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Tính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nguy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hiểm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hội</a:t>
            </a:r>
            <a:endParaRPr lang="en-US" sz="2800" b="1" dirty="0">
              <a:solidFill>
                <a:schemeClr val="bg1"/>
              </a:solidFill>
              <a:latin typeface="Times New Roman" pitchFamily="18" charset="0"/>
              <a:cs typeface="Times New Roman" pitchFamily="18" charset="0"/>
            </a:endParaRPr>
          </a:p>
        </p:txBody>
      </p:sp>
      <p:pic>
        <p:nvPicPr>
          <p:cNvPr id="2052" name="Picture 4"/>
          <p:cNvPicPr>
            <a:picLocks noChangeAspect="1" noChangeArrowheads="1"/>
          </p:cNvPicPr>
          <p:nvPr/>
        </p:nvPicPr>
        <p:blipFill>
          <a:blip r:embed="rId2"/>
          <a:srcRect/>
          <a:stretch>
            <a:fillRect/>
          </a:stretch>
        </p:blipFill>
        <p:spPr bwMode="auto">
          <a:xfrm>
            <a:off x="0" y="3276600"/>
            <a:ext cx="9144000" cy="3581400"/>
          </a:xfrm>
          <a:prstGeom prst="rect">
            <a:avLst/>
          </a:prstGeom>
          <a:noFill/>
          <a:ln w="9525">
            <a:noFill/>
            <a:miter lim="800000"/>
            <a:headEnd/>
            <a:tailEnd/>
          </a:ln>
          <a:effectLst/>
        </p:spPr>
      </p:pic>
      <p:sp>
        <p:nvSpPr>
          <p:cNvPr id="10" name="TextBox 9"/>
          <p:cNvSpPr txBox="1"/>
          <p:nvPr/>
        </p:nvSpPr>
        <p:spPr>
          <a:xfrm>
            <a:off x="0" y="1066800"/>
            <a:ext cx="9144000" cy="1969770"/>
          </a:xfrm>
          <a:prstGeom prst="rect">
            <a:avLst/>
          </a:prstGeom>
          <a:noFill/>
        </p:spPr>
        <p:txBody>
          <a:bodyPr wrap="square" rtlCol="0">
            <a:spAutoFit/>
          </a:bodyPr>
          <a:lstStyle/>
          <a:p>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Anh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chị</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hãy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trả</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lời</a:t>
            </a:r>
            <a:r>
              <a:rPr lang="en-US" sz="2600" b="1" dirty="0" smtClean="0">
                <a:latin typeface="Times New Roman" pitchFamily="18" charset="0"/>
                <a:cs typeface="Times New Roman" pitchFamily="18" charset="0"/>
              </a:rPr>
              <a:t> 1 </a:t>
            </a:r>
            <a:r>
              <a:rPr lang="en-US" sz="2600" b="1" dirty="0" err="1" smtClean="0">
                <a:latin typeface="Times New Roman" pitchFamily="18" charset="0"/>
                <a:cs typeface="Times New Roman" pitchFamily="18" charset="0"/>
              </a:rPr>
              <a:t>số</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câu</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hỏi</a:t>
            </a:r>
            <a:r>
              <a:rPr lang="en-US" sz="2600" b="1" dirty="0" smtClean="0">
                <a:latin typeface="Times New Roman" pitchFamily="18" charset="0"/>
                <a:cs typeface="Times New Roman" pitchFamily="18" charset="0"/>
              </a:rPr>
              <a:t> qua </a:t>
            </a:r>
            <a:r>
              <a:rPr lang="en-US" sz="2600" b="1" dirty="0" err="1" smtClean="0">
                <a:latin typeface="Times New Roman" pitchFamily="18" charset="0"/>
                <a:cs typeface="Times New Roman" pitchFamily="18" charset="0"/>
              </a:rPr>
              <a:t>đoạn</a:t>
            </a:r>
            <a:r>
              <a:rPr lang="en-US" sz="2600" b="1" dirty="0" smtClean="0">
                <a:latin typeface="Times New Roman" pitchFamily="18" charset="0"/>
                <a:cs typeface="Times New Roman" pitchFamily="18" charset="0"/>
              </a:rPr>
              <a:t> video </a:t>
            </a:r>
            <a:r>
              <a:rPr lang="en-US" sz="2600" b="1" dirty="0" err="1" smtClean="0">
                <a:latin typeface="Times New Roman" pitchFamily="18" charset="0"/>
                <a:cs typeface="Times New Roman" pitchFamily="18" charset="0"/>
              </a:rPr>
              <a:t>trên</a:t>
            </a:r>
            <a:r>
              <a:rPr lang="en-US" sz="2600" b="1" dirty="0" smtClean="0">
                <a:latin typeface="Times New Roman" pitchFamily="18" charset="0"/>
                <a:cs typeface="Times New Roman" pitchFamily="18" charset="0"/>
              </a:rPr>
              <a:t>?</a:t>
            </a:r>
          </a:p>
          <a:p>
            <a:r>
              <a:rPr lang="en-US" sz="2400" b="1" dirty="0" smtClean="0">
                <a:solidFill>
                  <a:schemeClr val="bg1"/>
                </a:solidFill>
                <a:latin typeface="Times New Roman" pitchFamily="18" charset="0"/>
                <a:cs typeface="Times New Roman" pitchFamily="18" charset="0"/>
              </a:rPr>
              <a:t>1. </a:t>
            </a:r>
            <a:r>
              <a:rPr lang="en-US" sz="2400" b="1" dirty="0" err="1" smtClean="0">
                <a:solidFill>
                  <a:schemeClr val="bg1"/>
                </a:solidFill>
                <a:latin typeface="Times New Roman" pitchFamily="18" charset="0"/>
                <a:cs typeface="Times New Roman" pitchFamily="18" charset="0"/>
              </a:rPr>
              <a:t>Ông</a:t>
            </a:r>
            <a:r>
              <a:rPr lang="en-US" sz="2400" b="1" dirty="0" smtClean="0">
                <a:solidFill>
                  <a:schemeClr val="bg1"/>
                </a:solidFill>
                <a:latin typeface="Times New Roman" pitchFamily="18" charset="0"/>
                <a:cs typeface="Times New Roman" pitchFamily="18" charset="0"/>
              </a:rPr>
              <a:t> A </a:t>
            </a:r>
            <a:r>
              <a:rPr lang="en-US" sz="2400" b="1" dirty="0" err="1" smtClean="0">
                <a:solidFill>
                  <a:schemeClr val="bg1"/>
                </a:solidFill>
                <a:latin typeface="Times New Roman" pitchFamily="18" charset="0"/>
                <a:cs typeface="Times New Roman" pitchFamily="18" charset="0"/>
              </a:rPr>
              <a:t>cướp</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giật</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túi</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xách</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của</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chị</a:t>
            </a:r>
            <a:r>
              <a:rPr lang="en-US" sz="2400" b="1" dirty="0" smtClean="0">
                <a:solidFill>
                  <a:schemeClr val="bg1"/>
                </a:solidFill>
                <a:latin typeface="Times New Roman" pitchFamily="18" charset="0"/>
                <a:cs typeface="Times New Roman" pitchFamily="18" charset="0"/>
              </a:rPr>
              <a:t> B: </a:t>
            </a:r>
            <a:r>
              <a:rPr lang="en-US" sz="2400" b="1" dirty="0" err="1" smtClean="0">
                <a:solidFill>
                  <a:schemeClr val="bg1"/>
                </a:solidFill>
                <a:latin typeface="Times New Roman" pitchFamily="18" charset="0"/>
                <a:cs typeface="Times New Roman" pitchFamily="18" charset="0"/>
              </a:rPr>
              <a:t>hành</a:t>
            </a:r>
            <a:r>
              <a:rPr lang="en-US" sz="2400" b="1" dirty="0" smtClean="0">
                <a:solidFill>
                  <a:schemeClr val="bg1"/>
                </a:solidFill>
                <a:latin typeface="Times New Roman" pitchFamily="18" charset="0"/>
                <a:cs typeface="Times New Roman" pitchFamily="18" charset="0"/>
              </a:rPr>
              <a:t> vi </a:t>
            </a:r>
            <a:r>
              <a:rPr lang="en-US" sz="2400" b="1" dirty="0" err="1" smtClean="0">
                <a:solidFill>
                  <a:schemeClr val="bg1"/>
                </a:solidFill>
                <a:latin typeface="Times New Roman" pitchFamily="18" charset="0"/>
                <a:cs typeface="Times New Roman" pitchFamily="18" charset="0"/>
              </a:rPr>
              <a:t>này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có</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gây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nguy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hiểm</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cho</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xã</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hội</a:t>
            </a:r>
            <a:r>
              <a:rPr lang="en-US" sz="2400" b="1" dirty="0" smtClean="0">
                <a:solidFill>
                  <a:schemeClr val="bg1"/>
                </a:solidFill>
                <a:latin typeface="Times New Roman" pitchFamily="18" charset="0"/>
                <a:cs typeface="Times New Roman" pitchFamily="18" charset="0"/>
              </a:rPr>
              <a:t> hay </a:t>
            </a:r>
            <a:r>
              <a:rPr lang="en-US" sz="2400" b="1" dirty="0" err="1" smtClean="0">
                <a:solidFill>
                  <a:schemeClr val="bg1"/>
                </a:solidFill>
                <a:latin typeface="Times New Roman" pitchFamily="18" charset="0"/>
                <a:cs typeface="Times New Roman" pitchFamily="18" charset="0"/>
              </a:rPr>
              <a:t>không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Có</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xâm</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hại</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đến</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các</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mối</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quan</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hệ</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xã</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hội</a:t>
            </a:r>
            <a:r>
              <a:rPr lang="en-US" sz="2400" b="1" dirty="0" smtClean="0">
                <a:solidFill>
                  <a:schemeClr val="bg1"/>
                </a:solidFill>
                <a:latin typeface="Times New Roman" pitchFamily="18" charset="0"/>
                <a:cs typeface="Times New Roman" pitchFamily="18" charset="0"/>
              </a:rPr>
              <a:t> hay </a:t>
            </a:r>
            <a:r>
              <a:rPr lang="en-US" sz="2400" b="1" dirty="0" err="1" smtClean="0">
                <a:solidFill>
                  <a:schemeClr val="bg1"/>
                </a:solidFill>
                <a:latin typeface="Times New Roman" pitchFamily="18" charset="0"/>
                <a:cs typeface="Times New Roman" pitchFamily="18" charset="0"/>
              </a:rPr>
              <a:t>không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Có</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được</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quy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định</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trong</a:t>
            </a:r>
            <a:r>
              <a:rPr lang="en-US" sz="2400" b="1" dirty="0" smtClean="0">
                <a:solidFill>
                  <a:schemeClr val="bg1"/>
                </a:solidFill>
                <a:latin typeface="Times New Roman" pitchFamily="18" charset="0"/>
                <a:cs typeface="Times New Roman" pitchFamily="18" charset="0"/>
              </a:rPr>
              <a:t> BLHS </a:t>
            </a:r>
            <a:r>
              <a:rPr lang="en-US" sz="2400" b="1" dirty="0" err="1" smtClean="0">
                <a:solidFill>
                  <a:schemeClr val="bg1"/>
                </a:solidFill>
                <a:latin typeface="Times New Roman" pitchFamily="18" charset="0"/>
                <a:cs typeface="Times New Roman" pitchFamily="18" charset="0"/>
              </a:rPr>
              <a:t>không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Ông</a:t>
            </a:r>
            <a:r>
              <a:rPr lang="en-US" sz="2400" b="1" dirty="0" smtClean="0">
                <a:solidFill>
                  <a:schemeClr val="bg1"/>
                </a:solidFill>
                <a:latin typeface="Times New Roman" pitchFamily="18" charset="0"/>
                <a:cs typeface="Times New Roman" pitchFamily="18" charset="0"/>
              </a:rPr>
              <a:t> A </a:t>
            </a:r>
            <a:r>
              <a:rPr lang="en-US" sz="2400" b="1" dirty="0" err="1" smtClean="0">
                <a:solidFill>
                  <a:schemeClr val="bg1"/>
                </a:solidFill>
                <a:latin typeface="Times New Roman" pitchFamily="18" charset="0"/>
                <a:cs typeface="Times New Roman" pitchFamily="18" charset="0"/>
              </a:rPr>
              <a:t>trên</a:t>
            </a:r>
            <a:r>
              <a:rPr lang="en-US" sz="2400" b="1" dirty="0" smtClean="0">
                <a:solidFill>
                  <a:schemeClr val="bg1"/>
                </a:solidFill>
                <a:latin typeface="Times New Roman" pitchFamily="18" charset="0"/>
                <a:cs typeface="Times New Roman" pitchFamily="18" charset="0"/>
              </a:rPr>
              <a:t> 18 </a:t>
            </a:r>
            <a:r>
              <a:rPr lang="en-US" sz="2400" b="1" dirty="0" err="1" smtClean="0">
                <a:solidFill>
                  <a:schemeClr val="bg1"/>
                </a:solidFill>
                <a:latin typeface="Times New Roman" pitchFamily="18" charset="0"/>
                <a:cs typeface="Times New Roman" pitchFamily="18" charset="0"/>
              </a:rPr>
              <a:t>tuổi</a:t>
            </a:r>
            <a:r>
              <a:rPr lang="en-US" sz="2400" b="1" dirty="0" smtClean="0">
                <a:solidFill>
                  <a:schemeClr val="bg1"/>
                </a:solidFill>
                <a:latin typeface="Times New Roman" pitchFamily="18" charset="0"/>
                <a:cs typeface="Times New Roman" pitchFamily="18" charset="0"/>
              </a:rPr>
              <a:t> hay </a:t>
            </a:r>
            <a:r>
              <a:rPr lang="en-US" sz="2400" b="1" dirty="0" err="1" smtClean="0">
                <a:solidFill>
                  <a:schemeClr val="bg1"/>
                </a:solidFill>
                <a:latin typeface="Times New Roman" pitchFamily="18" charset="0"/>
                <a:cs typeface="Times New Roman" pitchFamily="18" charset="0"/>
              </a:rPr>
              <a:t>dưới</a:t>
            </a:r>
            <a:r>
              <a:rPr lang="en-US" sz="2400" b="1" dirty="0" smtClean="0">
                <a:solidFill>
                  <a:schemeClr val="bg1"/>
                </a:solidFill>
                <a:latin typeface="Times New Roman" pitchFamily="18" charset="0"/>
                <a:cs typeface="Times New Roman" pitchFamily="18" charset="0"/>
              </a:rPr>
              <a:t> 18 </a:t>
            </a:r>
            <a:r>
              <a:rPr lang="en-US" sz="2400" b="1" smtClean="0">
                <a:solidFill>
                  <a:schemeClr val="bg1"/>
                </a:solidFill>
                <a:latin typeface="Times New Roman" pitchFamily="18" charset="0"/>
                <a:cs typeface="Times New Roman" pitchFamily="18" charset="0"/>
              </a:rPr>
              <a:t>tuổi?</a:t>
            </a:r>
            <a:endParaRPr lang="en-US" sz="2400"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8"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amond(in)">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Rectangle 4"/>
          <p:cNvSpPr/>
          <p:nvPr/>
        </p:nvSpPr>
        <p:spPr>
          <a:xfrm>
            <a:off x="0" y="2133600"/>
            <a:ext cx="9144000" cy="2677656"/>
          </a:xfrm>
          <a:prstGeom prst="rect">
            <a:avLst/>
          </a:prstGeom>
        </p:spPr>
        <p:txBody>
          <a:bodyPr wrap="square">
            <a:spAutoFit/>
          </a:bodyPr>
          <a:lstStyle/>
          <a:p>
            <a:pPr algn="just"/>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Tính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nguy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hiểm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là</a:t>
            </a:r>
            <a:r>
              <a:rPr lang="vi-VN" sz="2800" b="1" dirty="0" smtClean="0">
                <a:solidFill>
                  <a:schemeClr val="bg1"/>
                </a:solidFill>
                <a:latin typeface="Times New Roman" pitchFamily="18" charset="0"/>
                <a:cs typeface="Times New Roman" pitchFamily="18" charset="0"/>
              </a:rPr>
              <a:t> hành vi </a:t>
            </a:r>
            <a:r>
              <a:rPr lang="en-US" sz="2800" b="1" dirty="0" err="1" smtClean="0">
                <a:solidFill>
                  <a:schemeClr val="bg1"/>
                </a:solidFill>
                <a:latin typeface="Times New Roman" pitchFamily="18" charset="0"/>
                <a:cs typeface="Times New Roman" pitchFamily="18" charset="0"/>
              </a:rPr>
              <a:t>của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chủ</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thể</a:t>
            </a:r>
            <a:r>
              <a:rPr lang="en-US" sz="2800" b="1" dirty="0" smtClean="0">
                <a:solidFill>
                  <a:schemeClr val="bg1"/>
                </a:solidFill>
                <a:latin typeface="Times New Roman" pitchFamily="18" charset="0"/>
                <a:cs typeface="Times New Roman" pitchFamily="18" charset="0"/>
              </a:rPr>
              <a:t> </a:t>
            </a:r>
            <a:r>
              <a:rPr lang="vi-VN" sz="2800" b="1" dirty="0" smtClean="0">
                <a:solidFill>
                  <a:srgbClr val="1C0DE3"/>
                </a:solidFill>
                <a:latin typeface="Times New Roman" pitchFamily="18" charset="0"/>
                <a:cs typeface="Times New Roman" pitchFamily="18" charset="0"/>
              </a:rPr>
              <a:t>gây thiệt hại hoặc đe dọa gây thiệt hại </a:t>
            </a:r>
            <a:r>
              <a:rPr lang="en-US" sz="2800" b="1" dirty="0" err="1" smtClean="0">
                <a:solidFill>
                  <a:srgbClr val="1C0DE3"/>
                </a:solidFill>
                <a:latin typeface="Times New Roman" pitchFamily="18" charset="0"/>
                <a:cs typeface="Times New Roman" pitchFamily="18" charset="0"/>
              </a:rPr>
              <a:t>đáng</a:t>
            </a:r>
            <a:r>
              <a:rPr lang="en-US" sz="2800" b="1" dirty="0" smtClean="0">
                <a:solidFill>
                  <a:srgbClr val="1C0DE3"/>
                </a:solidFill>
                <a:latin typeface="Times New Roman" pitchFamily="18" charset="0"/>
                <a:cs typeface="Times New Roman" pitchFamily="18" charset="0"/>
              </a:rPr>
              <a:t> </a:t>
            </a:r>
            <a:r>
              <a:rPr lang="en-US" sz="2800" b="1" dirty="0" err="1" smtClean="0">
                <a:solidFill>
                  <a:srgbClr val="1C0DE3"/>
                </a:solidFill>
                <a:latin typeface="Times New Roman" pitchFamily="18" charset="0"/>
                <a:cs typeface="Times New Roman" pitchFamily="18" charset="0"/>
              </a:rPr>
              <a:t>kể</a:t>
            </a:r>
            <a:r>
              <a:rPr lang="en-US" sz="2800" b="1" dirty="0" smtClean="0">
                <a:solidFill>
                  <a:srgbClr val="1C0DE3"/>
                </a:solidFill>
                <a:latin typeface="Times New Roman" pitchFamily="18" charset="0"/>
                <a:cs typeface="Times New Roman" pitchFamily="18" charset="0"/>
              </a:rPr>
              <a:t> </a:t>
            </a:r>
            <a:r>
              <a:rPr lang="vi-VN" sz="2800" b="1" dirty="0" smtClean="0">
                <a:solidFill>
                  <a:schemeClr val="bg1"/>
                </a:solidFill>
                <a:latin typeface="Times New Roman" pitchFamily="18" charset="0"/>
                <a:cs typeface="Times New Roman" pitchFamily="18" charset="0"/>
              </a:rPr>
              <a:t>cho các quan hệ xã hội được </a:t>
            </a:r>
            <a:r>
              <a:rPr lang="vi-VN" sz="2800" b="1" dirty="0" smtClean="0">
                <a:solidFill>
                  <a:srgbClr val="FF0066"/>
                </a:solidFill>
                <a:latin typeface="Times New Roman" pitchFamily="18" charset="0"/>
                <a:cs typeface="Times New Roman" pitchFamily="18" charset="0"/>
              </a:rPr>
              <a:t>pháp luật </a:t>
            </a:r>
            <a:r>
              <a:rPr lang="en-US" sz="2800" b="1" dirty="0" smtClean="0">
                <a:solidFill>
                  <a:srgbClr val="FF0066"/>
                </a:solidFill>
                <a:latin typeface="Times New Roman" pitchFamily="18" charset="0"/>
                <a:cs typeface="Times New Roman" pitchFamily="18" charset="0"/>
              </a:rPr>
              <a:t>h</a:t>
            </a:r>
            <a:r>
              <a:rPr lang="vi-VN" sz="2800" b="1" dirty="0" smtClean="0">
                <a:solidFill>
                  <a:srgbClr val="FF0066"/>
                </a:solidFill>
                <a:latin typeface="Times New Roman" pitchFamily="18" charset="0"/>
                <a:cs typeface="Times New Roman" pitchFamily="18" charset="0"/>
              </a:rPr>
              <a:t>ình sự bảo vệ</a:t>
            </a:r>
            <a:r>
              <a:rPr lang="vi-VN" sz="2800" b="1" dirty="0" smtClean="0">
                <a:solidFill>
                  <a:schemeClr val="bg1"/>
                </a:solidFill>
                <a:latin typeface="Times New Roman" pitchFamily="18" charset="0"/>
                <a:cs typeface="Times New Roman" pitchFamily="18" charset="0"/>
              </a:rPr>
              <a:t>. Hành vi nguy hiểm cho xã hội chỉ bị coi là tội phạm khi hành vi đó do người </a:t>
            </a:r>
            <a:r>
              <a:rPr lang="vi-VN" sz="2800" b="1" dirty="0" smtClean="0">
                <a:solidFill>
                  <a:srgbClr val="1C0DE3"/>
                </a:solidFill>
                <a:latin typeface="Times New Roman" pitchFamily="18" charset="0"/>
                <a:cs typeface="Times New Roman" pitchFamily="18" charset="0"/>
              </a:rPr>
              <a:t>có năng lực trách nhiệm hình sự thực hiện và đạt độ</a:t>
            </a:r>
            <a:r>
              <a:rPr lang="en-US" sz="2800" b="1" dirty="0" smtClean="0">
                <a:solidFill>
                  <a:srgbClr val="1C0DE3"/>
                </a:solidFill>
                <a:latin typeface="Times New Roman" pitchFamily="18" charset="0"/>
                <a:cs typeface="Times New Roman" pitchFamily="18" charset="0"/>
              </a:rPr>
              <a:t> </a:t>
            </a:r>
            <a:r>
              <a:rPr lang="en-US" sz="2800" b="1" dirty="0" err="1" smtClean="0">
                <a:solidFill>
                  <a:srgbClr val="1C0DE3"/>
                </a:solidFill>
                <a:latin typeface="Times New Roman" pitchFamily="18" charset="0"/>
                <a:cs typeface="Times New Roman" pitchFamily="18" charset="0"/>
              </a:rPr>
              <a:t>tuổi</a:t>
            </a:r>
            <a:r>
              <a:rPr lang="vi-VN" sz="2800" b="1" dirty="0" smtClean="0">
                <a:solidFill>
                  <a:srgbClr val="1C0DE3"/>
                </a:solidFill>
                <a:latin typeface="Times New Roman" pitchFamily="18" charset="0"/>
                <a:cs typeface="Times New Roman" pitchFamily="18" charset="0"/>
              </a:rPr>
              <a:t> nhất định. </a:t>
            </a:r>
            <a:endParaRPr lang="en-US" sz="2800" b="1" dirty="0">
              <a:solidFill>
                <a:srgbClr val="1C0DE3"/>
              </a:solidFill>
              <a:latin typeface="Times New Roman" pitchFamily="18" charset="0"/>
              <a:cs typeface="Times New Roman" pitchFamily="18" charset="0"/>
            </a:endParaRPr>
          </a:p>
        </p:txBody>
      </p:sp>
      <p:pic>
        <p:nvPicPr>
          <p:cNvPr id="6"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6" name="TextBox 5"/>
          <p:cNvSpPr txBox="1"/>
          <p:nvPr/>
        </p:nvSpPr>
        <p:spPr>
          <a:xfrm>
            <a:off x="0" y="838200"/>
            <a:ext cx="9144000" cy="892552"/>
          </a:xfrm>
          <a:prstGeom prst="rect">
            <a:avLst/>
          </a:prstGeom>
          <a:noFill/>
        </p:spPr>
        <p:txBody>
          <a:bodyPr wrap="square" rtlCol="0">
            <a:spAutoFit/>
          </a:bodyPr>
          <a:lstStyle/>
          <a:p>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Hãy</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chỉ</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ra</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những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ảnh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nào</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có</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tính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nguy</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hiểm</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và</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không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nguy</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hiểm</a:t>
            </a:r>
            <a:r>
              <a:rPr lang="en-US" sz="2600" b="1" dirty="0" smtClean="0">
                <a:solidFill>
                  <a:schemeClr val="bg1"/>
                </a:solidFill>
                <a:latin typeface="Times New Roman" pitchFamily="18" charset="0"/>
                <a:cs typeface="Times New Roman" pitchFamily="18" charset="0"/>
              </a:rPr>
              <a:t>?</a:t>
            </a:r>
            <a:endParaRPr lang="en-US" sz="2600" b="1" dirty="0">
              <a:solidFill>
                <a:schemeClr val="bg1"/>
              </a:solidFill>
              <a:latin typeface="Times New Roman" pitchFamily="18" charset="0"/>
              <a:cs typeface="Times New Roman" pitchFamily="18" charset="0"/>
            </a:endParaRPr>
          </a:p>
        </p:txBody>
      </p:sp>
      <p:pic>
        <p:nvPicPr>
          <p:cNvPr id="10" name="Picture 1"/>
          <p:cNvPicPr>
            <a:picLocks noChangeAspect="1" noChangeArrowheads="1"/>
          </p:cNvPicPr>
          <p:nvPr/>
        </p:nvPicPr>
        <p:blipFill>
          <a:blip r:embed="rId3"/>
          <a:srcRect/>
          <a:stretch>
            <a:fillRect/>
          </a:stretch>
        </p:blipFill>
        <p:spPr bwMode="auto">
          <a:xfrm>
            <a:off x="0" y="1"/>
            <a:ext cx="9144000" cy="838200"/>
          </a:xfrm>
          <a:prstGeom prst="rect">
            <a:avLst/>
          </a:prstGeom>
          <a:noFill/>
          <a:ln w="9525">
            <a:noFill/>
            <a:miter lim="800000"/>
            <a:headEnd/>
            <a:tailEnd/>
          </a:ln>
        </p:spPr>
      </p:pic>
      <p:sp>
        <p:nvSpPr>
          <p:cNvPr id="12" name="Rectangle 11"/>
          <p:cNvSpPr/>
          <p:nvPr/>
        </p:nvSpPr>
        <p:spPr>
          <a:xfrm>
            <a:off x="3886200" y="1524000"/>
            <a:ext cx="1219200" cy="1866900"/>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Tính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nguy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hiểm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không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cao</a:t>
            </a:r>
            <a:endParaRPr lang="en-US" sz="2400" b="1" dirty="0">
              <a:latin typeface="Times New Roman" pitchFamily="18" charset="0"/>
              <a:cs typeface="Times New Roman" pitchFamily="18" charset="0"/>
            </a:endParaRPr>
          </a:p>
        </p:txBody>
      </p:sp>
      <p:sp>
        <p:nvSpPr>
          <p:cNvPr id="13" name="Oval 12"/>
          <p:cNvSpPr/>
          <p:nvPr/>
        </p:nvSpPr>
        <p:spPr>
          <a:xfrm>
            <a:off x="3733800" y="3581400"/>
            <a:ext cx="1371600" cy="25908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solidFill>
                  <a:srgbClr val="FFFF00"/>
                </a:solidFill>
                <a:latin typeface="Times New Roman" pitchFamily="18" charset="0"/>
                <a:cs typeface="Times New Roman" pitchFamily="18" charset="0"/>
              </a:rPr>
              <a:t>Tính</a:t>
            </a:r>
            <a:r>
              <a:rPr lang="en-US" sz="2600" b="1" dirty="0" smtClean="0">
                <a:solidFill>
                  <a:srgbClr val="FFFF00"/>
                </a:solidFill>
                <a:latin typeface="Times New Roman" pitchFamily="18" charset="0"/>
                <a:cs typeface="Times New Roman" pitchFamily="18" charset="0"/>
              </a:rPr>
              <a:t> </a:t>
            </a:r>
          </a:p>
          <a:p>
            <a:pPr algn="ctr"/>
            <a:r>
              <a:rPr lang="en-US" sz="2600" b="1" dirty="0" err="1">
                <a:solidFill>
                  <a:srgbClr val="FFFF00"/>
                </a:solidFill>
                <a:latin typeface="Times New Roman" pitchFamily="18" charset="0"/>
                <a:cs typeface="Times New Roman" pitchFamily="18" charset="0"/>
              </a:rPr>
              <a:t>n</a:t>
            </a:r>
            <a:r>
              <a:rPr lang="en-US" sz="2600" b="1" dirty="0" err="1" smtClean="0">
                <a:solidFill>
                  <a:srgbClr val="FFFF00"/>
                </a:solidFill>
                <a:latin typeface="Times New Roman" pitchFamily="18" charset="0"/>
                <a:cs typeface="Times New Roman" pitchFamily="18" charset="0"/>
              </a:rPr>
              <a:t>guy</a:t>
            </a:r>
            <a:r>
              <a:rPr lang="en-US" sz="2600" b="1" dirty="0" smtClean="0">
                <a:solidFill>
                  <a:srgbClr val="FFFF00"/>
                </a:solidFill>
                <a:latin typeface="Times New Roman" pitchFamily="18" charset="0"/>
                <a:cs typeface="Times New Roman" pitchFamily="18" charset="0"/>
              </a:rPr>
              <a:t> </a:t>
            </a:r>
            <a:r>
              <a:rPr lang="en-US" sz="2600" b="1" dirty="0" err="1" smtClean="0">
                <a:solidFill>
                  <a:srgbClr val="FFFF00"/>
                </a:solidFill>
                <a:latin typeface="Times New Roman" pitchFamily="18" charset="0"/>
                <a:cs typeface="Times New Roman" pitchFamily="18" charset="0"/>
              </a:rPr>
              <a:t>hiểm</a:t>
            </a:r>
            <a:endParaRPr lang="en-US" sz="2600" b="1" dirty="0" smtClean="0">
              <a:solidFill>
                <a:srgbClr val="FFFF00"/>
              </a:solidFill>
              <a:latin typeface="Times New Roman" pitchFamily="18" charset="0"/>
              <a:cs typeface="Times New Roman" pitchFamily="18" charset="0"/>
            </a:endParaRPr>
          </a:p>
          <a:p>
            <a:pPr algn="ctr"/>
            <a:r>
              <a:rPr lang="en-US" sz="2600" b="1" dirty="0" err="1" smtClean="0">
                <a:solidFill>
                  <a:srgbClr val="FFFF00"/>
                </a:solidFill>
                <a:latin typeface="Times New Roman" pitchFamily="18" charset="0"/>
                <a:cs typeface="Times New Roman" pitchFamily="18" charset="0"/>
              </a:rPr>
              <a:t>cao</a:t>
            </a:r>
            <a:endParaRPr lang="en-US" sz="2600" b="1" dirty="0">
              <a:solidFill>
                <a:srgbClr val="FFFF00"/>
              </a:solidFill>
              <a:latin typeface="Times New Roman" pitchFamily="18" charset="0"/>
              <a:cs typeface="Times New Roman" pitchFamily="18" charset="0"/>
            </a:endParaRPr>
          </a:p>
        </p:txBody>
      </p:sp>
      <p:cxnSp>
        <p:nvCxnSpPr>
          <p:cNvPr id="15" name="Straight Arrow Connector 14"/>
          <p:cNvCxnSpPr>
            <a:endCxn id="13" idx="0"/>
          </p:cNvCxnSpPr>
          <p:nvPr/>
        </p:nvCxnSpPr>
        <p:spPr>
          <a:xfrm flipH="1">
            <a:off x="4419600" y="3200400"/>
            <a:ext cx="914400" cy="381000"/>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13" idx="2"/>
          </p:cNvCxnSpPr>
          <p:nvPr/>
        </p:nvCxnSpPr>
        <p:spPr>
          <a:xfrm flipV="1">
            <a:off x="3403600" y="4876800"/>
            <a:ext cx="330200" cy="533400"/>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13" idx="6"/>
          </p:cNvCxnSpPr>
          <p:nvPr/>
        </p:nvCxnSpPr>
        <p:spPr>
          <a:xfrm flipH="1" flipV="1">
            <a:off x="5105400" y="4876800"/>
            <a:ext cx="228600" cy="361757"/>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endCxn id="12" idx="1"/>
          </p:cNvCxnSpPr>
          <p:nvPr/>
        </p:nvCxnSpPr>
        <p:spPr>
          <a:xfrm flipV="1">
            <a:off x="3356429" y="2457450"/>
            <a:ext cx="529771" cy="40005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4"/>
          <a:srcRect/>
          <a:stretch>
            <a:fillRect/>
          </a:stretch>
        </p:blipFill>
        <p:spPr bwMode="auto">
          <a:xfrm>
            <a:off x="0" y="1905000"/>
            <a:ext cx="3505200" cy="2286000"/>
          </a:xfrm>
          <a:prstGeom prst="rect">
            <a:avLst/>
          </a:prstGeom>
          <a:noFill/>
          <a:ln w="9525">
            <a:noFill/>
            <a:miter lim="800000"/>
            <a:headEnd/>
            <a:tailEnd/>
          </a:ln>
          <a:effectLst/>
        </p:spPr>
      </p:pic>
      <p:pic>
        <p:nvPicPr>
          <p:cNvPr id="3075" name="Picture 3"/>
          <p:cNvPicPr>
            <a:picLocks noChangeAspect="1" noChangeArrowheads="1"/>
          </p:cNvPicPr>
          <p:nvPr/>
        </p:nvPicPr>
        <p:blipFill>
          <a:blip r:embed="rId5"/>
          <a:srcRect/>
          <a:stretch>
            <a:fillRect/>
          </a:stretch>
        </p:blipFill>
        <p:spPr bwMode="auto">
          <a:xfrm>
            <a:off x="5257800" y="1524000"/>
            <a:ext cx="3810000" cy="2282825"/>
          </a:xfrm>
          <a:prstGeom prst="rect">
            <a:avLst/>
          </a:prstGeom>
          <a:noFill/>
          <a:ln w="9525">
            <a:noFill/>
            <a:miter lim="800000"/>
            <a:headEnd/>
            <a:tailEnd/>
          </a:ln>
          <a:effectLst/>
        </p:spPr>
      </p:pic>
      <p:pic>
        <p:nvPicPr>
          <p:cNvPr id="3076" name="Picture 4"/>
          <p:cNvPicPr>
            <a:picLocks noChangeAspect="1" noChangeArrowheads="1"/>
          </p:cNvPicPr>
          <p:nvPr/>
        </p:nvPicPr>
        <p:blipFill>
          <a:blip r:embed="rId6"/>
          <a:srcRect/>
          <a:stretch>
            <a:fillRect/>
          </a:stretch>
        </p:blipFill>
        <p:spPr bwMode="auto">
          <a:xfrm>
            <a:off x="0" y="4352925"/>
            <a:ext cx="3492500" cy="2505075"/>
          </a:xfrm>
          <a:prstGeom prst="rect">
            <a:avLst/>
          </a:prstGeom>
          <a:noFill/>
          <a:ln w="9525">
            <a:noFill/>
            <a:miter lim="800000"/>
            <a:headEnd/>
            <a:tailEnd/>
          </a:ln>
          <a:effectLst/>
        </p:spPr>
      </p:pic>
      <p:pic>
        <p:nvPicPr>
          <p:cNvPr id="3077" name="Picture 5"/>
          <p:cNvPicPr>
            <a:picLocks noChangeAspect="1" noChangeArrowheads="1"/>
          </p:cNvPicPr>
          <p:nvPr/>
        </p:nvPicPr>
        <p:blipFill>
          <a:blip r:embed="rId7"/>
          <a:srcRect/>
          <a:stretch>
            <a:fillRect/>
          </a:stretch>
        </p:blipFill>
        <p:spPr bwMode="auto">
          <a:xfrm>
            <a:off x="5257800" y="3868239"/>
            <a:ext cx="3886200" cy="28956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diamond(in)">
                                      <p:cBhvr>
                                        <p:cTn id="7" dur="2000"/>
                                        <p:tgtEl>
                                          <p:spTgt spid="3074"/>
                                        </p:tgtEl>
                                      </p:cBhvr>
                                    </p:animEffect>
                                  </p:childTnLst>
                                </p:cTn>
                              </p:par>
                              <p:par>
                                <p:cTn id="8" presetID="8" presetClass="entr" presetSubtype="16" fill="hold" nodeType="withEffect">
                                  <p:stCondLst>
                                    <p:cond delay="0"/>
                                  </p:stCondLst>
                                  <p:childTnLst>
                                    <p:set>
                                      <p:cBhvr>
                                        <p:cTn id="9" dur="1" fill="hold">
                                          <p:stCondLst>
                                            <p:cond delay="0"/>
                                          </p:stCondLst>
                                        </p:cTn>
                                        <p:tgtEl>
                                          <p:spTgt spid="3076"/>
                                        </p:tgtEl>
                                        <p:attrNameLst>
                                          <p:attrName>style.visibility</p:attrName>
                                        </p:attrNameLst>
                                      </p:cBhvr>
                                      <p:to>
                                        <p:strVal val="visible"/>
                                      </p:to>
                                    </p:set>
                                    <p:animEffect transition="in" filter="diamond(in)">
                                      <p:cBhvr>
                                        <p:cTn id="10" dur="2000"/>
                                        <p:tgtEl>
                                          <p:spTgt spid="3076"/>
                                        </p:tgtEl>
                                      </p:cBhvr>
                                    </p:animEffect>
                                  </p:childTnLst>
                                </p:cTn>
                              </p:par>
                              <p:par>
                                <p:cTn id="11" presetID="8" presetClass="entr" presetSubtype="16"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diamond(in)">
                                      <p:cBhvr>
                                        <p:cTn id="13" dur="2000"/>
                                        <p:tgtEl>
                                          <p:spTgt spid="3075"/>
                                        </p:tgtEl>
                                      </p:cBhvr>
                                    </p:animEffect>
                                  </p:childTnLst>
                                </p:cTn>
                              </p:par>
                              <p:par>
                                <p:cTn id="14" presetID="8" presetClass="entr" presetSubtype="16" fill="hold" nodeType="withEffect">
                                  <p:stCondLst>
                                    <p:cond delay="0"/>
                                  </p:stCondLst>
                                  <p:childTnLst>
                                    <p:set>
                                      <p:cBhvr>
                                        <p:cTn id="15" dur="1" fill="hold">
                                          <p:stCondLst>
                                            <p:cond delay="0"/>
                                          </p:stCondLst>
                                        </p:cTn>
                                        <p:tgtEl>
                                          <p:spTgt spid="3077"/>
                                        </p:tgtEl>
                                        <p:attrNameLst>
                                          <p:attrName>style.visibility</p:attrName>
                                        </p:attrNameLst>
                                      </p:cBhvr>
                                      <p:to>
                                        <p:strVal val="visible"/>
                                      </p:to>
                                    </p:set>
                                    <p:animEffect transition="in" filter="diamond(in)">
                                      <p:cBhvr>
                                        <p:cTn id="16" dur="2000"/>
                                        <p:tgtEl>
                                          <p:spTgt spid="3077"/>
                                        </p:tgtEl>
                                      </p:cBhvr>
                                    </p:animEffect>
                                  </p:childTnLst>
                                </p:cTn>
                              </p:par>
                            </p:childTnLst>
                          </p:cTn>
                        </p:par>
                      </p:childTnLst>
                    </p:cTn>
                  </p:par>
                  <p:par>
                    <p:cTn id="17" fill="hold">
                      <p:stCondLst>
                        <p:cond delay="indefinite"/>
                      </p:stCondLst>
                      <p:childTnLst>
                        <p:par>
                          <p:cTn id="18" fill="hold">
                            <p:stCondLst>
                              <p:cond delay="0"/>
                            </p:stCondLst>
                            <p:childTnLst>
                              <p:par>
                                <p:cTn id="19" presetID="8" presetClass="entr" presetSubtype="16"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diamond(in)">
                                      <p:cBhvr>
                                        <p:cTn id="21" dur="2000"/>
                                        <p:tgtEl>
                                          <p:spTgt spid="25"/>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diamond(in)">
                                      <p:cBhvr>
                                        <p:cTn id="24" dur="2000"/>
                                        <p:tgtEl>
                                          <p:spTgt spid="12"/>
                                        </p:tgtEl>
                                      </p:cBhvr>
                                    </p:animEffect>
                                  </p:childTnLst>
                                </p:cTn>
                              </p:par>
                              <p:par>
                                <p:cTn id="25" presetID="8"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amond(in)">
                                      <p:cBhvr>
                                        <p:cTn id="27" dur="2000"/>
                                        <p:tgtEl>
                                          <p:spTgt spid="15"/>
                                        </p:tgtEl>
                                      </p:cBhvr>
                                    </p:animEffect>
                                  </p:childTnLst>
                                </p:cTn>
                              </p:par>
                              <p:par>
                                <p:cTn id="28" presetID="8" presetClass="entr" presetSubtype="16"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diamond(in)">
                                      <p:cBhvr>
                                        <p:cTn id="30" dur="2000"/>
                                        <p:tgtEl>
                                          <p:spTgt spid="19"/>
                                        </p:tgtEl>
                                      </p:cBhvr>
                                    </p:animEffect>
                                  </p:childTnLst>
                                </p:cTn>
                              </p:par>
                              <p:par>
                                <p:cTn id="31" presetID="8" presetClass="entr" presetSubtype="1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diamond(in)">
                                      <p:cBhvr>
                                        <p:cTn id="33" dur="2000"/>
                                        <p:tgtEl>
                                          <p:spTgt spid="21"/>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diamond(in)">
                                      <p:cBhvr>
                                        <p:cTn id="3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Rectangle 4"/>
          <p:cNvSpPr/>
          <p:nvPr/>
        </p:nvSpPr>
        <p:spPr>
          <a:xfrm>
            <a:off x="0" y="228600"/>
            <a:ext cx="5008038" cy="523220"/>
          </a:xfrm>
          <a:prstGeom prst="rect">
            <a:avLst/>
          </a:prstGeom>
        </p:spPr>
        <p:txBody>
          <a:bodyPr wrap="none">
            <a:spAutoFit/>
          </a:bodyPr>
          <a:lstStyle/>
          <a:p>
            <a:r>
              <a:rPr lang="en-US" sz="2800" b="1" dirty="0" smtClean="0">
                <a:solidFill>
                  <a:srgbClr val="FF0000"/>
                </a:solidFill>
                <a:latin typeface="Times New Roman" pitchFamily="18" charset="0"/>
                <a:cs typeface="Times New Roman" pitchFamily="18" charset="0"/>
              </a:rPr>
              <a:t>b.2</a:t>
            </a:r>
            <a:r>
              <a:rPr lang="vi-VN"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Tính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pháp</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luật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sự</a:t>
            </a:r>
            <a:endParaRPr lang="en-US" sz="2800" dirty="0">
              <a:solidFill>
                <a:srgbClr val="FF0000"/>
              </a:solidFill>
            </a:endParaRPr>
          </a:p>
        </p:txBody>
      </p:sp>
      <p:sp>
        <p:nvSpPr>
          <p:cNvPr id="6" name="Rounded Rectangle 5"/>
          <p:cNvSpPr/>
          <p:nvPr/>
        </p:nvSpPr>
        <p:spPr>
          <a:xfrm>
            <a:off x="228600" y="2362200"/>
            <a:ext cx="3810000" cy="3124200"/>
          </a:xfrm>
          <a:prstGeom prst="roundRect">
            <a:avLst/>
          </a:prstGeom>
          <a:solidFill>
            <a:schemeClr val="bg2">
              <a:lumMod val="25000"/>
            </a:schemeClr>
          </a:solidFill>
          <a:ln w="38100">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fontAlgn="base">
              <a:spcBef>
                <a:spcPct val="0"/>
              </a:spcBef>
              <a:spcAft>
                <a:spcPct val="0"/>
              </a:spcAft>
            </a:pPr>
            <a:r>
              <a:rPr lang="en-US" sz="2400" b="1" dirty="0" err="1" smtClean="0">
                <a:solidFill>
                  <a:schemeClr val="bg1"/>
                </a:solidFill>
                <a:latin typeface="Times New Roman" pitchFamily="18" charset="0"/>
                <a:ea typeface="Times New Roman" pitchFamily="18" charset="0"/>
                <a:cs typeface="Times New Roman" pitchFamily="18" charset="0"/>
              </a:rPr>
              <a:t>Trái</a:t>
            </a:r>
            <a:r>
              <a:rPr lang="en-US" sz="2400" b="1" dirty="0" smtClean="0">
                <a:solidFill>
                  <a:schemeClr val="bg1"/>
                </a:solidFill>
                <a:latin typeface="Times New Roman" pitchFamily="18" charset="0"/>
                <a:ea typeface="Times New Roman" pitchFamily="18" charset="0"/>
                <a:cs typeface="Times New Roman" pitchFamily="18" charset="0"/>
              </a:rPr>
              <a:t> </a:t>
            </a:r>
            <a:r>
              <a:rPr lang="en-US" sz="2400" b="1" dirty="0" err="1" smtClean="0">
                <a:solidFill>
                  <a:schemeClr val="bg1"/>
                </a:solidFill>
                <a:latin typeface="Times New Roman" pitchFamily="18" charset="0"/>
                <a:ea typeface="Times New Roman" pitchFamily="18" charset="0"/>
                <a:cs typeface="Times New Roman" pitchFamily="18" charset="0"/>
              </a:rPr>
              <a:t>pháp</a:t>
            </a:r>
            <a:r>
              <a:rPr lang="en-US" sz="2400" b="1" dirty="0" smtClean="0">
                <a:solidFill>
                  <a:schemeClr val="bg1"/>
                </a:solidFill>
                <a:latin typeface="Times New Roman" pitchFamily="18" charset="0"/>
                <a:ea typeface="Times New Roman" pitchFamily="18" charset="0"/>
                <a:cs typeface="Times New Roman" pitchFamily="18" charset="0"/>
              </a:rPr>
              <a:t> </a:t>
            </a:r>
            <a:r>
              <a:rPr lang="en-US" sz="2400" b="1" dirty="0" err="1" smtClean="0">
                <a:solidFill>
                  <a:schemeClr val="bg1"/>
                </a:solidFill>
                <a:latin typeface="Times New Roman" pitchFamily="18" charset="0"/>
                <a:ea typeface="Times New Roman" pitchFamily="18" charset="0"/>
                <a:cs typeface="Times New Roman" pitchFamily="18" charset="0"/>
              </a:rPr>
              <a:t>luật</a:t>
            </a:r>
            <a:r>
              <a:rPr lang="en-US" sz="2400" b="1" dirty="0" smtClean="0">
                <a:solidFill>
                  <a:schemeClr val="bg1"/>
                </a:solidFill>
                <a:latin typeface="Times New Roman" pitchFamily="18" charset="0"/>
                <a:ea typeface="Times New Roman" pitchFamily="18" charset="0"/>
                <a:cs typeface="Times New Roman" pitchFamily="18" charset="0"/>
              </a:rPr>
              <a:t> </a:t>
            </a:r>
            <a:r>
              <a:rPr lang="en-US" sz="2400" b="1" dirty="0" err="1" smtClean="0">
                <a:solidFill>
                  <a:schemeClr val="bg1"/>
                </a:solidFill>
                <a:latin typeface="Times New Roman" pitchFamily="18" charset="0"/>
                <a:ea typeface="Times New Roman" pitchFamily="18" charset="0"/>
                <a:cs typeface="Times New Roman" pitchFamily="18" charset="0"/>
              </a:rPr>
              <a:t>hình</a:t>
            </a:r>
            <a:r>
              <a:rPr lang="en-US" sz="2400" b="1" dirty="0" smtClean="0">
                <a:solidFill>
                  <a:schemeClr val="bg1"/>
                </a:solidFill>
                <a:latin typeface="Times New Roman" pitchFamily="18" charset="0"/>
                <a:ea typeface="Times New Roman" pitchFamily="18" charset="0"/>
                <a:cs typeface="Times New Roman" pitchFamily="18" charset="0"/>
              </a:rPr>
              <a:t> </a:t>
            </a:r>
            <a:r>
              <a:rPr lang="en-US" sz="2400" b="1" dirty="0" err="1" smtClean="0">
                <a:solidFill>
                  <a:schemeClr val="bg1"/>
                </a:solidFill>
                <a:latin typeface="Times New Roman" pitchFamily="18" charset="0"/>
                <a:ea typeface="Times New Roman" pitchFamily="18" charset="0"/>
                <a:cs typeface="Times New Roman" pitchFamily="18" charset="0"/>
              </a:rPr>
              <a:t>sự</a:t>
            </a:r>
            <a:r>
              <a:rPr lang="en-US" sz="2400" b="1" dirty="0" smtClean="0">
                <a:solidFill>
                  <a:schemeClr val="bg1"/>
                </a:solidFill>
                <a:latin typeface="Times New Roman" pitchFamily="18" charset="0"/>
                <a:ea typeface="Times New Roman" pitchFamily="18" charset="0"/>
                <a:cs typeface="Times New Roman" pitchFamily="18" charset="0"/>
              </a:rPr>
              <a:t> </a:t>
            </a:r>
            <a:r>
              <a:rPr lang="en-US" sz="2400" b="1" dirty="0" err="1" smtClean="0">
                <a:solidFill>
                  <a:schemeClr val="bg1"/>
                </a:solidFill>
                <a:latin typeface="Times New Roman" pitchFamily="18" charset="0"/>
                <a:ea typeface="Times New Roman" pitchFamily="18" charset="0"/>
                <a:cs typeface="Times New Roman" pitchFamily="18" charset="0"/>
              </a:rPr>
              <a:t>là</a:t>
            </a:r>
            <a:r>
              <a:rPr lang="en-US" sz="2400" b="1" dirty="0" smtClean="0">
                <a:solidFill>
                  <a:schemeClr val="bg1"/>
                </a:solidFill>
                <a:latin typeface="Times New Roman" pitchFamily="18" charset="0"/>
                <a:ea typeface="Times New Roman" pitchFamily="18" charset="0"/>
                <a:cs typeface="Times New Roman" pitchFamily="18" charset="0"/>
              </a:rPr>
              <a:t> </a:t>
            </a:r>
            <a:r>
              <a:rPr lang="vi-VN" sz="2400" b="1" dirty="0" smtClean="0">
                <a:solidFill>
                  <a:schemeClr val="bg1"/>
                </a:solidFill>
                <a:latin typeface="Times New Roman" pitchFamily="18" charset="0"/>
                <a:ea typeface="Times New Roman" pitchFamily="18" charset="0"/>
                <a:cs typeface="Times New Roman" pitchFamily="18" charset="0"/>
              </a:rPr>
              <a:t>hành vi nguy hiểm cho xã</a:t>
            </a:r>
            <a:r>
              <a:rPr lang="en-US" sz="2400" b="1" dirty="0" smtClean="0">
                <a:solidFill>
                  <a:schemeClr val="bg1"/>
                </a:solidFill>
                <a:latin typeface="Times New Roman" pitchFamily="18" charset="0"/>
                <a:ea typeface="Times New Roman" pitchFamily="18" charset="0"/>
                <a:cs typeface="Times New Roman" pitchFamily="18" charset="0"/>
              </a:rPr>
              <a:t> </a:t>
            </a:r>
            <a:r>
              <a:rPr lang="vi-VN" sz="2400" b="1" dirty="0" smtClean="0">
                <a:solidFill>
                  <a:schemeClr val="bg1"/>
                </a:solidFill>
                <a:latin typeface="Times New Roman" pitchFamily="18" charset="0"/>
                <a:ea typeface="Times New Roman" pitchFamily="18" charset="0"/>
                <a:cs typeface="Times New Roman" pitchFamily="18" charset="0"/>
              </a:rPr>
              <a:t>hội </a:t>
            </a:r>
            <a:r>
              <a:rPr lang="en-US" sz="2400" b="1" dirty="0" smtClean="0">
                <a:solidFill>
                  <a:schemeClr val="bg1"/>
                </a:solidFill>
                <a:latin typeface="Times New Roman" pitchFamily="18" charset="0"/>
                <a:ea typeface="Times New Roman" pitchFamily="18" charset="0"/>
                <a:cs typeface="Times New Roman" pitchFamily="18" charset="0"/>
              </a:rPr>
              <a:t>đ</a:t>
            </a:r>
            <a:r>
              <a:rPr lang="vi-VN" sz="2400" b="1" dirty="0" smtClean="0">
                <a:solidFill>
                  <a:schemeClr val="bg1"/>
                </a:solidFill>
                <a:latin typeface="Times New Roman" pitchFamily="18" charset="0"/>
                <a:ea typeface="Times New Roman" pitchFamily="18" charset="0"/>
                <a:cs typeface="Times New Roman" pitchFamily="18" charset="0"/>
              </a:rPr>
              <a:t>ược quy</a:t>
            </a:r>
            <a:r>
              <a:rPr lang="en-US" sz="2400" b="1" dirty="0" smtClean="0">
                <a:solidFill>
                  <a:schemeClr val="bg1"/>
                </a:solidFill>
                <a:latin typeface="Times New Roman" pitchFamily="18" charset="0"/>
                <a:ea typeface="Times New Roman" pitchFamily="18" charset="0"/>
                <a:cs typeface="Times New Roman" pitchFamily="18" charset="0"/>
              </a:rPr>
              <a:t> </a:t>
            </a:r>
            <a:r>
              <a:rPr lang="vi-VN" sz="2400" b="1" dirty="0" smtClean="0">
                <a:solidFill>
                  <a:schemeClr val="bg1"/>
                </a:solidFill>
                <a:latin typeface="Times New Roman" pitchFamily="18" charset="0"/>
                <a:ea typeface="Times New Roman" pitchFamily="18" charset="0"/>
                <a:cs typeface="Times New Roman" pitchFamily="18" charset="0"/>
              </a:rPr>
              <a:t>định trong Bộ luật </a:t>
            </a:r>
            <a:r>
              <a:rPr lang="en-US" sz="2400" b="1" dirty="0" smtClean="0">
                <a:solidFill>
                  <a:schemeClr val="bg1"/>
                </a:solidFill>
                <a:latin typeface="Times New Roman" pitchFamily="18" charset="0"/>
                <a:ea typeface="Times New Roman" pitchFamily="18" charset="0"/>
                <a:cs typeface="Times New Roman" pitchFamily="18" charset="0"/>
              </a:rPr>
              <a:t>h</a:t>
            </a:r>
            <a:r>
              <a:rPr lang="vi-VN" sz="2400" b="1" dirty="0" smtClean="0">
                <a:solidFill>
                  <a:schemeClr val="bg1"/>
                </a:solidFill>
                <a:latin typeface="Times New Roman" pitchFamily="18" charset="0"/>
                <a:ea typeface="Times New Roman" pitchFamily="18" charset="0"/>
                <a:cs typeface="Times New Roman" pitchFamily="18" charset="0"/>
              </a:rPr>
              <a:t>ình sự.</a:t>
            </a:r>
            <a:endParaRPr lang="vi-VN" sz="2400" b="1" dirty="0" smtClean="0">
              <a:solidFill>
                <a:schemeClr val="bg1"/>
              </a:solidFill>
              <a:latin typeface="Times New Roman" pitchFamily="18" charset="0"/>
              <a:cs typeface="Times New Roman" pitchFamily="18" charset="0"/>
            </a:endParaRPr>
          </a:p>
        </p:txBody>
      </p:sp>
      <p:pic>
        <p:nvPicPr>
          <p:cNvPr id="7" name="Picture 6" descr="trái pháp luật 21.jpg"/>
          <p:cNvPicPr>
            <a:picLocks noChangeAspect="1"/>
          </p:cNvPicPr>
          <p:nvPr/>
        </p:nvPicPr>
        <p:blipFill>
          <a:blip r:embed="rId2"/>
          <a:stretch>
            <a:fillRect/>
          </a:stretch>
        </p:blipFill>
        <p:spPr>
          <a:xfrm>
            <a:off x="5181600" y="2895600"/>
            <a:ext cx="3962400" cy="1752600"/>
          </a:xfrm>
          <a:prstGeom prst="rect">
            <a:avLst/>
          </a:prstGeom>
        </p:spPr>
      </p:pic>
      <p:cxnSp>
        <p:nvCxnSpPr>
          <p:cNvPr id="8" name="Straight Arrow Connector 7"/>
          <p:cNvCxnSpPr>
            <a:stCxn id="6" idx="3"/>
            <a:endCxn id="9" idx="1"/>
          </p:cNvCxnSpPr>
          <p:nvPr/>
        </p:nvCxnSpPr>
        <p:spPr>
          <a:xfrm flipV="1">
            <a:off x="4038600" y="1943100"/>
            <a:ext cx="1143000" cy="1981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p:nvPicPr>
        <p:blipFill>
          <a:blip r:embed="rId3"/>
          <a:srcRect/>
          <a:stretch>
            <a:fillRect/>
          </a:stretch>
        </p:blipFill>
        <p:spPr bwMode="auto">
          <a:xfrm>
            <a:off x="5181600" y="1066800"/>
            <a:ext cx="3962401" cy="1752600"/>
          </a:xfrm>
          <a:prstGeom prst="rect">
            <a:avLst/>
          </a:prstGeom>
          <a:noFill/>
          <a:ln w="9525">
            <a:noFill/>
            <a:miter lim="800000"/>
            <a:headEnd/>
            <a:tailEnd/>
          </a:ln>
          <a:effectLst/>
        </p:spPr>
      </p:pic>
      <p:pic>
        <p:nvPicPr>
          <p:cNvPr id="10" name="Picture 4"/>
          <p:cNvPicPr>
            <a:picLocks noChangeAspect="1" noChangeArrowheads="1"/>
          </p:cNvPicPr>
          <p:nvPr/>
        </p:nvPicPr>
        <p:blipFill>
          <a:blip r:embed="rId4"/>
          <a:srcRect/>
          <a:stretch>
            <a:fillRect/>
          </a:stretch>
        </p:blipFill>
        <p:spPr bwMode="auto">
          <a:xfrm>
            <a:off x="-1045029" y="1371600"/>
            <a:ext cx="10189029" cy="5486400"/>
          </a:xfrm>
          <a:prstGeom prst="rect">
            <a:avLst/>
          </a:prstGeom>
          <a:noFill/>
          <a:ln w="9525">
            <a:noFill/>
            <a:miter lim="800000"/>
            <a:headEnd/>
            <a:tailEnd/>
          </a:ln>
          <a:effectLst/>
        </p:spPr>
      </p:pic>
    </p:spTree>
    <p:extLst>
      <p:ext uri="{BB962C8B-B14F-4D97-AF65-F5344CB8AC3E}">
        <p14:creationId xmlns:p14="http://schemas.microsoft.com/office/powerpoint/2010/main" val="612495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2000"/>
                                        <p:tgtEl>
                                          <p:spTgt spid="7"/>
                                        </p:tgtEl>
                                      </p:cBhvr>
                                    </p:animEffect>
                                  </p:childTnLst>
                                </p:cTn>
                              </p:par>
                              <p:par>
                                <p:cTn id="14" presetID="8" presetClass="entr" presetSubtype="1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amond(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8"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amond(in)">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 name="Rectangle 4"/>
          <p:cNvSpPr/>
          <p:nvPr/>
        </p:nvSpPr>
        <p:spPr>
          <a:xfrm>
            <a:off x="304800" y="533400"/>
            <a:ext cx="1600200" cy="5791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dirty="0" smtClean="0">
                <a:latin typeface="Times New Roman" pitchFamily="18" charset="0"/>
                <a:cs typeface="Times New Roman" pitchFamily="18" charset="0"/>
              </a:rPr>
              <a:t>LỖI</a:t>
            </a:r>
          </a:p>
          <a:p>
            <a:pPr algn="ctr"/>
            <a:r>
              <a:rPr lang="vi-VN" sz="2800" b="1" dirty="0" smtClean="0">
                <a:latin typeface="Times New Roman" pitchFamily="18" charset="0"/>
                <a:cs typeface="Times New Roman" pitchFamily="18" charset="0"/>
              </a:rPr>
              <a:t>(</a:t>
            </a:r>
            <a:r>
              <a:rPr lang="vi-VN" sz="2800" b="1" smtClean="0">
                <a:latin typeface="Times New Roman" pitchFamily="18" charset="0"/>
                <a:cs typeface="Times New Roman" pitchFamily="18" charset="0"/>
              </a:rPr>
              <a:t>Lỗi là</a:t>
            </a:r>
            <a:r>
              <a:rPr lang="en-US" sz="2800" b="1" smtClean="0">
                <a:latin typeface="Times New Roman" pitchFamily="18" charset="0"/>
                <a:cs typeface="Times New Roman" pitchFamily="18" charset="0"/>
              </a:rPr>
              <a:t> thái độ tâm lý của chủ thể đối với hành vi nguy hiểm cho xã hội...</a:t>
            </a:r>
            <a:endParaRPr lang="en-US" sz="2800" dirty="0"/>
          </a:p>
        </p:txBody>
      </p:sp>
      <p:sp>
        <p:nvSpPr>
          <p:cNvPr id="8" name="Rectangle 7"/>
          <p:cNvSpPr/>
          <p:nvPr/>
        </p:nvSpPr>
        <p:spPr>
          <a:xfrm>
            <a:off x="2971800" y="1295400"/>
            <a:ext cx="1981200" cy="838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Lỗi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cố</a:t>
            </a:r>
            <a:r>
              <a:rPr lang="en-US" sz="2800" b="1" dirty="0" smtClean="0">
                <a:latin typeface="Times New Roman" pitchFamily="18" charset="0"/>
                <a:cs typeface="Times New Roman" pitchFamily="18" charset="0"/>
              </a:rPr>
              <a:t> ý</a:t>
            </a:r>
            <a:endParaRPr lang="en-US" sz="2800" b="1" dirty="0">
              <a:latin typeface="Times New Roman" pitchFamily="18" charset="0"/>
              <a:cs typeface="Times New Roman" pitchFamily="18" charset="0"/>
            </a:endParaRPr>
          </a:p>
        </p:txBody>
      </p:sp>
      <p:sp>
        <p:nvSpPr>
          <p:cNvPr id="9" name="Rectangle 8"/>
          <p:cNvSpPr/>
          <p:nvPr/>
        </p:nvSpPr>
        <p:spPr>
          <a:xfrm>
            <a:off x="2971800" y="4495800"/>
            <a:ext cx="2057400" cy="838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Lỗi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vô</a:t>
            </a:r>
            <a:r>
              <a:rPr lang="en-US" sz="2800" b="1" dirty="0" smtClean="0">
                <a:latin typeface="Times New Roman" pitchFamily="18" charset="0"/>
                <a:cs typeface="Times New Roman" pitchFamily="18" charset="0"/>
              </a:rPr>
              <a:t> ý</a:t>
            </a:r>
            <a:endParaRPr lang="en-US" sz="2800" b="1" dirty="0">
              <a:latin typeface="Times New Roman" pitchFamily="18" charset="0"/>
              <a:cs typeface="Times New Roman" pitchFamily="18" charset="0"/>
            </a:endParaRPr>
          </a:p>
        </p:txBody>
      </p:sp>
      <p:sp>
        <p:nvSpPr>
          <p:cNvPr id="10" name="Rectangle 9"/>
          <p:cNvSpPr/>
          <p:nvPr/>
        </p:nvSpPr>
        <p:spPr>
          <a:xfrm>
            <a:off x="5824182" y="381000"/>
            <a:ext cx="3048000" cy="7620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Cố</a:t>
            </a:r>
            <a:r>
              <a:rPr lang="en-US" sz="2800" b="1" dirty="0" smtClean="0">
                <a:latin typeface="Times New Roman" pitchFamily="18" charset="0"/>
                <a:cs typeface="Times New Roman" pitchFamily="18" charset="0"/>
              </a:rPr>
              <a:t> ý </a:t>
            </a:r>
            <a:r>
              <a:rPr lang="en-US" sz="2800" b="1" dirty="0" err="1" smtClean="0">
                <a:latin typeface="Times New Roman" pitchFamily="18" charset="0"/>
                <a:cs typeface="Times New Roman" pitchFamily="18" charset="0"/>
              </a:rPr>
              <a:t>trực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tiếp</a:t>
            </a:r>
            <a:endParaRPr lang="en-US" sz="2800" b="1" dirty="0">
              <a:latin typeface="Times New Roman" pitchFamily="18" charset="0"/>
              <a:cs typeface="Times New Roman" pitchFamily="18" charset="0"/>
            </a:endParaRPr>
          </a:p>
        </p:txBody>
      </p:sp>
      <p:sp>
        <p:nvSpPr>
          <p:cNvPr id="11" name="Rectangle 10"/>
          <p:cNvSpPr/>
          <p:nvPr/>
        </p:nvSpPr>
        <p:spPr>
          <a:xfrm>
            <a:off x="5815083" y="2095500"/>
            <a:ext cx="3048000" cy="7620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Cố</a:t>
            </a:r>
            <a:r>
              <a:rPr lang="en-US" sz="2800" b="1" dirty="0" smtClean="0">
                <a:latin typeface="Times New Roman" pitchFamily="18" charset="0"/>
                <a:cs typeface="Times New Roman" pitchFamily="18" charset="0"/>
              </a:rPr>
              <a:t> ý </a:t>
            </a:r>
            <a:r>
              <a:rPr lang="en-US" sz="2800" b="1" dirty="0" err="1" smtClean="0">
                <a:latin typeface="Times New Roman" pitchFamily="18" charset="0"/>
                <a:cs typeface="Times New Roman" pitchFamily="18" charset="0"/>
              </a:rPr>
              <a:t>gián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tiếp</a:t>
            </a:r>
            <a:endParaRPr lang="en-US" sz="2800" b="1" dirty="0">
              <a:latin typeface="Times New Roman" pitchFamily="18" charset="0"/>
              <a:cs typeface="Times New Roman" pitchFamily="18" charset="0"/>
            </a:endParaRPr>
          </a:p>
        </p:txBody>
      </p:sp>
      <p:sp>
        <p:nvSpPr>
          <p:cNvPr id="12" name="Rectangle 11"/>
          <p:cNvSpPr/>
          <p:nvPr/>
        </p:nvSpPr>
        <p:spPr>
          <a:xfrm>
            <a:off x="5900382" y="5257800"/>
            <a:ext cx="2971800" cy="7620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Vô</a:t>
            </a:r>
            <a:r>
              <a:rPr lang="en-US" sz="2800" b="1" dirty="0" smtClean="0">
                <a:latin typeface="Times New Roman" pitchFamily="18" charset="0"/>
                <a:cs typeface="Times New Roman" pitchFamily="18" charset="0"/>
              </a:rPr>
              <a:t> ý do </a:t>
            </a:r>
            <a:r>
              <a:rPr lang="en-US" sz="2800" b="1" dirty="0" err="1" smtClean="0">
                <a:latin typeface="Times New Roman" pitchFamily="18" charset="0"/>
                <a:cs typeface="Times New Roman" pitchFamily="18" charset="0"/>
              </a:rPr>
              <a:t>cẩu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thả</a:t>
            </a:r>
            <a:endParaRPr lang="en-US" sz="2800" b="1" dirty="0">
              <a:latin typeface="Times New Roman" pitchFamily="18" charset="0"/>
              <a:cs typeface="Times New Roman" pitchFamily="18" charset="0"/>
            </a:endParaRPr>
          </a:p>
        </p:txBody>
      </p:sp>
      <p:sp>
        <p:nvSpPr>
          <p:cNvPr id="13" name="Rectangle 12"/>
          <p:cNvSpPr/>
          <p:nvPr/>
        </p:nvSpPr>
        <p:spPr>
          <a:xfrm>
            <a:off x="5858301" y="3614666"/>
            <a:ext cx="3048000" cy="7620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Vô</a:t>
            </a:r>
            <a:r>
              <a:rPr lang="en-US" sz="2800" b="1" dirty="0" smtClean="0">
                <a:latin typeface="Times New Roman" pitchFamily="18" charset="0"/>
                <a:cs typeface="Times New Roman" pitchFamily="18" charset="0"/>
              </a:rPr>
              <a:t> ý </a:t>
            </a:r>
            <a:r>
              <a:rPr lang="en-US" sz="2800" b="1" dirty="0" err="1" smtClean="0">
                <a:latin typeface="Times New Roman" pitchFamily="18" charset="0"/>
                <a:cs typeface="Times New Roman" pitchFamily="18" charset="0"/>
              </a:rPr>
              <a:t>vì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tự</a:t>
            </a:r>
            <a:r>
              <a:rPr lang="en-US" sz="2800" b="1" dirty="0" smtClean="0">
                <a:latin typeface="Times New Roman" pitchFamily="18" charset="0"/>
                <a:cs typeface="Times New Roman" pitchFamily="18" charset="0"/>
              </a:rPr>
              <a:t> tin</a:t>
            </a:r>
            <a:endParaRPr lang="en-US" sz="2800" b="1" dirty="0">
              <a:latin typeface="Times New Roman" pitchFamily="18" charset="0"/>
              <a:cs typeface="Times New Roman" pitchFamily="18" charset="0"/>
            </a:endParaRPr>
          </a:p>
        </p:txBody>
      </p:sp>
      <p:sp>
        <p:nvSpPr>
          <p:cNvPr id="14" name="Rectangle 13"/>
          <p:cNvSpPr/>
          <p:nvPr/>
        </p:nvSpPr>
        <p:spPr>
          <a:xfrm>
            <a:off x="0" y="0"/>
            <a:ext cx="5030031" cy="553998"/>
          </a:xfrm>
          <a:prstGeom prst="rect">
            <a:avLst/>
          </a:prstGeom>
        </p:spPr>
        <p:txBody>
          <a:bodyPr wrap="none">
            <a:spAutoFit/>
          </a:bodyPr>
          <a:lstStyle/>
          <a:p>
            <a:r>
              <a:rPr lang="en-US" sz="3000" b="1" dirty="0" smtClean="0">
                <a:solidFill>
                  <a:srgbClr val="FF0000"/>
                </a:solidFill>
                <a:latin typeface="Times New Roman" pitchFamily="18" charset="0"/>
                <a:cs typeface="Times New Roman" pitchFamily="18" charset="0"/>
              </a:rPr>
              <a:t>b.3.</a:t>
            </a:r>
            <a:r>
              <a:rPr lang="vi-VN"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Tính</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có</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lỗi</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của</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tội</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phạm</a:t>
            </a:r>
            <a:endParaRPr lang="en-US" sz="3000" b="1" dirty="0">
              <a:solidFill>
                <a:srgbClr val="FF0000"/>
              </a:solidFill>
              <a:latin typeface="Times New Roman" pitchFamily="18" charset="0"/>
              <a:cs typeface="Times New Roman" pitchFamily="18" charset="0"/>
            </a:endParaRPr>
          </a:p>
        </p:txBody>
      </p:sp>
      <p:cxnSp>
        <p:nvCxnSpPr>
          <p:cNvPr id="16" name="Straight Arrow Connector 15"/>
          <p:cNvCxnSpPr>
            <a:stCxn id="8" idx="3"/>
            <a:endCxn id="10" idx="1"/>
          </p:cNvCxnSpPr>
          <p:nvPr/>
        </p:nvCxnSpPr>
        <p:spPr>
          <a:xfrm flipV="1">
            <a:off x="4953000" y="762000"/>
            <a:ext cx="871182" cy="9525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8" idx="3"/>
            <a:endCxn id="11" idx="1"/>
          </p:cNvCxnSpPr>
          <p:nvPr/>
        </p:nvCxnSpPr>
        <p:spPr>
          <a:xfrm>
            <a:off x="4953000" y="1714500"/>
            <a:ext cx="862083" cy="762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3"/>
            <a:endCxn id="13" idx="1"/>
          </p:cNvCxnSpPr>
          <p:nvPr/>
        </p:nvCxnSpPr>
        <p:spPr>
          <a:xfrm flipV="1">
            <a:off x="5029200" y="3995666"/>
            <a:ext cx="829101" cy="91923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9" idx="3"/>
            <a:endCxn id="12" idx="1"/>
          </p:cNvCxnSpPr>
          <p:nvPr/>
        </p:nvCxnSpPr>
        <p:spPr>
          <a:xfrm>
            <a:off x="5029200" y="4914900"/>
            <a:ext cx="871182" cy="7239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5" idx="3"/>
            <a:endCxn id="8" idx="1"/>
          </p:cNvCxnSpPr>
          <p:nvPr/>
        </p:nvCxnSpPr>
        <p:spPr>
          <a:xfrm flipV="1">
            <a:off x="1905000" y="1714500"/>
            <a:ext cx="1066800" cy="1714500"/>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5" idx="3"/>
            <a:endCxn id="9" idx="1"/>
          </p:cNvCxnSpPr>
          <p:nvPr/>
        </p:nvCxnSpPr>
        <p:spPr>
          <a:xfrm>
            <a:off x="1905000" y="3429000"/>
            <a:ext cx="1066800" cy="1485900"/>
          </a:xfrm>
          <a:prstGeom prst="straightConnector1">
            <a:avLst/>
          </a:prstGeom>
          <a:ln w="571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0" name="Date Placeholder 19"/>
          <p:cNvSpPr>
            <a:spLocks noGrp="1"/>
          </p:cNvSpPr>
          <p:nvPr>
            <p:ph type="dt" sz="half" idx="10"/>
          </p:nvPr>
        </p:nvSpPr>
        <p:spPr/>
        <p:txBody>
          <a:bodyPr/>
          <a:lstStyle/>
          <a:p>
            <a:fld id="{F1671842-1FF1-48B7-ABC6-2AAEF5D14288}" type="datetime1">
              <a:rPr lang="vi-VN" smtClean="0"/>
              <a:pPr/>
              <a:t>26/05/2022</a:t>
            </a:fld>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additive="base">
                                        <p:cTn id="20" dur="500" fill="hold"/>
                                        <p:tgtEl>
                                          <p:spTgt spid="27"/>
                                        </p:tgtEl>
                                        <p:attrNameLst>
                                          <p:attrName>ppt_x</p:attrName>
                                        </p:attrNameLst>
                                      </p:cBhvr>
                                      <p:tavLst>
                                        <p:tav tm="0">
                                          <p:val>
                                            <p:strVal val="0-#ppt_w/2"/>
                                          </p:val>
                                        </p:tav>
                                        <p:tav tm="100000">
                                          <p:val>
                                            <p:strVal val="#ppt_x"/>
                                          </p:val>
                                        </p:tav>
                                      </p:tavLst>
                                    </p:anim>
                                    <p:anim calcmode="lin" valueType="num">
                                      <p:cBhvr additive="base">
                                        <p:cTn id="21" dur="500" fill="hold"/>
                                        <p:tgtEl>
                                          <p:spTgt spid="27"/>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0-#ppt_w/2"/>
                                          </p:val>
                                        </p:tav>
                                        <p:tav tm="100000">
                                          <p:val>
                                            <p:strVal val="#ppt_x"/>
                                          </p:val>
                                        </p:tav>
                                      </p:tavLst>
                                    </p:anim>
                                    <p:anim calcmode="lin" valueType="num">
                                      <p:cBhvr additive="base">
                                        <p:cTn id="25" dur="500" fill="hold"/>
                                        <p:tgtEl>
                                          <p:spTgt spid="2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0-#ppt_w/2"/>
                                          </p:val>
                                        </p:tav>
                                        <p:tav tm="100000">
                                          <p:val>
                                            <p:strVal val="#ppt_x"/>
                                          </p:val>
                                        </p:tav>
                                      </p:tavLst>
                                    </p:anim>
                                    <p:anim calcmode="lin" valueType="num">
                                      <p:cBhvr additive="base">
                                        <p:cTn id="29" dur="500" fill="hold"/>
                                        <p:tgtEl>
                                          <p:spTgt spid="9"/>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0-#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0-#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0-#ppt_w/2"/>
                                          </p:val>
                                        </p:tav>
                                        <p:tav tm="100000">
                                          <p:val>
                                            <p:strVal val="#ppt_x"/>
                                          </p:val>
                                        </p:tav>
                                      </p:tavLst>
                                    </p:anim>
                                    <p:anim calcmode="lin" valueType="num">
                                      <p:cBhvr additive="base">
                                        <p:cTn id="43" dur="5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0-#ppt_w/2"/>
                                          </p:val>
                                        </p:tav>
                                        <p:tav tm="100000">
                                          <p:val>
                                            <p:strVal val="#ppt_x"/>
                                          </p:val>
                                        </p:tav>
                                      </p:tavLst>
                                    </p:anim>
                                    <p:anim calcmode="lin" valueType="num">
                                      <p:cBhvr additive="base">
                                        <p:cTn id="47" dur="5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ppt_x"/>
                                          </p:val>
                                        </p:tav>
                                        <p:tav tm="100000">
                                          <p:val>
                                            <p:strVal val="#ppt_x"/>
                                          </p:val>
                                        </p:tav>
                                      </p:tavLst>
                                    </p:anim>
                                    <p:anim calcmode="lin" valueType="num">
                                      <p:cBhvr additive="base">
                                        <p:cTn id="65" dur="500" fill="hold"/>
                                        <p:tgtEl>
                                          <p:spTgt spid="18"/>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pic>
        <p:nvPicPr>
          <p:cNvPr id="5" name="Picture 4" descr="11.jpg"/>
          <p:cNvPicPr>
            <a:picLocks noChangeAspect="1"/>
          </p:cNvPicPr>
          <p:nvPr/>
        </p:nvPicPr>
        <p:blipFill>
          <a:blip r:embed="rId2"/>
          <a:stretch>
            <a:fillRect/>
          </a:stretch>
        </p:blipFill>
        <p:spPr>
          <a:xfrm>
            <a:off x="4572000" y="457200"/>
            <a:ext cx="4572000" cy="2590800"/>
          </a:xfrm>
          <a:prstGeom prst="rect">
            <a:avLst/>
          </a:prstGeom>
        </p:spPr>
      </p:pic>
      <p:sp>
        <p:nvSpPr>
          <p:cNvPr id="6" name="TextBox 5"/>
          <p:cNvSpPr txBox="1"/>
          <p:nvPr/>
        </p:nvSpPr>
        <p:spPr>
          <a:xfrm>
            <a:off x="76200" y="2228671"/>
            <a:ext cx="3733800" cy="1107996"/>
          </a:xfrm>
          <a:prstGeom prst="rect">
            <a:avLst/>
          </a:prstGeom>
          <a:solidFill>
            <a:schemeClr val="tx1"/>
          </a:solidFill>
          <a:ln w="38100">
            <a:solidFill>
              <a:srgbClr val="FF0000"/>
            </a:solidFill>
          </a:ln>
        </p:spPr>
        <p:txBody>
          <a:bodyPr wrap="square" rtlCol="0">
            <a:spAutoFit/>
          </a:bodyPr>
          <a:lstStyle/>
          <a:p>
            <a:r>
              <a:rPr lang="vi-VN" sz="2200" b="1" dirty="0" smtClean="0">
                <a:solidFill>
                  <a:schemeClr val="bg1"/>
                </a:solidFill>
              </a:rPr>
              <a:t>Chủ thể thấy trước hậu quả nguy hiểm cho xã hội nhưng mong muốn đạt được. </a:t>
            </a:r>
            <a:endParaRPr lang="en-US" sz="2200" b="1" dirty="0">
              <a:solidFill>
                <a:schemeClr val="bg1"/>
              </a:solidFill>
            </a:endParaRPr>
          </a:p>
        </p:txBody>
      </p:sp>
      <p:sp>
        <p:nvSpPr>
          <p:cNvPr id="7" name="TextBox 6"/>
          <p:cNvSpPr txBox="1"/>
          <p:nvPr/>
        </p:nvSpPr>
        <p:spPr>
          <a:xfrm>
            <a:off x="76200" y="5106650"/>
            <a:ext cx="3657600" cy="1446550"/>
          </a:xfrm>
          <a:prstGeom prst="rect">
            <a:avLst/>
          </a:prstGeom>
          <a:solidFill>
            <a:schemeClr val="tx1"/>
          </a:solidFill>
          <a:ln w="38100">
            <a:solidFill>
              <a:srgbClr val="FF0000"/>
            </a:solidFill>
          </a:ln>
        </p:spPr>
        <p:txBody>
          <a:bodyPr wrap="square" rtlCol="0">
            <a:spAutoFit/>
          </a:bodyPr>
          <a:lstStyle/>
          <a:p>
            <a:r>
              <a:rPr lang="vi-VN" sz="2200" b="1" dirty="0" smtClean="0">
                <a:solidFill>
                  <a:schemeClr val="bg1"/>
                </a:solidFill>
              </a:rPr>
              <a:t>Chủ thể thấy trước hậu quả nguy hiểm cho xã hội. Tuy không mong muốn nhưng bỏ mặc cho hậu quả xảy ra</a:t>
            </a:r>
            <a:endParaRPr lang="en-US" sz="2200" b="1" dirty="0">
              <a:solidFill>
                <a:schemeClr val="bg1"/>
              </a:solidFill>
            </a:endParaRPr>
          </a:p>
        </p:txBody>
      </p:sp>
      <p:cxnSp>
        <p:nvCxnSpPr>
          <p:cNvPr id="8" name="Straight Arrow Connector 7"/>
          <p:cNvCxnSpPr/>
          <p:nvPr/>
        </p:nvCxnSpPr>
        <p:spPr>
          <a:xfrm rot="5400000">
            <a:off x="1220799" y="1866106"/>
            <a:ext cx="533400"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5400000">
            <a:off x="1195091" y="4732178"/>
            <a:ext cx="533400"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52400" y="171538"/>
            <a:ext cx="5181600" cy="584775"/>
          </a:xfrm>
          <a:prstGeom prst="rect">
            <a:avLst/>
          </a:prstGeom>
          <a:noFill/>
        </p:spPr>
        <p:txBody>
          <a:bodyPr wrap="square" rtlCol="0">
            <a:spAutoFit/>
          </a:bodyPr>
          <a:lstStyle/>
          <a:p>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Lỗi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cố</a:t>
            </a:r>
            <a:r>
              <a:rPr lang="en-US" sz="3200" b="1" dirty="0" smtClean="0">
                <a:solidFill>
                  <a:srgbClr val="FF0000"/>
                </a:solidFill>
                <a:latin typeface="Times New Roman" pitchFamily="18" charset="0"/>
                <a:cs typeface="Times New Roman" pitchFamily="18" charset="0"/>
              </a:rPr>
              <a:t> ý</a:t>
            </a:r>
            <a:endParaRPr lang="en-US" sz="3200" b="1" dirty="0">
              <a:solidFill>
                <a:srgbClr val="FF0000"/>
              </a:solidFill>
              <a:latin typeface="Times New Roman" pitchFamily="18" charset="0"/>
              <a:cs typeface="Times New Roman" pitchFamily="18" charset="0"/>
            </a:endParaRPr>
          </a:p>
        </p:txBody>
      </p:sp>
      <p:sp>
        <p:nvSpPr>
          <p:cNvPr id="11" name="Rectangle 10"/>
          <p:cNvSpPr/>
          <p:nvPr/>
        </p:nvSpPr>
        <p:spPr>
          <a:xfrm>
            <a:off x="152400" y="1143000"/>
            <a:ext cx="2895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dirty="0" smtClean="0"/>
              <a:t>Lỗi cố ý trực tiếp</a:t>
            </a:r>
            <a:endParaRPr lang="en-US" sz="2600" b="1" dirty="0"/>
          </a:p>
        </p:txBody>
      </p:sp>
      <p:sp>
        <p:nvSpPr>
          <p:cNvPr id="12" name="Rectangle 11"/>
          <p:cNvSpPr/>
          <p:nvPr/>
        </p:nvSpPr>
        <p:spPr>
          <a:xfrm>
            <a:off x="152400" y="4038600"/>
            <a:ext cx="28194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dirty="0" smtClean="0"/>
              <a:t>Lỗi cố ý </a:t>
            </a:r>
            <a:r>
              <a:rPr lang="en-US" sz="2600" b="1" dirty="0" err="1" smtClean="0"/>
              <a:t>gián</a:t>
            </a:r>
            <a:r>
              <a:rPr lang="vi-VN" sz="2600" b="1" dirty="0" smtClean="0"/>
              <a:t> tiếp</a:t>
            </a:r>
            <a:endParaRPr lang="en-US" sz="2600" b="1" dirty="0"/>
          </a:p>
        </p:txBody>
      </p:sp>
      <p:cxnSp>
        <p:nvCxnSpPr>
          <p:cNvPr id="13" name="Straight Arrow Connector 12"/>
          <p:cNvCxnSpPr>
            <a:stCxn id="6" idx="3"/>
            <a:endCxn id="5" idx="1"/>
          </p:cNvCxnSpPr>
          <p:nvPr/>
        </p:nvCxnSpPr>
        <p:spPr>
          <a:xfrm flipV="1">
            <a:off x="3810000" y="1752600"/>
            <a:ext cx="762000" cy="103006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7" idx="3"/>
          </p:cNvCxnSpPr>
          <p:nvPr/>
        </p:nvCxnSpPr>
        <p:spPr>
          <a:xfrm flipV="1">
            <a:off x="3733800" y="5364778"/>
            <a:ext cx="838200" cy="46514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5" name="Picture 2"/>
          <p:cNvPicPr>
            <a:picLocks noChangeAspect="1" noChangeArrowheads="1"/>
          </p:cNvPicPr>
          <p:nvPr/>
        </p:nvPicPr>
        <p:blipFill>
          <a:blip r:embed="rId3"/>
          <a:srcRect/>
          <a:stretch>
            <a:fillRect/>
          </a:stretch>
        </p:blipFill>
        <p:spPr bwMode="auto">
          <a:xfrm>
            <a:off x="4572000" y="3565267"/>
            <a:ext cx="4564063" cy="2911733"/>
          </a:xfrm>
          <a:prstGeom prst="rect">
            <a:avLst/>
          </a:prstGeom>
          <a:noFill/>
          <a:ln w="9525">
            <a:noFill/>
            <a:miter lim="800000"/>
            <a:headEnd/>
            <a:tailEnd/>
          </a:ln>
          <a:effectLst/>
        </p:spPr>
      </p:pic>
    </p:spTree>
    <p:extLst>
      <p:ext uri="{BB962C8B-B14F-4D97-AF65-F5344CB8AC3E}">
        <p14:creationId xmlns:p14="http://schemas.microsoft.com/office/powerpoint/2010/main" val="3381790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in)">
                                      <p:cBhvr>
                                        <p:cTn id="7" dur="2000"/>
                                        <p:tgtEl>
                                          <p:spTgt spid="11"/>
                                        </p:tgtEl>
                                      </p:cBhvr>
                                    </p:animEffect>
                                  </p:childTnLst>
                                </p:cTn>
                              </p:par>
                              <p:par>
                                <p:cTn id="8" presetID="8"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amond(in)">
                                      <p:cBhvr>
                                        <p:cTn id="18" dur="2000"/>
                                        <p:tgtEl>
                                          <p:spTgt spid="12"/>
                                        </p:tgtEl>
                                      </p:cBhvr>
                                    </p:animEffect>
                                  </p:childTnLst>
                                </p:cTn>
                              </p:par>
                              <p:par>
                                <p:cTn id="19" presetID="8" presetClass="entr" presetSubtype="1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diamond(in)">
                                      <p:cBhvr>
                                        <p:cTn id="21" dur="2000"/>
                                        <p:tgtEl>
                                          <p:spTgt spid="9"/>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amond(in)">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amond(in)">
                                      <p:cBhvr>
                                        <p:cTn id="29" dur="2000"/>
                                        <p:tgtEl>
                                          <p:spTgt spid="5"/>
                                        </p:tgtEl>
                                      </p:cBhvr>
                                    </p:animEffect>
                                  </p:childTnLst>
                                </p:cTn>
                              </p:par>
                              <p:par>
                                <p:cTn id="30" presetID="8" presetClass="entr" presetSubtype="16"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diamond(in)">
                                      <p:cBhvr>
                                        <p:cTn id="32" dur="20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4" name="Picture 3" descr="vô ý do tự tin1.jpg"/>
          <p:cNvPicPr>
            <a:picLocks noChangeAspect="1"/>
          </p:cNvPicPr>
          <p:nvPr/>
        </p:nvPicPr>
        <p:blipFill>
          <a:blip r:embed="rId3"/>
          <a:stretch>
            <a:fillRect/>
          </a:stretch>
        </p:blipFill>
        <p:spPr>
          <a:xfrm>
            <a:off x="4724400" y="3810000"/>
            <a:ext cx="4419600" cy="2819400"/>
          </a:xfrm>
          <a:prstGeom prst="rect">
            <a:avLst/>
          </a:prstGeom>
        </p:spPr>
      </p:pic>
      <p:pic>
        <p:nvPicPr>
          <p:cNvPr id="5" name="Picture 4" descr="vô ý do cẩu thả1.jpg"/>
          <p:cNvPicPr>
            <a:picLocks noChangeAspect="1"/>
          </p:cNvPicPr>
          <p:nvPr/>
        </p:nvPicPr>
        <p:blipFill>
          <a:blip r:embed="rId4"/>
          <a:stretch>
            <a:fillRect/>
          </a:stretch>
        </p:blipFill>
        <p:spPr>
          <a:xfrm>
            <a:off x="4724400" y="228600"/>
            <a:ext cx="4419600" cy="3086100"/>
          </a:xfrm>
          <a:prstGeom prst="rect">
            <a:avLst/>
          </a:prstGeom>
        </p:spPr>
      </p:pic>
      <p:sp>
        <p:nvSpPr>
          <p:cNvPr id="9" name="TextBox 8"/>
          <p:cNvSpPr txBox="1"/>
          <p:nvPr/>
        </p:nvSpPr>
        <p:spPr>
          <a:xfrm>
            <a:off x="0" y="1371600"/>
            <a:ext cx="3657600" cy="2677656"/>
          </a:xfrm>
          <a:prstGeom prst="rect">
            <a:avLst/>
          </a:prstGeom>
          <a:noFill/>
          <a:ln w="38100">
            <a:solidFill>
              <a:srgbClr val="FF0000"/>
            </a:solidFill>
          </a:ln>
        </p:spPr>
        <p:txBody>
          <a:bodyPr wrap="square" rtlCol="0">
            <a:spAutoFit/>
          </a:bodyPr>
          <a:lstStyle/>
          <a:p>
            <a:pPr algn="just"/>
            <a:r>
              <a:rPr lang="en-US" sz="2400" b="1" dirty="0" err="1" smtClean="0">
                <a:solidFill>
                  <a:schemeClr val="bg1"/>
                </a:solidFill>
                <a:latin typeface="Times New Roman" pitchFamily="18" charset="0"/>
                <a:cs typeface="Times New Roman" pitchFamily="18" charset="0"/>
              </a:rPr>
              <a:t>Chủ</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thể</a:t>
            </a:r>
            <a:r>
              <a:rPr lang="en-US" sz="2400" b="1" dirty="0" smtClean="0">
                <a:solidFill>
                  <a:schemeClr val="bg1"/>
                </a:solidFill>
                <a:latin typeface="Times New Roman" pitchFamily="18" charset="0"/>
                <a:cs typeface="Times New Roman" pitchFamily="18" charset="0"/>
              </a:rPr>
              <a:t> vi </a:t>
            </a:r>
            <a:r>
              <a:rPr lang="en-US" sz="2400" b="1" dirty="0" err="1" smtClean="0">
                <a:solidFill>
                  <a:schemeClr val="bg1"/>
                </a:solidFill>
                <a:latin typeface="Times New Roman" pitchFamily="18" charset="0"/>
                <a:cs typeface="Times New Roman" pitchFamily="18" charset="0"/>
              </a:rPr>
              <a:t>phạm</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pháp</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luật</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thấy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trước</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hành</a:t>
            </a:r>
            <a:r>
              <a:rPr lang="en-US" sz="2400" b="1" dirty="0" smtClean="0">
                <a:solidFill>
                  <a:schemeClr val="bg1"/>
                </a:solidFill>
                <a:latin typeface="Times New Roman" pitchFamily="18" charset="0"/>
                <a:cs typeface="Times New Roman" pitchFamily="18" charset="0"/>
              </a:rPr>
              <a:t> vi </a:t>
            </a:r>
            <a:r>
              <a:rPr lang="en-US" sz="2400" b="1" dirty="0" err="1" smtClean="0">
                <a:solidFill>
                  <a:schemeClr val="bg1"/>
                </a:solidFill>
                <a:latin typeface="Times New Roman" pitchFamily="18" charset="0"/>
                <a:cs typeface="Times New Roman" pitchFamily="18" charset="0"/>
              </a:rPr>
              <a:t>mình</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có</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thể</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gây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ra</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hậu</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quả</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nguy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hại</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cho</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xã</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hội</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nhưng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họ</a:t>
            </a:r>
            <a:r>
              <a:rPr lang="en-US" sz="2400" b="1" dirty="0" smtClean="0">
                <a:solidFill>
                  <a:schemeClr val="bg1"/>
                </a:solidFill>
                <a:latin typeface="Times New Roman" pitchFamily="18" charset="0"/>
                <a:cs typeface="Times New Roman" pitchFamily="18" charset="0"/>
              </a:rPr>
              <a:t> tin </a:t>
            </a:r>
            <a:r>
              <a:rPr lang="en-US" sz="2400" b="1" dirty="0" err="1" smtClean="0">
                <a:solidFill>
                  <a:schemeClr val="bg1"/>
                </a:solidFill>
                <a:latin typeface="Times New Roman" pitchFamily="18" charset="0"/>
                <a:cs typeface="Times New Roman" pitchFamily="18" charset="0"/>
              </a:rPr>
              <a:t>tưởng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vọng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và</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cho</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rằng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hậu</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quả</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đó</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sẽ</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không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xảy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ra</a:t>
            </a:r>
            <a:r>
              <a:rPr lang="en-US" sz="2400" b="1" dirty="0" smtClean="0">
                <a:solidFill>
                  <a:schemeClr val="bg1"/>
                </a:solidFill>
                <a:latin typeface="Times New Roman" pitchFamily="18" charset="0"/>
                <a:cs typeface="Times New Roman" pitchFamily="18" charset="0"/>
              </a:rPr>
              <a:t>.</a:t>
            </a:r>
            <a:endParaRPr lang="en-US" sz="2400" b="1" dirty="0">
              <a:solidFill>
                <a:schemeClr val="bg1"/>
              </a:solidFill>
              <a:latin typeface="Times New Roman" pitchFamily="18" charset="0"/>
              <a:cs typeface="Times New Roman" pitchFamily="18" charset="0"/>
            </a:endParaRPr>
          </a:p>
        </p:txBody>
      </p:sp>
      <p:sp>
        <p:nvSpPr>
          <p:cNvPr id="10" name="TextBox 9"/>
          <p:cNvSpPr txBox="1"/>
          <p:nvPr/>
        </p:nvSpPr>
        <p:spPr>
          <a:xfrm>
            <a:off x="0" y="5059740"/>
            <a:ext cx="3657600" cy="1569660"/>
          </a:xfrm>
          <a:prstGeom prst="rect">
            <a:avLst/>
          </a:prstGeom>
          <a:noFill/>
          <a:ln w="38100">
            <a:solidFill>
              <a:srgbClr val="FF0000"/>
            </a:solidFill>
          </a:ln>
        </p:spPr>
        <p:txBody>
          <a:bodyPr wrap="square" rtlCol="0">
            <a:spAutoFit/>
          </a:bodyPr>
          <a:lstStyle/>
          <a:p>
            <a:pPr algn="just"/>
            <a:r>
              <a:rPr lang="en-US" sz="2400" b="1" dirty="0" err="1" smtClean="0">
                <a:solidFill>
                  <a:schemeClr val="bg1"/>
                </a:solidFill>
                <a:latin typeface="Times New Roman" pitchFamily="18" charset="0"/>
                <a:cs typeface="Times New Roman" pitchFamily="18" charset="0"/>
              </a:rPr>
              <a:t>Chủ</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thể</a:t>
            </a:r>
            <a:r>
              <a:rPr lang="en-US" sz="2400" b="1" dirty="0" smtClean="0">
                <a:solidFill>
                  <a:schemeClr val="bg1"/>
                </a:solidFill>
                <a:latin typeface="Times New Roman" pitchFamily="18" charset="0"/>
                <a:cs typeface="Times New Roman" pitchFamily="18" charset="0"/>
              </a:rPr>
              <a:t> do </a:t>
            </a:r>
            <a:r>
              <a:rPr lang="en-US" sz="2400" b="1" dirty="0" err="1" smtClean="0">
                <a:solidFill>
                  <a:schemeClr val="bg1"/>
                </a:solidFill>
                <a:latin typeface="Times New Roman" pitchFamily="18" charset="0"/>
                <a:cs typeface="Times New Roman" pitchFamily="18" charset="0"/>
              </a:rPr>
              <a:t>cẩu</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thả</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nên</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không</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thấy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trước</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hành</a:t>
            </a:r>
            <a:r>
              <a:rPr lang="en-US" sz="2400" b="1" dirty="0" smtClean="0">
                <a:solidFill>
                  <a:schemeClr val="bg1"/>
                </a:solidFill>
                <a:latin typeface="Times New Roman" pitchFamily="18" charset="0"/>
                <a:cs typeface="Times New Roman" pitchFamily="18" charset="0"/>
              </a:rPr>
              <a:t> vi </a:t>
            </a:r>
            <a:r>
              <a:rPr lang="en-US" sz="2400" b="1" dirty="0" err="1" smtClean="0">
                <a:solidFill>
                  <a:schemeClr val="bg1"/>
                </a:solidFill>
                <a:latin typeface="Times New Roman" pitchFamily="18" charset="0"/>
                <a:cs typeface="Times New Roman" pitchFamily="18" charset="0"/>
              </a:rPr>
              <a:t>của</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mình</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gây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ra</a:t>
            </a:r>
            <a:r>
              <a:rPr lang="en-US" sz="2400" b="1" dirty="0" smtClean="0">
                <a:solidFill>
                  <a:schemeClr val="bg1"/>
                </a:solidFill>
                <a:latin typeface="Times New Roman" pitchFamily="18" charset="0"/>
                <a:cs typeface="Times New Roman" pitchFamily="18" charset="0"/>
              </a:rPr>
              <a:t>. </a:t>
            </a:r>
            <a:r>
              <a:rPr lang="en-US" sz="2400" b="1" err="1" smtClean="0">
                <a:solidFill>
                  <a:schemeClr val="bg1"/>
                </a:solidFill>
                <a:latin typeface="Times New Roman" pitchFamily="18" charset="0"/>
                <a:cs typeface="Times New Roman" pitchFamily="18" charset="0"/>
              </a:rPr>
              <a:t>Mà</a:t>
            </a:r>
            <a:r>
              <a:rPr lang="en-US" sz="2400" b="1" smtClean="0">
                <a:solidFill>
                  <a:schemeClr val="bg1"/>
                </a:solidFill>
                <a:latin typeface="Times New Roman" pitchFamily="18" charset="0"/>
                <a:cs typeface="Times New Roman" pitchFamily="18" charset="0"/>
              </a:rPr>
              <a:t> lẽ ra </a:t>
            </a:r>
            <a:r>
              <a:rPr lang="en-US" sz="2400" b="1" dirty="0" err="1" smtClean="0">
                <a:solidFill>
                  <a:schemeClr val="bg1"/>
                </a:solidFill>
                <a:latin typeface="Times New Roman" pitchFamily="18" charset="0"/>
                <a:cs typeface="Times New Roman" pitchFamily="18" charset="0"/>
              </a:rPr>
              <a:t>chủ</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thể</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phải</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thấy</a:t>
            </a:r>
            <a:r>
              <a:rPr lang="en-US" sz="2400" b="1" dirty="0" smtClean="0">
                <a:solidFill>
                  <a:schemeClr val="bg1"/>
                </a:solidFill>
                <a:latin typeface="Times New Roman" pitchFamily="18" charset="0"/>
                <a:cs typeface="Times New Roman" pitchFamily="18" charset="0"/>
              </a:rPr>
              <a:t> </a:t>
            </a:r>
            <a:r>
              <a:rPr lang="en-US" sz="2400" b="1" dirty="0" err="1" smtClean="0">
                <a:solidFill>
                  <a:schemeClr val="bg1"/>
                </a:solidFill>
                <a:latin typeface="Times New Roman" pitchFamily="18" charset="0"/>
                <a:cs typeface="Times New Roman" pitchFamily="18" charset="0"/>
              </a:rPr>
              <a:t>trước</a:t>
            </a:r>
            <a:r>
              <a:rPr lang="en-US" sz="2400" b="1" dirty="0" smtClean="0">
                <a:solidFill>
                  <a:schemeClr val="bg1"/>
                </a:solidFill>
                <a:latin typeface="Times New Roman" pitchFamily="18" charset="0"/>
                <a:cs typeface="Times New Roman" pitchFamily="18" charset="0"/>
              </a:rPr>
              <a:t>.</a:t>
            </a:r>
            <a:endParaRPr lang="en-US" sz="2400" b="1" dirty="0">
              <a:solidFill>
                <a:schemeClr val="bg1"/>
              </a:solidFill>
              <a:latin typeface="Times New Roman" pitchFamily="18" charset="0"/>
              <a:cs typeface="Times New Roman" pitchFamily="18" charset="0"/>
            </a:endParaRPr>
          </a:p>
        </p:txBody>
      </p:sp>
      <p:cxnSp>
        <p:nvCxnSpPr>
          <p:cNvPr id="12" name="Straight Arrow Connector 11"/>
          <p:cNvCxnSpPr/>
          <p:nvPr/>
        </p:nvCxnSpPr>
        <p:spPr>
          <a:xfrm rot="5400000">
            <a:off x="1600994" y="1218406"/>
            <a:ext cx="304800" cy="158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1524794" y="4799806"/>
            <a:ext cx="457200" cy="158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52400" y="0"/>
            <a:ext cx="5105400" cy="584775"/>
          </a:xfrm>
          <a:prstGeom prst="rect">
            <a:avLst/>
          </a:prstGeom>
          <a:noFill/>
        </p:spPr>
        <p:txBody>
          <a:bodyPr wrap="square" rtlCol="0">
            <a:spAutoFit/>
          </a:bodyPr>
          <a:lstStyle/>
          <a:p>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Lỗi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vô</a:t>
            </a:r>
            <a:r>
              <a:rPr lang="en-US" sz="3200" b="1" dirty="0" smtClean="0">
                <a:solidFill>
                  <a:srgbClr val="FF0000"/>
                </a:solidFill>
                <a:latin typeface="Times New Roman" pitchFamily="18" charset="0"/>
                <a:cs typeface="Times New Roman" pitchFamily="18" charset="0"/>
              </a:rPr>
              <a:t> ý</a:t>
            </a:r>
            <a:endParaRPr lang="en-US" sz="3200" b="1" dirty="0">
              <a:solidFill>
                <a:srgbClr val="FF0000"/>
              </a:solidFill>
              <a:latin typeface="Times New Roman" pitchFamily="18" charset="0"/>
              <a:cs typeface="Times New Roman" pitchFamily="18" charset="0"/>
            </a:endParaRPr>
          </a:p>
        </p:txBody>
      </p:sp>
      <p:sp>
        <p:nvSpPr>
          <p:cNvPr id="17" name="Date Placeholder 16"/>
          <p:cNvSpPr>
            <a:spLocks noGrp="1"/>
          </p:cNvSpPr>
          <p:nvPr>
            <p:ph type="dt" sz="half" idx="10"/>
          </p:nvPr>
        </p:nvSpPr>
        <p:spPr/>
        <p:txBody>
          <a:bodyPr/>
          <a:lstStyle/>
          <a:p>
            <a:fld id="{20ED7797-2D38-4A8F-BA4D-26F92225EF11}" type="datetime1">
              <a:rPr lang="vi-VN" smtClean="0"/>
              <a:pPr/>
              <a:t>26/05/2022</a:t>
            </a:fld>
            <a:endParaRPr lang="en-US"/>
          </a:p>
        </p:txBody>
      </p:sp>
      <p:sp>
        <p:nvSpPr>
          <p:cNvPr id="13" name="Rectangle 12"/>
          <p:cNvSpPr/>
          <p:nvPr/>
        </p:nvSpPr>
        <p:spPr>
          <a:xfrm>
            <a:off x="152400" y="4191000"/>
            <a:ext cx="34290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latin typeface="Times New Roman" pitchFamily="18" charset="0"/>
                <a:cs typeface="Times New Roman" pitchFamily="18" charset="0"/>
              </a:rPr>
              <a:t>Lỗi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vô</a:t>
            </a:r>
            <a:r>
              <a:rPr lang="en-US" sz="2600" b="1" dirty="0" smtClean="0">
                <a:latin typeface="Times New Roman" pitchFamily="18" charset="0"/>
                <a:cs typeface="Times New Roman" pitchFamily="18" charset="0"/>
              </a:rPr>
              <a:t> ý </a:t>
            </a:r>
            <a:r>
              <a:rPr lang="en-US" sz="2600" b="1" dirty="0" err="1" smtClean="0">
                <a:latin typeface="Times New Roman" pitchFamily="18" charset="0"/>
                <a:cs typeface="Times New Roman" pitchFamily="18" charset="0"/>
              </a:rPr>
              <a:t>cẩu</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thả</a:t>
            </a:r>
            <a:endParaRPr lang="en-US" sz="2600" b="1" dirty="0">
              <a:latin typeface="Times New Roman" pitchFamily="18" charset="0"/>
              <a:cs typeface="Times New Roman" pitchFamily="18" charset="0"/>
            </a:endParaRPr>
          </a:p>
        </p:txBody>
      </p:sp>
      <p:sp>
        <p:nvSpPr>
          <p:cNvPr id="16" name="Rectangle 15"/>
          <p:cNvSpPr/>
          <p:nvPr/>
        </p:nvSpPr>
        <p:spPr>
          <a:xfrm>
            <a:off x="152400" y="685800"/>
            <a:ext cx="34290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latin typeface="Times New Roman" pitchFamily="18" charset="0"/>
                <a:cs typeface="Times New Roman" pitchFamily="18" charset="0"/>
              </a:rPr>
              <a:t>Lỗi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vô</a:t>
            </a:r>
            <a:r>
              <a:rPr lang="en-US" sz="2600" b="1" dirty="0" smtClean="0">
                <a:latin typeface="Times New Roman" pitchFamily="18" charset="0"/>
                <a:cs typeface="Times New Roman" pitchFamily="18" charset="0"/>
              </a:rPr>
              <a:t> ý </a:t>
            </a:r>
            <a:r>
              <a:rPr lang="en-US" sz="2600" b="1" dirty="0" err="1" smtClean="0">
                <a:latin typeface="Times New Roman" pitchFamily="18" charset="0"/>
                <a:cs typeface="Times New Roman" pitchFamily="18" charset="0"/>
              </a:rPr>
              <a:t>vì</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quá</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tự</a:t>
            </a:r>
            <a:r>
              <a:rPr lang="en-US" sz="2600" b="1" dirty="0" smtClean="0">
                <a:latin typeface="Times New Roman" pitchFamily="18" charset="0"/>
                <a:cs typeface="Times New Roman" pitchFamily="18" charset="0"/>
              </a:rPr>
              <a:t> tin</a:t>
            </a:r>
            <a:endParaRPr lang="en-US" sz="2600" b="1" dirty="0">
              <a:latin typeface="Times New Roman" pitchFamily="18" charset="0"/>
              <a:cs typeface="Times New Roman" pitchFamily="18" charset="0"/>
            </a:endParaRPr>
          </a:p>
        </p:txBody>
      </p:sp>
      <p:cxnSp>
        <p:nvCxnSpPr>
          <p:cNvPr id="20" name="Straight Arrow Connector 19"/>
          <p:cNvCxnSpPr>
            <a:stCxn id="9" idx="3"/>
            <a:endCxn id="4" idx="1"/>
          </p:cNvCxnSpPr>
          <p:nvPr/>
        </p:nvCxnSpPr>
        <p:spPr>
          <a:xfrm>
            <a:off x="3657600" y="2710428"/>
            <a:ext cx="1066800" cy="250927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0" idx="3"/>
            <a:endCxn id="5" idx="1"/>
          </p:cNvCxnSpPr>
          <p:nvPr/>
        </p:nvCxnSpPr>
        <p:spPr>
          <a:xfrm flipV="1">
            <a:off x="3657600" y="1771650"/>
            <a:ext cx="1066800" cy="4072920"/>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amond(in)">
                                      <p:cBhvr>
                                        <p:cTn id="7" dur="2000"/>
                                        <p:tgtEl>
                                          <p:spTgt spid="16"/>
                                        </p:tgtEl>
                                      </p:cBhvr>
                                    </p:animEffect>
                                  </p:childTnLst>
                                </p:cTn>
                              </p:par>
                              <p:par>
                                <p:cTn id="8" presetID="8" presetClass="entr" presetSubtype="16"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amond(in)">
                                      <p:cBhvr>
                                        <p:cTn id="10" dur="2000"/>
                                        <p:tgtEl>
                                          <p:spTgt spid="12"/>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amond(in)">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diamond(in)">
                                      <p:cBhvr>
                                        <p:cTn id="18" dur="2000"/>
                                        <p:tgtEl>
                                          <p:spTgt spid="13"/>
                                        </p:tgtEl>
                                      </p:cBhvr>
                                    </p:animEffect>
                                  </p:childTnLst>
                                </p:cTn>
                              </p:par>
                              <p:par>
                                <p:cTn id="19" presetID="8" presetClass="entr" presetSubtype="16"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diamond(in)">
                                      <p:cBhvr>
                                        <p:cTn id="21" dur="2000"/>
                                        <p:tgtEl>
                                          <p:spTgt spid="14"/>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diamond(in)">
                                      <p:cBhvr>
                                        <p:cTn id="24" dur="20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in)">
                                      <p:cBhvr>
                                        <p:cTn id="29" dur="2000"/>
                                        <p:tgtEl>
                                          <p:spTgt spid="4"/>
                                        </p:tgtEl>
                                      </p:cBhvr>
                                    </p:animEffect>
                                  </p:childTnLst>
                                </p:cTn>
                              </p:par>
                              <p:par>
                                <p:cTn id="30" presetID="8" presetClass="entr" presetSubtype="16"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diamond(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3"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dirty="0"/>
          </a:p>
        </p:txBody>
      </p:sp>
      <p:sp>
        <p:nvSpPr>
          <p:cNvPr id="5" name="TextBox 4"/>
          <p:cNvSpPr txBox="1"/>
          <p:nvPr/>
        </p:nvSpPr>
        <p:spPr>
          <a:xfrm>
            <a:off x="0" y="838200"/>
            <a:ext cx="9144000" cy="1015663"/>
          </a:xfrm>
          <a:prstGeom prst="rect">
            <a:avLst/>
          </a:prstGeom>
          <a:noFill/>
        </p:spPr>
        <p:txBody>
          <a:bodyPr wrap="square" rtlCol="0">
            <a:spAutoFit/>
          </a:bodyPr>
          <a:lstStyle/>
          <a:p>
            <a:r>
              <a:rPr lang="en-US" sz="3000" b="1" dirty="0" smtClean="0">
                <a:solidFill>
                  <a:srgbClr val="FF0000"/>
                </a:solidFill>
                <a:latin typeface="Times New Roman" pitchFamily="18" charset="0"/>
                <a:cs typeface="Times New Roman" pitchFamily="18" charset="0"/>
              </a:rPr>
              <a:t>b.4. </a:t>
            </a:r>
            <a:r>
              <a:rPr lang="en-US" sz="3000" b="1" dirty="0" err="1" smtClean="0">
                <a:solidFill>
                  <a:srgbClr val="FF0000"/>
                </a:solidFill>
                <a:latin typeface="Times New Roman" pitchFamily="18" charset="0"/>
                <a:cs typeface="Times New Roman" pitchFamily="18" charset="0"/>
              </a:rPr>
              <a:t>Tính</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phải</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chịu</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hình</a:t>
            </a:r>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phạt</a:t>
            </a:r>
            <a:r>
              <a:rPr lang="en-US" sz="3000" b="1" dirty="0" smtClean="0">
                <a:solidFill>
                  <a:srgbClr val="FF0000"/>
                </a:solidFill>
                <a:latin typeface="Times New Roman" pitchFamily="18" charset="0"/>
                <a:cs typeface="Times New Roman" pitchFamily="18" charset="0"/>
              </a:rPr>
              <a:t> </a:t>
            </a:r>
            <a:r>
              <a:rPr lang="en-US" sz="3000" b="1" dirty="0" smtClean="0">
                <a:solidFill>
                  <a:srgbClr val="1C0DE3"/>
                </a:solidFill>
                <a:latin typeface="Times New Roman" pitchFamily="18" charset="0"/>
                <a:cs typeface="Times New Roman" pitchFamily="18" charset="0"/>
              </a:rPr>
              <a:t>(</a:t>
            </a:r>
            <a:r>
              <a:rPr lang="en-US" sz="3000" b="1" dirty="0" err="1" smtClean="0">
                <a:solidFill>
                  <a:srgbClr val="1C0DE3"/>
                </a:solidFill>
                <a:latin typeface="Times New Roman" pitchFamily="18" charset="0"/>
                <a:cs typeface="Times New Roman" pitchFamily="18" charset="0"/>
              </a:rPr>
              <a:t>Năng</a:t>
            </a:r>
            <a:r>
              <a:rPr lang="en-US" sz="3000" b="1" dirty="0" smtClean="0">
                <a:solidFill>
                  <a:srgbClr val="1C0DE3"/>
                </a:solidFill>
                <a:latin typeface="Times New Roman" pitchFamily="18" charset="0"/>
                <a:cs typeface="Times New Roman" pitchFamily="18" charset="0"/>
              </a:rPr>
              <a:t> </a:t>
            </a:r>
            <a:r>
              <a:rPr lang="en-US" sz="3000" b="1" dirty="0" err="1" smtClean="0">
                <a:solidFill>
                  <a:srgbClr val="1C0DE3"/>
                </a:solidFill>
                <a:latin typeface="Times New Roman" pitchFamily="18" charset="0"/>
                <a:cs typeface="Times New Roman" pitchFamily="18" charset="0"/>
              </a:rPr>
              <a:t>lực</a:t>
            </a:r>
            <a:r>
              <a:rPr lang="en-US" sz="3000" b="1" dirty="0" smtClean="0">
                <a:solidFill>
                  <a:srgbClr val="1C0DE3"/>
                </a:solidFill>
                <a:latin typeface="Times New Roman" pitchFamily="18" charset="0"/>
                <a:cs typeface="Times New Roman" pitchFamily="18" charset="0"/>
              </a:rPr>
              <a:t> TNPL </a:t>
            </a:r>
            <a:r>
              <a:rPr lang="en-US" sz="3000" b="1" dirty="0" err="1" smtClean="0">
                <a:solidFill>
                  <a:srgbClr val="1C0DE3"/>
                </a:solidFill>
                <a:latin typeface="Times New Roman" pitchFamily="18" charset="0"/>
                <a:cs typeface="Times New Roman" pitchFamily="18" charset="0"/>
              </a:rPr>
              <a:t>Hình</a:t>
            </a:r>
            <a:r>
              <a:rPr lang="en-US" sz="3000" b="1" dirty="0" smtClean="0">
                <a:solidFill>
                  <a:srgbClr val="1C0DE3"/>
                </a:solidFill>
                <a:latin typeface="Times New Roman" pitchFamily="18" charset="0"/>
                <a:cs typeface="Times New Roman" pitchFamily="18" charset="0"/>
              </a:rPr>
              <a:t> </a:t>
            </a:r>
            <a:r>
              <a:rPr lang="en-US" sz="3000" b="1" dirty="0" err="1" smtClean="0">
                <a:solidFill>
                  <a:srgbClr val="1C0DE3"/>
                </a:solidFill>
                <a:latin typeface="Times New Roman" pitchFamily="18" charset="0"/>
                <a:cs typeface="Times New Roman" pitchFamily="18" charset="0"/>
              </a:rPr>
              <a:t>sự</a:t>
            </a:r>
            <a:r>
              <a:rPr lang="en-US" sz="3000" b="1" dirty="0" smtClean="0">
                <a:solidFill>
                  <a:srgbClr val="1C0DE3"/>
                </a:solidFill>
                <a:latin typeface="Times New Roman" pitchFamily="18" charset="0"/>
                <a:cs typeface="Times New Roman" pitchFamily="18" charset="0"/>
              </a:rPr>
              <a:t>)</a:t>
            </a:r>
            <a:endParaRPr lang="en-US" sz="3000" b="1" dirty="0">
              <a:solidFill>
                <a:srgbClr val="1C0DE3"/>
              </a:solidFill>
              <a:latin typeface="Times New Roman" pitchFamily="18" charset="0"/>
              <a:cs typeface="Times New Roman" pitchFamily="18" charset="0"/>
            </a:endParaRPr>
          </a:p>
        </p:txBody>
      </p:sp>
      <p:pic>
        <p:nvPicPr>
          <p:cNvPr id="6"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
        <p:nvSpPr>
          <p:cNvPr id="7" name="Rectangle 6"/>
          <p:cNvSpPr/>
          <p:nvPr/>
        </p:nvSpPr>
        <p:spPr>
          <a:xfrm>
            <a:off x="0" y="1524000"/>
            <a:ext cx="9144000" cy="4862870"/>
          </a:xfrm>
          <a:prstGeom prst="rect">
            <a:avLst/>
          </a:prstGeom>
        </p:spPr>
        <p:txBody>
          <a:bodyPr wrap="square">
            <a:spAutoFit/>
          </a:bodyPr>
          <a:lstStyle/>
          <a:p>
            <a:pPr algn="just"/>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Bất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cứ</a:t>
            </a:r>
            <a:r>
              <a:rPr lang="en-US" sz="2800" b="1" dirty="0" smtClean="0">
                <a:solidFill>
                  <a:schemeClr val="bg1"/>
                </a:solidFill>
                <a:latin typeface="Times New Roman" pitchFamily="18" charset="0"/>
                <a:cs typeface="Times New Roman" pitchFamily="18" charset="0"/>
              </a:rPr>
              <a:t> 1 </a:t>
            </a:r>
            <a:r>
              <a:rPr lang="en-US" sz="2800" b="1" dirty="0" err="1" smtClean="0">
                <a:solidFill>
                  <a:schemeClr val="bg1"/>
                </a:solidFill>
                <a:latin typeface="Times New Roman" pitchFamily="18" charset="0"/>
                <a:cs typeface="Times New Roman" pitchFamily="18" charset="0"/>
              </a:rPr>
              <a:t>hành</a:t>
            </a:r>
            <a:r>
              <a:rPr lang="en-US" sz="2800" b="1" dirty="0" smtClean="0">
                <a:solidFill>
                  <a:schemeClr val="bg1"/>
                </a:solidFill>
                <a:latin typeface="Times New Roman" pitchFamily="18" charset="0"/>
                <a:cs typeface="Times New Roman" pitchFamily="18" charset="0"/>
              </a:rPr>
              <a:t> vi </a:t>
            </a:r>
            <a:r>
              <a:rPr lang="en-US" sz="2800" b="1" dirty="0" err="1" smtClean="0">
                <a:solidFill>
                  <a:schemeClr val="bg1"/>
                </a:solidFill>
                <a:latin typeface="Times New Roman" pitchFamily="18" charset="0"/>
                <a:cs typeface="Times New Roman" pitchFamily="18" charset="0"/>
              </a:rPr>
              <a:t>phạm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nào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cũng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có</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thể</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chịu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một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Chỉ</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có</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hành</a:t>
            </a:r>
            <a:r>
              <a:rPr lang="en-US" sz="2800" b="1" dirty="0" smtClean="0">
                <a:solidFill>
                  <a:schemeClr val="bg1"/>
                </a:solidFill>
                <a:latin typeface="Times New Roman" pitchFamily="18" charset="0"/>
                <a:cs typeface="Times New Roman" pitchFamily="18" charset="0"/>
              </a:rPr>
              <a:t> vi </a:t>
            </a:r>
            <a:r>
              <a:rPr lang="en-US" sz="2800" b="1" dirty="0" err="1" smtClean="0">
                <a:solidFill>
                  <a:schemeClr val="bg1"/>
                </a:solidFill>
                <a:latin typeface="Times New Roman" pitchFamily="18" charset="0"/>
                <a:cs typeface="Times New Roman" pitchFamily="18" charset="0"/>
              </a:rPr>
              <a:t>phạm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mới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phải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chịu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càng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nghiêm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trọng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thì</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càng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nặng</a:t>
            </a:r>
            <a:r>
              <a:rPr lang="en-US" sz="2800" b="1" dirty="0" smtClean="0">
                <a:solidFill>
                  <a:schemeClr val="bg1"/>
                </a:solidFill>
                <a:latin typeface="Times New Roman" pitchFamily="18" charset="0"/>
                <a:cs typeface="Times New Roman" pitchFamily="18" charset="0"/>
              </a:rPr>
              <a:t>.	</a:t>
            </a:r>
          </a:p>
          <a:p>
            <a:pPr algn="just"/>
            <a:r>
              <a:rPr lang="en-US" sz="3000" b="1" dirty="0" smtClean="0">
                <a:solidFill>
                  <a:srgbClr val="FF0000"/>
                </a:solidFill>
                <a:latin typeface="Times New Roman" pitchFamily="18" charset="0"/>
                <a:cs typeface="Times New Roman" pitchFamily="18" charset="0"/>
              </a:rPr>
              <a:t>* </a:t>
            </a:r>
            <a:r>
              <a:rPr lang="en-US" sz="3000" b="1" dirty="0" err="1" smtClean="0">
                <a:solidFill>
                  <a:srgbClr val="FF0000"/>
                </a:solidFill>
                <a:latin typeface="Times New Roman" pitchFamily="18" charset="0"/>
                <a:cs typeface="Times New Roman" pitchFamily="18" charset="0"/>
              </a:rPr>
              <a:t>Chú</a:t>
            </a:r>
            <a:r>
              <a:rPr lang="en-US" sz="3000" b="1" dirty="0" smtClean="0">
                <a:solidFill>
                  <a:srgbClr val="FF0000"/>
                </a:solidFill>
                <a:latin typeface="Times New Roman" pitchFamily="18" charset="0"/>
                <a:cs typeface="Times New Roman" pitchFamily="18" charset="0"/>
              </a:rPr>
              <a:t> ý</a:t>
            </a:r>
          </a:p>
          <a:p>
            <a:pPr lvl="1" algn="just">
              <a:buFontTx/>
              <a:buChar char="-"/>
            </a:pP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giết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người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khung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cao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nhất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tử</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a:t>
            </a:r>
          </a:p>
          <a:p>
            <a:pPr algn="just">
              <a:tabLst>
                <a:tab pos="461963" algn="l"/>
              </a:tabLst>
            </a:pPr>
            <a:r>
              <a:rPr lang="en-US" sz="2800" b="1" dirty="0" smtClean="0">
                <a:solidFill>
                  <a:schemeClr val="bg1"/>
                </a:solidFill>
                <a:latin typeface="Times New Roman" pitchFamily="18" charset="0"/>
                <a:cs typeface="Times New Roman" pitchFamily="18" charset="0"/>
              </a:rPr>
              <a:t>	- </a:t>
            </a:r>
            <a:r>
              <a:rPr lang="en-US" sz="2800" b="1" dirty="0" err="1" smtClean="0">
                <a:solidFill>
                  <a:schemeClr val="bg1"/>
                </a:solidFill>
                <a:latin typeface="Times New Roman" pitchFamily="18" charset="0"/>
                <a:cs typeface="Times New Roman" pitchFamily="18" charset="0"/>
              </a:rPr>
              <a:t>Không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áp</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dụng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khung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tù</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chung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thân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tử</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đối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với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người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chưa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đủ</a:t>
            </a:r>
            <a:r>
              <a:rPr lang="en-US" sz="2800" b="1" dirty="0" smtClean="0">
                <a:solidFill>
                  <a:schemeClr val="bg1"/>
                </a:solidFill>
                <a:latin typeface="Times New Roman" pitchFamily="18" charset="0"/>
                <a:cs typeface="Times New Roman" pitchFamily="18" charset="0"/>
              </a:rPr>
              <a:t> 18 </a:t>
            </a:r>
            <a:r>
              <a:rPr lang="en-US" sz="2800" b="1" dirty="0" err="1" smtClean="0">
                <a:solidFill>
                  <a:schemeClr val="bg1"/>
                </a:solidFill>
                <a:latin typeface="Times New Roman" pitchFamily="18" charset="0"/>
                <a:cs typeface="Times New Roman" pitchFamily="18" charset="0"/>
              </a:rPr>
              <a:t>tuổi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điều</a:t>
            </a:r>
            <a:r>
              <a:rPr lang="en-US" sz="2800" b="1" dirty="0" smtClean="0">
                <a:solidFill>
                  <a:schemeClr val="bg1"/>
                </a:solidFill>
                <a:latin typeface="Times New Roman" pitchFamily="18" charset="0"/>
                <a:cs typeface="Times New Roman" pitchFamily="18" charset="0"/>
              </a:rPr>
              <a:t> 39 </a:t>
            </a:r>
            <a:r>
              <a:rPr lang="en-US" sz="2800" b="1" dirty="0" err="1" smtClean="0">
                <a:solidFill>
                  <a:schemeClr val="bg1"/>
                </a:solidFill>
                <a:latin typeface="Times New Roman" pitchFamily="18" charset="0"/>
                <a:cs typeface="Times New Roman" pitchFamily="18" charset="0"/>
              </a:rPr>
              <a:t>và</a:t>
            </a:r>
            <a:r>
              <a:rPr lang="en-US" sz="2800" b="1" dirty="0" smtClean="0">
                <a:solidFill>
                  <a:schemeClr val="bg1"/>
                </a:solidFill>
                <a:latin typeface="Times New Roman" pitchFamily="18" charset="0"/>
                <a:cs typeface="Times New Roman" pitchFamily="18" charset="0"/>
              </a:rPr>
              <a:t> k2/đ40/BLHS/2015).</a:t>
            </a:r>
          </a:p>
          <a:p>
            <a:pPr algn="just">
              <a:tabLst>
                <a:tab pos="461963" algn="l"/>
              </a:tabLst>
            </a:pPr>
            <a:r>
              <a:rPr lang="en-US" sz="2800" b="1" dirty="0" smtClean="0">
                <a:solidFill>
                  <a:schemeClr val="bg1"/>
                </a:solidFill>
                <a:latin typeface="Times New Roman" pitchFamily="18" charset="0"/>
                <a:cs typeface="Times New Roman" pitchFamily="18" charset="0"/>
              </a:rPr>
              <a:t>	- </a:t>
            </a:r>
            <a:r>
              <a:rPr lang="en-US" sz="2800" b="1" dirty="0" err="1" smtClean="0">
                <a:solidFill>
                  <a:schemeClr val="bg1"/>
                </a:solidFill>
                <a:latin typeface="Times New Roman" pitchFamily="18" charset="0"/>
                <a:cs typeface="Times New Roman" pitchFamily="18" charset="0"/>
              </a:rPr>
              <a:t>Không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áp</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dụng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khung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tử</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đối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với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Phụ</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nữ</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đang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mang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thai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nuôi</a:t>
            </a:r>
            <a:r>
              <a:rPr lang="en-US" sz="2800" b="1" dirty="0" smtClean="0">
                <a:solidFill>
                  <a:schemeClr val="bg1"/>
                </a:solidFill>
                <a:latin typeface="Times New Roman" pitchFamily="18" charset="0"/>
                <a:cs typeface="Times New Roman" pitchFamily="18" charset="0"/>
              </a:rPr>
              <a:t> con </a:t>
            </a:r>
            <a:r>
              <a:rPr lang="en-US" sz="2800" b="1" dirty="0" err="1" smtClean="0">
                <a:solidFill>
                  <a:schemeClr val="bg1"/>
                </a:solidFill>
                <a:latin typeface="Times New Roman" pitchFamily="18" charset="0"/>
                <a:cs typeface="Times New Roman" pitchFamily="18" charset="0"/>
              </a:rPr>
              <a:t>dưới</a:t>
            </a:r>
            <a:r>
              <a:rPr lang="en-US" sz="2800" b="1" dirty="0" smtClean="0">
                <a:solidFill>
                  <a:schemeClr val="bg1"/>
                </a:solidFill>
                <a:latin typeface="Times New Roman" pitchFamily="18" charset="0"/>
                <a:cs typeface="Times New Roman" pitchFamily="18" charset="0"/>
              </a:rPr>
              <a:t> 36 </a:t>
            </a:r>
            <a:r>
              <a:rPr lang="en-US" sz="2800" b="1" dirty="0" err="1" smtClean="0">
                <a:solidFill>
                  <a:schemeClr val="bg1"/>
                </a:solidFill>
                <a:latin typeface="Times New Roman" pitchFamily="18" charset="0"/>
                <a:cs typeface="Times New Roman" pitchFamily="18" charset="0"/>
              </a:rPr>
              <a:t>tháng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tuổi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hoặc</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người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đủ</a:t>
            </a:r>
            <a:r>
              <a:rPr lang="en-US" sz="2800" b="1" dirty="0" smtClean="0">
                <a:solidFill>
                  <a:schemeClr val="bg1"/>
                </a:solidFill>
                <a:latin typeface="Times New Roman" pitchFamily="18" charset="0"/>
                <a:cs typeface="Times New Roman" pitchFamily="18" charset="0"/>
              </a:rPr>
              <a:t> 75 </a:t>
            </a:r>
            <a:r>
              <a:rPr lang="en-US" sz="2800" b="1" dirty="0" err="1" smtClean="0">
                <a:solidFill>
                  <a:schemeClr val="bg1"/>
                </a:solidFill>
                <a:latin typeface="Times New Roman" pitchFamily="18" charset="0"/>
                <a:cs typeface="Times New Roman" pitchFamily="18" charset="0"/>
              </a:rPr>
              <a:t>tuổi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trở</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lên</a:t>
            </a:r>
            <a:r>
              <a:rPr lang="en-US" sz="2800" b="1" dirty="0" smtClean="0">
                <a:solidFill>
                  <a:schemeClr val="bg1"/>
                </a:solidFill>
                <a:latin typeface="Times New Roman" pitchFamily="18" charset="0"/>
                <a:cs typeface="Times New Roman" pitchFamily="18" charset="0"/>
              </a:rPr>
              <a:t> (k3/đ40/BLHS/2015).</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76200" y="1371599"/>
            <a:ext cx="9144000" cy="1754326"/>
          </a:xfrm>
          <a:prstGeom prst="rect">
            <a:avLst/>
          </a:prstGeom>
          <a:noFill/>
        </p:spPr>
        <p:txBody>
          <a:bodyPr wrap="square" rtlCol="0">
            <a:spAutoFit/>
          </a:bodyPr>
          <a:lstStyle/>
          <a:p>
            <a:pPr algn="ctr"/>
            <a:r>
              <a:rPr lang="en-US" sz="3600" b="1" dirty="0" err="1" smtClean="0">
                <a:latin typeface="Times New Roman" pitchFamily="18" charset="0"/>
                <a:cs typeface="Times New Roman" pitchFamily="18" charset="0"/>
              </a:rPr>
              <a:t>Câu</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hỏi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thảo</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luận</a:t>
            </a:r>
            <a:endParaRPr lang="en-US" sz="3600" b="1" dirty="0" smtClean="0">
              <a:latin typeface="Times New Roman" pitchFamily="18" charset="0"/>
              <a:cs typeface="Times New Roman" pitchFamily="18" charset="0"/>
            </a:endParaRPr>
          </a:p>
          <a:p>
            <a:pPr algn="ctr"/>
            <a:r>
              <a:rPr lang="en-US" sz="3600" b="1" dirty="0" err="1" smtClean="0">
                <a:latin typeface="Times New Roman" pitchFamily="18" charset="0"/>
                <a:cs typeface="Times New Roman" pitchFamily="18" charset="0"/>
              </a:rPr>
              <a:t>Các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em</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thảo</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luận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tất</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cả</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các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câu</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hỏi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còn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lại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trong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bài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pháp</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luật</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hành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chính</a:t>
            </a:r>
            <a:r>
              <a:rPr lang="en-US" sz="3600" b="1" dirty="0" smtClean="0">
                <a:latin typeface="Times New Roman" pitchFamily="18" charset="0"/>
                <a:cs typeface="Times New Roman" pitchFamily="18" charset="0"/>
              </a:rPr>
              <a:t> </a:t>
            </a:r>
            <a:endParaRPr lang="en-US"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19149015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TextBox 4"/>
          <p:cNvSpPr txBox="1"/>
          <p:nvPr/>
        </p:nvSpPr>
        <p:spPr>
          <a:xfrm>
            <a:off x="0" y="0"/>
            <a:ext cx="9144000" cy="800219"/>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Năng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lực</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và</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độ</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tuổi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chịu</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trách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nhiệm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sự</a:t>
            </a:r>
            <a:endParaRPr lang="en-US" sz="2800" b="1" dirty="0" smtClean="0">
              <a:solidFill>
                <a:srgbClr val="FF0000"/>
              </a:solidFill>
              <a:latin typeface="Times New Roman" pitchFamily="18" charset="0"/>
              <a:cs typeface="Times New Roman" pitchFamily="18" charset="0"/>
            </a:endParaRPr>
          </a:p>
          <a:p>
            <a:endParaRPr lang="en-US" dirty="0"/>
          </a:p>
        </p:txBody>
      </p:sp>
      <p:pic>
        <p:nvPicPr>
          <p:cNvPr id="6" name="Picture 3"/>
          <p:cNvPicPr>
            <a:picLocks noChangeAspect="1" noChangeArrowheads="1"/>
          </p:cNvPicPr>
          <p:nvPr/>
        </p:nvPicPr>
        <p:blipFill>
          <a:blip r:embed="rId2"/>
          <a:srcRect/>
          <a:stretch>
            <a:fillRect/>
          </a:stretch>
        </p:blipFill>
        <p:spPr bwMode="auto">
          <a:xfrm>
            <a:off x="5181600" y="542500"/>
            <a:ext cx="3962402" cy="1981201"/>
          </a:xfrm>
          <a:prstGeom prst="rect">
            <a:avLst/>
          </a:prstGeom>
          <a:noFill/>
          <a:ln w="9525">
            <a:noFill/>
            <a:miter lim="800000"/>
            <a:headEnd/>
            <a:tailEnd/>
          </a:ln>
          <a:effectLst/>
        </p:spPr>
      </p:pic>
      <p:pic>
        <p:nvPicPr>
          <p:cNvPr id="7" name="Picture 4"/>
          <p:cNvPicPr>
            <a:picLocks noChangeAspect="1" noChangeArrowheads="1"/>
          </p:cNvPicPr>
          <p:nvPr/>
        </p:nvPicPr>
        <p:blipFill>
          <a:blip r:embed="rId3"/>
          <a:srcRect/>
          <a:stretch>
            <a:fillRect/>
          </a:stretch>
        </p:blipFill>
        <p:spPr bwMode="auto">
          <a:xfrm>
            <a:off x="5181600" y="2590800"/>
            <a:ext cx="3962401" cy="2057400"/>
          </a:xfrm>
          <a:prstGeom prst="rect">
            <a:avLst/>
          </a:prstGeom>
          <a:noFill/>
          <a:ln w="9525">
            <a:noFill/>
            <a:miter lim="800000"/>
            <a:headEnd/>
            <a:tailEnd/>
          </a:ln>
          <a:effectLst/>
        </p:spPr>
      </p:pic>
      <p:sp>
        <p:nvSpPr>
          <p:cNvPr id="8" name="Oval 7"/>
          <p:cNvSpPr/>
          <p:nvPr/>
        </p:nvSpPr>
        <p:spPr>
          <a:xfrm>
            <a:off x="304800" y="685800"/>
            <a:ext cx="3886200" cy="17526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err="1" smtClean="0">
                <a:latin typeface="Times New Roman" pitchFamily="18" charset="0"/>
                <a:cs typeface="Times New Roman" pitchFamily="18" charset="0"/>
              </a:rPr>
              <a:t>Người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mắc</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bệnh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tâm</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thần</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hoặc</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bệnh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khác</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không</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chịu</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trách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nhiệm</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hình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sự</a:t>
            </a:r>
            <a:endParaRPr lang="en-US" sz="2200" b="1" dirty="0">
              <a:latin typeface="Times New Roman" pitchFamily="18" charset="0"/>
              <a:cs typeface="Times New Roman" pitchFamily="18" charset="0"/>
            </a:endParaRPr>
          </a:p>
        </p:txBody>
      </p:sp>
      <p:sp>
        <p:nvSpPr>
          <p:cNvPr id="9" name="Oval 8"/>
          <p:cNvSpPr/>
          <p:nvPr/>
        </p:nvSpPr>
        <p:spPr>
          <a:xfrm>
            <a:off x="381000" y="5105400"/>
            <a:ext cx="3886200" cy="16002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err="1" smtClean="0">
                <a:latin typeface="Times New Roman" pitchFamily="18" charset="0"/>
                <a:cs typeface="Times New Roman" pitchFamily="18" charset="0"/>
              </a:rPr>
              <a:t>Người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từ</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đủ</a:t>
            </a:r>
            <a:r>
              <a:rPr lang="en-US" sz="2200" b="1" dirty="0" smtClean="0">
                <a:latin typeface="Times New Roman" pitchFamily="18" charset="0"/>
                <a:cs typeface="Times New Roman" pitchFamily="18" charset="0"/>
              </a:rPr>
              <a:t> 16 </a:t>
            </a:r>
            <a:r>
              <a:rPr lang="en-US" sz="2200" b="1" dirty="0" err="1" smtClean="0">
                <a:latin typeface="Times New Roman" pitchFamily="18" charset="0"/>
                <a:cs typeface="Times New Roman" pitchFamily="18" charset="0"/>
              </a:rPr>
              <a:t>tuổi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trở</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lên</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phải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chịu</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trách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nhiệm</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hình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sự</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về</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mọi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tội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phạm</a:t>
            </a:r>
            <a:endParaRPr lang="en-US" sz="2200" b="1" dirty="0">
              <a:latin typeface="Times New Roman" pitchFamily="18" charset="0"/>
              <a:cs typeface="Times New Roman" pitchFamily="18" charset="0"/>
            </a:endParaRPr>
          </a:p>
        </p:txBody>
      </p:sp>
      <p:sp>
        <p:nvSpPr>
          <p:cNvPr id="10" name="Oval 9"/>
          <p:cNvSpPr/>
          <p:nvPr/>
        </p:nvSpPr>
        <p:spPr>
          <a:xfrm>
            <a:off x="228600" y="2590800"/>
            <a:ext cx="4191000" cy="236220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smtClean="0">
                <a:latin typeface="Times New Roman" pitchFamily="18" charset="0"/>
                <a:cs typeface="Times New Roman" pitchFamily="18" charset="0"/>
              </a:rPr>
              <a:t>Người</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từ</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đủ</a:t>
            </a:r>
            <a:r>
              <a:rPr lang="en-GB" sz="2000" b="1" dirty="0" smtClean="0">
                <a:latin typeface="Times New Roman" pitchFamily="18" charset="0"/>
                <a:cs typeface="Times New Roman" pitchFamily="18" charset="0"/>
              </a:rPr>
              <a:t> 14 </a:t>
            </a:r>
            <a:r>
              <a:rPr lang="en-GB" sz="2000" b="1" dirty="0" err="1" smtClean="0">
                <a:latin typeface="Times New Roman" pitchFamily="18" charset="0"/>
                <a:cs typeface="Times New Roman" pitchFamily="18" charset="0"/>
              </a:rPr>
              <a:t>tuổi</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đến</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dưới</a:t>
            </a:r>
            <a:r>
              <a:rPr lang="en-GB" sz="2000" b="1" dirty="0" smtClean="0">
                <a:latin typeface="Times New Roman" pitchFamily="18" charset="0"/>
                <a:cs typeface="Times New Roman" pitchFamily="18" charset="0"/>
              </a:rPr>
              <a:t> 16 </a:t>
            </a:r>
            <a:r>
              <a:rPr lang="en-GB" sz="2000" b="1" dirty="0" err="1" smtClean="0">
                <a:latin typeface="Times New Roman" pitchFamily="18" charset="0"/>
                <a:cs typeface="Times New Roman" pitchFamily="18" charset="0"/>
              </a:rPr>
              <a:t>tuổi</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phải</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chịu</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trách</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nhiệm</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hình</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sự</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về</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tội</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phạm</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rất</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nghiêm</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trọng</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tội</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phạm</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đặc</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biệt</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nghiêm</a:t>
            </a:r>
            <a:r>
              <a:rPr lang="en-GB" sz="2000" b="1" dirty="0" smtClean="0">
                <a:latin typeface="Times New Roman" pitchFamily="18" charset="0"/>
                <a:cs typeface="Times New Roman" pitchFamily="18" charset="0"/>
              </a:rPr>
              <a:t> </a:t>
            </a:r>
            <a:r>
              <a:rPr lang="en-GB" sz="2000" b="1" dirty="0" err="1" smtClean="0">
                <a:latin typeface="Times New Roman" pitchFamily="18" charset="0"/>
                <a:cs typeface="Times New Roman" pitchFamily="18" charset="0"/>
              </a:rPr>
              <a:t>trọng</a:t>
            </a:r>
            <a:r>
              <a:rPr lang="en-GB" sz="2000" b="1" dirty="0" smtClean="0">
                <a:latin typeface="Times New Roman" pitchFamily="18" charset="0"/>
                <a:cs typeface="Times New Roman" pitchFamily="18" charset="0"/>
              </a:rPr>
              <a:t> </a:t>
            </a:r>
            <a:endParaRPr lang="en-US" sz="2000" b="1" dirty="0">
              <a:latin typeface="Times New Roman" pitchFamily="18" charset="0"/>
              <a:cs typeface="Times New Roman" pitchFamily="18" charset="0"/>
            </a:endParaRPr>
          </a:p>
        </p:txBody>
      </p:sp>
      <p:pic>
        <p:nvPicPr>
          <p:cNvPr id="11" name="Picture 6"/>
          <p:cNvPicPr>
            <a:picLocks noChangeAspect="1" noChangeArrowheads="1"/>
          </p:cNvPicPr>
          <p:nvPr/>
        </p:nvPicPr>
        <p:blipFill>
          <a:blip r:embed="rId4"/>
          <a:srcRect/>
          <a:stretch>
            <a:fillRect/>
          </a:stretch>
        </p:blipFill>
        <p:spPr bwMode="auto">
          <a:xfrm>
            <a:off x="5181600" y="4715299"/>
            <a:ext cx="3962401" cy="2142701"/>
          </a:xfrm>
          <a:prstGeom prst="rect">
            <a:avLst/>
          </a:prstGeom>
          <a:noFill/>
          <a:ln w="9525">
            <a:noFill/>
            <a:miter lim="800000"/>
            <a:headEnd/>
            <a:tailEnd/>
          </a:ln>
          <a:effectLst/>
        </p:spPr>
      </p:pic>
      <p:cxnSp>
        <p:nvCxnSpPr>
          <p:cNvPr id="12" name="Straight Arrow Connector 11"/>
          <p:cNvCxnSpPr>
            <a:stCxn id="10" idx="6"/>
            <a:endCxn id="6" idx="1"/>
          </p:cNvCxnSpPr>
          <p:nvPr/>
        </p:nvCxnSpPr>
        <p:spPr>
          <a:xfrm flipV="1">
            <a:off x="4419600" y="1533101"/>
            <a:ext cx="762000" cy="2238799"/>
          </a:xfrm>
          <a:prstGeom prst="straightConnector1">
            <a:avLst/>
          </a:prstGeom>
          <a:ln w="3810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9" idx="6"/>
            <a:endCxn id="7" idx="1"/>
          </p:cNvCxnSpPr>
          <p:nvPr/>
        </p:nvCxnSpPr>
        <p:spPr>
          <a:xfrm flipV="1">
            <a:off x="4267200" y="3619500"/>
            <a:ext cx="914400" cy="2286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381000" y="609600"/>
            <a:ext cx="381000" cy="304800"/>
          </a:xfrm>
          <a:prstGeom prst="ellipse">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latin typeface="Times New Roman" pitchFamily="18" charset="0"/>
                <a:cs typeface="Times New Roman" pitchFamily="18" charset="0"/>
              </a:rPr>
              <a:t>1</a:t>
            </a:r>
            <a:endParaRPr lang="en-US" sz="2200" b="1" dirty="0">
              <a:latin typeface="Times New Roman" pitchFamily="18" charset="0"/>
              <a:cs typeface="Times New Roman" pitchFamily="18" charset="0"/>
            </a:endParaRPr>
          </a:p>
        </p:txBody>
      </p:sp>
      <p:sp>
        <p:nvSpPr>
          <p:cNvPr id="15" name="Oval 14"/>
          <p:cNvSpPr/>
          <p:nvPr/>
        </p:nvSpPr>
        <p:spPr>
          <a:xfrm>
            <a:off x="457200" y="4876800"/>
            <a:ext cx="381000" cy="304800"/>
          </a:xfrm>
          <a:prstGeom prst="ellipse">
            <a:avLst/>
          </a:prstGeom>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latin typeface="Times New Roman" pitchFamily="18" charset="0"/>
                <a:cs typeface="Times New Roman" pitchFamily="18" charset="0"/>
              </a:rPr>
              <a:t>3</a:t>
            </a:r>
            <a:endParaRPr lang="en-US" sz="2200" b="1" dirty="0">
              <a:latin typeface="Times New Roman" pitchFamily="18" charset="0"/>
              <a:cs typeface="Times New Roman" pitchFamily="18" charset="0"/>
            </a:endParaRPr>
          </a:p>
        </p:txBody>
      </p:sp>
      <p:sp>
        <p:nvSpPr>
          <p:cNvPr id="16" name="Oval 15"/>
          <p:cNvSpPr/>
          <p:nvPr/>
        </p:nvSpPr>
        <p:spPr>
          <a:xfrm>
            <a:off x="381000" y="2438400"/>
            <a:ext cx="381000" cy="304800"/>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latin typeface="Times New Roman" pitchFamily="18" charset="0"/>
                <a:cs typeface="Times New Roman" pitchFamily="18" charset="0"/>
              </a:rPr>
              <a:t>2</a:t>
            </a:r>
            <a:endParaRPr lang="en-US" sz="2200" b="1" dirty="0">
              <a:latin typeface="Times New Roman" pitchFamily="18" charset="0"/>
              <a:cs typeface="Times New Roman" pitchFamily="18" charset="0"/>
            </a:endParaRPr>
          </a:p>
        </p:txBody>
      </p:sp>
      <p:sp>
        <p:nvSpPr>
          <p:cNvPr id="17" name="Right Arrow 16"/>
          <p:cNvSpPr/>
          <p:nvPr/>
        </p:nvSpPr>
        <p:spPr>
          <a:xfrm>
            <a:off x="4648200" y="1066800"/>
            <a:ext cx="533400" cy="533400"/>
          </a:xfrm>
          <a:prstGeom prst="rightArrow">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latin typeface="Times New Roman" pitchFamily="18" charset="0"/>
                <a:cs typeface="Times New Roman" pitchFamily="18" charset="0"/>
              </a:rPr>
              <a:t>a</a:t>
            </a:r>
            <a:endParaRPr lang="en-US" sz="2200" b="1" dirty="0">
              <a:latin typeface="Times New Roman" pitchFamily="18" charset="0"/>
              <a:cs typeface="Times New Roman" pitchFamily="18" charset="0"/>
            </a:endParaRPr>
          </a:p>
        </p:txBody>
      </p:sp>
      <p:sp>
        <p:nvSpPr>
          <p:cNvPr id="18" name="Right Arrow 17"/>
          <p:cNvSpPr/>
          <p:nvPr/>
        </p:nvSpPr>
        <p:spPr>
          <a:xfrm>
            <a:off x="4648200" y="5715000"/>
            <a:ext cx="533400" cy="533400"/>
          </a:xfrm>
          <a:prstGeom prst="rightArrow">
            <a:avLst/>
          </a:prstGeom>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latin typeface="Times New Roman" pitchFamily="18" charset="0"/>
                <a:cs typeface="Times New Roman" pitchFamily="18" charset="0"/>
              </a:rPr>
              <a:t>c</a:t>
            </a:r>
            <a:endParaRPr lang="en-US" sz="2200" b="1" dirty="0">
              <a:latin typeface="Times New Roman" pitchFamily="18" charset="0"/>
              <a:cs typeface="Times New Roman" pitchFamily="18" charset="0"/>
            </a:endParaRPr>
          </a:p>
        </p:txBody>
      </p:sp>
      <p:sp>
        <p:nvSpPr>
          <p:cNvPr id="19" name="Right Arrow 18"/>
          <p:cNvSpPr/>
          <p:nvPr/>
        </p:nvSpPr>
        <p:spPr>
          <a:xfrm>
            <a:off x="4648200" y="2971800"/>
            <a:ext cx="533400" cy="533400"/>
          </a:xfrm>
          <a:prstGeom prst="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latin typeface="Times New Roman" pitchFamily="18" charset="0"/>
                <a:cs typeface="Times New Roman" pitchFamily="18" charset="0"/>
              </a:rPr>
              <a:t>b</a:t>
            </a:r>
            <a:endParaRPr lang="en-US" sz="2200" b="1" dirty="0">
              <a:latin typeface="Times New Roman" pitchFamily="18" charset="0"/>
              <a:cs typeface="Times New Roman" pitchFamily="18" charset="0"/>
            </a:endParaRPr>
          </a:p>
        </p:txBody>
      </p:sp>
      <p:cxnSp>
        <p:nvCxnSpPr>
          <p:cNvPr id="21" name="Straight Arrow Connector 20"/>
          <p:cNvCxnSpPr>
            <a:stCxn id="8" idx="6"/>
            <a:endCxn id="11" idx="1"/>
          </p:cNvCxnSpPr>
          <p:nvPr/>
        </p:nvCxnSpPr>
        <p:spPr>
          <a:xfrm>
            <a:off x="4191000" y="1562100"/>
            <a:ext cx="990600" cy="4224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537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diamond(in)">
                                      <p:cBhvr>
                                        <p:cTn id="10" dur="2000"/>
                                        <p:tgtEl>
                                          <p:spTgt spid="14"/>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diamond(in)">
                                      <p:cBhvr>
                                        <p:cTn id="13" dur="2000"/>
                                        <p:tgtEl>
                                          <p:spTgt spid="10"/>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diamond(in)">
                                      <p:cBhvr>
                                        <p:cTn id="16" dur="2000"/>
                                        <p:tgtEl>
                                          <p:spTgt spid="16"/>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2000"/>
                                        <p:tgtEl>
                                          <p:spTgt spid="9"/>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amond(in)">
                                      <p:cBhvr>
                                        <p:cTn id="22" dur="2000"/>
                                        <p:tgtEl>
                                          <p:spTgt spid="15"/>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diamond(in)">
                                      <p:cBhvr>
                                        <p:cTn id="25" dur="2000"/>
                                        <p:tgtEl>
                                          <p:spTgt spid="17"/>
                                        </p:tgtEl>
                                      </p:cBhvr>
                                    </p:animEffect>
                                  </p:childTnLst>
                                </p:cTn>
                              </p:par>
                              <p:par>
                                <p:cTn id="26" presetID="8"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in)">
                                      <p:cBhvr>
                                        <p:cTn id="28" dur="2000"/>
                                        <p:tgtEl>
                                          <p:spTgt spid="6"/>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diamond(in)">
                                      <p:cBhvr>
                                        <p:cTn id="31" dur="2000"/>
                                        <p:tgtEl>
                                          <p:spTgt spid="19"/>
                                        </p:tgtEl>
                                      </p:cBhvr>
                                    </p:animEffect>
                                  </p:childTnLst>
                                </p:cTn>
                              </p:par>
                              <p:par>
                                <p:cTn id="32" presetID="8" presetClass="entr" presetSubtype="1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diamond(in)">
                                      <p:cBhvr>
                                        <p:cTn id="34" dur="2000"/>
                                        <p:tgtEl>
                                          <p:spTgt spid="7"/>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diamond(in)">
                                      <p:cBhvr>
                                        <p:cTn id="37" dur="2000"/>
                                        <p:tgtEl>
                                          <p:spTgt spid="18"/>
                                        </p:tgtEl>
                                      </p:cBhvr>
                                    </p:animEffect>
                                  </p:childTnLst>
                                </p:cTn>
                              </p:par>
                              <p:par>
                                <p:cTn id="38" presetID="8"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diamond(in)">
                                      <p:cBhvr>
                                        <p:cTn id="4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animBg="1"/>
      <p:bldP spid="15" grpId="0" animBg="1"/>
      <p:bldP spid="16" grpId="0" animBg="1"/>
      <p:bldP spid="17" grpId="0" animBg="1"/>
      <p:bldP spid="18" grpId="0"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pic>
        <p:nvPicPr>
          <p:cNvPr id="49154" name="Picture 2"/>
          <p:cNvPicPr>
            <a:picLocks noChangeAspect="1" noChangeArrowheads="1"/>
          </p:cNvPicPr>
          <p:nvPr/>
        </p:nvPicPr>
        <p:blipFill>
          <a:blip r:embed="rId2"/>
          <a:srcRect/>
          <a:stretch>
            <a:fillRect/>
          </a:stretch>
        </p:blipFill>
        <p:spPr bwMode="auto">
          <a:xfrm>
            <a:off x="0" y="5029200"/>
            <a:ext cx="3962400" cy="1704975"/>
          </a:xfrm>
          <a:prstGeom prst="rect">
            <a:avLst/>
          </a:prstGeom>
          <a:noFill/>
          <a:ln w="9525">
            <a:noFill/>
            <a:miter lim="800000"/>
            <a:headEnd/>
            <a:tailEnd/>
          </a:ln>
          <a:effectLst/>
        </p:spPr>
      </p:pic>
      <p:sp>
        <p:nvSpPr>
          <p:cNvPr id="6" name="TextBox 5"/>
          <p:cNvSpPr txBox="1"/>
          <p:nvPr/>
        </p:nvSpPr>
        <p:spPr>
          <a:xfrm>
            <a:off x="0" y="838200"/>
            <a:ext cx="9144000" cy="492443"/>
          </a:xfrm>
          <a:prstGeom prst="rect">
            <a:avLst/>
          </a:prstGeom>
          <a:noFill/>
        </p:spPr>
        <p:txBody>
          <a:bodyPr wrap="square" rtlCol="0">
            <a:spAutoFit/>
          </a:bodyPr>
          <a:lstStyle/>
          <a:p>
            <a:r>
              <a:rPr lang="en-US" sz="2600" b="1" dirty="0" smtClean="0">
                <a:solidFill>
                  <a:srgbClr val="FF0000"/>
                </a:solidFill>
                <a:latin typeface="Times New Roman" pitchFamily="18" charset="0"/>
                <a:cs typeface="Times New Roman" pitchFamily="18" charset="0"/>
              </a:rPr>
              <a:t>*** 1 </a:t>
            </a:r>
            <a:r>
              <a:rPr lang="en-US" sz="2600" b="1" dirty="0" err="1" smtClean="0">
                <a:solidFill>
                  <a:srgbClr val="FF0000"/>
                </a:solidFill>
                <a:latin typeface="Times New Roman" pitchFamily="18" charset="0"/>
                <a:cs typeface="Times New Roman" pitchFamily="18" charset="0"/>
              </a:rPr>
              <a:t>số</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hình</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ảnh</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phải</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chịu</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hình</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phạt</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của</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nhà</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nước</a:t>
            </a:r>
            <a:r>
              <a:rPr lang="en-US" sz="2600" b="1" dirty="0" smtClean="0">
                <a:solidFill>
                  <a:srgbClr val="FF0000"/>
                </a:solidFill>
                <a:latin typeface="Times New Roman" pitchFamily="18" charset="0"/>
                <a:cs typeface="Times New Roman" pitchFamily="18" charset="0"/>
              </a:rPr>
              <a:t>.</a:t>
            </a:r>
            <a:endParaRPr lang="en-US" sz="2600" b="1" dirty="0">
              <a:solidFill>
                <a:srgbClr val="FF0000"/>
              </a:solidFill>
              <a:latin typeface="Times New Roman" pitchFamily="18" charset="0"/>
              <a:cs typeface="Times New Roman" pitchFamily="18" charset="0"/>
            </a:endParaRPr>
          </a:p>
        </p:txBody>
      </p:sp>
      <p:pic>
        <p:nvPicPr>
          <p:cNvPr id="7" name="Picture 1"/>
          <p:cNvPicPr>
            <a:picLocks noChangeAspect="1" noChangeArrowheads="1"/>
          </p:cNvPicPr>
          <p:nvPr/>
        </p:nvPicPr>
        <p:blipFill>
          <a:blip r:embed="rId3"/>
          <a:srcRect/>
          <a:stretch>
            <a:fillRect/>
          </a:stretch>
        </p:blipFill>
        <p:spPr bwMode="auto">
          <a:xfrm>
            <a:off x="0" y="1"/>
            <a:ext cx="9144000" cy="838200"/>
          </a:xfrm>
          <a:prstGeom prst="rect">
            <a:avLst/>
          </a:prstGeom>
          <a:noFill/>
          <a:ln w="9525">
            <a:noFill/>
            <a:miter lim="800000"/>
            <a:headEnd/>
            <a:tailEnd/>
          </a:ln>
        </p:spPr>
      </p:pic>
      <p:pic>
        <p:nvPicPr>
          <p:cNvPr id="49155" name="Picture 3" descr="C:\Users\dung\Desktop\1_225126.jpg"/>
          <p:cNvPicPr>
            <a:picLocks noChangeAspect="1" noChangeArrowheads="1"/>
          </p:cNvPicPr>
          <p:nvPr/>
        </p:nvPicPr>
        <p:blipFill>
          <a:blip r:embed="rId4"/>
          <a:srcRect/>
          <a:stretch>
            <a:fillRect/>
          </a:stretch>
        </p:blipFill>
        <p:spPr bwMode="auto">
          <a:xfrm>
            <a:off x="0" y="1447800"/>
            <a:ext cx="3962400" cy="1600200"/>
          </a:xfrm>
          <a:prstGeom prst="rect">
            <a:avLst/>
          </a:prstGeom>
          <a:noFill/>
        </p:spPr>
      </p:pic>
      <p:pic>
        <p:nvPicPr>
          <p:cNvPr id="49156" name="Picture 4" descr="C:\Users\dung\Desktop\công việc trước tết\Thao giảng cấp trường năm 2017 - 2018\Hinh\Vi-sao-ong-dinh-La-Thang-phai-bi-cong-tay-dua-den-toa-xet-xu-dinh-la-thang-2-1515427950-width500height365.jpg"/>
          <p:cNvPicPr>
            <a:picLocks noChangeAspect="1" noChangeArrowheads="1"/>
          </p:cNvPicPr>
          <p:nvPr/>
        </p:nvPicPr>
        <p:blipFill>
          <a:blip r:embed="rId5"/>
          <a:srcRect/>
          <a:stretch>
            <a:fillRect/>
          </a:stretch>
        </p:blipFill>
        <p:spPr bwMode="auto">
          <a:xfrm>
            <a:off x="0" y="3124200"/>
            <a:ext cx="3962400" cy="1828800"/>
          </a:xfrm>
          <a:prstGeom prst="rect">
            <a:avLst/>
          </a:prstGeom>
          <a:noFill/>
        </p:spPr>
      </p:pic>
      <p:sp>
        <p:nvSpPr>
          <p:cNvPr id="10" name="Rounded Rectangle 9"/>
          <p:cNvSpPr/>
          <p:nvPr/>
        </p:nvSpPr>
        <p:spPr>
          <a:xfrm>
            <a:off x="4495800" y="1371600"/>
            <a:ext cx="4495800" cy="1447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latin typeface="Times New Roman" pitchFamily="18" charset="0"/>
                <a:cs typeface="Times New Roman" pitchFamily="18" charset="0"/>
              </a:rPr>
              <a:t>Tòa</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tuyên</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án</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Nguyễn</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Hải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Dương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Tử</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hình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vì</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thảm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sát</a:t>
            </a:r>
            <a:r>
              <a:rPr lang="en-US" sz="2600" b="1" dirty="0" smtClean="0">
                <a:latin typeface="Times New Roman" pitchFamily="18" charset="0"/>
                <a:cs typeface="Times New Roman" pitchFamily="18" charset="0"/>
              </a:rPr>
              <a:t> 6 </a:t>
            </a:r>
            <a:r>
              <a:rPr lang="en-US" sz="2600" b="1" dirty="0" err="1" smtClean="0">
                <a:latin typeface="Times New Roman" pitchFamily="18" charset="0"/>
                <a:cs typeface="Times New Roman" pitchFamily="18" charset="0"/>
              </a:rPr>
              <a:t>mạng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người</a:t>
            </a:r>
            <a:r>
              <a:rPr lang="en-US" sz="2600" b="1" dirty="0" smtClean="0">
                <a:latin typeface="Times New Roman" pitchFamily="18" charset="0"/>
                <a:cs typeface="Times New Roman" pitchFamily="18" charset="0"/>
              </a:rPr>
              <a:t> ở </a:t>
            </a:r>
            <a:r>
              <a:rPr lang="en-US" sz="2600" b="1" dirty="0" err="1" smtClean="0">
                <a:latin typeface="Times New Roman" pitchFamily="18" charset="0"/>
                <a:cs typeface="Times New Roman" pitchFamily="18" charset="0"/>
              </a:rPr>
              <a:t>Bình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Phước</a:t>
            </a:r>
            <a:endParaRPr lang="en-US" sz="2600" b="1" dirty="0">
              <a:latin typeface="Times New Roman" pitchFamily="18" charset="0"/>
              <a:cs typeface="Times New Roman" pitchFamily="18" charset="0"/>
            </a:endParaRPr>
          </a:p>
        </p:txBody>
      </p:sp>
      <p:sp>
        <p:nvSpPr>
          <p:cNvPr id="11" name="Rounded Rectangle 10"/>
          <p:cNvSpPr/>
          <p:nvPr/>
        </p:nvSpPr>
        <p:spPr>
          <a:xfrm>
            <a:off x="4495800" y="3276600"/>
            <a:ext cx="4495800" cy="1447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solidFill>
                  <a:srgbClr val="FF0000"/>
                </a:solidFill>
                <a:latin typeface="Times New Roman" pitchFamily="18" charset="0"/>
                <a:cs typeface="Times New Roman" pitchFamily="18" charset="0"/>
              </a:rPr>
              <a:t>Tòa</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tuyên</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án</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Ông</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Đinh</a:t>
            </a:r>
            <a:r>
              <a:rPr lang="en-US" sz="2600" b="1" dirty="0" smtClean="0">
                <a:solidFill>
                  <a:srgbClr val="FF0000"/>
                </a:solidFill>
                <a:latin typeface="Times New Roman" pitchFamily="18" charset="0"/>
                <a:cs typeface="Times New Roman" pitchFamily="18" charset="0"/>
              </a:rPr>
              <a:t> La </a:t>
            </a:r>
            <a:r>
              <a:rPr lang="en-US" sz="2600" b="1" dirty="0" err="1" smtClean="0">
                <a:solidFill>
                  <a:srgbClr val="FF0000"/>
                </a:solidFill>
                <a:latin typeface="Times New Roman" pitchFamily="18" charset="0"/>
                <a:cs typeface="Times New Roman" pitchFamily="18" charset="0"/>
              </a:rPr>
              <a:t>Thăng</a:t>
            </a:r>
            <a:r>
              <a:rPr lang="en-US" sz="2600" b="1" dirty="0" smtClean="0">
                <a:solidFill>
                  <a:srgbClr val="FF0000"/>
                </a:solidFill>
                <a:latin typeface="Times New Roman" pitchFamily="18" charset="0"/>
                <a:cs typeface="Times New Roman" pitchFamily="18" charset="0"/>
              </a:rPr>
              <a:t> 30 </a:t>
            </a:r>
            <a:r>
              <a:rPr lang="en-US" sz="2600" b="1" dirty="0" err="1" smtClean="0">
                <a:solidFill>
                  <a:srgbClr val="FF0000"/>
                </a:solidFill>
                <a:latin typeface="Times New Roman" pitchFamily="18" charset="0"/>
                <a:cs typeface="Times New Roman" pitchFamily="18" charset="0"/>
              </a:rPr>
              <a:t>năm</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tù</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vì</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tội</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cố</a:t>
            </a:r>
            <a:r>
              <a:rPr lang="en-US" sz="2600" b="1" dirty="0" smtClean="0">
                <a:solidFill>
                  <a:srgbClr val="FF0000"/>
                </a:solidFill>
                <a:latin typeface="Times New Roman" pitchFamily="18" charset="0"/>
                <a:cs typeface="Times New Roman" pitchFamily="18" charset="0"/>
              </a:rPr>
              <a:t> ý </a:t>
            </a:r>
            <a:r>
              <a:rPr lang="en-US" sz="2600" b="1" dirty="0" err="1" smtClean="0">
                <a:solidFill>
                  <a:srgbClr val="FF0000"/>
                </a:solidFill>
                <a:latin typeface="Times New Roman" pitchFamily="18" charset="0"/>
                <a:cs typeface="Times New Roman" pitchFamily="18" charset="0"/>
              </a:rPr>
              <a:t>làm</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trái</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quy</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định</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nhà</a:t>
            </a:r>
            <a:r>
              <a:rPr lang="en-US" sz="2600" b="1" dirty="0" smtClean="0">
                <a:solidFill>
                  <a:srgbClr val="FF0000"/>
                </a:solidFill>
                <a:latin typeface="Times New Roman" pitchFamily="18" charset="0"/>
                <a:cs typeface="Times New Roman" pitchFamily="18" charset="0"/>
              </a:rPr>
              <a:t> </a:t>
            </a:r>
            <a:r>
              <a:rPr lang="en-US" sz="2600" b="1" dirty="0" err="1" smtClean="0">
                <a:solidFill>
                  <a:srgbClr val="FF0000"/>
                </a:solidFill>
                <a:latin typeface="Times New Roman" pitchFamily="18" charset="0"/>
                <a:cs typeface="Times New Roman" pitchFamily="18" charset="0"/>
              </a:rPr>
              <a:t>nước</a:t>
            </a:r>
            <a:r>
              <a:rPr lang="en-US" sz="2600" b="1" dirty="0" smtClean="0">
                <a:solidFill>
                  <a:srgbClr val="FF0000"/>
                </a:solidFill>
                <a:latin typeface="Times New Roman" pitchFamily="18" charset="0"/>
                <a:cs typeface="Times New Roman" pitchFamily="18" charset="0"/>
              </a:rPr>
              <a:t>…</a:t>
            </a:r>
            <a:endParaRPr lang="en-US" sz="2600" b="1" dirty="0">
              <a:solidFill>
                <a:srgbClr val="FF0000"/>
              </a:solidFill>
              <a:latin typeface="Times New Roman" pitchFamily="18" charset="0"/>
              <a:cs typeface="Times New Roman" pitchFamily="18" charset="0"/>
            </a:endParaRPr>
          </a:p>
        </p:txBody>
      </p:sp>
      <p:sp>
        <p:nvSpPr>
          <p:cNvPr id="12" name="Rounded Rectangle 11"/>
          <p:cNvSpPr/>
          <p:nvPr/>
        </p:nvSpPr>
        <p:spPr>
          <a:xfrm>
            <a:off x="4495800" y="5257800"/>
            <a:ext cx="4495800" cy="1447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solidFill>
                  <a:schemeClr val="bg1"/>
                </a:solidFill>
                <a:latin typeface="Times New Roman" pitchFamily="18" charset="0"/>
                <a:cs typeface="Times New Roman" pitchFamily="18" charset="0"/>
              </a:rPr>
              <a:t>Tòa</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tuyên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án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Lê</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Văn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Luyện</a:t>
            </a:r>
            <a:r>
              <a:rPr lang="en-US" sz="2600" b="1" dirty="0" smtClean="0">
                <a:solidFill>
                  <a:schemeClr val="bg1"/>
                </a:solidFill>
                <a:latin typeface="Times New Roman" pitchFamily="18" charset="0"/>
                <a:cs typeface="Times New Roman" pitchFamily="18" charset="0"/>
              </a:rPr>
              <a:t> 18 </a:t>
            </a:r>
            <a:r>
              <a:rPr lang="en-US" sz="2600" b="1" dirty="0" err="1" smtClean="0">
                <a:solidFill>
                  <a:schemeClr val="bg1"/>
                </a:solidFill>
                <a:latin typeface="Times New Roman" pitchFamily="18" charset="0"/>
                <a:cs typeface="Times New Roman" pitchFamily="18" charset="0"/>
              </a:rPr>
              <a:t>năm</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tù</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vì</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thảm</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sát</a:t>
            </a:r>
            <a:r>
              <a:rPr lang="en-US" sz="2600" b="1" dirty="0" smtClean="0">
                <a:solidFill>
                  <a:schemeClr val="bg1"/>
                </a:solidFill>
                <a:latin typeface="Times New Roman" pitchFamily="18" charset="0"/>
                <a:cs typeface="Times New Roman" pitchFamily="18" charset="0"/>
              </a:rPr>
              <a:t> 3 </a:t>
            </a:r>
            <a:r>
              <a:rPr lang="en-US" sz="2600" b="1" dirty="0" err="1" smtClean="0">
                <a:solidFill>
                  <a:schemeClr val="bg1"/>
                </a:solidFill>
                <a:latin typeface="Times New Roman" pitchFamily="18" charset="0"/>
                <a:cs typeface="Times New Roman" pitchFamily="18" charset="0"/>
              </a:rPr>
              <a:t>mạng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người</a:t>
            </a:r>
            <a:endParaRPr lang="en-US" sz="2600" b="1" dirty="0">
              <a:solidFill>
                <a:schemeClr val="bg1"/>
              </a:solidFill>
              <a:latin typeface="Times New Roman" pitchFamily="18" charset="0"/>
              <a:cs typeface="Times New Roman" pitchFamily="18" charset="0"/>
            </a:endParaRPr>
          </a:p>
        </p:txBody>
      </p:sp>
      <p:cxnSp>
        <p:nvCxnSpPr>
          <p:cNvPr id="14" name="Straight Arrow Connector 13"/>
          <p:cNvCxnSpPr>
            <a:stCxn id="49155" idx="3"/>
            <a:endCxn id="10" idx="1"/>
          </p:cNvCxnSpPr>
          <p:nvPr/>
        </p:nvCxnSpPr>
        <p:spPr>
          <a:xfrm flipV="1">
            <a:off x="3962400" y="2095500"/>
            <a:ext cx="533400" cy="152400"/>
          </a:xfrm>
          <a:prstGeom prst="straightConnector1">
            <a:avLst/>
          </a:prstGeom>
          <a:ln w="38100">
            <a:solidFill>
              <a:srgbClr val="1C0DE3"/>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49156" idx="3"/>
            <a:endCxn id="11" idx="1"/>
          </p:cNvCxnSpPr>
          <p:nvPr/>
        </p:nvCxnSpPr>
        <p:spPr>
          <a:xfrm flipV="1">
            <a:off x="3962400" y="4000500"/>
            <a:ext cx="533400" cy="38100"/>
          </a:xfrm>
          <a:prstGeom prst="straightConnector1">
            <a:avLst/>
          </a:prstGeom>
          <a:ln w="38100">
            <a:solidFill>
              <a:srgbClr val="FF00FF"/>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49154" idx="3"/>
            <a:endCxn id="12" idx="1"/>
          </p:cNvCxnSpPr>
          <p:nvPr/>
        </p:nvCxnSpPr>
        <p:spPr>
          <a:xfrm>
            <a:off x="3962400" y="5881688"/>
            <a:ext cx="533400" cy="10001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diamond(in)">
                                      <p:cBhvr>
                                        <p:cTn id="7" dur="2000"/>
                                        <p:tgtEl>
                                          <p:spTgt spid="49155"/>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2000"/>
                                        <p:tgtEl>
                                          <p:spTgt spid="10"/>
                                        </p:tgtEl>
                                      </p:cBhvr>
                                    </p:animEffect>
                                  </p:childTnLst>
                                </p:cTn>
                              </p:par>
                              <p:par>
                                <p:cTn id="11" presetID="8" presetClass="entr" presetSubtype="16"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diamond(in)">
                                      <p:cBhvr>
                                        <p:cTn id="13" dur="2000"/>
                                        <p:tgtEl>
                                          <p:spTgt spid="14"/>
                                        </p:tgtEl>
                                      </p:cBhvr>
                                    </p:animEffect>
                                  </p:childTnLst>
                                </p:cTn>
                              </p:par>
                              <p:par>
                                <p:cTn id="14" presetID="8" presetClass="entr" presetSubtype="16" fill="hold" nodeType="withEffect">
                                  <p:stCondLst>
                                    <p:cond delay="0"/>
                                  </p:stCondLst>
                                  <p:childTnLst>
                                    <p:set>
                                      <p:cBhvr>
                                        <p:cTn id="15" dur="1" fill="hold">
                                          <p:stCondLst>
                                            <p:cond delay="0"/>
                                          </p:stCondLst>
                                        </p:cTn>
                                        <p:tgtEl>
                                          <p:spTgt spid="49156"/>
                                        </p:tgtEl>
                                        <p:attrNameLst>
                                          <p:attrName>style.visibility</p:attrName>
                                        </p:attrNameLst>
                                      </p:cBhvr>
                                      <p:to>
                                        <p:strVal val="visible"/>
                                      </p:to>
                                    </p:set>
                                    <p:animEffect transition="in" filter="diamond(in)">
                                      <p:cBhvr>
                                        <p:cTn id="16" dur="2000"/>
                                        <p:tgtEl>
                                          <p:spTgt spid="49156"/>
                                        </p:tgtEl>
                                      </p:cBhvr>
                                    </p:animEffect>
                                  </p:childTnLst>
                                </p:cTn>
                              </p:par>
                              <p:par>
                                <p:cTn id="17" presetID="8" presetClass="entr" presetSubtype="16"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amond(in)">
                                      <p:cBhvr>
                                        <p:cTn id="19" dur="2000"/>
                                        <p:tgtEl>
                                          <p:spTgt spid="16"/>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amond(in)">
                                      <p:cBhvr>
                                        <p:cTn id="22" dur="2000"/>
                                        <p:tgtEl>
                                          <p:spTgt spid="11"/>
                                        </p:tgtEl>
                                      </p:cBhvr>
                                    </p:animEffect>
                                  </p:childTnLst>
                                </p:cTn>
                              </p:par>
                              <p:par>
                                <p:cTn id="23" presetID="8" presetClass="entr" presetSubtype="16" fill="hold" nodeType="withEffect">
                                  <p:stCondLst>
                                    <p:cond delay="0"/>
                                  </p:stCondLst>
                                  <p:childTnLst>
                                    <p:set>
                                      <p:cBhvr>
                                        <p:cTn id="24" dur="1" fill="hold">
                                          <p:stCondLst>
                                            <p:cond delay="0"/>
                                          </p:stCondLst>
                                        </p:cTn>
                                        <p:tgtEl>
                                          <p:spTgt spid="49154"/>
                                        </p:tgtEl>
                                        <p:attrNameLst>
                                          <p:attrName>style.visibility</p:attrName>
                                        </p:attrNameLst>
                                      </p:cBhvr>
                                      <p:to>
                                        <p:strVal val="visible"/>
                                      </p:to>
                                    </p:set>
                                    <p:animEffect transition="in" filter="diamond(in)">
                                      <p:cBhvr>
                                        <p:cTn id="25" dur="2000"/>
                                        <p:tgtEl>
                                          <p:spTgt spid="49154"/>
                                        </p:tgtEl>
                                      </p:cBhvr>
                                    </p:animEffect>
                                  </p:childTnLst>
                                </p:cTn>
                              </p:par>
                              <p:par>
                                <p:cTn id="26" presetID="8" presetClass="entr" presetSubtype="16"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amond(in)">
                                      <p:cBhvr>
                                        <p:cTn id="28" dur="2000"/>
                                        <p:tgtEl>
                                          <p:spTgt spid="18"/>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amond(in)">
                                      <p:cBhvr>
                                        <p:cTn id="31"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10799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200" b="1" dirty="0" err="1" smtClean="0">
                <a:solidFill>
                  <a:schemeClr val="tx1"/>
                </a:solidFill>
                <a:latin typeface="Times New Roman" pitchFamily="18" charset="0"/>
                <a:cs typeface="Times New Roman" pitchFamily="18" charset="0"/>
              </a:rPr>
              <a:t>Anh</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chị</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hãy</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phân</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biệt</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đâu</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là</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hình</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ảnh</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tội</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phạm</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nguy</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hiểm</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cho</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xã</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hội</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trái</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pháp</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luật</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hình</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sự</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lỗi</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cố</a:t>
            </a:r>
            <a:r>
              <a:rPr lang="en-US" sz="2200" b="1" dirty="0" smtClean="0">
                <a:solidFill>
                  <a:schemeClr val="tx1"/>
                </a:solidFill>
                <a:latin typeface="Times New Roman" pitchFamily="18" charset="0"/>
                <a:cs typeface="Times New Roman" pitchFamily="18" charset="0"/>
              </a:rPr>
              <a:t> ý </a:t>
            </a:r>
            <a:r>
              <a:rPr lang="en-US" sz="2200" b="1" dirty="0" err="1" smtClean="0">
                <a:solidFill>
                  <a:schemeClr val="tx1"/>
                </a:solidFill>
                <a:latin typeface="Times New Roman" pitchFamily="18" charset="0"/>
                <a:cs typeface="Times New Roman" pitchFamily="18" charset="0"/>
              </a:rPr>
              <a:t>trực</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tiếp</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gián</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tiếp</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không</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có</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năng</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lực</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trách</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nhiệm</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hình</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sự</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Xin</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mời</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quý</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anh</a:t>
            </a:r>
            <a:r>
              <a:rPr lang="en-US" sz="2200" b="1" dirty="0" smtClean="0">
                <a:solidFill>
                  <a:schemeClr val="tx1"/>
                </a:solidFill>
                <a:latin typeface="Times New Roman" pitchFamily="18" charset="0"/>
                <a:cs typeface="Times New Roman" pitchFamily="18" charset="0"/>
              </a:rPr>
              <a:t>/</a:t>
            </a:r>
            <a:r>
              <a:rPr lang="en-US" sz="2200" b="1" dirty="0" err="1" smtClean="0">
                <a:solidFill>
                  <a:schemeClr val="tx1"/>
                </a:solidFill>
                <a:latin typeface="Times New Roman" pitchFamily="18" charset="0"/>
                <a:cs typeface="Times New Roman" pitchFamily="18" charset="0"/>
              </a:rPr>
              <a:t>chị</a:t>
            </a:r>
            <a:r>
              <a:rPr lang="en-US" sz="2200" b="1" dirty="0" smtClean="0">
                <a:solidFill>
                  <a:schemeClr val="tx1"/>
                </a:solidFill>
                <a:latin typeface="Times New Roman" pitchFamily="18" charset="0"/>
                <a:cs typeface="Times New Roman" pitchFamily="18" charset="0"/>
              </a:rPr>
              <a:t> </a:t>
            </a:r>
            <a:r>
              <a:rPr lang="en-US" sz="2200" b="1" dirty="0" err="1" smtClean="0">
                <a:solidFill>
                  <a:schemeClr val="tx1"/>
                </a:solidFill>
                <a:latin typeface="Times New Roman" pitchFamily="18" charset="0"/>
                <a:cs typeface="Times New Roman" pitchFamily="18" charset="0"/>
              </a:rPr>
              <a:t>chọn</a:t>
            </a:r>
            <a:r>
              <a:rPr lang="en-US" sz="2200" b="1" dirty="0" smtClean="0">
                <a:solidFill>
                  <a:schemeClr val="tx1"/>
                </a:solidFill>
                <a:latin typeface="Times New Roman" pitchFamily="18" charset="0"/>
                <a:cs typeface="Times New Roman" pitchFamily="18" charset="0"/>
              </a:rPr>
              <a:t> 1 </a:t>
            </a:r>
            <a:r>
              <a:rPr lang="en-US" sz="2200" b="1" dirty="0" err="1" smtClean="0">
                <a:solidFill>
                  <a:schemeClr val="tx1"/>
                </a:solidFill>
                <a:latin typeface="Times New Roman" pitchFamily="18" charset="0"/>
                <a:cs typeface="Times New Roman" pitchFamily="18" charset="0"/>
              </a:rPr>
              <a:t>trong</a:t>
            </a:r>
            <a:r>
              <a:rPr lang="en-US" sz="2200" b="1" dirty="0" smtClean="0">
                <a:solidFill>
                  <a:schemeClr val="tx1"/>
                </a:solidFill>
                <a:latin typeface="Times New Roman" pitchFamily="18" charset="0"/>
                <a:cs typeface="Times New Roman" pitchFamily="18" charset="0"/>
              </a:rPr>
              <a:t> 6 </a:t>
            </a:r>
            <a:r>
              <a:rPr lang="en-US" sz="2200" b="1" dirty="0" err="1" smtClean="0">
                <a:solidFill>
                  <a:schemeClr val="tx1"/>
                </a:solidFill>
                <a:latin typeface="Times New Roman" pitchFamily="18" charset="0"/>
                <a:cs typeface="Times New Roman" pitchFamily="18" charset="0"/>
              </a:rPr>
              <a:t>hình</a:t>
            </a:r>
            <a:r>
              <a:rPr lang="en-US" sz="2200" b="1" dirty="0" smtClean="0">
                <a:solidFill>
                  <a:schemeClr val="tx1"/>
                </a:solidFill>
                <a:latin typeface="Times New Roman" pitchFamily="18" charset="0"/>
                <a:cs typeface="Times New Roman" pitchFamily="18" charset="0"/>
              </a:rPr>
              <a:t>. </a:t>
            </a:r>
            <a:endParaRPr lang="en-US" sz="2200" b="1" dirty="0">
              <a:solidFill>
                <a:schemeClr val="tx1"/>
              </a:solidFill>
              <a:latin typeface="Times New Roman" pitchFamily="18" charset="0"/>
              <a:cs typeface="Times New Roman" pitchFamily="18" charset="0"/>
            </a:endParaRPr>
          </a:p>
        </p:txBody>
      </p:sp>
      <p:sp>
        <p:nvSpPr>
          <p:cNvPr id="5" name="Rectangle 4"/>
          <p:cNvSpPr/>
          <p:nvPr/>
        </p:nvSpPr>
        <p:spPr>
          <a:xfrm>
            <a:off x="0" y="1143000"/>
            <a:ext cx="91440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Heart 19"/>
          <p:cNvSpPr/>
          <p:nvPr/>
        </p:nvSpPr>
        <p:spPr>
          <a:xfrm>
            <a:off x="1143000" y="3505200"/>
            <a:ext cx="533400" cy="304800"/>
          </a:xfrm>
          <a:prstGeom prst="hear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1</a:t>
            </a:r>
            <a:endParaRPr lang="en-US" b="1" dirty="0">
              <a:latin typeface="Times New Roman" pitchFamily="18" charset="0"/>
              <a:cs typeface="Times New Roman" pitchFamily="18" charset="0"/>
            </a:endParaRPr>
          </a:p>
        </p:txBody>
      </p:sp>
      <p:sp>
        <p:nvSpPr>
          <p:cNvPr id="28" name="Heart 27"/>
          <p:cNvSpPr/>
          <p:nvPr/>
        </p:nvSpPr>
        <p:spPr>
          <a:xfrm>
            <a:off x="4343400" y="3505200"/>
            <a:ext cx="533400" cy="304800"/>
          </a:xfrm>
          <a:prstGeom prst="hea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2</a:t>
            </a:r>
            <a:endParaRPr lang="en-US" b="1" dirty="0">
              <a:latin typeface="Times New Roman" pitchFamily="18" charset="0"/>
              <a:cs typeface="Times New Roman" pitchFamily="18" charset="0"/>
            </a:endParaRPr>
          </a:p>
        </p:txBody>
      </p:sp>
      <p:sp>
        <p:nvSpPr>
          <p:cNvPr id="29" name="Heart 28"/>
          <p:cNvSpPr/>
          <p:nvPr/>
        </p:nvSpPr>
        <p:spPr>
          <a:xfrm>
            <a:off x="7315200" y="6400800"/>
            <a:ext cx="533400" cy="304800"/>
          </a:xfrm>
          <a:prstGeom prst="hear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6</a:t>
            </a:r>
            <a:endParaRPr lang="en-US" b="1" dirty="0">
              <a:latin typeface="Times New Roman" pitchFamily="18" charset="0"/>
              <a:cs typeface="Times New Roman" pitchFamily="18" charset="0"/>
            </a:endParaRPr>
          </a:p>
        </p:txBody>
      </p:sp>
      <p:sp>
        <p:nvSpPr>
          <p:cNvPr id="30" name="Heart 29"/>
          <p:cNvSpPr/>
          <p:nvPr/>
        </p:nvSpPr>
        <p:spPr>
          <a:xfrm>
            <a:off x="1066800" y="6400800"/>
            <a:ext cx="533400" cy="304800"/>
          </a:xfrm>
          <a:prstGeom prst="hear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4</a:t>
            </a:r>
            <a:endParaRPr lang="en-US" b="1" dirty="0">
              <a:latin typeface="Times New Roman" pitchFamily="18" charset="0"/>
              <a:cs typeface="Times New Roman" pitchFamily="18" charset="0"/>
            </a:endParaRPr>
          </a:p>
        </p:txBody>
      </p:sp>
      <p:pic>
        <p:nvPicPr>
          <p:cNvPr id="18" name="Picture 17" descr="1269077129-nguoi-tam-than-1.jpg"/>
          <p:cNvPicPr>
            <a:picLocks noChangeAspect="1"/>
          </p:cNvPicPr>
          <p:nvPr/>
        </p:nvPicPr>
        <p:blipFill>
          <a:blip r:embed="rId3"/>
          <a:stretch>
            <a:fillRect/>
          </a:stretch>
        </p:blipFill>
        <p:spPr>
          <a:xfrm>
            <a:off x="6096000" y="3962400"/>
            <a:ext cx="3048000" cy="2362200"/>
          </a:xfrm>
          <a:prstGeom prst="rect">
            <a:avLst/>
          </a:prstGeom>
        </p:spPr>
      </p:pic>
      <p:pic>
        <p:nvPicPr>
          <p:cNvPr id="19" name="Picture 18" descr="c2-1c830.jpg"/>
          <p:cNvPicPr>
            <a:picLocks noChangeAspect="1"/>
          </p:cNvPicPr>
          <p:nvPr/>
        </p:nvPicPr>
        <p:blipFill>
          <a:blip r:embed="rId4"/>
          <a:stretch>
            <a:fillRect/>
          </a:stretch>
        </p:blipFill>
        <p:spPr>
          <a:xfrm>
            <a:off x="1" y="3962401"/>
            <a:ext cx="2971800" cy="2362200"/>
          </a:xfrm>
          <a:prstGeom prst="rect">
            <a:avLst/>
          </a:prstGeom>
        </p:spPr>
      </p:pic>
      <p:pic>
        <p:nvPicPr>
          <p:cNvPr id="21" name="Picture 20" descr="IMG_0893.JPG"/>
          <p:cNvPicPr>
            <a:picLocks noChangeAspect="1"/>
          </p:cNvPicPr>
          <p:nvPr/>
        </p:nvPicPr>
        <p:blipFill>
          <a:blip r:embed="rId5"/>
          <a:stretch>
            <a:fillRect/>
          </a:stretch>
        </p:blipFill>
        <p:spPr>
          <a:xfrm>
            <a:off x="3048000" y="3962400"/>
            <a:ext cx="2971800" cy="2362200"/>
          </a:xfrm>
          <a:prstGeom prst="rect">
            <a:avLst/>
          </a:prstGeom>
        </p:spPr>
      </p:pic>
      <p:sp>
        <p:nvSpPr>
          <p:cNvPr id="22" name="Heart 21"/>
          <p:cNvSpPr/>
          <p:nvPr/>
        </p:nvSpPr>
        <p:spPr>
          <a:xfrm>
            <a:off x="7315200" y="3505200"/>
            <a:ext cx="533400" cy="304800"/>
          </a:xfrm>
          <a:prstGeom prst="hear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3</a:t>
            </a:r>
            <a:endParaRPr lang="en-US" b="1" dirty="0">
              <a:latin typeface="Times New Roman" pitchFamily="18" charset="0"/>
              <a:cs typeface="Times New Roman" pitchFamily="18" charset="0"/>
            </a:endParaRPr>
          </a:p>
        </p:txBody>
      </p:sp>
      <p:sp>
        <p:nvSpPr>
          <p:cNvPr id="23" name="Heart 22"/>
          <p:cNvSpPr/>
          <p:nvPr/>
        </p:nvSpPr>
        <p:spPr>
          <a:xfrm>
            <a:off x="4114800" y="6400800"/>
            <a:ext cx="533400" cy="304800"/>
          </a:xfrm>
          <a:prstGeom prst="hear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5</a:t>
            </a:r>
            <a:endParaRPr lang="en-US" b="1" dirty="0">
              <a:latin typeface="Times New Roman" pitchFamily="18" charset="0"/>
              <a:cs typeface="Times New Roman" pitchFamily="18" charset="0"/>
            </a:endParaRPr>
          </a:p>
        </p:txBody>
      </p:sp>
      <p:sp>
        <p:nvSpPr>
          <p:cNvPr id="36" name="Rectangle 35"/>
          <p:cNvSpPr/>
          <p:nvPr/>
        </p:nvSpPr>
        <p:spPr>
          <a:xfrm>
            <a:off x="0" y="3962400"/>
            <a:ext cx="2971800" cy="236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Lỗi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cố</a:t>
            </a:r>
            <a:r>
              <a:rPr lang="en-US" sz="2800" b="1" dirty="0" smtClean="0">
                <a:latin typeface="Times New Roman" pitchFamily="18" charset="0"/>
                <a:cs typeface="Times New Roman" pitchFamily="18" charset="0"/>
              </a:rPr>
              <a:t> ý </a:t>
            </a:r>
            <a:r>
              <a:rPr lang="en-US" sz="2800" b="1" dirty="0" err="1" smtClean="0">
                <a:latin typeface="Times New Roman" pitchFamily="18" charset="0"/>
                <a:cs typeface="Times New Roman" pitchFamily="18" charset="0"/>
              </a:rPr>
              <a:t>trực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tiếp</a:t>
            </a:r>
            <a:endParaRPr lang="en-US" sz="2800" b="1" dirty="0">
              <a:latin typeface="Times New Roman" pitchFamily="18" charset="0"/>
              <a:cs typeface="Times New Roman" pitchFamily="18" charset="0"/>
            </a:endParaRPr>
          </a:p>
        </p:txBody>
      </p:sp>
      <p:sp>
        <p:nvSpPr>
          <p:cNvPr id="38" name="Rectangle 37"/>
          <p:cNvSpPr/>
          <p:nvPr/>
        </p:nvSpPr>
        <p:spPr>
          <a:xfrm>
            <a:off x="3048000" y="3962400"/>
            <a:ext cx="2971800" cy="2362200"/>
          </a:xfrm>
          <a:prstGeom prst="rect">
            <a:avLst/>
          </a:prstGeom>
          <a:solidFill>
            <a:srgbClr val="1C0D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latin typeface="Times New Roman" pitchFamily="18" charset="0"/>
                <a:cs typeface="Times New Roman" pitchFamily="18" charset="0"/>
              </a:rPr>
              <a:t>Lỗi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cố</a:t>
            </a:r>
            <a:r>
              <a:rPr lang="en-US" sz="2600" b="1" dirty="0" smtClean="0">
                <a:latin typeface="Times New Roman" pitchFamily="18" charset="0"/>
                <a:cs typeface="Times New Roman" pitchFamily="18" charset="0"/>
              </a:rPr>
              <a:t> ý </a:t>
            </a:r>
            <a:r>
              <a:rPr lang="en-US" sz="2600" b="1" dirty="0" err="1" smtClean="0">
                <a:latin typeface="Times New Roman" pitchFamily="18" charset="0"/>
                <a:cs typeface="Times New Roman" pitchFamily="18" charset="0"/>
              </a:rPr>
              <a:t>gián</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tiếp</a:t>
            </a:r>
            <a:endParaRPr lang="en-US" sz="2600" b="1" dirty="0">
              <a:latin typeface="Times New Roman" pitchFamily="18" charset="0"/>
              <a:cs typeface="Times New Roman" pitchFamily="18" charset="0"/>
            </a:endParaRPr>
          </a:p>
        </p:txBody>
      </p:sp>
      <p:sp>
        <p:nvSpPr>
          <p:cNvPr id="39" name="Rectangle 38"/>
          <p:cNvSpPr/>
          <p:nvPr/>
        </p:nvSpPr>
        <p:spPr>
          <a:xfrm>
            <a:off x="6096000" y="3962400"/>
            <a:ext cx="3048000" cy="23622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Không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có</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năng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lực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trách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nhiệm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endParaRPr lang="en-US" sz="2400" b="1" dirty="0">
              <a:latin typeface="Times New Roman" pitchFamily="18" charset="0"/>
              <a:cs typeface="Times New Roman" pitchFamily="18" charset="0"/>
            </a:endParaRPr>
          </a:p>
        </p:txBody>
      </p:sp>
      <p:sp>
        <p:nvSpPr>
          <p:cNvPr id="31" name="Date Placeholder 30"/>
          <p:cNvSpPr>
            <a:spLocks noGrp="1"/>
          </p:cNvSpPr>
          <p:nvPr>
            <p:ph type="dt" sz="half" idx="10"/>
          </p:nvPr>
        </p:nvSpPr>
        <p:spPr/>
        <p:txBody>
          <a:bodyPr/>
          <a:lstStyle/>
          <a:p>
            <a:fld id="{33DB19D7-012A-4E2D-AC41-0DD71187A380}" type="datetime1">
              <a:rPr lang="vi-VN" smtClean="0"/>
              <a:pPr/>
              <a:t>26/05/2022</a:t>
            </a:fld>
            <a:endParaRPr lang="en-US"/>
          </a:p>
        </p:txBody>
      </p:sp>
      <p:pic>
        <p:nvPicPr>
          <p:cNvPr id="1027" name="Picture 3" descr="C:\Users\dung\Desktop\công việc trước tết\Thao giảng cấp trường năm 2017 - 2018\Hinh\hoa-hau-phuong-nga-0507.jpg"/>
          <p:cNvPicPr>
            <a:picLocks noChangeAspect="1" noChangeArrowheads="1"/>
          </p:cNvPicPr>
          <p:nvPr/>
        </p:nvPicPr>
        <p:blipFill>
          <a:blip r:embed="rId6"/>
          <a:srcRect/>
          <a:stretch>
            <a:fillRect/>
          </a:stretch>
        </p:blipFill>
        <p:spPr bwMode="auto">
          <a:xfrm>
            <a:off x="0" y="1219200"/>
            <a:ext cx="2895600" cy="2133600"/>
          </a:xfrm>
          <a:prstGeom prst="rect">
            <a:avLst/>
          </a:prstGeom>
          <a:noFill/>
        </p:spPr>
      </p:pic>
      <p:pic>
        <p:nvPicPr>
          <p:cNvPr id="26" name="Picture 25" descr="Hành động vi phạm pháp luật 4.png"/>
          <p:cNvPicPr>
            <a:picLocks noChangeAspect="1"/>
          </p:cNvPicPr>
          <p:nvPr/>
        </p:nvPicPr>
        <p:blipFill>
          <a:blip r:embed="rId7"/>
          <a:stretch>
            <a:fillRect/>
          </a:stretch>
        </p:blipFill>
        <p:spPr>
          <a:xfrm>
            <a:off x="2971800" y="1219200"/>
            <a:ext cx="3048000" cy="2133600"/>
          </a:xfrm>
          <a:prstGeom prst="rect">
            <a:avLst/>
          </a:prstGeom>
        </p:spPr>
      </p:pic>
      <p:sp>
        <p:nvSpPr>
          <p:cNvPr id="33" name="Rectangle 32"/>
          <p:cNvSpPr/>
          <p:nvPr/>
        </p:nvSpPr>
        <p:spPr>
          <a:xfrm>
            <a:off x="0" y="1219200"/>
            <a:ext cx="2895600" cy="21336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latin typeface="Times New Roman" pitchFamily="18" charset="0"/>
                <a:cs typeface="Times New Roman" pitchFamily="18" charset="0"/>
              </a:rPr>
              <a:t>Tội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phạm</a:t>
            </a:r>
            <a:endParaRPr lang="en-US" sz="2600" b="1" dirty="0">
              <a:latin typeface="Times New Roman" pitchFamily="18" charset="0"/>
              <a:cs typeface="Times New Roman" pitchFamily="18" charset="0"/>
            </a:endParaRPr>
          </a:p>
        </p:txBody>
      </p:sp>
      <p:sp>
        <p:nvSpPr>
          <p:cNvPr id="35" name="Rectangle 34"/>
          <p:cNvSpPr/>
          <p:nvPr/>
        </p:nvSpPr>
        <p:spPr>
          <a:xfrm>
            <a:off x="2971800" y="1219200"/>
            <a:ext cx="3048000" cy="21336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Nguy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hiểm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cho</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xã</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hội</a:t>
            </a:r>
            <a:endParaRPr lang="en-US" sz="2400" b="1" dirty="0">
              <a:latin typeface="Times New Roman" pitchFamily="18" charset="0"/>
              <a:cs typeface="Times New Roman" pitchFamily="18" charset="0"/>
            </a:endParaRPr>
          </a:p>
        </p:txBody>
      </p:sp>
      <p:pic>
        <p:nvPicPr>
          <p:cNvPr id="1028" name="Picture 4" descr="C:\Users\dung\Desktop\images1213170_tien_len_1.jpg"/>
          <p:cNvPicPr>
            <a:picLocks noChangeAspect="1" noChangeArrowheads="1"/>
          </p:cNvPicPr>
          <p:nvPr/>
        </p:nvPicPr>
        <p:blipFill>
          <a:blip r:embed="rId8"/>
          <a:srcRect/>
          <a:stretch>
            <a:fillRect/>
          </a:stretch>
        </p:blipFill>
        <p:spPr bwMode="auto">
          <a:xfrm>
            <a:off x="6096000" y="1219200"/>
            <a:ext cx="3048000" cy="2133600"/>
          </a:xfrm>
          <a:prstGeom prst="rect">
            <a:avLst/>
          </a:prstGeom>
          <a:noFill/>
        </p:spPr>
      </p:pic>
      <p:sp>
        <p:nvSpPr>
          <p:cNvPr id="37" name="Rectangle 36"/>
          <p:cNvSpPr/>
          <p:nvPr/>
        </p:nvSpPr>
        <p:spPr>
          <a:xfrm>
            <a:off x="6096000" y="1219200"/>
            <a:ext cx="3048000" cy="21336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smtClean="0">
                <a:latin typeface="Times New Roman" pitchFamily="18" charset="0"/>
                <a:cs typeface="Times New Roman" pitchFamily="18" charset="0"/>
              </a:rPr>
              <a:t>Trái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pháp</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luật</a:t>
            </a:r>
            <a:r>
              <a:rPr lang="en-US" sz="2600" b="1" dirty="0" smtClean="0">
                <a:latin typeface="Times New Roman" pitchFamily="18" charset="0"/>
                <a:cs typeface="Times New Roman" pitchFamily="18" charset="0"/>
              </a:rPr>
              <a:t> </a:t>
            </a:r>
          </a:p>
          <a:p>
            <a:pPr algn="ctr"/>
            <a:r>
              <a:rPr lang="en-US" sz="2600" b="1" dirty="0" err="1" smtClean="0">
                <a:latin typeface="Times New Roman" pitchFamily="18" charset="0"/>
                <a:cs typeface="Times New Roman" pitchFamily="18" charset="0"/>
              </a:rPr>
              <a:t>hình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sự</a:t>
            </a:r>
            <a:endParaRPr lang="en-US" sz="2600" b="1" dirty="0">
              <a:latin typeface="Times New Roman" pitchFamily="18" charset="0"/>
              <a:cs typeface="Times New Roman" pitchFamily="18"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diamond(in)">
                                      <p:cBhvr>
                                        <p:cTn id="7" dur="2000"/>
                                        <p:tgtEl>
                                          <p:spTgt spid="1027"/>
                                        </p:tgtEl>
                                      </p:cBhvr>
                                    </p:animEffect>
                                  </p:childTnLst>
                                </p:cTn>
                              </p:par>
                              <p:par>
                                <p:cTn id="8" presetID="6" presetClass="entr" presetSubtype="16"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circle(in)">
                                      <p:cBhvr>
                                        <p:cTn id="10" dur="2000"/>
                                        <p:tgtEl>
                                          <p:spTgt spid="26"/>
                                        </p:tgtEl>
                                      </p:cBhvr>
                                    </p:animEffect>
                                  </p:childTnLst>
                                </p:cTn>
                              </p:par>
                              <p:par>
                                <p:cTn id="11" presetID="8" presetClass="entr" presetSubtype="16"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diamond(in)">
                                      <p:cBhvr>
                                        <p:cTn id="13" dur="2000"/>
                                        <p:tgtEl>
                                          <p:spTgt spid="1028"/>
                                        </p:tgtEl>
                                      </p:cBhvr>
                                    </p:animEffect>
                                  </p:childTnLst>
                                </p:cTn>
                              </p:par>
                              <p:par>
                                <p:cTn id="14" presetID="6" presetClass="entr" presetSubtype="16"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circle(in)">
                                      <p:cBhvr>
                                        <p:cTn id="16" dur="2000"/>
                                        <p:tgtEl>
                                          <p:spTgt spid="18"/>
                                        </p:tgtEl>
                                      </p:cBhvr>
                                    </p:animEffect>
                                  </p:childTnLst>
                                </p:cTn>
                              </p:par>
                              <p:par>
                                <p:cTn id="17" presetID="6" presetClass="entr" presetSubtype="1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circle(in)">
                                      <p:cBhvr>
                                        <p:cTn id="19" dur="2000"/>
                                        <p:tgtEl>
                                          <p:spTgt spid="21"/>
                                        </p:tgtEl>
                                      </p:cBhvr>
                                    </p:animEffect>
                                  </p:childTnLst>
                                </p:cTn>
                              </p:par>
                              <p:par>
                                <p:cTn id="20" presetID="6"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circle(in)">
                                      <p:cBhvr>
                                        <p:cTn id="22" dur="2000"/>
                                        <p:tgtEl>
                                          <p:spTgt spid="19"/>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circle(in)">
                                      <p:cBhvr>
                                        <p:cTn id="25" dur="2000"/>
                                        <p:tgtEl>
                                          <p:spTgt spid="22"/>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circle(in)">
                                      <p:cBhvr>
                                        <p:cTn id="28" dur="2000"/>
                                        <p:tgtEl>
                                          <p:spTgt spid="30"/>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circle(in)">
                                      <p:cBhvr>
                                        <p:cTn id="31" dur="2000"/>
                                        <p:tgtEl>
                                          <p:spTgt spid="23"/>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circle(in)">
                                      <p:cBhvr>
                                        <p:cTn id="34" dur="2000"/>
                                        <p:tgtEl>
                                          <p:spTgt spid="29"/>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circle(in)">
                                      <p:cBhvr>
                                        <p:cTn id="37" dur="2000"/>
                                        <p:tgtEl>
                                          <p:spTgt spid="20"/>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circle(in)">
                                      <p:cBhvr>
                                        <p:cTn id="40"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0"/>
                    </p:tgtEl>
                  </p:cond>
                </p:stCondLst>
                <p:endSync evt="end" delay="0">
                  <p:rtn val="all"/>
                </p:endSync>
                <p:childTnLst>
                  <p:par>
                    <p:cTn id="42" fill="hold">
                      <p:stCondLst>
                        <p:cond delay="0"/>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ppt_x"/>
                                          </p:val>
                                        </p:tav>
                                        <p:tav tm="100000">
                                          <p:val>
                                            <p:strVal val="#ppt_x"/>
                                          </p:val>
                                        </p:tav>
                                      </p:tavLst>
                                    </p:anim>
                                    <p:anim calcmode="lin" valueType="num">
                                      <p:cBhvr additive="base">
                                        <p:cTn id="4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0"/>
                  </p:tgtEl>
                </p:cond>
              </p:nextCondLst>
            </p:seq>
            <p:seq concurrent="1" nextAc="seek">
              <p:cTn id="48" restart="whenNotActive" fill="hold" evtFilter="cancelBubble" nodeType="interactiveSeq">
                <p:stCondLst>
                  <p:cond evt="onClick" delay="0">
                    <p:tgtEl>
                      <p:spTgt spid="28"/>
                    </p:tgtEl>
                  </p:cond>
                </p:stCondLst>
                <p:endSync evt="end" delay="0">
                  <p:rtn val="all"/>
                </p:endSync>
                <p:childTnLst>
                  <p:par>
                    <p:cTn id="49" fill="hold">
                      <p:stCondLst>
                        <p:cond delay="0"/>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500" fill="hold"/>
                                        <p:tgtEl>
                                          <p:spTgt spid="35"/>
                                        </p:tgtEl>
                                        <p:attrNameLst>
                                          <p:attrName>ppt_x</p:attrName>
                                        </p:attrNameLst>
                                      </p:cBhvr>
                                      <p:tavLst>
                                        <p:tav tm="0">
                                          <p:val>
                                            <p:strVal val="#ppt_x"/>
                                          </p:val>
                                        </p:tav>
                                        <p:tav tm="100000">
                                          <p:val>
                                            <p:strVal val="#ppt_x"/>
                                          </p:val>
                                        </p:tav>
                                      </p:tavLst>
                                    </p:anim>
                                    <p:anim calcmode="lin" valueType="num">
                                      <p:cBhvr additive="base">
                                        <p:cTn id="5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8"/>
                  </p:tgtEl>
                </p:cond>
              </p:nextCondLst>
            </p:seq>
            <p:seq concurrent="1" nextAc="seek">
              <p:cTn id="55" restart="whenNotActive" fill="hold" evtFilter="cancelBubble" nodeType="interactiveSeq">
                <p:stCondLst>
                  <p:cond evt="onClick" delay="0">
                    <p:tgtEl>
                      <p:spTgt spid="22"/>
                    </p:tgtEl>
                  </p:cond>
                </p:stCondLst>
                <p:endSync evt="end" delay="0">
                  <p:rtn val="all"/>
                </p:endSync>
                <p:childTnLst>
                  <p:par>
                    <p:cTn id="56" fill="hold">
                      <p:stCondLst>
                        <p:cond delay="0"/>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37"/>
                                        </p:tgtEl>
                                        <p:attrNameLst>
                                          <p:attrName>style.visibility</p:attrName>
                                        </p:attrNameLst>
                                      </p:cBhvr>
                                      <p:to>
                                        <p:strVal val="visible"/>
                                      </p:to>
                                    </p:set>
                                    <p:anim calcmode="lin" valueType="num">
                                      <p:cBhvr additive="base">
                                        <p:cTn id="60" dur="500" fill="hold"/>
                                        <p:tgtEl>
                                          <p:spTgt spid="37"/>
                                        </p:tgtEl>
                                        <p:attrNameLst>
                                          <p:attrName>ppt_x</p:attrName>
                                        </p:attrNameLst>
                                      </p:cBhvr>
                                      <p:tavLst>
                                        <p:tav tm="0">
                                          <p:val>
                                            <p:strVal val="#ppt_x"/>
                                          </p:val>
                                        </p:tav>
                                        <p:tav tm="100000">
                                          <p:val>
                                            <p:strVal val="#ppt_x"/>
                                          </p:val>
                                        </p:tav>
                                      </p:tavLst>
                                    </p:anim>
                                    <p:anim calcmode="lin" valueType="num">
                                      <p:cBhvr additive="base">
                                        <p:cTn id="6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2"/>
                  </p:tgtEl>
                </p:cond>
              </p:nextCondLst>
            </p:seq>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fill="hold"/>
                                        <p:tgtEl>
                                          <p:spTgt spid="36"/>
                                        </p:tgtEl>
                                        <p:attrNameLst>
                                          <p:attrName>ppt_x</p:attrName>
                                        </p:attrNameLst>
                                      </p:cBhvr>
                                      <p:tavLst>
                                        <p:tav tm="0">
                                          <p:val>
                                            <p:strVal val="#ppt_x"/>
                                          </p:val>
                                        </p:tav>
                                        <p:tav tm="100000">
                                          <p:val>
                                            <p:strVal val="#ppt_x"/>
                                          </p:val>
                                        </p:tav>
                                      </p:tavLst>
                                    </p:anim>
                                    <p:anim calcmode="lin" valueType="num">
                                      <p:cBhvr additive="base">
                                        <p:cTn id="68"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30"/>
                  </p:tgtEl>
                </p:cond>
              </p:nextCondLst>
            </p:seq>
            <p:seq concurrent="1" nextAc="seek">
              <p:cTn id="69" restart="whenNotActive" fill="hold" evtFilter="cancelBubble" nodeType="interactiveSeq">
                <p:stCondLst>
                  <p:cond evt="onClick" delay="0">
                    <p:tgtEl>
                      <p:spTgt spid="23"/>
                    </p:tgtEl>
                  </p:cond>
                </p:stCondLst>
                <p:endSync evt="end" delay="0">
                  <p:rtn val="all"/>
                </p:endSync>
                <p:childTnLst>
                  <p:par>
                    <p:cTn id="70" fill="hold">
                      <p:stCondLst>
                        <p:cond delay="0"/>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additive="base">
                                        <p:cTn id="74" dur="500" fill="hold"/>
                                        <p:tgtEl>
                                          <p:spTgt spid="38"/>
                                        </p:tgtEl>
                                        <p:attrNameLst>
                                          <p:attrName>ppt_x</p:attrName>
                                        </p:attrNameLst>
                                      </p:cBhvr>
                                      <p:tavLst>
                                        <p:tav tm="0">
                                          <p:val>
                                            <p:strVal val="#ppt_x"/>
                                          </p:val>
                                        </p:tav>
                                        <p:tav tm="100000">
                                          <p:val>
                                            <p:strVal val="#ppt_x"/>
                                          </p:val>
                                        </p:tav>
                                      </p:tavLst>
                                    </p:anim>
                                    <p:anim calcmode="lin" valueType="num">
                                      <p:cBhvr additive="base">
                                        <p:cTn id="75"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23"/>
                  </p:tgtEl>
                </p:cond>
              </p:nextCondLst>
            </p:seq>
            <p:seq concurrent="1" nextAc="seek">
              <p:cTn id="76" restart="whenNotActive" fill="hold" evtFilter="cancelBubble" nodeType="interactiveSeq">
                <p:stCondLst>
                  <p:cond evt="onClick" delay="0">
                    <p:tgtEl>
                      <p:spTgt spid="29"/>
                    </p:tgtEl>
                  </p:cond>
                </p:stCondLst>
                <p:endSync evt="end" delay="0">
                  <p:rtn val="all"/>
                </p:endSync>
                <p:childTnLst>
                  <p:par>
                    <p:cTn id="77" fill="hold">
                      <p:stCondLst>
                        <p:cond delay="0"/>
                      </p:stCondLst>
                      <p:childTnLst>
                        <p:par>
                          <p:cTn id="78" fill="hold">
                            <p:stCondLst>
                              <p:cond delay="0"/>
                            </p:stCondLst>
                            <p:childTnLst>
                              <p:par>
                                <p:cTn id="79" presetID="2" presetClass="entr" presetSubtype="2" fill="hold" grpId="0" nodeType="clickEffect">
                                  <p:stCondLst>
                                    <p:cond delay="0"/>
                                  </p:stCondLst>
                                  <p:childTnLst>
                                    <p:set>
                                      <p:cBhvr>
                                        <p:cTn id="80" dur="1" fill="hold">
                                          <p:stCondLst>
                                            <p:cond delay="0"/>
                                          </p:stCondLst>
                                        </p:cTn>
                                        <p:tgtEl>
                                          <p:spTgt spid="39"/>
                                        </p:tgtEl>
                                        <p:attrNameLst>
                                          <p:attrName>style.visibility</p:attrName>
                                        </p:attrNameLst>
                                      </p:cBhvr>
                                      <p:to>
                                        <p:strVal val="visible"/>
                                      </p:to>
                                    </p:set>
                                    <p:anim calcmode="lin" valueType="num">
                                      <p:cBhvr additive="base">
                                        <p:cTn id="81" dur="500" fill="hold"/>
                                        <p:tgtEl>
                                          <p:spTgt spid="39"/>
                                        </p:tgtEl>
                                        <p:attrNameLst>
                                          <p:attrName>ppt_x</p:attrName>
                                        </p:attrNameLst>
                                      </p:cBhvr>
                                      <p:tavLst>
                                        <p:tav tm="0">
                                          <p:val>
                                            <p:strVal val="1+#ppt_w/2"/>
                                          </p:val>
                                        </p:tav>
                                        <p:tav tm="100000">
                                          <p:val>
                                            <p:strVal val="#ppt_x"/>
                                          </p:val>
                                        </p:tav>
                                      </p:tavLst>
                                    </p:anim>
                                    <p:anim calcmode="lin" valueType="num">
                                      <p:cBhvr additive="base">
                                        <p:cTn id="82"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29"/>
                  </p:tgtEl>
                </p:cond>
              </p:nextCondLst>
            </p:seq>
          </p:childTnLst>
        </p:cTn>
      </p:par>
    </p:tnLst>
    <p:bldLst>
      <p:bldP spid="20" grpId="0" animBg="1"/>
      <p:bldP spid="28" grpId="0" animBg="1"/>
      <p:bldP spid="29" grpId="0" animBg="1"/>
      <p:bldP spid="30" grpId="0" animBg="1"/>
      <p:bldP spid="22" grpId="0" animBg="1"/>
      <p:bldP spid="23" grpId="0" animBg="1"/>
      <p:bldP spid="36" grpId="0" animBg="1"/>
      <p:bldP spid="38" grpId="0" animBg="1"/>
      <p:bldP spid="39" grpId="0" animBg="1"/>
      <p:bldP spid="33" grpId="0" animBg="1"/>
      <p:bldP spid="35" grpId="0" animBg="1"/>
      <p:bldP spid="3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13313" name="Rectangle 1"/>
          <p:cNvSpPr>
            <a:spLocks noChangeArrowheads="1"/>
          </p:cNvSpPr>
          <p:nvPr/>
        </p:nvSpPr>
        <p:spPr bwMode="auto">
          <a:xfrm>
            <a:off x="0" y="914400"/>
            <a:ext cx="5014514"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c.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Phân</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loại</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err="1" smtClean="0">
                <a:ln>
                  <a:noFill/>
                </a:ln>
                <a:solidFill>
                  <a:srgbClr val="FF0000"/>
                </a:solidFill>
                <a:effectLst/>
                <a:latin typeface="Times New Roman" pitchFamily="18" charset="0"/>
                <a:ea typeface="Times New Roman" pitchFamily="18" charset="0"/>
                <a:cs typeface="Times New Roman" pitchFamily="18" charset="0"/>
              </a:rPr>
              <a:t>tội</a:t>
            </a:r>
            <a:r>
              <a:rPr kumimoji="0" lang="en-US" sz="28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phạm (có</a:t>
            </a:r>
            <a:r>
              <a:rPr kumimoji="0" lang="en-US" sz="2800" b="1" i="0" u="none" strike="noStrike" cap="none" normalizeH="0" smtClean="0">
                <a:ln>
                  <a:noFill/>
                </a:ln>
                <a:solidFill>
                  <a:srgbClr val="FF0000"/>
                </a:solidFill>
                <a:effectLst/>
                <a:latin typeface="Times New Roman" pitchFamily="18" charset="0"/>
                <a:ea typeface="Times New Roman" pitchFamily="18" charset="0"/>
                <a:cs typeface="Times New Roman" pitchFamily="18" charset="0"/>
              </a:rPr>
              <a:t> 4 loại)</a:t>
            </a:r>
            <a:endParaRPr kumimoji="0" lang="en-US" sz="2800" b="0" i="0" u="none" strike="noStrike" cap="none" normalizeH="0" baseline="0" dirty="0" smtClean="0">
              <a:ln>
                <a:noFill/>
              </a:ln>
              <a:solidFill>
                <a:srgbClr val="FF0000"/>
              </a:solidFill>
              <a:effectLst/>
              <a:latin typeface="Times New Roman" pitchFamily="18" charset="0"/>
              <a:cs typeface="Times New Roman" pitchFamily="18" charset="0"/>
            </a:endParaRPr>
          </a:p>
        </p:txBody>
      </p:sp>
      <p:pic>
        <p:nvPicPr>
          <p:cNvPr id="7"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
        <p:nvSpPr>
          <p:cNvPr id="5" name="Rectangle 4"/>
          <p:cNvSpPr/>
          <p:nvPr/>
        </p:nvSpPr>
        <p:spPr>
          <a:xfrm>
            <a:off x="0" y="2286000"/>
            <a:ext cx="205740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ít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trọng</a:t>
            </a:r>
            <a:endParaRPr lang="en-US" sz="2400" dirty="0">
              <a:latin typeface="Times New Roman" pitchFamily="18" charset="0"/>
              <a:cs typeface="Times New Roman" pitchFamily="18" charset="0"/>
            </a:endParaRPr>
          </a:p>
        </p:txBody>
      </p:sp>
      <p:sp>
        <p:nvSpPr>
          <p:cNvPr id="6" name="Rectangle 5"/>
          <p:cNvSpPr/>
          <p:nvPr/>
        </p:nvSpPr>
        <p:spPr>
          <a:xfrm>
            <a:off x="0" y="5029200"/>
            <a:ext cx="2057400" cy="914400"/>
          </a:xfrm>
          <a:prstGeom prst="rect">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trọng</a:t>
            </a:r>
            <a:endParaRPr lang="en-US" sz="2400" dirty="0">
              <a:latin typeface="Times New Roman" pitchFamily="18" charset="0"/>
              <a:cs typeface="Times New Roman" pitchFamily="18" charset="0"/>
            </a:endParaRPr>
          </a:p>
        </p:txBody>
      </p:sp>
      <p:pic>
        <p:nvPicPr>
          <p:cNvPr id="12" name="Picture 3"/>
          <p:cNvPicPr>
            <a:picLocks noChangeAspect="1" noChangeArrowheads="1"/>
          </p:cNvPicPr>
          <p:nvPr/>
        </p:nvPicPr>
        <p:blipFill>
          <a:blip r:embed="rId3" cstate="print"/>
          <a:srcRect/>
          <a:stretch>
            <a:fillRect/>
          </a:stretch>
        </p:blipFill>
        <p:spPr bwMode="auto">
          <a:xfrm>
            <a:off x="2362200" y="4114800"/>
            <a:ext cx="3581400" cy="2590800"/>
          </a:xfrm>
          <a:prstGeom prst="rect">
            <a:avLst/>
          </a:prstGeom>
          <a:noFill/>
          <a:ln w="9525">
            <a:noFill/>
            <a:miter lim="800000"/>
            <a:headEnd/>
            <a:tailEnd/>
          </a:ln>
          <a:effectLst/>
        </p:spPr>
      </p:pic>
      <p:pic>
        <p:nvPicPr>
          <p:cNvPr id="11267" name="Picture 3"/>
          <p:cNvPicPr>
            <a:picLocks noChangeAspect="1" noChangeArrowheads="1"/>
          </p:cNvPicPr>
          <p:nvPr/>
        </p:nvPicPr>
        <p:blipFill>
          <a:blip r:embed="rId4" cstate="print"/>
          <a:srcRect/>
          <a:stretch>
            <a:fillRect/>
          </a:stretch>
        </p:blipFill>
        <p:spPr bwMode="auto">
          <a:xfrm>
            <a:off x="2362200" y="1437620"/>
            <a:ext cx="3581400" cy="2524780"/>
          </a:xfrm>
          <a:prstGeom prst="rect">
            <a:avLst/>
          </a:prstGeom>
          <a:noFill/>
          <a:ln w="9525">
            <a:noFill/>
            <a:miter lim="800000"/>
            <a:headEnd/>
            <a:tailEnd/>
          </a:ln>
          <a:effectLst/>
        </p:spPr>
      </p:pic>
      <p:cxnSp>
        <p:nvCxnSpPr>
          <p:cNvPr id="17" name="Straight Arrow Connector 16"/>
          <p:cNvCxnSpPr>
            <a:stCxn id="5" idx="3"/>
            <a:endCxn id="11267" idx="1"/>
          </p:cNvCxnSpPr>
          <p:nvPr/>
        </p:nvCxnSpPr>
        <p:spPr>
          <a:xfrm flipV="1">
            <a:off x="2057400" y="2700010"/>
            <a:ext cx="304800" cy="4319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6" idx="3"/>
            <a:endCxn id="12" idx="1"/>
          </p:cNvCxnSpPr>
          <p:nvPr/>
        </p:nvCxnSpPr>
        <p:spPr>
          <a:xfrm flipV="1">
            <a:off x="2057400" y="5410200"/>
            <a:ext cx="304800" cy="7620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4" name="Oval 23"/>
          <p:cNvSpPr/>
          <p:nvPr/>
        </p:nvSpPr>
        <p:spPr>
          <a:xfrm>
            <a:off x="6248400" y="1981200"/>
            <a:ext cx="2667000" cy="16002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latin typeface="Times New Roman" pitchFamily="18" charset="0"/>
                <a:cs typeface="Times New Roman" pitchFamily="18" charset="0"/>
              </a:rPr>
              <a:t>Gây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ra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nguy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hại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không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lớn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xã</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hội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mức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án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cao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nhất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từ</a:t>
            </a:r>
            <a:r>
              <a:rPr lang="en-US" b="1" dirty="0" smtClean="0">
                <a:latin typeface="Times New Roman" pitchFamily="18" charset="0"/>
                <a:cs typeface="Times New Roman" pitchFamily="18" charset="0"/>
              </a:rPr>
              <a:t> 3 </a:t>
            </a:r>
            <a:r>
              <a:rPr lang="en-US" b="1" dirty="0" err="1" smtClean="0">
                <a:latin typeface="Times New Roman" pitchFamily="18" charset="0"/>
                <a:cs typeface="Times New Roman" pitchFamily="18" charset="0"/>
              </a:rPr>
              <a:t>tháng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đến</a:t>
            </a:r>
            <a:r>
              <a:rPr lang="en-US" b="1" dirty="0" smtClean="0">
                <a:latin typeface="Times New Roman" pitchFamily="18" charset="0"/>
                <a:cs typeface="Times New Roman" pitchFamily="18" charset="0"/>
              </a:rPr>
              <a:t> 3 </a:t>
            </a:r>
            <a:r>
              <a:rPr lang="en-US" b="1" dirty="0" err="1" smtClean="0">
                <a:latin typeface="Times New Roman" pitchFamily="18" charset="0"/>
                <a:cs typeface="Times New Roman" pitchFamily="18" charset="0"/>
              </a:rPr>
              <a:t>năm</a:t>
            </a:r>
            <a:endParaRPr lang="en-US" b="1" dirty="0">
              <a:latin typeface="Times New Roman" pitchFamily="18" charset="0"/>
              <a:cs typeface="Times New Roman" pitchFamily="18" charset="0"/>
            </a:endParaRPr>
          </a:p>
        </p:txBody>
      </p:sp>
      <p:sp>
        <p:nvSpPr>
          <p:cNvPr id="1028" name="Rectangle 4"/>
          <p:cNvSpPr>
            <a:spLocks noChangeArrowheads="1"/>
          </p:cNvSpPr>
          <p:nvPr/>
        </p:nvSpPr>
        <p:spPr bwMode="auto">
          <a:xfrm>
            <a:off x="6324600" y="4848761"/>
            <a:ext cx="2819400" cy="1323439"/>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a:t>
            </a:r>
            <a:r>
              <a:rPr kumimoji="0" lang="vi-VN"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ây nguy hại lớn cho xã hội, mức </a:t>
            </a:r>
            <a:r>
              <a:rPr lang="en-US" sz="2000" b="1" dirty="0" err="1" smtClean="0">
                <a:latin typeface="Times New Roman" pitchFamily="18" charset="0"/>
                <a:ea typeface="Times New Roman" pitchFamily="18" charset="0"/>
                <a:cs typeface="Times New Roman" pitchFamily="18" charset="0"/>
              </a:rPr>
              <a:t>án</a:t>
            </a:r>
            <a:r>
              <a:rPr lang="en-US" sz="2000" b="1" dirty="0" smtClean="0">
                <a:latin typeface="Times New Roman" pitchFamily="18" charset="0"/>
                <a:ea typeface="Times New Roman" pitchFamily="18" charset="0"/>
                <a:cs typeface="Times New Roman" pitchFamily="18" charset="0"/>
              </a:rPr>
              <a:t> </a:t>
            </a:r>
            <a:r>
              <a:rPr kumimoji="0" lang="vi-VN"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cao nhất của khung hình phạt</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từ</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3 </a:t>
            </a:r>
            <a:r>
              <a:rPr kumimoji="0" lang="en-US" sz="20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năm</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đến</a:t>
            </a:r>
            <a:r>
              <a:rPr kumimoji="0" lang="en-U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7 </a:t>
            </a:r>
            <a:r>
              <a:rPr kumimoji="0" lang="en-US" sz="20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năm</a:t>
            </a:r>
            <a:endParaRPr kumimoji="0" lang="en-US"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cxnSp>
        <p:nvCxnSpPr>
          <p:cNvPr id="29" name="Straight Arrow Connector 28"/>
          <p:cNvCxnSpPr>
            <a:stCxn id="11267" idx="3"/>
            <a:endCxn id="24" idx="2"/>
          </p:cNvCxnSpPr>
          <p:nvPr/>
        </p:nvCxnSpPr>
        <p:spPr>
          <a:xfrm>
            <a:off x="5943600" y="2700010"/>
            <a:ext cx="304800" cy="8129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5943600" y="5538519"/>
            <a:ext cx="381000" cy="24081"/>
          </a:xfrm>
          <a:prstGeom prst="straightConnector1">
            <a:avLst/>
          </a:prstGeom>
          <a:ln w="38100">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11267"/>
                                        </p:tgtEl>
                                        <p:attrNameLst>
                                          <p:attrName>style.visibility</p:attrName>
                                        </p:attrNameLst>
                                      </p:cBhvr>
                                      <p:to>
                                        <p:strVal val="visible"/>
                                      </p:to>
                                    </p:set>
                                    <p:anim calcmode="lin" valueType="num">
                                      <p:cBhvr additive="base">
                                        <p:cTn id="15" dur="5000" fill="hold"/>
                                        <p:tgtEl>
                                          <p:spTgt spid="11267"/>
                                        </p:tgtEl>
                                        <p:attrNameLst>
                                          <p:attrName>ppt_x</p:attrName>
                                        </p:attrNameLst>
                                      </p:cBhvr>
                                      <p:tavLst>
                                        <p:tav tm="0">
                                          <p:val>
                                            <p:strVal val="#ppt_x"/>
                                          </p:val>
                                        </p:tav>
                                        <p:tav tm="100000">
                                          <p:val>
                                            <p:strVal val="#ppt_x"/>
                                          </p:val>
                                        </p:tav>
                                      </p:tavLst>
                                    </p:anim>
                                    <p:anim calcmode="lin" valueType="num">
                                      <p:cBhvr additive="base">
                                        <p:cTn id="16" dur="5000" fill="hold"/>
                                        <p:tgtEl>
                                          <p:spTgt spid="11267"/>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0" fill="hold"/>
                                        <p:tgtEl>
                                          <p:spTgt spid="12"/>
                                        </p:tgtEl>
                                        <p:attrNameLst>
                                          <p:attrName>ppt_x</p:attrName>
                                        </p:attrNameLst>
                                      </p:cBhvr>
                                      <p:tavLst>
                                        <p:tav tm="0">
                                          <p:val>
                                            <p:strVal val="#ppt_x"/>
                                          </p:val>
                                        </p:tav>
                                        <p:tav tm="100000">
                                          <p:val>
                                            <p:strVal val="#ppt_x"/>
                                          </p:val>
                                        </p:tav>
                                      </p:tavLst>
                                    </p:anim>
                                    <p:anim calcmode="lin" valueType="num">
                                      <p:cBhvr additive="base">
                                        <p:cTn id="20" dur="5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diamond(in)">
                                      <p:cBhvr>
                                        <p:cTn id="25" dur="2000"/>
                                        <p:tgtEl>
                                          <p:spTgt spid="17"/>
                                        </p:tgtEl>
                                      </p:cBhvr>
                                    </p:animEffect>
                                  </p:childTnLst>
                                </p:cTn>
                              </p:par>
                              <p:par>
                                <p:cTn id="26" presetID="8" presetClass="entr" presetSubtype="16"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diamond(in)">
                                      <p:cBhvr>
                                        <p:cTn id="28" dur="20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7" presetClass="entr" presetSubtype="4"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1000" fill="hold"/>
                                        <p:tgtEl>
                                          <p:spTgt spid="29"/>
                                        </p:tgtEl>
                                        <p:attrNameLst>
                                          <p:attrName>ppt_x</p:attrName>
                                        </p:attrNameLst>
                                      </p:cBhvr>
                                      <p:tavLst>
                                        <p:tav tm="0">
                                          <p:val>
                                            <p:strVal val="#ppt_x"/>
                                          </p:val>
                                        </p:tav>
                                        <p:tav tm="100000">
                                          <p:val>
                                            <p:strVal val="#ppt_x"/>
                                          </p:val>
                                        </p:tav>
                                      </p:tavLst>
                                    </p:anim>
                                    <p:anim calcmode="lin" valueType="num">
                                      <p:cBhvr additive="base">
                                        <p:cTn id="34" dur="1000" fill="hold"/>
                                        <p:tgtEl>
                                          <p:spTgt spid="29"/>
                                        </p:tgtEl>
                                        <p:attrNameLst>
                                          <p:attrName>ppt_y</p:attrName>
                                        </p:attrNameLst>
                                      </p:cBhvr>
                                      <p:tavLst>
                                        <p:tav tm="0">
                                          <p:val>
                                            <p:strVal val="1+#ppt_h/2"/>
                                          </p:val>
                                        </p:tav>
                                        <p:tav tm="100000">
                                          <p:val>
                                            <p:strVal val="#ppt_y"/>
                                          </p:val>
                                        </p:tav>
                                      </p:tavLst>
                                    </p:anim>
                                  </p:childTnLst>
                                </p:cTn>
                              </p:par>
                              <p:par>
                                <p:cTn id="35" presetID="7" presetClass="entr" presetSubtype="4"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1000" fill="hold"/>
                                        <p:tgtEl>
                                          <p:spTgt spid="24"/>
                                        </p:tgtEl>
                                        <p:attrNameLst>
                                          <p:attrName>ppt_x</p:attrName>
                                        </p:attrNameLst>
                                      </p:cBhvr>
                                      <p:tavLst>
                                        <p:tav tm="0">
                                          <p:val>
                                            <p:strVal val="#ppt_x"/>
                                          </p:val>
                                        </p:tav>
                                        <p:tav tm="100000">
                                          <p:val>
                                            <p:strVal val="#ppt_x"/>
                                          </p:val>
                                        </p:tav>
                                      </p:tavLst>
                                    </p:anim>
                                    <p:anim calcmode="lin" valueType="num">
                                      <p:cBhvr additive="base">
                                        <p:cTn id="38"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blinds(horizontal)">
                                      <p:cBhvr>
                                        <p:cTn id="43" dur="500"/>
                                        <p:tgtEl>
                                          <p:spTgt spid="37"/>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028"/>
                                        </p:tgtEl>
                                        <p:attrNameLst>
                                          <p:attrName>style.visibility</p:attrName>
                                        </p:attrNameLst>
                                      </p:cBhvr>
                                      <p:to>
                                        <p:strVal val="visible"/>
                                      </p:to>
                                    </p:set>
                                    <p:animEffect transition="in" filter="blinds(horizontal)">
                                      <p:cBhvr>
                                        <p:cTn id="46"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4" grpId="0" animBg="1"/>
      <p:bldP spid="102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Rectangle 4"/>
          <p:cNvSpPr/>
          <p:nvPr/>
        </p:nvSpPr>
        <p:spPr>
          <a:xfrm>
            <a:off x="0" y="1600200"/>
            <a:ext cx="2057400" cy="9144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rất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trọng</a:t>
            </a:r>
            <a:endParaRPr lang="en-US" sz="2400" dirty="0">
              <a:latin typeface="Times New Roman" pitchFamily="18" charset="0"/>
              <a:cs typeface="Times New Roman" pitchFamily="18" charset="0"/>
            </a:endParaRPr>
          </a:p>
        </p:txBody>
      </p:sp>
      <p:sp>
        <p:nvSpPr>
          <p:cNvPr id="6" name="Rectangle 5"/>
          <p:cNvSpPr/>
          <p:nvPr/>
        </p:nvSpPr>
        <p:spPr>
          <a:xfrm>
            <a:off x="0" y="4572000"/>
            <a:ext cx="2057400" cy="12192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đặc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biệt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trọng</a:t>
            </a:r>
            <a:endParaRPr lang="en-US" sz="2400" dirty="0">
              <a:latin typeface="Times New Roman" pitchFamily="18" charset="0"/>
              <a:cs typeface="Times New Roman" pitchFamily="18" charset="0"/>
            </a:endParaRPr>
          </a:p>
        </p:txBody>
      </p:sp>
      <p:pic>
        <p:nvPicPr>
          <p:cNvPr id="7" name="Picture 2"/>
          <p:cNvPicPr>
            <a:picLocks noChangeAspect="1" noChangeArrowheads="1"/>
          </p:cNvPicPr>
          <p:nvPr/>
        </p:nvPicPr>
        <p:blipFill>
          <a:blip r:embed="rId2"/>
          <a:srcRect/>
          <a:stretch>
            <a:fillRect/>
          </a:stretch>
        </p:blipFill>
        <p:spPr bwMode="auto">
          <a:xfrm>
            <a:off x="2362200" y="609600"/>
            <a:ext cx="3581400" cy="2895600"/>
          </a:xfrm>
          <a:prstGeom prst="rect">
            <a:avLst/>
          </a:prstGeom>
          <a:noFill/>
          <a:ln w="9525">
            <a:noFill/>
            <a:miter lim="800000"/>
            <a:headEnd/>
            <a:tailEnd/>
          </a:ln>
          <a:effectLst/>
        </p:spPr>
      </p:pic>
      <p:pic>
        <p:nvPicPr>
          <p:cNvPr id="8" name="Picture 3"/>
          <p:cNvPicPr>
            <a:picLocks noChangeAspect="1" noChangeArrowheads="1"/>
          </p:cNvPicPr>
          <p:nvPr/>
        </p:nvPicPr>
        <p:blipFill>
          <a:blip r:embed="rId3"/>
          <a:srcRect/>
          <a:stretch>
            <a:fillRect/>
          </a:stretch>
        </p:blipFill>
        <p:spPr bwMode="auto">
          <a:xfrm>
            <a:off x="2362200" y="3810000"/>
            <a:ext cx="3581400" cy="2819400"/>
          </a:xfrm>
          <a:prstGeom prst="rect">
            <a:avLst/>
          </a:prstGeom>
          <a:noFill/>
          <a:ln w="9525">
            <a:noFill/>
            <a:miter lim="800000"/>
            <a:headEnd/>
            <a:tailEnd/>
          </a:ln>
          <a:effectLst/>
        </p:spPr>
      </p:pic>
      <p:cxnSp>
        <p:nvCxnSpPr>
          <p:cNvPr id="9" name="Straight Arrow Connector 8"/>
          <p:cNvCxnSpPr>
            <a:stCxn id="5" idx="3"/>
            <a:endCxn id="7" idx="1"/>
          </p:cNvCxnSpPr>
          <p:nvPr/>
        </p:nvCxnSpPr>
        <p:spPr>
          <a:xfrm>
            <a:off x="2057400" y="2057400"/>
            <a:ext cx="304800"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3"/>
            <a:endCxn id="8" idx="1"/>
          </p:cNvCxnSpPr>
          <p:nvPr/>
        </p:nvCxnSpPr>
        <p:spPr>
          <a:xfrm>
            <a:off x="2057400" y="5181600"/>
            <a:ext cx="304800" cy="38100"/>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sp>
        <p:nvSpPr>
          <p:cNvPr id="11" name="Rectangle 4"/>
          <p:cNvSpPr>
            <a:spLocks noChangeArrowheads="1"/>
          </p:cNvSpPr>
          <p:nvPr/>
        </p:nvSpPr>
        <p:spPr bwMode="auto">
          <a:xfrm>
            <a:off x="6324600" y="1371600"/>
            <a:ext cx="2819400" cy="1323439"/>
          </a:xfrm>
          <a:prstGeom prst="rect">
            <a:avLst/>
          </a:prstGeom>
          <a:solidFill>
            <a:schemeClr val="tx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G</a:t>
            </a:r>
            <a:r>
              <a:rPr kumimoji="0" lang="vi-VN"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ây nguy hại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rất</a:t>
            </a:r>
            <a:r>
              <a:rPr kumimoji="0" lang="en-US" sz="2000" b="1" i="0" u="none" strike="noStrike" cap="none" normalizeH="0" dirty="0" smtClean="0">
                <a:ln>
                  <a:noFill/>
                </a:ln>
                <a:solidFill>
                  <a:schemeClr val="bg1"/>
                </a:solidFill>
                <a:effectLst/>
                <a:latin typeface="Times New Roman" pitchFamily="18" charset="0"/>
                <a:ea typeface="Times New Roman" pitchFamily="18" charset="0"/>
                <a:cs typeface="Times New Roman" pitchFamily="18" charset="0"/>
              </a:rPr>
              <a:t> </a:t>
            </a:r>
            <a:r>
              <a:rPr kumimoji="0" lang="vi-VN"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lớn cho xã hội, mức </a:t>
            </a:r>
            <a:r>
              <a:rPr lang="en-US" sz="2000" b="1" dirty="0" err="1" smtClean="0">
                <a:solidFill>
                  <a:schemeClr val="bg1"/>
                </a:solidFill>
                <a:latin typeface="Times New Roman" pitchFamily="18" charset="0"/>
                <a:ea typeface="Times New Roman" pitchFamily="18" charset="0"/>
                <a:cs typeface="Times New Roman" pitchFamily="18" charset="0"/>
              </a:rPr>
              <a:t>án</a:t>
            </a:r>
            <a:r>
              <a:rPr lang="en-US" sz="2000" b="1" dirty="0" smtClean="0">
                <a:solidFill>
                  <a:schemeClr val="bg1"/>
                </a:solidFill>
                <a:latin typeface="Times New Roman" pitchFamily="18" charset="0"/>
                <a:ea typeface="Times New Roman" pitchFamily="18" charset="0"/>
                <a:cs typeface="Times New Roman" pitchFamily="18" charset="0"/>
              </a:rPr>
              <a:t> </a:t>
            </a:r>
            <a:r>
              <a:rPr kumimoji="0" lang="vi-VN"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cao nhất</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từ</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7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năm</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đến</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15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năm</a:t>
            </a:r>
            <a:endParaRPr kumimoji="0" lang="en-US" sz="2000" b="1"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12" name="Rectangle 4"/>
          <p:cNvSpPr>
            <a:spLocks noChangeArrowheads="1"/>
          </p:cNvSpPr>
          <p:nvPr/>
        </p:nvSpPr>
        <p:spPr bwMode="auto">
          <a:xfrm>
            <a:off x="6324600" y="4543961"/>
            <a:ext cx="2819400" cy="1323439"/>
          </a:xfrm>
          <a:prstGeom prst="rect">
            <a:avLst/>
          </a:prstGeom>
          <a:solidFill>
            <a:srgbClr val="FF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G</a:t>
            </a:r>
            <a:r>
              <a:rPr kumimoji="0" lang="vi-VN"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ây nguy hại </a:t>
            </a:r>
            <a:r>
              <a:rPr lang="en-US" sz="2000" b="1" dirty="0" err="1" smtClean="0">
                <a:solidFill>
                  <a:schemeClr val="bg1"/>
                </a:solidFill>
                <a:latin typeface="Times New Roman" pitchFamily="18" charset="0"/>
                <a:ea typeface="Times New Roman" pitchFamily="18" charset="0"/>
                <a:cs typeface="Times New Roman" pitchFamily="18" charset="0"/>
              </a:rPr>
              <a:t>đặc</a:t>
            </a:r>
            <a:r>
              <a:rPr lang="en-US" sz="2000" b="1" dirty="0" smtClean="0">
                <a:solidFill>
                  <a:schemeClr val="bg1"/>
                </a:solidFill>
                <a:latin typeface="Times New Roman" pitchFamily="18" charset="0"/>
                <a:ea typeface="Times New Roman" pitchFamily="18" charset="0"/>
                <a:cs typeface="Times New Roman" pitchFamily="18" charset="0"/>
              </a:rPr>
              <a:t> </a:t>
            </a:r>
            <a:r>
              <a:rPr lang="en-US" sz="2000" b="1" dirty="0" err="1" smtClean="0">
                <a:solidFill>
                  <a:schemeClr val="bg1"/>
                </a:solidFill>
                <a:latin typeface="Times New Roman" pitchFamily="18" charset="0"/>
                <a:ea typeface="Times New Roman" pitchFamily="18" charset="0"/>
                <a:cs typeface="Times New Roman" pitchFamily="18" charset="0"/>
              </a:rPr>
              <a:t>biệt</a:t>
            </a:r>
            <a:r>
              <a:rPr lang="en-US" sz="2000" b="1" dirty="0" smtClean="0">
                <a:solidFill>
                  <a:schemeClr val="bg1"/>
                </a:solidFill>
                <a:latin typeface="Times New Roman" pitchFamily="18" charset="0"/>
                <a:ea typeface="Times New Roman" pitchFamily="18" charset="0"/>
                <a:cs typeface="Times New Roman" pitchFamily="18" charset="0"/>
              </a:rPr>
              <a:t> </a:t>
            </a:r>
            <a:r>
              <a:rPr kumimoji="0" lang="vi-VN"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lớn cho xã hội, mức </a:t>
            </a:r>
            <a:r>
              <a:rPr lang="en-US" sz="2000" b="1" dirty="0" err="1" smtClean="0">
                <a:solidFill>
                  <a:schemeClr val="bg1"/>
                </a:solidFill>
                <a:latin typeface="Times New Roman" pitchFamily="18" charset="0"/>
                <a:ea typeface="Times New Roman" pitchFamily="18" charset="0"/>
                <a:cs typeface="Times New Roman" pitchFamily="18" charset="0"/>
              </a:rPr>
              <a:t>án</a:t>
            </a:r>
            <a:r>
              <a:rPr lang="en-US" sz="2000" b="1" dirty="0" smtClean="0">
                <a:solidFill>
                  <a:schemeClr val="bg1"/>
                </a:solidFill>
                <a:latin typeface="Times New Roman" pitchFamily="18" charset="0"/>
                <a:ea typeface="Times New Roman" pitchFamily="18" charset="0"/>
                <a:cs typeface="Times New Roman" pitchFamily="18" charset="0"/>
              </a:rPr>
              <a:t> </a:t>
            </a:r>
            <a:r>
              <a:rPr kumimoji="0" lang="vi-VN"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cao nhất</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15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năm</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chung</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chemeClr val="bg1"/>
                </a:solidFill>
                <a:effectLst/>
                <a:latin typeface="Times New Roman" pitchFamily="18" charset="0"/>
                <a:ea typeface="Times New Roman" pitchFamily="18" charset="0"/>
                <a:cs typeface="Times New Roman" pitchFamily="18" charset="0"/>
              </a:rPr>
              <a:t>thân</a:t>
            </a:r>
            <a:r>
              <a:rPr kumimoji="0" lang="en-US" sz="20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t>
            </a:r>
            <a:r>
              <a:rPr kumimoji="0" lang="en-US" sz="2000" b="1" i="0" u="none" strike="noStrike" cap="none" normalizeH="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US" sz="2000" b="1" i="0" u="none" strike="noStrike" cap="none" normalizeH="0" dirty="0" err="1" smtClean="0">
                <a:ln>
                  <a:noFill/>
                </a:ln>
                <a:solidFill>
                  <a:schemeClr val="bg1"/>
                </a:solidFill>
                <a:effectLst/>
                <a:latin typeface="Times New Roman" pitchFamily="18" charset="0"/>
                <a:ea typeface="Times New Roman" pitchFamily="18" charset="0"/>
                <a:cs typeface="Times New Roman" pitchFamily="18" charset="0"/>
              </a:rPr>
              <a:t>tử</a:t>
            </a:r>
            <a:r>
              <a:rPr kumimoji="0" lang="en-US" sz="2000" b="1" i="0" u="none" strike="noStrike" cap="none" normalizeH="0" dirty="0" smtClean="0">
                <a:ln>
                  <a:noFill/>
                </a:ln>
                <a:solidFill>
                  <a:schemeClr val="bg1"/>
                </a:solidFill>
                <a:effectLst/>
                <a:latin typeface="Times New Roman" pitchFamily="18" charset="0"/>
                <a:ea typeface="Times New Roman" pitchFamily="18" charset="0"/>
                <a:cs typeface="Times New Roman" pitchFamily="18" charset="0"/>
              </a:rPr>
              <a:t> </a:t>
            </a:r>
            <a:r>
              <a:rPr kumimoji="0" lang="en-US" sz="2000" b="1" i="0" u="none" strike="noStrike" cap="none" normalizeH="0" dirty="0" err="1" smtClean="0">
                <a:ln>
                  <a:noFill/>
                </a:ln>
                <a:solidFill>
                  <a:schemeClr val="bg1"/>
                </a:solidFill>
                <a:effectLst/>
                <a:latin typeface="Times New Roman" pitchFamily="18" charset="0"/>
                <a:ea typeface="Times New Roman" pitchFamily="18" charset="0"/>
                <a:cs typeface="Times New Roman" pitchFamily="18" charset="0"/>
              </a:rPr>
              <a:t>hình</a:t>
            </a:r>
            <a:r>
              <a:rPr kumimoji="0" lang="en-US" sz="2000" b="1" i="0" u="none" strike="noStrike" cap="none" normalizeH="0" dirty="0" smtClean="0">
                <a:ln>
                  <a:noFill/>
                </a:ln>
                <a:solidFill>
                  <a:schemeClr val="bg1"/>
                </a:solidFill>
                <a:effectLst/>
                <a:latin typeface="Times New Roman" pitchFamily="18" charset="0"/>
                <a:ea typeface="Times New Roman" pitchFamily="18" charset="0"/>
                <a:cs typeface="Times New Roman" pitchFamily="18" charset="0"/>
              </a:rPr>
              <a:t>.</a:t>
            </a:r>
            <a:endParaRPr kumimoji="0" lang="en-US" sz="2000" b="1" i="0" u="none" strike="noStrike" cap="none" normalizeH="0" baseline="0" dirty="0" smtClean="0">
              <a:ln>
                <a:noFill/>
              </a:ln>
              <a:solidFill>
                <a:schemeClr val="bg1"/>
              </a:solidFill>
              <a:effectLst/>
              <a:latin typeface="Times New Roman" pitchFamily="18" charset="0"/>
              <a:cs typeface="Times New Roman" pitchFamily="18" charset="0"/>
            </a:endParaRPr>
          </a:p>
        </p:txBody>
      </p:sp>
      <p:cxnSp>
        <p:nvCxnSpPr>
          <p:cNvPr id="13" name="Straight Arrow Connector 12"/>
          <p:cNvCxnSpPr>
            <a:stCxn id="7" idx="3"/>
            <a:endCxn id="11" idx="1"/>
          </p:cNvCxnSpPr>
          <p:nvPr/>
        </p:nvCxnSpPr>
        <p:spPr>
          <a:xfrm flipV="1">
            <a:off x="5943600" y="2033320"/>
            <a:ext cx="381000" cy="24080"/>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8" idx="3"/>
            <a:endCxn id="12" idx="1"/>
          </p:cNvCxnSpPr>
          <p:nvPr/>
        </p:nvCxnSpPr>
        <p:spPr>
          <a:xfrm flipV="1">
            <a:off x="5943600" y="5205681"/>
            <a:ext cx="381000" cy="14019"/>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amond(in)">
                                      <p:cBhvr>
                                        <p:cTn id="25" dur="2000"/>
                                        <p:tgtEl>
                                          <p:spTgt spid="9"/>
                                        </p:tgtEl>
                                      </p:cBhvr>
                                    </p:animEffect>
                                  </p:childTnLst>
                                </p:cTn>
                              </p:par>
                              <p:par>
                                <p:cTn id="26" presetID="8"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diamond(in)">
                                      <p:cBhvr>
                                        <p:cTn id="28" dur="2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diamond(in)">
                                      <p:cBhvr>
                                        <p:cTn id="33" dur="2000"/>
                                        <p:tgtEl>
                                          <p:spTgt spid="13"/>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diamond(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8" presetClass="entr" presetSubtype="16" fill="hold"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diamond(in)">
                                      <p:cBhvr>
                                        <p:cTn id="41" dur="2000"/>
                                        <p:tgtEl>
                                          <p:spTgt spid="14"/>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diamond(in)">
                                      <p:cBhvr>
                                        <p:cTn id="4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1"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10241" name="Rectangle 1"/>
          <p:cNvSpPr>
            <a:spLocks noChangeArrowheads="1"/>
          </p:cNvSpPr>
          <p:nvPr/>
        </p:nvSpPr>
        <p:spPr bwMode="auto">
          <a:xfrm>
            <a:off x="0" y="914400"/>
            <a:ext cx="89916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2.2.2.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Hình</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phạt</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Điều</a:t>
            </a:r>
            <a:r>
              <a:rPr kumimoji="0" lang="en-US" sz="2800" b="1" i="0" u="none" strike="noStrike" cap="none" normalizeH="0" dirty="0" smtClean="0">
                <a:ln>
                  <a:noFill/>
                </a:ln>
                <a:solidFill>
                  <a:srgbClr val="FF0000"/>
                </a:solidFill>
                <a:effectLst/>
                <a:latin typeface="Times New Roman" pitchFamily="18" charset="0"/>
                <a:ea typeface="Times New Roman" pitchFamily="18" charset="0"/>
                <a:cs typeface="Times New Roman" pitchFamily="18" charset="0"/>
              </a:rPr>
              <a:t> 30/BLHS/2015)</a:t>
            </a:r>
            <a:endPar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sz="2800" b="1" dirty="0" smtClean="0">
                <a:solidFill>
                  <a:srgbClr val="FF0000"/>
                </a:solidFill>
                <a:latin typeface="Times New Roman" pitchFamily="18" charset="0"/>
                <a:cs typeface="Times New Roman" pitchFamily="18" charset="0"/>
              </a:rPr>
              <a:t>	a. </a:t>
            </a:r>
            <a:r>
              <a:rPr lang="en-US" sz="2800" b="1" dirty="0" err="1" smtClean="0">
                <a:solidFill>
                  <a:srgbClr val="FF0000"/>
                </a:solidFill>
                <a:latin typeface="Times New Roman" pitchFamily="18" charset="0"/>
                <a:cs typeface="Times New Roman" pitchFamily="18" charset="0"/>
              </a:rPr>
              <a:t>Khái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niệm</a:t>
            </a:r>
            <a:endParaRPr lang="en-US" sz="2800" b="1" dirty="0" smtClean="0">
              <a:solidFill>
                <a:srgbClr val="FF0000"/>
              </a:solidFill>
              <a:latin typeface="Times New Roman" pitchFamily="18" charset="0"/>
              <a:cs typeface="Times New Roman" pitchFamily="18" charset="0"/>
            </a:endParaRPr>
          </a:p>
        </p:txBody>
      </p:sp>
      <p:pic>
        <p:nvPicPr>
          <p:cNvPr id="6"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
        <p:nvSpPr>
          <p:cNvPr id="5" name="Oval 4"/>
          <p:cNvSpPr/>
          <p:nvPr/>
        </p:nvSpPr>
        <p:spPr>
          <a:xfrm>
            <a:off x="304800" y="2133600"/>
            <a:ext cx="8458200" cy="3657600"/>
          </a:xfrm>
          <a:prstGeom prst="ellipse">
            <a:avLst/>
          </a:prstGeom>
          <a:solidFill>
            <a:schemeClr val="tx1"/>
          </a:solidFill>
          <a:ln w="38100">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itchFamily="18" charset="0"/>
                <a:cs typeface="Times New Roman" pitchFamily="18" charset="0"/>
              </a:rPr>
              <a:t>“</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biện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pháp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cưỡng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chế</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khắc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nhất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của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nước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được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quy</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định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trong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Bộ</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luật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r>
              <a:rPr lang="en-US" sz="2400" b="1" dirty="0" smtClean="0">
                <a:latin typeface="Times New Roman" pitchFamily="18" charset="0"/>
                <a:cs typeface="Times New Roman" pitchFamily="18" charset="0"/>
              </a:rPr>
              <a:t>, do </a:t>
            </a:r>
            <a:r>
              <a:rPr lang="en-US" sz="2400" b="1" dirty="0" err="1" smtClean="0">
                <a:latin typeface="Times New Roman" pitchFamily="18" charset="0"/>
                <a:cs typeface="Times New Roman" pitchFamily="18" charset="0"/>
              </a:rPr>
              <a:t>Tòa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án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quyết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định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áp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dụng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đối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với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người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hoặc</a:t>
            </a:r>
            <a:r>
              <a:rPr lang="en-US" sz="2400" b="1" dirty="0" smtClean="0">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pháp</a:t>
            </a:r>
            <a:r>
              <a:rPr lang="en-US"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nhân</a:t>
            </a:r>
            <a:r>
              <a:rPr lang="en-US"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thương</a:t>
            </a:r>
            <a:r>
              <a:rPr lang="en-US"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mại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nhằm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tước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bỏ</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hoặc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hạn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chế</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quyền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lợi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ích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của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người</a:t>
            </a:r>
            <a:r>
              <a:rPr lang="en-US" sz="2400" b="1" dirty="0" smtClean="0">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pháp</a:t>
            </a:r>
            <a:r>
              <a:rPr lang="en-US"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nhân</a:t>
            </a:r>
            <a:r>
              <a:rPr lang="en-US"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thương</a:t>
            </a:r>
            <a:r>
              <a:rPr lang="en-US"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mại</a:t>
            </a:r>
            <a:r>
              <a:rPr lang="en-US" sz="2400" b="1" dirty="0" smtClean="0">
                <a:solidFill>
                  <a:srgbClr val="FF0000"/>
                </a:solidFill>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đó</a:t>
            </a:r>
            <a:r>
              <a:rPr lang="en-US" sz="2400" b="1" dirty="0" smtClean="0">
                <a:latin typeface="Times New Roman" pitchFamily="18" charset="0"/>
                <a:cs typeface="Times New Roman" pitchFamily="18" charset="0"/>
              </a:rPr>
              <a:t>”.</a:t>
            </a:r>
            <a:endParaRPr lang="en-US" sz="2400"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48129" name="Rectangle 1"/>
          <p:cNvSpPr>
            <a:spLocks noChangeArrowheads="1"/>
          </p:cNvSpPr>
          <p:nvPr/>
        </p:nvSpPr>
        <p:spPr bwMode="auto">
          <a:xfrm>
            <a:off x="0" y="914400"/>
            <a:ext cx="3352200"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180975" algn="l"/>
              </a:tabLst>
            </a:pPr>
            <a:r>
              <a:rPr lang="en-US" sz="2800" b="1" dirty="0" smtClean="0">
                <a:solidFill>
                  <a:srgbClr val="FF0000"/>
                </a:solidFill>
                <a:latin typeface="Times New Roman" pitchFamily="18" charset="0"/>
                <a:ea typeface="Times New Roman" pitchFamily="18" charset="0"/>
                <a:cs typeface="Times New Roman" pitchFamily="18" charset="0"/>
              </a:rPr>
              <a:t>	b</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Phân</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loại</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(2 </a:t>
            </a:r>
            <a:r>
              <a:rPr kumimoji="0" lang="en-US" sz="28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loại</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a:t>
            </a:r>
            <a:endParaRPr kumimoji="0" lang="en-US" sz="2800" b="0" i="0" u="none" strike="noStrike" cap="none" normalizeH="0" baseline="0" dirty="0" smtClean="0">
              <a:ln>
                <a:noFill/>
              </a:ln>
              <a:solidFill>
                <a:srgbClr val="FF0000"/>
              </a:solidFill>
              <a:effectLst/>
              <a:latin typeface="Times New Roman" pitchFamily="18" charset="0"/>
              <a:cs typeface="Times New Roman" pitchFamily="18" charset="0"/>
            </a:endParaRPr>
          </a:p>
        </p:txBody>
      </p:sp>
      <p:pic>
        <p:nvPicPr>
          <p:cNvPr id="6" name="Picture 1"/>
          <p:cNvPicPr>
            <a:picLocks noChangeAspect="1" noChangeArrowheads="1"/>
          </p:cNvPicPr>
          <p:nvPr/>
        </p:nvPicPr>
        <p:blipFill>
          <a:blip r:embed="rId2"/>
          <a:srcRect/>
          <a:stretch>
            <a:fillRect/>
          </a:stretch>
        </p:blipFill>
        <p:spPr bwMode="auto">
          <a:xfrm>
            <a:off x="0" y="1"/>
            <a:ext cx="9144000" cy="838200"/>
          </a:xfrm>
          <a:prstGeom prst="rect">
            <a:avLst/>
          </a:prstGeom>
          <a:noFill/>
          <a:ln w="9525">
            <a:noFill/>
            <a:miter lim="800000"/>
            <a:headEnd/>
            <a:tailEnd/>
          </a:ln>
        </p:spPr>
      </p:pic>
      <p:sp>
        <p:nvSpPr>
          <p:cNvPr id="7" name="Right Arrow 6"/>
          <p:cNvSpPr/>
          <p:nvPr/>
        </p:nvSpPr>
        <p:spPr>
          <a:xfrm>
            <a:off x="0" y="1981200"/>
            <a:ext cx="2895600" cy="990600"/>
          </a:xfrm>
          <a:prstGeom prst="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err="1" smtClean="0">
                <a:latin typeface="Times New Roman" pitchFamily="18" charset="0"/>
                <a:cs typeface="Times New Roman" pitchFamily="18" charset="0"/>
              </a:rPr>
              <a:t>Hình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phạt</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chính</a:t>
            </a:r>
            <a:endParaRPr lang="en-US" sz="2200" b="1" dirty="0">
              <a:latin typeface="Times New Roman" pitchFamily="18" charset="0"/>
              <a:cs typeface="Times New Roman" pitchFamily="18" charset="0"/>
            </a:endParaRPr>
          </a:p>
        </p:txBody>
      </p:sp>
      <p:sp>
        <p:nvSpPr>
          <p:cNvPr id="8" name="Right Arrow 7"/>
          <p:cNvSpPr/>
          <p:nvPr/>
        </p:nvSpPr>
        <p:spPr>
          <a:xfrm>
            <a:off x="0" y="4724400"/>
            <a:ext cx="3048000" cy="990600"/>
          </a:xfrm>
          <a:prstGeom prst="rightArrow">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err="1" smtClean="0">
                <a:latin typeface="Times New Roman" pitchFamily="18" charset="0"/>
                <a:cs typeface="Times New Roman" pitchFamily="18" charset="0"/>
              </a:rPr>
              <a:t>Hình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phạt</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bổ</a:t>
            </a:r>
            <a:r>
              <a:rPr lang="en-US" sz="2200" b="1" dirty="0" smtClean="0">
                <a:latin typeface="Times New Roman" pitchFamily="18" charset="0"/>
                <a:cs typeface="Times New Roman" pitchFamily="18" charset="0"/>
              </a:rPr>
              <a:t> sung</a:t>
            </a:r>
            <a:endParaRPr lang="en-US" sz="2200" b="1" dirty="0">
              <a:latin typeface="Times New Roman" pitchFamily="18" charset="0"/>
              <a:cs typeface="Times New Roman" pitchFamily="18" charset="0"/>
            </a:endParaRPr>
          </a:p>
        </p:txBody>
      </p:sp>
      <p:sp>
        <p:nvSpPr>
          <p:cNvPr id="10" name="Rectangle 9"/>
          <p:cNvSpPr/>
          <p:nvPr/>
        </p:nvSpPr>
        <p:spPr>
          <a:xfrm>
            <a:off x="3429000" y="1600200"/>
            <a:ext cx="5715000" cy="2123658"/>
          </a:xfrm>
          <a:prstGeom prst="rect">
            <a:avLst/>
          </a:prstGeom>
          <a:solidFill>
            <a:srgbClr val="00B050"/>
          </a:solidFill>
        </p:spPr>
        <p:txBody>
          <a:bodyPr wrap="square">
            <a:spAutoFit/>
          </a:bodyPr>
          <a:lstStyle/>
          <a:p>
            <a:pPr algn="just"/>
            <a:r>
              <a:rPr lang="en-US" sz="2200" b="1" dirty="0" smtClean="0">
                <a:solidFill>
                  <a:schemeClr val="bg1"/>
                </a:solidFill>
                <a:latin typeface="Times New Roman" pitchFamily="18" charset="0"/>
                <a:cs typeface="Times New Roman" pitchFamily="18" charset="0"/>
              </a:rPr>
              <a:t>L</a:t>
            </a:r>
            <a:r>
              <a:rPr lang="vi-VN" sz="2200" b="1" dirty="0" smtClean="0">
                <a:solidFill>
                  <a:schemeClr val="bg1"/>
                </a:solidFill>
                <a:latin typeface="Times New Roman" pitchFamily="18" charset="0"/>
                <a:cs typeface="Times New Roman" pitchFamily="18" charset="0"/>
              </a:rPr>
              <a:t>à hình phạt cơ bản được áp dụng cho một tội phạm và được tuyên độc lập. Với mỗi tội phạm, tòa án chỉ có thể áp dụng một hình phạt chính. Các hình phạt chính gồm có: cảnh cáo, phạt tiền, cải tạo không giam giữ, </a:t>
            </a:r>
            <a:r>
              <a:rPr lang="vi-VN" sz="2200" b="1" dirty="0" smtClean="0">
                <a:solidFill>
                  <a:srgbClr val="FF0000"/>
                </a:solidFill>
                <a:latin typeface="Times New Roman" pitchFamily="18" charset="0"/>
                <a:cs typeface="Times New Roman" pitchFamily="18" charset="0"/>
              </a:rPr>
              <a:t>trục xuất</a:t>
            </a:r>
            <a:r>
              <a:rPr lang="vi-VN" sz="2200" b="1" dirty="0" smtClean="0">
                <a:solidFill>
                  <a:schemeClr val="bg1"/>
                </a:solidFill>
                <a:latin typeface="Times New Roman" pitchFamily="18" charset="0"/>
                <a:cs typeface="Times New Roman" pitchFamily="18" charset="0"/>
              </a:rPr>
              <a:t>, tù có thời hạn, tù chung thân, tử hình.</a:t>
            </a:r>
            <a:endParaRPr lang="en-US" sz="2200" b="1" dirty="0">
              <a:solidFill>
                <a:schemeClr val="bg1"/>
              </a:solidFill>
              <a:latin typeface="Times New Roman" pitchFamily="18" charset="0"/>
              <a:cs typeface="Times New Roman" pitchFamily="18" charset="0"/>
            </a:endParaRPr>
          </a:p>
        </p:txBody>
      </p:sp>
      <p:sp>
        <p:nvSpPr>
          <p:cNvPr id="11" name="Rectangle 10"/>
          <p:cNvSpPr/>
          <p:nvPr/>
        </p:nvSpPr>
        <p:spPr>
          <a:xfrm>
            <a:off x="3429000" y="3810000"/>
            <a:ext cx="5715000" cy="2800767"/>
          </a:xfrm>
          <a:prstGeom prst="rect">
            <a:avLst/>
          </a:prstGeom>
          <a:solidFill>
            <a:schemeClr val="bg1"/>
          </a:solidFill>
        </p:spPr>
        <p:txBody>
          <a:bodyPr wrap="square">
            <a:spAutoFit/>
          </a:bodyPr>
          <a:lstStyle/>
          <a:p>
            <a:pPr algn="just"/>
            <a:r>
              <a:rPr lang="en-US" sz="2200" b="1" dirty="0" smtClean="0">
                <a:latin typeface="Times New Roman" pitchFamily="18" charset="0"/>
                <a:cs typeface="Times New Roman" pitchFamily="18" charset="0"/>
              </a:rPr>
              <a:t>L</a:t>
            </a:r>
            <a:r>
              <a:rPr lang="vi-VN" sz="2200" b="1" dirty="0" smtClean="0">
                <a:latin typeface="Times New Roman" pitchFamily="18" charset="0"/>
                <a:cs typeface="Times New Roman" pitchFamily="18" charset="0"/>
              </a:rPr>
              <a:t>à hình phạt không được tuyên độc lập mà chỉ tuyên kèm theo hình phạt chính. Đối với mỗi tội phạm, tòa án có thể tuyên một hoặc nhiều hình phạt bổ sung. Hình phạt bổ sung gồm có: cấm đảm nhiệm những chức vụ, làm những nghề hoặc công việc nhất định, </a:t>
            </a:r>
            <a:r>
              <a:rPr lang="vi-VN" sz="2200" b="1" dirty="0" smtClean="0">
                <a:solidFill>
                  <a:srgbClr val="FF0000"/>
                </a:solidFill>
                <a:latin typeface="Times New Roman" pitchFamily="18" charset="0"/>
                <a:cs typeface="Times New Roman" pitchFamily="18" charset="0"/>
              </a:rPr>
              <a:t>cấm cư trú</a:t>
            </a:r>
            <a:r>
              <a:rPr lang="vi-VN" sz="2200" b="1" dirty="0" smtClean="0">
                <a:latin typeface="Times New Roman" pitchFamily="18" charset="0"/>
                <a:cs typeface="Times New Roman" pitchFamily="18" charset="0"/>
              </a:rPr>
              <a:t>, </a:t>
            </a:r>
            <a:r>
              <a:rPr lang="vi-VN" sz="2200" b="1" dirty="0" smtClean="0">
                <a:solidFill>
                  <a:srgbClr val="FF0000"/>
                </a:solidFill>
                <a:latin typeface="Times New Roman" pitchFamily="18" charset="0"/>
                <a:cs typeface="Times New Roman" pitchFamily="18" charset="0"/>
              </a:rPr>
              <a:t>quản chế</a:t>
            </a:r>
            <a:r>
              <a:rPr lang="vi-VN" sz="2200" b="1" dirty="0" smtClean="0">
                <a:latin typeface="Times New Roman" pitchFamily="18" charset="0"/>
                <a:cs typeface="Times New Roman" pitchFamily="18" charset="0"/>
              </a:rPr>
              <a:t>, tước một số quyền công dân, tịch thu tài sản, phạt tiền và </a:t>
            </a:r>
            <a:r>
              <a:rPr lang="vi-VN" sz="2200" b="1" dirty="0" smtClean="0">
                <a:solidFill>
                  <a:srgbClr val="FF0000"/>
                </a:solidFill>
                <a:latin typeface="Times New Roman" pitchFamily="18" charset="0"/>
                <a:cs typeface="Times New Roman" pitchFamily="18" charset="0"/>
              </a:rPr>
              <a:t>trục xuất</a:t>
            </a:r>
            <a:r>
              <a:rPr lang="en-US" sz="2200" b="1" dirty="0" smtClean="0">
                <a:latin typeface="Times New Roman" pitchFamily="18" charset="0"/>
                <a:cs typeface="Times New Roman" pitchFamily="18" charset="0"/>
              </a:rPr>
              <a:t>.</a:t>
            </a:r>
            <a:endParaRPr lang="en-US" sz="2200"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2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7"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7"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0" fill="hold"/>
                                        <p:tgtEl>
                                          <p:spTgt spid="11"/>
                                        </p:tgtEl>
                                        <p:attrNameLst>
                                          <p:attrName>ppt_x</p:attrName>
                                        </p:attrNameLst>
                                      </p:cBhvr>
                                      <p:tavLst>
                                        <p:tav tm="0">
                                          <p:val>
                                            <p:strVal val="#ppt_x"/>
                                          </p:val>
                                        </p:tav>
                                        <p:tav tm="100000">
                                          <p:val>
                                            <p:strVal val="#ppt_x"/>
                                          </p:val>
                                        </p:tav>
                                      </p:tavLst>
                                    </p:anim>
                                    <p:anim calcmode="lin" valueType="num">
                                      <p:cBhvr additive="base">
                                        <p:cTn id="20"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6" name="Rectangle 5"/>
          <p:cNvSpPr/>
          <p:nvPr/>
        </p:nvSpPr>
        <p:spPr>
          <a:xfrm>
            <a:off x="0" y="228600"/>
            <a:ext cx="9144000" cy="1815882"/>
          </a:xfrm>
          <a:prstGeom prst="rect">
            <a:avLst/>
          </a:prstGeom>
        </p:spPr>
        <p:txBody>
          <a:bodyPr wrap="square">
            <a:spAutoFit/>
          </a:bodyPr>
          <a:lstStyle/>
          <a:p>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Anh</a:t>
            </a:r>
            <a:r>
              <a:rPr lang="en-US" sz="2800" b="1" dirty="0" smtClean="0">
                <a:solidFill>
                  <a:srgbClr val="FF0000"/>
                </a:solidFill>
                <a:latin typeface="Times New Roman" pitchFamily="18" charset="0"/>
                <a:cs typeface="Times New Roman" pitchFamily="18" charset="0"/>
              </a:rPr>
              <a:t>/</a:t>
            </a:r>
            <a:r>
              <a:rPr lang="en-US" sz="2800" b="1" dirty="0" err="1" smtClean="0">
                <a:solidFill>
                  <a:srgbClr val="FF0000"/>
                </a:solidFill>
                <a:latin typeface="Times New Roman" pitchFamily="18" charset="0"/>
                <a:cs typeface="Times New Roman" pitchFamily="18" charset="0"/>
              </a:rPr>
              <a:t>Chị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hãy</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trả</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lời</a:t>
            </a:r>
            <a:r>
              <a:rPr lang="en-US" sz="2800" b="1" dirty="0" smtClean="0">
                <a:solidFill>
                  <a:srgbClr val="FF0000"/>
                </a:solidFill>
                <a:latin typeface="Times New Roman" pitchFamily="18" charset="0"/>
                <a:cs typeface="Times New Roman" pitchFamily="18" charset="0"/>
              </a:rPr>
              <a:t> qua </a:t>
            </a:r>
            <a:r>
              <a:rPr lang="en-US" sz="2800" b="1" dirty="0" err="1" smtClean="0">
                <a:solidFill>
                  <a:srgbClr val="FF0000"/>
                </a:solidFill>
                <a:latin typeface="Times New Roman" pitchFamily="18" charset="0"/>
                <a:cs typeface="Times New Roman" pitchFamily="18" charset="0"/>
              </a:rPr>
              <a:t>đoạn</a:t>
            </a:r>
            <a:r>
              <a:rPr lang="en-US" sz="2800" b="1" dirty="0" smtClean="0">
                <a:solidFill>
                  <a:srgbClr val="FF0000"/>
                </a:solidFill>
                <a:latin typeface="Times New Roman" pitchFamily="18" charset="0"/>
                <a:cs typeface="Times New Roman" pitchFamily="18" charset="0"/>
              </a:rPr>
              <a:t> video </a:t>
            </a:r>
            <a:r>
              <a:rPr lang="en-US" sz="2800" b="1" dirty="0" err="1" smtClean="0">
                <a:solidFill>
                  <a:srgbClr val="FF0000"/>
                </a:solidFill>
                <a:latin typeface="Times New Roman" pitchFamily="18" charset="0"/>
                <a:cs typeface="Times New Roman" pitchFamily="18" charset="0"/>
              </a:rPr>
              <a:t>trên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như</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sau</a:t>
            </a:r>
            <a:r>
              <a:rPr lang="en-US" sz="2800" b="1" dirty="0" smtClean="0">
                <a:solidFill>
                  <a:srgbClr val="FF0000"/>
                </a:solidFill>
                <a:latin typeface="Times New Roman" pitchFamily="18" charset="0"/>
                <a:cs typeface="Times New Roman" pitchFamily="18" charset="0"/>
              </a:rPr>
              <a:t>:</a:t>
            </a:r>
          </a:p>
          <a:p>
            <a:pPr indent="509588"/>
            <a:r>
              <a:rPr lang="en-US" sz="2800" b="1" dirty="0" smtClean="0">
                <a:solidFill>
                  <a:schemeClr val="bg1"/>
                </a:solidFill>
                <a:latin typeface="Times New Roman" pitchFamily="18" charset="0"/>
                <a:cs typeface="Times New Roman" pitchFamily="18" charset="0"/>
              </a:rPr>
              <a:t>1. </a:t>
            </a:r>
            <a:r>
              <a:rPr lang="en-US" sz="2800" b="1" dirty="0" err="1" smtClean="0">
                <a:solidFill>
                  <a:schemeClr val="bg1"/>
                </a:solidFill>
                <a:latin typeface="Times New Roman" pitchFamily="18" charset="0"/>
                <a:cs typeface="Times New Roman" pitchFamily="18" charset="0"/>
              </a:rPr>
              <a:t>Giả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sử</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tài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xế</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xe</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Ôtô</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gây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ra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hậu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quả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chết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người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Hãy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nêu</a:t>
            </a:r>
            <a:r>
              <a:rPr lang="en-US" sz="2800" b="1" dirty="0" smtClean="0">
                <a:solidFill>
                  <a:schemeClr val="bg1"/>
                </a:solidFill>
                <a:latin typeface="Times New Roman" pitchFamily="18" charset="0"/>
                <a:cs typeface="Times New Roman" pitchFamily="18" charset="0"/>
              </a:rPr>
              <a:t> 4 </a:t>
            </a:r>
            <a:r>
              <a:rPr lang="en-US" sz="2800" b="1" dirty="0" err="1" smtClean="0">
                <a:solidFill>
                  <a:schemeClr val="bg1"/>
                </a:solidFill>
                <a:latin typeface="Times New Roman" pitchFamily="18" charset="0"/>
                <a:cs typeface="Times New Roman" pitchFamily="18" charset="0"/>
              </a:rPr>
              <a:t>dấu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hiệu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Khung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chính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bổ</a:t>
            </a:r>
            <a:r>
              <a:rPr lang="en-US" sz="2800" b="1" dirty="0" smtClean="0">
                <a:solidFill>
                  <a:schemeClr val="bg1"/>
                </a:solidFill>
                <a:latin typeface="Times New Roman" pitchFamily="18" charset="0"/>
                <a:cs typeface="Times New Roman" pitchFamily="18" charset="0"/>
              </a:rPr>
              <a:t> sung? </a:t>
            </a:r>
            <a:endParaRPr lang="en-US" sz="2800" b="1" dirty="0">
              <a:solidFill>
                <a:schemeClr val="bg1"/>
              </a:solidFill>
              <a:latin typeface="Times New Roman" pitchFamily="18" charset="0"/>
              <a:cs typeface="Times New Roman" pitchFamily="18" charset="0"/>
            </a:endParaRPr>
          </a:p>
        </p:txBody>
      </p:sp>
      <p:pic>
        <p:nvPicPr>
          <p:cNvPr id="3" name="2.avi">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2057400"/>
            <a:ext cx="9144000" cy="4724400"/>
          </a:xfr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pic>
        <p:nvPicPr>
          <p:cNvPr id="1028" name="Picture 4"/>
          <p:cNvPicPr>
            <a:picLocks noChangeAspect="1" noChangeArrowheads="1"/>
          </p:cNvPicPr>
          <p:nvPr/>
        </p:nvPicPr>
        <p:blipFill>
          <a:blip r:embed="rId2"/>
          <a:srcRect/>
          <a:stretch>
            <a:fillRect/>
          </a:stretch>
        </p:blipFill>
        <p:spPr bwMode="auto">
          <a:xfrm>
            <a:off x="0" y="2057400"/>
            <a:ext cx="9144000" cy="4800600"/>
          </a:xfrm>
          <a:prstGeom prst="rect">
            <a:avLst/>
          </a:prstGeom>
          <a:noFill/>
          <a:ln w="9525">
            <a:noFill/>
            <a:miter lim="800000"/>
            <a:headEnd/>
            <a:tailEnd/>
          </a:ln>
          <a:effectLst/>
        </p:spPr>
      </p:pic>
      <p:sp>
        <p:nvSpPr>
          <p:cNvPr id="8" name="Rectangle 7"/>
          <p:cNvSpPr/>
          <p:nvPr/>
        </p:nvSpPr>
        <p:spPr>
          <a:xfrm>
            <a:off x="0" y="228600"/>
            <a:ext cx="9144000" cy="1815882"/>
          </a:xfrm>
          <a:prstGeom prst="rect">
            <a:avLst/>
          </a:prstGeom>
        </p:spPr>
        <p:txBody>
          <a:bodyPr wrap="square">
            <a:spAutoFit/>
          </a:bodyPr>
          <a:lstStyle/>
          <a:p>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Anh</a:t>
            </a:r>
            <a:r>
              <a:rPr lang="en-US" sz="2800" b="1" dirty="0" smtClean="0">
                <a:solidFill>
                  <a:srgbClr val="FF0000"/>
                </a:solidFill>
                <a:latin typeface="Times New Roman" pitchFamily="18" charset="0"/>
                <a:cs typeface="Times New Roman" pitchFamily="18" charset="0"/>
              </a:rPr>
              <a:t>/</a:t>
            </a:r>
            <a:r>
              <a:rPr lang="en-US" sz="2800" b="1" dirty="0" err="1" smtClean="0">
                <a:solidFill>
                  <a:srgbClr val="FF0000"/>
                </a:solidFill>
                <a:latin typeface="Times New Roman" pitchFamily="18" charset="0"/>
                <a:cs typeface="Times New Roman" pitchFamily="18" charset="0"/>
              </a:rPr>
              <a:t>Chị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hãy</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trả</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lời</a:t>
            </a:r>
            <a:r>
              <a:rPr lang="en-US" sz="2800" b="1" dirty="0" smtClean="0">
                <a:solidFill>
                  <a:srgbClr val="FF0000"/>
                </a:solidFill>
                <a:latin typeface="Times New Roman" pitchFamily="18" charset="0"/>
                <a:cs typeface="Times New Roman" pitchFamily="18" charset="0"/>
              </a:rPr>
              <a:t> qua </a:t>
            </a:r>
            <a:r>
              <a:rPr lang="en-US" sz="2800" b="1" dirty="0" err="1" smtClean="0">
                <a:solidFill>
                  <a:srgbClr val="FF0000"/>
                </a:solidFill>
                <a:latin typeface="Times New Roman" pitchFamily="18" charset="0"/>
                <a:cs typeface="Times New Roman" pitchFamily="18" charset="0"/>
              </a:rPr>
              <a:t>đoạn</a:t>
            </a:r>
            <a:r>
              <a:rPr lang="en-US" sz="2800" b="1" dirty="0" smtClean="0">
                <a:solidFill>
                  <a:srgbClr val="FF0000"/>
                </a:solidFill>
                <a:latin typeface="Times New Roman" pitchFamily="18" charset="0"/>
                <a:cs typeface="Times New Roman" pitchFamily="18" charset="0"/>
              </a:rPr>
              <a:t> video </a:t>
            </a:r>
            <a:r>
              <a:rPr lang="en-US" sz="2800" b="1" dirty="0" err="1" smtClean="0">
                <a:solidFill>
                  <a:srgbClr val="FF0000"/>
                </a:solidFill>
                <a:latin typeface="Times New Roman" pitchFamily="18" charset="0"/>
                <a:cs typeface="Times New Roman" pitchFamily="18" charset="0"/>
              </a:rPr>
              <a:t>trên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như</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sau</a:t>
            </a:r>
            <a:r>
              <a:rPr lang="en-US" sz="2800" b="1" dirty="0" smtClean="0">
                <a:solidFill>
                  <a:srgbClr val="FF0000"/>
                </a:solidFill>
                <a:latin typeface="Times New Roman" pitchFamily="18" charset="0"/>
                <a:cs typeface="Times New Roman" pitchFamily="18" charset="0"/>
              </a:rPr>
              <a:t>:</a:t>
            </a:r>
          </a:p>
          <a:p>
            <a:pPr indent="509588"/>
            <a:r>
              <a:rPr lang="en-US" sz="2800" b="1" dirty="0" smtClean="0">
                <a:solidFill>
                  <a:schemeClr val="bg1"/>
                </a:solidFill>
                <a:latin typeface="Times New Roman" pitchFamily="18" charset="0"/>
                <a:cs typeface="Times New Roman" pitchFamily="18" charset="0"/>
              </a:rPr>
              <a:t>1. </a:t>
            </a:r>
            <a:r>
              <a:rPr lang="en-US" sz="2800" b="1" dirty="0" err="1" smtClean="0">
                <a:solidFill>
                  <a:schemeClr val="bg1"/>
                </a:solidFill>
                <a:latin typeface="Times New Roman" pitchFamily="18" charset="0"/>
                <a:cs typeface="Times New Roman" pitchFamily="18" charset="0"/>
              </a:rPr>
              <a:t>Giả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sử</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tài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xế</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xe</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Ôtô</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gây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ra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hậu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quả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chết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người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Hãy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nêu</a:t>
            </a:r>
            <a:r>
              <a:rPr lang="en-US" sz="2800" b="1" dirty="0" smtClean="0">
                <a:solidFill>
                  <a:schemeClr val="bg1"/>
                </a:solidFill>
                <a:latin typeface="Times New Roman" pitchFamily="18" charset="0"/>
                <a:cs typeface="Times New Roman" pitchFamily="18" charset="0"/>
              </a:rPr>
              <a:t> 4 </a:t>
            </a:r>
            <a:r>
              <a:rPr lang="en-US" sz="2800" b="1" dirty="0" err="1" smtClean="0">
                <a:solidFill>
                  <a:schemeClr val="bg1"/>
                </a:solidFill>
                <a:latin typeface="Times New Roman" pitchFamily="18" charset="0"/>
                <a:cs typeface="Times New Roman" pitchFamily="18" charset="0"/>
              </a:rPr>
              <a:t>dấu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hiệu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r>
              <a:rPr lang="en-US" sz="2800" b="1" smtClean="0">
                <a:solidFill>
                  <a:schemeClr val="bg1"/>
                </a:solidFill>
                <a:latin typeface="Times New Roman" pitchFamily="18" charset="0"/>
                <a:cs typeface="Times New Roman" pitchFamily="18" charset="0"/>
              </a:rPr>
              <a:t>? </a:t>
            </a:r>
            <a:r>
              <a:rPr lang="en-US" sz="2800" b="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chính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bổ</a:t>
            </a:r>
            <a:r>
              <a:rPr lang="en-US" sz="2800" b="1" dirty="0" smtClean="0">
                <a:solidFill>
                  <a:schemeClr val="bg1"/>
                </a:solidFill>
                <a:latin typeface="Times New Roman" pitchFamily="18" charset="0"/>
                <a:cs typeface="Times New Roman" pitchFamily="18" charset="0"/>
              </a:rPr>
              <a:t> sung? </a:t>
            </a:r>
            <a:endParaRPr lang="en-US" sz="2800"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dirty="0"/>
          </a:p>
        </p:txBody>
      </p:sp>
      <p:sp>
        <p:nvSpPr>
          <p:cNvPr id="146" name="Rectangle 145"/>
          <p:cNvSpPr/>
          <p:nvPr/>
        </p:nvSpPr>
        <p:spPr>
          <a:xfrm>
            <a:off x="0" y="0"/>
            <a:ext cx="5943600" cy="1200329"/>
          </a:xfrm>
          <a:prstGeom prst="rect">
            <a:avLst/>
          </a:prstGeom>
        </p:spPr>
        <p:txBody>
          <a:bodyPr wrap="square">
            <a:spAutoFit/>
          </a:bodyPr>
          <a:lstStyle/>
          <a:p>
            <a:r>
              <a:rPr lang="en-US" sz="2400" b="1" u="sng" dirty="0" smtClean="0">
                <a:solidFill>
                  <a:schemeClr val="bg1"/>
                </a:solidFill>
                <a:latin typeface="Times New Roman" pitchFamily="18" charset="0"/>
                <a:cs typeface="Times New Roman" pitchFamily="18" charset="0"/>
              </a:rPr>
              <a:t>4. </a:t>
            </a:r>
            <a:r>
              <a:rPr lang="en-US" sz="2400" b="1" u="sng" dirty="0" err="1" smtClean="0">
                <a:solidFill>
                  <a:schemeClr val="bg1"/>
                </a:solidFill>
                <a:latin typeface="Times New Roman" pitchFamily="18" charset="0"/>
                <a:cs typeface="Times New Roman" pitchFamily="18" charset="0"/>
              </a:rPr>
              <a:t>Tổng</a:t>
            </a:r>
            <a:r>
              <a:rPr lang="en-US" sz="2400" b="1" u="sng" dirty="0" smtClean="0">
                <a:solidFill>
                  <a:schemeClr val="bg1"/>
                </a:solidFill>
                <a:latin typeface="Times New Roman" pitchFamily="18" charset="0"/>
                <a:cs typeface="Times New Roman" pitchFamily="18" charset="0"/>
              </a:rPr>
              <a:t> </a:t>
            </a:r>
            <a:r>
              <a:rPr lang="en-US" sz="2400" b="1" u="sng" dirty="0" err="1" smtClean="0">
                <a:solidFill>
                  <a:schemeClr val="bg1"/>
                </a:solidFill>
                <a:latin typeface="Times New Roman" pitchFamily="18" charset="0"/>
                <a:cs typeface="Times New Roman" pitchFamily="18" charset="0"/>
              </a:rPr>
              <a:t>kết</a:t>
            </a:r>
            <a:r>
              <a:rPr lang="en-US" sz="2400" b="1" u="sng" dirty="0" smtClean="0">
                <a:solidFill>
                  <a:schemeClr val="bg1"/>
                </a:solidFill>
                <a:latin typeface="Times New Roman" pitchFamily="18" charset="0"/>
                <a:cs typeface="Times New Roman" pitchFamily="18" charset="0"/>
              </a:rPr>
              <a:t> </a:t>
            </a:r>
            <a:r>
              <a:rPr lang="en-US" sz="2400" b="1" u="sng" dirty="0" err="1" smtClean="0">
                <a:solidFill>
                  <a:schemeClr val="bg1"/>
                </a:solidFill>
                <a:latin typeface="Times New Roman" pitchFamily="18" charset="0"/>
                <a:cs typeface="Times New Roman" pitchFamily="18" charset="0"/>
              </a:rPr>
              <a:t>bài</a:t>
            </a:r>
            <a:r>
              <a:rPr lang="en-US" sz="2400" b="1" u="sng" dirty="0" smtClean="0">
                <a:solidFill>
                  <a:schemeClr val="bg1"/>
                </a:solidFill>
                <a:latin typeface="Times New Roman" pitchFamily="18" charset="0"/>
                <a:cs typeface="Times New Roman" pitchFamily="18" charset="0"/>
              </a:rPr>
              <a:t>: </a:t>
            </a:r>
          </a:p>
          <a:p>
            <a:r>
              <a:rPr lang="en-US" sz="2400" b="1" dirty="0" smtClean="0">
                <a:solidFill>
                  <a:srgbClr val="FF0000"/>
                </a:solidFill>
                <a:latin typeface="Times New Roman" pitchFamily="18" charset="0"/>
                <a:cs typeface="Times New Roman" pitchFamily="18" charset="0"/>
              </a:rPr>
              <a:t>	2.2. </a:t>
            </a:r>
            <a:r>
              <a:rPr lang="en-US" sz="2400" b="1" dirty="0" err="1" smtClean="0">
                <a:solidFill>
                  <a:srgbClr val="FF0000"/>
                </a:solidFill>
                <a:latin typeface="Times New Roman" pitchFamily="18" charset="0"/>
                <a:cs typeface="Times New Roman" pitchFamily="18" charset="0"/>
              </a:rPr>
              <a:t>Tội</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phạm</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và</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hình</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phạt</a:t>
            </a:r>
            <a:r>
              <a:rPr lang="en-US" sz="2400" b="1" dirty="0" smtClean="0">
                <a:solidFill>
                  <a:srgbClr val="FF0000"/>
                </a:solidFill>
                <a:latin typeface="Times New Roman" pitchFamily="18" charset="0"/>
                <a:cs typeface="Times New Roman" pitchFamily="18" charset="0"/>
              </a:rPr>
              <a:t>	</a:t>
            </a:r>
          </a:p>
          <a:p>
            <a:r>
              <a:rPr lang="en-US" sz="2400" b="1" dirty="0" smtClean="0">
                <a:solidFill>
                  <a:srgbClr val="FF0000"/>
                </a:solidFill>
                <a:latin typeface="Times New Roman" pitchFamily="18" charset="0"/>
                <a:cs typeface="Times New Roman" pitchFamily="18" charset="0"/>
              </a:rPr>
              <a:t>	       + </a:t>
            </a:r>
            <a:r>
              <a:rPr lang="en-US" sz="2400" b="1" dirty="0" err="1" smtClean="0">
                <a:solidFill>
                  <a:srgbClr val="FF0000"/>
                </a:solidFill>
                <a:latin typeface="Times New Roman" pitchFamily="18" charset="0"/>
                <a:cs typeface="Times New Roman" pitchFamily="18" charset="0"/>
              </a:rPr>
              <a:t>Khái</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niệm</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tội</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phạm</a:t>
            </a:r>
            <a:r>
              <a:rPr lang="en-US" sz="2400" b="1" dirty="0" smtClean="0">
                <a:solidFill>
                  <a:srgbClr val="FF0000"/>
                </a:solidFill>
                <a:latin typeface="Times New Roman" pitchFamily="18" charset="0"/>
                <a:cs typeface="Times New Roman" pitchFamily="18" charset="0"/>
              </a:rPr>
              <a:t>.</a:t>
            </a:r>
            <a:endParaRPr lang="en-US" sz="2400" b="1" dirty="0">
              <a:solidFill>
                <a:srgbClr val="FF0000"/>
              </a:solidFill>
              <a:latin typeface="Times New Roman" pitchFamily="18" charset="0"/>
              <a:cs typeface="Times New Roman" pitchFamily="18" charset="0"/>
            </a:endParaRPr>
          </a:p>
        </p:txBody>
      </p:sp>
      <p:grpSp>
        <p:nvGrpSpPr>
          <p:cNvPr id="147" name="Group857"/>
          <p:cNvGrpSpPr/>
          <p:nvPr/>
        </p:nvGrpSpPr>
        <p:grpSpPr>
          <a:xfrm>
            <a:off x="152400" y="1895800"/>
            <a:ext cx="8847000" cy="2295200"/>
            <a:chOff x="297000" y="2281400"/>
            <a:chExt cx="8550000" cy="2295200"/>
          </a:xfrm>
        </p:grpSpPr>
        <p:sp>
          <p:nvSpPr>
            <p:cNvPr id="148" name="FlexibleLine"/>
            <p:cNvSpPr/>
            <p:nvPr/>
          </p:nvSpPr>
          <p:spPr>
            <a:xfrm>
              <a:off x="3268600" y="3619000"/>
              <a:ext cx="1284400" cy="608000"/>
            </a:xfrm>
            <a:custGeom>
              <a:avLst/>
              <a:gdLst/>
              <a:ahLst/>
              <a:cxnLst/>
              <a:rect l="0" t="0" r="0" b="0"/>
              <a:pathLst>
                <a:path w="1284400" h="608000" fill="none">
                  <a:moveTo>
                    <a:pt x="0" y="0"/>
                  </a:moveTo>
                  <a:lnTo>
                    <a:pt x="1284400" y="-608000"/>
                  </a:lnTo>
                </a:path>
              </a:pathLst>
            </a:custGeom>
            <a:noFill/>
            <a:ln w="38100" cap="flat">
              <a:solidFill>
                <a:srgbClr val="FF0000"/>
              </a:solidFill>
              <a:bevel/>
            </a:ln>
          </p:spPr>
        </p:sp>
        <p:sp>
          <p:nvSpPr>
            <p:cNvPr id="149" name="FlexibleLine"/>
            <p:cNvSpPr/>
            <p:nvPr/>
          </p:nvSpPr>
          <p:spPr>
            <a:xfrm>
              <a:off x="3268600" y="3619000"/>
              <a:ext cx="1330000" cy="608000"/>
            </a:xfrm>
            <a:custGeom>
              <a:avLst/>
              <a:gdLst/>
              <a:ahLst/>
              <a:cxnLst/>
              <a:rect l="0" t="0" r="0" b="0"/>
              <a:pathLst>
                <a:path w="1330000" h="608000" fill="none">
                  <a:moveTo>
                    <a:pt x="0" y="0"/>
                  </a:moveTo>
                  <a:lnTo>
                    <a:pt x="1330000" y="608000"/>
                  </a:lnTo>
                </a:path>
              </a:pathLst>
            </a:custGeom>
            <a:noFill/>
            <a:ln w="38100" cap="flat">
              <a:solidFill>
                <a:srgbClr val="FF0000"/>
              </a:solidFill>
              <a:bevel/>
            </a:ln>
          </p:spPr>
        </p:sp>
        <p:sp>
          <p:nvSpPr>
            <p:cNvPr id="150" name="FlexibleLine"/>
            <p:cNvSpPr/>
            <p:nvPr/>
          </p:nvSpPr>
          <p:spPr>
            <a:xfrm>
              <a:off x="3268600" y="3619000"/>
              <a:ext cx="874000" cy="372400"/>
            </a:xfrm>
            <a:custGeom>
              <a:avLst/>
              <a:gdLst/>
              <a:ahLst/>
              <a:cxnLst/>
              <a:rect l="0" t="0" r="0" b="0"/>
              <a:pathLst>
                <a:path w="874000" h="372400" fill="none">
                  <a:moveTo>
                    <a:pt x="0" y="0"/>
                  </a:moveTo>
                  <a:lnTo>
                    <a:pt x="-874000" y="372400"/>
                  </a:lnTo>
                </a:path>
              </a:pathLst>
            </a:custGeom>
            <a:noFill/>
            <a:ln w="38100" cap="flat">
              <a:solidFill>
                <a:srgbClr val="FF0000"/>
              </a:solidFill>
              <a:bevel/>
            </a:ln>
          </p:spPr>
        </p:sp>
        <p:sp>
          <p:nvSpPr>
            <p:cNvPr id="151" name="FlexibleLine"/>
            <p:cNvSpPr/>
            <p:nvPr/>
          </p:nvSpPr>
          <p:spPr>
            <a:xfrm>
              <a:off x="3268600" y="3619000"/>
              <a:ext cx="874000" cy="380000"/>
            </a:xfrm>
            <a:custGeom>
              <a:avLst/>
              <a:gdLst/>
              <a:ahLst/>
              <a:cxnLst/>
              <a:rect l="0" t="0" r="0" b="0"/>
              <a:pathLst>
                <a:path w="874000" h="380000" fill="none">
                  <a:moveTo>
                    <a:pt x="0" y="0"/>
                  </a:moveTo>
                  <a:lnTo>
                    <a:pt x="-874000" y="-380000"/>
                  </a:lnTo>
                </a:path>
              </a:pathLst>
            </a:custGeom>
            <a:noFill/>
            <a:ln w="38100" cap="flat">
              <a:solidFill>
                <a:srgbClr val="FF0000"/>
              </a:solidFill>
              <a:bevel/>
            </a:ln>
          </p:spPr>
        </p:sp>
        <p:sp>
          <p:nvSpPr>
            <p:cNvPr id="152" name="FlexibleLine"/>
            <p:cNvSpPr/>
            <p:nvPr/>
          </p:nvSpPr>
          <p:spPr>
            <a:xfrm>
              <a:off x="5769000" y="3011000"/>
              <a:ext cx="152000" cy="228000"/>
            </a:xfrm>
            <a:custGeom>
              <a:avLst/>
              <a:gdLst/>
              <a:ahLst/>
              <a:cxnLst/>
              <a:rect l="0" t="0" r="0" b="0"/>
              <a:pathLst>
                <a:path w="152000" h="228000" fill="none">
                  <a:moveTo>
                    <a:pt x="0" y="0"/>
                  </a:moveTo>
                  <a:lnTo>
                    <a:pt x="60800" y="0"/>
                  </a:lnTo>
                  <a:lnTo>
                    <a:pt x="60800" y="-182400"/>
                  </a:lnTo>
                  <a:cubicBezTo>
                    <a:pt x="60800" y="-209760"/>
                    <a:pt x="79040" y="-228000"/>
                    <a:pt x="106400" y="-228000"/>
                  </a:cubicBezTo>
                  <a:lnTo>
                    <a:pt x="152000" y="-228000"/>
                  </a:lnTo>
                </a:path>
              </a:pathLst>
            </a:custGeom>
            <a:noFill/>
            <a:ln w="38100" cap="flat">
              <a:solidFill>
                <a:srgbClr val="FF0000"/>
              </a:solidFill>
              <a:bevel/>
            </a:ln>
          </p:spPr>
        </p:sp>
        <p:sp>
          <p:nvSpPr>
            <p:cNvPr id="153" name="FlexibleLine"/>
            <p:cNvSpPr/>
            <p:nvPr/>
          </p:nvSpPr>
          <p:spPr>
            <a:xfrm>
              <a:off x="6833000" y="2783000"/>
              <a:ext cx="152000" cy="190000"/>
            </a:xfrm>
            <a:custGeom>
              <a:avLst/>
              <a:gdLst/>
              <a:ahLst/>
              <a:cxnLst/>
              <a:rect l="0" t="0" r="0" b="0"/>
              <a:pathLst>
                <a:path w="152000" h="190000" fill="none">
                  <a:moveTo>
                    <a:pt x="0" y="0"/>
                  </a:moveTo>
                  <a:lnTo>
                    <a:pt x="60800" y="0"/>
                  </a:lnTo>
                  <a:lnTo>
                    <a:pt x="60800" y="-144400"/>
                  </a:lnTo>
                  <a:cubicBezTo>
                    <a:pt x="60800" y="-171760"/>
                    <a:pt x="79040" y="-190000"/>
                    <a:pt x="106400" y="-190000"/>
                  </a:cubicBezTo>
                  <a:lnTo>
                    <a:pt x="152000" y="-190000"/>
                  </a:lnTo>
                </a:path>
              </a:pathLst>
            </a:custGeom>
            <a:noFill/>
            <a:ln w="38100" cap="flat">
              <a:solidFill>
                <a:srgbClr val="FF0000"/>
              </a:solidFill>
              <a:bevel/>
            </a:ln>
          </p:spPr>
        </p:sp>
        <p:sp>
          <p:nvSpPr>
            <p:cNvPr id="154" name="FlexibleLine"/>
            <p:cNvSpPr/>
            <p:nvPr/>
          </p:nvSpPr>
          <p:spPr>
            <a:xfrm>
              <a:off x="5769000" y="3011000"/>
              <a:ext cx="152000" cy="532000"/>
            </a:xfrm>
            <a:custGeom>
              <a:avLst/>
              <a:gdLst/>
              <a:ahLst/>
              <a:cxnLst/>
              <a:rect l="0" t="0" r="0" b="0"/>
              <a:pathLst>
                <a:path w="152000" h="532000" fill="none">
                  <a:moveTo>
                    <a:pt x="0" y="0"/>
                  </a:moveTo>
                  <a:lnTo>
                    <a:pt x="60800" y="0"/>
                  </a:lnTo>
                  <a:lnTo>
                    <a:pt x="60800" y="486400"/>
                  </a:lnTo>
                  <a:cubicBezTo>
                    <a:pt x="60800" y="513760"/>
                    <a:pt x="79040" y="532000"/>
                    <a:pt x="106400" y="532000"/>
                  </a:cubicBezTo>
                  <a:lnTo>
                    <a:pt x="152000" y="532000"/>
                  </a:lnTo>
                </a:path>
              </a:pathLst>
            </a:custGeom>
            <a:noFill/>
            <a:ln w="38100" cap="flat">
              <a:solidFill>
                <a:srgbClr val="FF0000"/>
              </a:solidFill>
              <a:bevel/>
            </a:ln>
          </p:spPr>
        </p:sp>
        <p:sp>
          <p:nvSpPr>
            <p:cNvPr id="155" name="FlexibleLine"/>
            <p:cNvSpPr/>
            <p:nvPr/>
          </p:nvSpPr>
          <p:spPr>
            <a:xfrm>
              <a:off x="6833000" y="2783000"/>
              <a:ext cx="152000" cy="190000"/>
            </a:xfrm>
            <a:custGeom>
              <a:avLst/>
              <a:gdLst/>
              <a:ahLst/>
              <a:cxnLst/>
              <a:rect l="0" t="0" r="0" b="0"/>
              <a:pathLst>
                <a:path w="152000" h="190000" fill="none">
                  <a:moveTo>
                    <a:pt x="0" y="0"/>
                  </a:moveTo>
                  <a:lnTo>
                    <a:pt x="60800" y="0"/>
                  </a:lnTo>
                  <a:lnTo>
                    <a:pt x="60800" y="144400"/>
                  </a:lnTo>
                  <a:cubicBezTo>
                    <a:pt x="60800" y="171760"/>
                    <a:pt x="79040" y="190000"/>
                    <a:pt x="106400" y="190000"/>
                  </a:cubicBezTo>
                  <a:lnTo>
                    <a:pt x="152000" y="190000"/>
                  </a:lnTo>
                </a:path>
              </a:pathLst>
            </a:custGeom>
            <a:noFill/>
            <a:ln w="38100" cap="flat">
              <a:solidFill>
                <a:srgbClr val="FF0000"/>
              </a:solidFill>
              <a:bevel/>
            </a:ln>
          </p:spPr>
        </p:sp>
        <p:sp>
          <p:nvSpPr>
            <p:cNvPr id="156" name="FlexibleLine"/>
            <p:cNvSpPr/>
            <p:nvPr/>
          </p:nvSpPr>
          <p:spPr>
            <a:xfrm>
              <a:off x="6825400" y="3543000"/>
              <a:ext cx="152000" cy="190000"/>
            </a:xfrm>
            <a:custGeom>
              <a:avLst/>
              <a:gdLst/>
              <a:ahLst/>
              <a:cxnLst/>
              <a:rect l="0" t="0" r="0" b="0"/>
              <a:pathLst>
                <a:path w="152000" h="190000" fill="none">
                  <a:moveTo>
                    <a:pt x="0" y="0"/>
                  </a:moveTo>
                  <a:lnTo>
                    <a:pt x="60800" y="0"/>
                  </a:lnTo>
                  <a:lnTo>
                    <a:pt x="60800" y="-144400"/>
                  </a:lnTo>
                  <a:cubicBezTo>
                    <a:pt x="60800" y="-171760"/>
                    <a:pt x="79040" y="-190000"/>
                    <a:pt x="106400" y="-190000"/>
                  </a:cubicBezTo>
                  <a:lnTo>
                    <a:pt x="152000" y="-190000"/>
                  </a:lnTo>
                </a:path>
              </a:pathLst>
            </a:custGeom>
            <a:noFill/>
            <a:ln w="38100" cap="flat">
              <a:solidFill>
                <a:srgbClr val="FF0000"/>
              </a:solidFill>
              <a:bevel/>
            </a:ln>
          </p:spPr>
        </p:sp>
        <p:sp>
          <p:nvSpPr>
            <p:cNvPr id="157" name="FlexibleLine"/>
            <p:cNvSpPr/>
            <p:nvPr/>
          </p:nvSpPr>
          <p:spPr>
            <a:xfrm>
              <a:off x="6825400" y="3543000"/>
              <a:ext cx="152000" cy="190000"/>
            </a:xfrm>
            <a:custGeom>
              <a:avLst/>
              <a:gdLst/>
              <a:ahLst/>
              <a:cxnLst/>
              <a:rect l="0" t="0" r="0" b="0"/>
              <a:pathLst>
                <a:path w="152000" h="190000" fill="none">
                  <a:moveTo>
                    <a:pt x="0" y="0"/>
                  </a:moveTo>
                  <a:lnTo>
                    <a:pt x="60800" y="0"/>
                  </a:lnTo>
                  <a:lnTo>
                    <a:pt x="60800" y="144400"/>
                  </a:lnTo>
                  <a:cubicBezTo>
                    <a:pt x="60800" y="171760"/>
                    <a:pt x="79040" y="190000"/>
                    <a:pt x="106400" y="190000"/>
                  </a:cubicBezTo>
                  <a:lnTo>
                    <a:pt x="152000" y="190000"/>
                  </a:lnTo>
                </a:path>
              </a:pathLst>
            </a:custGeom>
            <a:noFill/>
            <a:ln w="38100" cap="flat">
              <a:solidFill>
                <a:srgbClr val="FF0000"/>
              </a:solidFill>
              <a:bevel/>
            </a:ln>
          </p:spPr>
        </p:sp>
        <p:sp>
          <p:nvSpPr>
            <p:cNvPr id="158" name="FlexibleLine"/>
            <p:cNvSpPr/>
            <p:nvPr/>
          </p:nvSpPr>
          <p:spPr>
            <a:xfrm>
              <a:off x="6612600" y="4227000"/>
              <a:ext cx="152000" cy="38000"/>
            </a:xfrm>
            <a:custGeom>
              <a:avLst/>
              <a:gdLst/>
              <a:ahLst/>
              <a:cxnLst/>
              <a:rect l="0" t="0" r="0" b="0"/>
              <a:pathLst>
                <a:path w="152000" h="38000" fill="none">
                  <a:moveTo>
                    <a:pt x="0" y="0"/>
                  </a:moveTo>
                  <a:lnTo>
                    <a:pt x="60800" y="0"/>
                  </a:lnTo>
                  <a:lnTo>
                    <a:pt x="60800" y="-7600"/>
                  </a:lnTo>
                  <a:cubicBezTo>
                    <a:pt x="60800" y="-25840"/>
                    <a:pt x="72960" y="-38000"/>
                    <a:pt x="91200" y="-38000"/>
                  </a:cubicBezTo>
                  <a:lnTo>
                    <a:pt x="152000" y="-38000"/>
                  </a:lnTo>
                </a:path>
              </a:pathLst>
            </a:custGeom>
            <a:noFill/>
            <a:ln w="38100" cap="flat">
              <a:solidFill>
                <a:srgbClr val="FF0000"/>
              </a:solidFill>
              <a:bevel/>
            </a:ln>
          </p:spPr>
        </p:sp>
        <p:sp>
          <p:nvSpPr>
            <p:cNvPr id="159" name="FlexibleLine"/>
            <p:cNvSpPr/>
            <p:nvPr/>
          </p:nvSpPr>
          <p:spPr>
            <a:xfrm>
              <a:off x="6612600" y="4227000"/>
              <a:ext cx="152000" cy="342000"/>
            </a:xfrm>
            <a:custGeom>
              <a:avLst/>
              <a:gdLst/>
              <a:ahLst/>
              <a:cxnLst/>
              <a:rect l="0" t="0" r="0" b="0"/>
              <a:pathLst>
                <a:path w="152000" h="342000" fill="none">
                  <a:moveTo>
                    <a:pt x="0" y="0"/>
                  </a:moveTo>
                  <a:lnTo>
                    <a:pt x="60800" y="0"/>
                  </a:lnTo>
                  <a:lnTo>
                    <a:pt x="60800" y="296400"/>
                  </a:lnTo>
                  <a:cubicBezTo>
                    <a:pt x="60800" y="323760"/>
                    <a:pt x="79040" y="342000"/>
                    <a:pt x="106400" y="342000"/>
                  </a:cubicBezTo>
                  <a:lnTo>
                    <a:pt x="152000" y="342000"/>
                  </a:lnTo>
                </a:path>
              </a:pathLst>
            </a:custGeom>
            <a:noFill/>
            <a:ln w="38100" cap="flat">
              <a:solidFill>
                <a:srgbClr val="FF0000"/>
              </a:solidFill>
              <a:bevel/>
            </a:ln>
          </p:spPr>
        </p:sp>
        <p:grpSp>
          <p:nvGrpSpPr>
            <p:cNvPr id="160" name="Main Idea"/>
            <p:cNvGrpSpPr/>
            <p:nvPr/>
          </p:nvGrpSpPr>
          <p:grpSpPr>
            <a:xfrm>
              <a:off x="2698600" y="3391000"/>
              <a:ext cx="1140000" cy="456000"/>
              <a:chOff x="2698600" y="3391000"/>
              <a:chExt cx="1140000" cy="456000"/>
            </a:xfrm>
          </p:grpSpPr>
          <p:sp>
            <p:nvSpPr>
              <p:cNvPr id="292" name="Rectangle balloon"/>
              <p:cNvSpPr/>
              <p:nvPr/>
            </p:nvSpPr>
            <p:spPr>
              <a:xfrm>
                <a:off x="2698600" y="3391000"/>
                <a:ext cx="1140000" cy="456000"/>
              </a:xfrm>
              <a:custGeom>
                <a:avLst/>
                <a:gdLst/>
                <a:ahLst/>
                <a:cxnLst/>
                <a:rect l="0" t="0" r="0" b="0"/>
                <a:pathLst>
                  <a:path w="1140000" h="456000">
                    <a:moveTo>
                      <a:pt x="82080" y="0"/>
                    </a:moveTo>
                    <a:lnTo>
                      <a:pt x="1057920" y="0"/>
                    </a:lnTo>
                    <a:cubicBezTo>
                      <a:pt x="1103253" y="0"/>
                      <a:pt x="1140000" y="36747"/>
                      <a:pt x="1140000" y="82080"/>
                    </a:cubicBezTo>
                    <a:lnTo>
                      <a:pt x="1140000" y="373920"/>
                    </a:lnTo>
                    <a:cubicBezTo>
                      <a:pt x="1140000" y="419253"/>
                      <a:pt x="1103253" y="456000"/>
                      <a:pt x="1057920" y="456000"/>
                    </a:cubicBezTo>
                    <a:lnTo>
                      <a:pt x="82080" y="456000"/>
                    </a:lnTo>
                    <a:cubicBezTo>
                      <a:pt x="36747" y="456000"/>
                      <a:pt x="0" y="419253"/>
                      <a:pt x="0" y="373920"/>
                    </a:cubicBezTo>
                    <a:lnTo>
                      <a:pt x="0" y="82080"/>
                    </a:lnTo>
                    <a:cubicBezTo>
                      <a:pt x="0" y="36747"/>
                      <a:pt x="36747" y="0"/>
                      <a:pt x="82080" y="0"/>
                    </a:cubicBezTo>
                    <a:close/>
                  </a:path>
                </a:pathLst>
              </a:custGeom>
              <a:solidFill>
                <a:srgbClr val="FF0000"/>
              </a:solidFill>
              <a:ln w="7600" cap="flat">
                <a:solidFill>
                  <a:srgbClr val="838383"/>
                </a:solidFill>
                <a:bevel/>
              </a:ln>
              <a:effectLst>
                <a:outerShdw dist="21496" dir="2700000" algn="tl">
                  <a:srgbClr val="000000">
                    <a:alpha val="8000"/>
                  </a:srgbClr>
                </a:outerShdw>
              </a:effectLst>
            </p:spPr>
          </p:sp>
          <p:sp>
            <p:nvSpPr>
              <p:cNvPr id="293" name="Text 858"/>
              <p:cNvSpPr txBox="1"/>
              <p:nvPr/>
            </p:nvSpPr>
            <p:spPr>
              <a:xfrm>
                <a:off x="2789800" y="3482200"/>
                <a:ext cx="1018400" cy="273600"/>
              </a:xfrm>
              <a:prstGeom prst="rect">
                <a:avLst/>
              </a:prstGeom>
              <a:noFill/>
            </p:spPr>
            <p:txBody>
              <a:bodyPr wrap="square" lIns="28000" tIns="18000" rIns="28000" bIns="18000" rtlCol="0" anchor="ctr"/>
              <a:lstStyle/>
              <a:p>
                <a:pPr algn="ctr"/>
                <a:r>
                  <a:rPr sz="1824">
                    <a:solidFill>
                      <a:srgbClr val="303030"/>
                    </a:solidFill>
                    <a:latin typeface="Times New Roman"/>
                  </a:rPr>
                  <a:t>Tội phạm</a:t>
                </a:r>
              </a:p>
            </p:txBody>
          </p:sp>
        </p:grpSp>
        <p:grpSp>
          <p:nvGrpSpPr>
            <p:cNvPr id="161" name="Main Topic"/>
            <p:cNvGrpSpPr/>
            <p:nvPr/>
          </p:nvGrpSpPr>
          <p:grpSpPr>
            <a:xfrm>
              <a:off x="4553000" y="2805800"/>
              <a:ext cx="1223600" cy="410400"/>
              <a:chOff x="4553000" y="2805800"/>
              <a:chExt cx="1223600" cy="410400"/>
            </a:xfrm>
          </p:grpSpPr>
          <p:sp>
            <p:nvSpPr>
              <p:cNvPr id="290" name="Rectangle balloon"/>
              <p:cNvSpPr/>
              <p:nvPr/>
            </p:nvSpPr>
            <p:spPr>
              <a:xfrm>
                <a:off x="4553000" y="2805800"/>
                <a:ext cx="1216000" cy="410400"/>
              </a:xfrm>
              <a:custGeom>
                <a:avLst/>
                <a:gdLst/>
                <a:ahLst/>
                <a:cxnLst/>
                <a:rect l="0" t="0" r="0" b="0"/>
                <a:pathLst>
                  <a:path w="1216000" h="410400">
                    <a:moveTo>
                      <a:pt x="73872" y="0"/>
                    </a:moveTo>
                    <a:lnTo>
                      <a:pt x="1142128" y="0"/>
                    </a:lnTo>
                    <a:cubicBezTo>
                      <a:pt x="1182928" y="0"/>
                      <a:pt x="1216000" y="33072"/>
                      <a:pt x="1216000" y="73872"/>
                    </a:cubicBezTo>
                    <a:lnTo>
                      <a:pt x="1216000" y="336528"/>
                    </a:lnTo>
                    <a:cubicBezTo>
                      <a:pt x="1216000" y="377328"/>
                      <a:pt x="1182928" y="410400"/>
                      <a:pt x="1142128" y="410400"/>
                    </a:cubicBezTo>
                    <a:lnTo>
                      <a:pt x="73872" y="410400"/>
                    </a:lnTo>
                    <a:cubicBezTo>
                      <a:pt x="33072" y="410400"/>
                      <a:pt x="0" y="377328"/>
                      <a:pt x="0" y="336528"/>
                    </a:cubicBezTo>
                    <a:lnTo>
                      <a:pt x="0" y="73872"/>
                    </a:lnTo>
                    <a:cubicBezTo>
                      <a:pt x="0" y="33072"/>
                      <a:pt x="33072" y="0"/>
                      <a:pt x="73872" y="0"/>
                    </a:cubicBezTo>
                    <a:close/>
                  </a:path>
                </a:pathLst>
              </a:custGeom>
              <a:solidFill>
                <a:srgbClr val="FFC000"/>
              </a:solidFill>
              <a:ln w="7600" cap="flat">
                <a:solidFill>
                  <a:srgbClr val="838383"/>
                </a:solidFill>
                <a:bevel/>
              </a:ln>
              <a:effectLst>
                <a:outerShdw dist="21496" dir="2700000" algn="tl">
                  <a:srgbClr val="000000">
                    <a:alpha val="8000"/>
                  </a:srgbClr>
                </a:outerShdw>
              </a:effectLst>
            </p:spPr>
          </p:sp>
          <p:sp>
            <p:nvSpPr>
              <p:cNvPr id="291" name="Text 859"/>
              <p:cNvSpPr txBox="1"/>
              <p:nvPr/>
            </p:nvSpPr>
            <p:spPr>
              <a:xfrm>
                <a:off x="4621400" y="2874200"/>
                <a:ext cx="1155200" cy="273600"/>
              </a:xfrm>
              <a:prstGeom prst="rect">
                <a:avLst/>
              </a:prstGeom>
              <a:noFill/>
            </p:spPr>
            <p:txBody>
              <a:bodyPr wrap="square" lIns="28000" tIns="18000" rIns="28000" bIns="18000" rtlCol="0" anchor="ctr"/>
              <a:lstStyle/>
              <a:p>
                <a:pPr algn="ctr"/>
                <a:r>
                  <a:rPr sz="1824">
                    <a:solidFill>
                      <a:srgbClr val="303030"/>
                    </a:solidFill>
                    <a:latin typeface="Times New Roman"/>
                  </a:rPr>
                  <a:t>Tính có lỗi</a:t>
                </a:r>
              </a:p>
            </p:txBody>
          </p:sp>
        </p:grpSp>
        <p:grpSp>
          <p:nvGrpSpPr>
            <p:cNvPr id="162" name="Main Topic"/>
            <p:cNvGrpSpPr/>
            <p:nvPr/>
          </p:nvGrpSpPr>
          <p:grpSpPr>
            <a:xfrm>
              <a:off x="4598600" y="4021800"/>
              <a:ext cx="2021600" cy="410400"/>
              <a:chOff x="4598600" y="4021800"/>
              <a:chExt cx="2021600" cy="410400"/>
            </a:xfrm>
          </p:grpSpPr>
          <p:sp>
            <p:nvSpPr>
              <p:cNvPr id="288" name="Rectangle balloon"/>
              <p:cNvSpPr/>
              <p:nvPr/>
            </p:nvSpPr>
            <p:spPr>
              <a:xfrm>
                <a:off x="4598600" y="4021800"/>
                <a:ext cx="2014000" cy="410400"/>
              </a:xfrm>
              <a:custGeom>
                <a:avLst/>
                <a:gdLst/>
                <a:ahLst/>
                <a:cxnLst/>
                <a:rect l="0" t="0" r="0" b="0"/>
                <a:pathLst>
                  <a:path w="2014000" h="410400">
                    <a:moveTo>
                      <a:pt x="73872" y="0"/>
                    </a:moveTo>
                    <a:lnTo>
                      <a:pt x="1940128" y="0"/>
                    </a:lnTo>
                    <a:cubicBezTo>
                      <a:pt x="1980927" y="0"/>
                      <a:pt x="2014000" y="33072"/>
                      <a:pt x="2014000" y="73872"/>
                    </a:cubicBezTo>
                    <a:lnTo>
                      <a:pt x="2014000" y="336528"/>
                    </a:lnTo>
                    <a:cubicBezTo>
                      <a:pt x="2014000" y="377328"/>
                      <a:pt x="1980927" y="410400"/>
                      <a:pt x="1940128" y="410400"/>
                    </a:cubicBezTo>
                    <a:lnTo>
                      <a:pt x="73872" y="410400"/>
                    </a:lnTo>
                    <a:cubicBezTo>
                      <a:pt x="33072" y="410400"/>
                      <a:pt x="0" y="377328"/>
                      <a:pt x="0" y="336528"/>
                    </a:cubicBezTo>
                    <a:lnTo>
                      <a:pt x="0" y="73872"/>
                    </a:lnTo>
                    <a:cubicBezTo>
                      <a:pt x="0" y="33072"/>
                      <a:pt x="33072" y="0"/>
                      <a:pt x="73872" y="0"/>
                    </a:cubicBezTo>
                    <a:close/>
                  </a:path>
                </a:pathLst>
              </a:custGeom>
              <a:gradFill>
                <a:gsLst>
                  <a:gs pos="0">
                    <a:srgbClr val="FBFBFB"/>
                  </a:gs>
                  <a:gs pos="100000">
                    <a:srgbClr val="EFEFEF"/>
                  </a:gs>
                </a:gsLst>
                <a:lin ang="5400000" scaled="0"/>
              </a:gradFill>
              <a:ln w="7600" cap="flat">
                <a:solidFill>
                  <a:srgbClr val="838383"/>
                </a:solidFill>
                <a:bevel/>
              </a:ln>
              <a:effectLst>
                <a:outerShdw dist="21496" dir="2700000" algn="tl">
                  <a:srgbClr val="000000">
                    <a:alpha val="8000"/>
                  </a:srgbClr>
                </a:outerShdw>
              </a:effectLst>
            </p:spPr>
          </p:sp>
          <p:sp>
            <p:nvSpPr>
              <p:cNvPr id="289" name="Text 860"/>
              <p:cNvSpPr txBox="1"/>
              <p:nvPr/>
            </p:nvSpPr>
            <p:spPr>
              <a:xfrm>
                <a:off x="4667000" y="4090200"/>
                <a:ext cx="1953200" cy="273600"/>
              </a:xfrm>
              <a:prstGeom prst="rect">
                <a:avLst/>
              </a:prstGeom>
              <a:noFill/>
            </p:spPr>
            <p:txBody>
              <a:bodyPr wrap="square" lIns="28000" tIns="18000" rIns="28000" bIns="18000" rtlCol="0" anchor="ctr"/>
              <a:lstStyle/>
              <a:p>
                <a:pPr algn="ctr"/>
                <a:r>
                  <a:rPr sz="1824">
                    <a:solidFill>
                      <a:srgbClr val="303030"/>
                    </a:solidFill>
                    <a:latin typeface="Times New Roman"/>
                  </a:rPr>
                  <a:t>Tính chịu hình phạt</a:t>
                </a:r>
              </a:p>
            </p:txBody>
          </p:sp>
        </p:grpSp>
        <p:grpSp>
          <p:nvGrpSpPr>
            <p:cNvPr id="163" name="Main Topic"/>
            <p:cNvGrpSpPr/>
            <p:nvPr/>
          </p:nvGrpSpPr>
          <p:grpSpPr>
            <a:xfrm>
              <a:off x="304600" y="3786200"/>
              <a:ext cx="2090000" cy="410400"/>
              <a:chOff x="304600" y="3786200"/>
              <a:chExt cx="2090000" cy="410400"/>
            </a:xfrm>
          </p:grpSpPr>
          <p:sp>
            <p:nvSpPr>
              <p:cNvPr id="286" name="Rectangle balloon"/>
              <p:cNvSpPr/>
              <p:nvPr/>
            </p:nvSpPr>
            <p:spPr>
              <a:xfrm>
                <a:off x="304600" y="3786200"/>
                <a:ext cx="2090000" cy="410400"/>
              </a:xfrm>
              <a:custGeom>
                <a:avLst/>
                <a:gdLst/>
                <a:ahLst/>
                <a:cxnLst/>
                <a:rect l="0" t="0" r="0" b="0"/>
                <a:pathLst>
                  <a:path w="2090000" h="410400">
                    <a:moveTo>
                      <a:pt x="73872" y="0"/>
                    </a:moveTo>
                    <a:lnTo>
                      <a:pt x="2016128" y="0"/>
                    </a:lnTo>
                    <a:cubicBezTo>
                      <a:pt x="2056927" y="0"/>
                      <a:pt x="2090000" y="33072"/>
                      <a:pt x="2090000" y="73872"/>
                    </a:cubicBezTo>
                    <a:lnTo>
                      <a:pt x="2090000" y="336528"/>
                    </a:lnTo>
                    <a:cubicBezTo>
                      <a:pt x="2090000" y="377328"/>
                      <a:pt x="2056927" y="410400"/>
                      <a:pt x="2016128" y="410400"/>
                    </a:cubicBezTo>
                    <a:lnTo>
                      <a:pt x="73872" y="410400"/>
                    </a:lnTo>
                    <a:cubicBezTo>
                      <a:pt x="33072" y="410400"/>
                      <a:pt x="0" y="377328"/>
                      <a:pt x="0" y="336528"/>
                    </a:cubicBezTo>
                    <a:lnTo>
                      <a:pt x="0" y="73872"/>
                    </a:lnTo>
                    <a:cubicBezTo>
                      <a:pt x="0" y="33072"/>
                      <a:pt x="33072" y="0"/>
                      <a:pt x="73872" y="0"/>
                    </a:cubicBezTo>
                    <a:close/>
                  </a:path>
                </a:pathLst>
              </a:custGeom>
              <a:solidFill>
                <a:srgbClr val="00FF00"/>
              </a:solidFill>
              <a:ln w="7600" cap="flat">
                <a:solidFill>
                  <a:srgbClr val="838383"/>
                </a:solidFill>
                <a:bevel/>
              </a:ln>
              <a:effectLst>
                <a:outerShdw dist="21496" dir="2700000" algn="tl">
                  <a:srgbClr val="000000">
                    <a:alpha val="8000"/>
                  </a:srgbClr>
                </a:outerShdw>
              </a:effectLst>
            </p:spPr>
          </p:sp>
          <p:sp>
            <p:nvSpPr>
              <p:cNvPr id="287" name="Text 861"/>
              <p:cNvSpPr txBox="1"/>
              <p:nvPr/>
            </p:nvSpPr>
            <p:spPr>
              <a:xfrm>
                <a:off x="373000" y="3854600"/>
                <a:ext cx="2021600" cy="273600"/>
              </a:xfrm>
              <a:prstGeom prst="rect">
                <a:avLst/>
              </a:prstGeom>
              <a:noFill/>
            </p:spPr>
            <p:txBody>
              <a:bodyPr wrap="square" lIns="28000" tIns="18000" rIns="28000" bIns="18000" rtlCol="0" anchor="ctr"/>
              <a:lstStyle/>
              <a:p>
                <a:pPr algn="ctr"/>
                <a:r>
                  <a:rPr sz="1824">
                    <a:solidFill>
                      <a:srgbClr val="303030"/>
                    </a:solidFill>
                    <a:latin typeface="Times New Roman"/>
                  </a:rPr>
                  <a:t>Tính trái PL hình sự</a:t>
                </a:r>
              </a:p>
            </p:txBody>
          </p:sp>
        </p:grpSp>
        <p:grpSp>
          <p:nvGrpSpPr>
            <p:cNvPr id="164" name="Main Topic"/>
            <p:cNvGrpSpPr/>
            <p:nvPr/>
          </p:nvGrpSpPr>
          <p:grpSpPr>
            <a:xfrm>
              <a:off x="730200" y="3033800"/>
              <a:ext cx="1664400" cy="410400"/>
              <a:chOff x="730200" y="3033800"/>
              <a:chExt cx="1664400" cy="410400"/>
            </a:xfrm>
          </p:grpSpPr>
          <p:sp>
            <p:nvSpPr>
              <p:cNvPr id="284" name="Rectangle balloon"/>
              <p:cNvSpPr/>
              <p:nvPr/>
            </p:nvSpPr>
            <p:spPr>
              <a:xfrm>
                <a:off x="730200" y="3033800"/>
                <a:ext cx="1664400" cy="410400"/>
              </a:xfrm>
              <a:custGeom>
                <a:avLst/>
                <a:gdLst/>
                <a:ahLst/>
                <a:cxnLst/>
                <a:rect l="0" t="0" r="0" b="0"/>
                <a:pathLst>
                  <a:path w="1664400" h="410400">
                    <a:moveTo>
                      <a:pt x="73872" y="0"/>
                    </a:moveTo>
                    <a:lnTo>
                      <a:pt x="1590528" y="0"/>
                    </a:lnTo>
                    <a:cubicBezTo>
                      <a:pt x="1631328" y="0"/>
                      <a:pt x="1664400" y="33072"/>
                      <a:pt x="1664400" y="73872"/>
                    </a:cubicBezTo>
                    <a:lnTo>
                      <a:pt x="1664400" y="336528"/>
                    </a:lnTo>
                    <a:cubicBezTo>
                      <a:pt x="1664400" y="377328"/>
                      <a:pt x="1631328" y="410400"/>
                      <a:pt x="1590528" y="410400"/>
                    </a:cubicBezTo>
                    <a:lnTo>
                      <a:pt x="73872" y="410400"/>
                    </a:lnTo>
                    <a:cubicBezTo>
                      <a:pt x="33072" y="410400"/>
                      <a:pt x="0" y="377328"/>
                      <a:pt x="0" y="336528"/>
                    </a:cubicBezTo>
                    <a:lnTo>
                      <a:pt x="0" y="73872"/>
                    </a:lnTo>
                    <a:cubicBezTo>
                      <a:pt x="0" y="33072"/>
                      <a:pt x="33072" y="0"/>
                      <a:pt x="73872" y="0"/>
                    </a:cubicBezTo>
                    <a:close/>
                  </a:path>
                </a:pathLst>
              </a:custGeom>
              <a:solidFill>
                <a:srgbClr val="FFFF00"/>
              </a:solidFill>
              <a:ln w="7600" cap="flat">
                <a:solidFill>
                  <a:srgbClr val="838383"/>
                </a:solidFill>
                <a:bevel/>
              </a:ln>
              <a:effectLst>
                <a:outerShdw dist="21496" dir="2700000" algn="tl">
                  <a:srgbClr val="000000">
                    <a:alpha val="8000"/>
                  </a:srgbClr>
                </a:outerShdw>
              </a:effectLst>
            </p:spPr>
          </p:sp>
          <p:sp>
            <p:nvSpPr>
              <p:cNvPr id="285" name="Text 862"/>
              <p:cNvSpPr txBox="1"/>
              <p:nvPr/>
            </p:nvSpPr>
            <p:spPr>
              <a:xfrm>
                <a:off x="798600" y="3102200"/>
                <a:ext cx="1588400" cy="273600"/>
              </a:xfrm>
              <a:prstGeom prst="rect">
                <a:avLst/>
              </a:prstGeom>
              <a:noFill/>
            </p:spPr>
            <p:txBody>
              <a:bodyPr wrap="square" lIns="28000" tIns="18000" rIns="28000" bIns="18000" rtlCol="0" anchor="ctr"/>
              <a:lstStyle/>
              <a:p>
                <a:pPr algn="ctr"/>
                <a:r>
                  <a:rPr sz="1824">
                    <a:solidFill>
                      <a:srgbClr val="303030"/>
                    </a:solidFill>
                    <a:latin typeface="Times New Roman"/>
                  </a:rPr>
                  <a:t>Tính nguy hiểm</a:t>
                </a:r>
              </a:p>
            </p:txBody>
          </p:sp>
        </p:grpSp>
        <p:grpSp>
          <p:nvGrpSpPr>
            <p:cNvPr id="165" name="Sub Topic"/>
            <p:cNvGrpSpPr/>
            <p:nvPr/>
          </p:nvGrpSpPr>
          <p:grpSpPr>
            <a:xfrm>
              <a:off x="5921000" y="2479000"/>
              <a:ext cx="942400" cy="304000"/>
              <a:chOff x="5921000" y="2479000"/>
              <a:chExt cx="942400" cy="304000"/>
            </a:xfrm>
          </p:grpSpPr>
          <p:sp>
            <p:nvSpPr>
              <p:cNvPr id="282" name="Rectangle balloon"/>
              <p:cNvSpPr/>
              <p:nvPr/>
            </p:nvSpPr>
            <p:spPr>
              <a:xfrm>
                <a:off x="5921000" y="2479000"/>
                <a:ext cx="912000" cy="304000"/>
              </a:xfrm>
              <a:custGeom>
                <a:avLst/>
                <a:gdLst/>
                <a:ahLst/>
                <a:cxnLst/>
                <a:rect l="0" t="0" r="0" b="0"/>
                <a:pathLst>
                  <a:path w="912000" h="304000" fill="none">
                    <a:moveTo>
                      <a:pt x="0" y="304000"/>
                    </a:moveTo>
                    <a:lnTo>
                      <a:pt x="912000" y="304000"/>
                    </a:lnTo>
                  </a:path>
                </a:pathLst>
              </a:custGeom>
              <a:gradFill>
                <a:gsLst>
                  <a:gs pos="0">
                    <a:srgbClr val="FBFBFB"/>
                  </a:gs>
                  <a:gs pos="100000">
                    <a:srgbClr val="EFEFEF"/>
                  </a:gs>
                </a:gsLst>
                <a:lin ang="5400000" scaled="0"/>
              </a:gradFill>
              <a:ln w="7600" cap="flat">
                <a:solidFill>
                  <a:srgbClr val="838383"/>
                </a:solidFill>
                <a:bevel/>
              </a:ln>
            </p:spPr>
          </p:sp>
          <p:sp>
            <p:nvSpPr>
              <p:cNvPr id="283" name="Text 863"/>
              <p:cNvSpPr txBox="1"/>
              <p:nvPr/>
            </p:nvSpPr>
            <p:spPr>
              <a:xfrm>
                <a:off x="5951400" y="2501800"/>
                <a:ext cx="912000" cy="273600"/>
              </a:xfrm>
              <a:prstGeom prst="rect">
                <a:avLst/>
              </a:prstGeom>
              <a:solidFill>
                <a:schemeClr val="bg1"/>
              </a:solidFill>
            </p:spPr>
            <p:txBody>
              <a:bodyPr wrap="square" lIns="28000" tIns="18000" rIns="28000" bIns="18000" rtlCol="0" anchor="ctr"/>
              <a:lstStyle/>
              <a:p>
                <a:pPr algn="ctr"/>
                <a:r>
                  <a:rPr sz="1824">
                    <a:solidFill>
                      <a:srgbClr val="303030"/>
                    </a:solidFill>
                    <a:latin typeface="Times New Roman"/>
                  </a:rPr>
                  <a:t>Lỗi vô ý</a:t>
                </a:r>
              </a:p>
            </p:txBody>
          </p:sp>
        </p:grpSp>
        <p:grpSp>
          <p:nvGrpSpPr>
            <p:cNvPr id="166" name="Sub Topic"/>
            <p:cNvGrpSpPr/>
            <p:nvPr/>
          </p:nvGrpSpPr>
          <p:grpSpPr>
            <a:xfrm>
              <a:off x="6985000" y="2289000"/>
              <a:ext cx="1884800" cy="304000"/>
              <a:chOff x="6985000" y="2289000"/>
              <a:chExt cx="1884800" cy="304000"/>
            </a:xfrm>
          </p:grpSpPr>
          <p:sp>
            <p:nvSpPr>
              <p:cNvPr id="280" name="Rectangle balloon"/>
              <p:cNvSpPr/>
              <p:nvPr/>
            </p:nvSpPr>
            <p:spPr>
              <a:xfrm>
                <a:off x="6985000" y="2289000"/>
                <a:ext cx="1854400" cy="304000"/>
              </a:xfrm>
              <a:custGeom>
                <a:avLst/>
                <a:gdLst/>
                <a:ahLst/>
                <a:cxnLst/>
                <a:rect l="0" t="0" r="0" b="0"/>
                <a:pathLst>
                  <a:path w="1854400" h="304000" fill="none">
                    <a:moveTo>
                      <a:pt x="0" y="304000"/>
                    </a:moveTo>
                    <a:lnTo>
                      <a:pt x="1854400" y="304000"/>
                    </a:lnTo>
                  </a:path>
                </a:pathLst>
              </a:custGeom>
              <a:gradFill>
                <a:gsLst>
                  <a:gs pos="0">
                    <a:srgbClr val="FBFBFB"/>
                  </a:gs>
                  <a:gs pos="100000">
                    <a:srgbClr val="EFEFEF"/>
                  </a:gs>
                </a:gsLst>
                <a:lin ang="5400000" scaled="0"/>
              </a:gradFill>
              <a:ln w="7600" cap="flat">
                <a:solidFill>
                  <a:srgbClr val="838383"/>
                </a:solidFill>
                <a:bevel/>
              </a:ln>
            </p:spPr>
          </p:sp>
          <p:sp>
            <p:nvSpPr>
              <p:cNvPr id="281" name="Text 864"/>
              <p:cNvSpPr txBox="1"/>
              <p:nvPr/>
            </p:nvSpPr>
            <p:spPr>
              <a:xfrm>
                <a:off x="7015400" y="2311800"/>
                <a:ext cx="1854400" cy="273600"/>
              </a:xfrm>
              <a:prstGeom prst="rect">
                <a:avLst/>
              </a:prstGeom>
              <a:solidFill>
                <a:srgbClr val="00FF00"/>
              </a:solidFill>
            </p:spPr>
            <p:txBody>
              <a:bodyPr wrap="square" lIns="28000" tIns="18000" rIns="28000" bIns="18000" rtlCol="0" anchor="ctr"/>
              <a:lstStyle/>
              <a:p>
                <a:pPr algn="ctr"/>
                <a:r>
                  <a:rPr sz="1824">
                    <a:solidFill>
                      <a:srgbClr val="303030"/>
                    </a:solidFill>
                    <a:latin typeface="Times New Roman"/>
                  </a:rPr>
                  <a:t>Vô ý do quá tự tin </a:t>
                </a:r>
              </a:p>
            </p:txBody>
          </p:sp>
        </p:grpSp>
        <p:grpSp>
          <p:nvGrpSpPr>
            <p:cNvPr id="167" name="Sub Topic"/>
            <p:cNvGrpSpPr/>
            <p:nvPr/>
          </p:nvGrpSpPr>
          <p:grpSpPr>
            <a:xfrm>
              <a:off x="5921000" y="3239000"/>
              <a:ext cx="934800" cy="304000"/>
              <a:chOff x="5921000" y="3239000"/>
              <a:chExt cx="934800" cy="304000"/>
            </a:xfrm>
          </p:grpSpPr>
          <p:sp>
            <p:nvSpPr>
              <p:cNvPr id="278" name="Rectangle balloon"/>
              <p:cNvSpPr/>
              <p:nvPr/>
            </p:nvSpPr>
            <p:spPr>
              <a:xfrm>
                <a:off x="5921000" y="3239000"/>
                <a:ext cx="904400" cy="304000"/>
              </a:xfrm>
              <a:custGeom>
                <a:avLst/>
                <a:gdLst/>
                <a:ahLst/>
                <a:cxnLst/>
                <a:rect l="0" t="0" r="0" b="0"/>
                <a:pathLst>
                  <a:path w="904400" h="304000" fill="none">
                    <a:moveTo>
                      <a:pt x="0" y="304000"/>
                    </a:moveTo>
                    <a:lnTo>
                      <a:pt x="904400" y="304000"/>
                    </a:lnTo>
                  </a:path>
                </a:pathLst>
              </a:custGeom>
              <a:gradFill>
                <a:gsLst>
                  <a:gs pos="0">
                    <a:srgbClr val="FBFBFB"/>
                  </a:gs>
                  <a:gs pos="100000">
                    <a:srgbClr val="EFEFEF"/>
                  </a:gs>
                </a:gsLst>
                <a:lin ang="5400000" scaled="0"/>
              </a:gradFill>
              <a:ln w="7600" cap="flat">
                <a:solidFill>
                  <a:srgbClr val="838383"/>
                </a:solidFill>
                <a:bevel/>
              </a:ln>
            </p:spPr>
          </p:sp>
          <p:sp>
            <p:nvSpPr>
              <p:cNvPr id="279" name="Text 865"/>
              <p:cNvSpPr txBox="1"/>
              <p:nvPr/>
            </p:nvSpPr>
            <p:spPr>
              <a:xfrm>
                <a:off x="5951400" y="3261800"/>
                <a:ext cx="904400" cy="273600"/>
              </a:xfrm>
              <a:prstGeom prst="rect">
                <a:avLst/>
              </a:prstGeom>
              <a:solidFill>
                <a:schemeClr val="bg1"/>
              </a:solidFill>
            </p:spPr>
            <p:txBody>
              <a:bodyPr wrap="square" lIns="28000" tIns="18000" rIns="28000" bIns="18000" rtlCol="0" anchor="ctr"/>
              <a:lstStyle/>
              <a:p>
                <a:pPr algn="ctr"/>
                <a:r>
                  <a:rPr sz="1824">
                    <a:solidFill>
                      <a:srgbClr val="303030"/>
                    </a:solidFill>
                    <a:latin typeface="Times New Roman"/>
                  </a:rPr>
                  <a:t>Lỗi cố ý</a:t>
                </a:r>
              </a:p>
            </p:txBody>
          </p:sp>
        </p:grpSp>
        <p:grpSp>
          <p:nvGrpSpPr>
            <p:cNvPr id="168" name="Sub Topic"/>
            <p:cNvGrpSpPr/>
            <p:nvPr/>
          </p:nvGrpSpPr>
          <p:grpSpPr>
            <a:xfrm>
              <a:off x="6985000" y="2669000"/>
              <a:ext cx="1649200" cy="304000"/>
              <a:chOff x="6985000" y="2669000"/>
              <a:chExt cx="1649200" cy="304000"/>
            </a:xfrm>
          </p:grpSpPr>
          <p:sp>
            <p:nvSpPr>
              <p:cNvPr id="276" name="Rectangle balloon"/>
              <p:cNvSpPr/>
              <p:nvPr/>
            </p:nvSpPr>
            <p:spPr>
              <a:xfrm>
                <a:off x="6985000" y="2669000"/>
                <a:ext cx="1626400" cy="304000"/>
              </a:xfrm>
              <a:custGeom>
                <a:avLst/>
                <a:gdLst/>
                <a:ahLst/>
                <a:cxnLst/>
                <a:rect l="0" t="0" r="0" b="0"/>
                <a:pathLst>
                  <a:path w="1626400" h="304000" fill="none">
                    <a:moveTo>
                      <a:pt x="0" y="304000"/>
                    </a:moveTo>
                    <a:lnTo>
                      <a:pt x="1626400" y="304000"/>
                    </a:lnTo>
                  </a:path>
                </a:pathLst>
              </a:custGeom>
              <a:gradFill>
                <a:gsLst>
                  <a:gs pos="0">
                    <a:srgbClr val="FBFBFB"/>
                  </a:gs>
                  <a:gs pos="100000">
                    <a:srgbClr val="EFEFEF"/>
                  </a:gs>
                </a:gsLst>
                <a:lin ang="5400000" scaled="0"/>
              </a:gradFill>
              <a:ln w="7600" cap="flat">
                <a:solidFill>
                  <a:srgbClr val="838383"/>
                </a:solidFill>
                <a:bevel/>
              </a:ln>
            </p:spPr>
          </p:sp>
          <p:sp>
            <p:nvSpPr>
              <p:cNvPr id="277" name="Text 866"/>
              <p:cNvSpPr txBox="1"/>
              <p:nvPr/>
            </p:nvSpPr>
            <p:spPr>
              <a:xfrm>
                <a:off x="7015400" y="2691800"/>
                <a:ext cx="1618800" cy="273600"/>
              </a:xfrm>
              <a:prstGeom prst="rect">
                <a:avLst/>
              </a:prstGeom>
              <a:solidFill>
                <a:srgbClr val="00FF00"/>
              </a:solidFill>
            </p:spPr>
            <p:txBody>
              <a:bodyPr wrap="square" lIns="28000" tIns="18000" rIns="28000" bIns="18000" rtlCol="0" anchor="ctr"/>
              <a:lstStyle/>
              <a:p>
                <a:pPr algn="ctr"/>
                <a:r>
                  <a:rPr sz="1824">
                    <a:solidFill>
                      <a:srgbClr val="303030"/>
                    </a:solidFill>
                    <a:latin typeface="Times New Roman"/>
                  </a:rPr>
                  <a:t>Vô ý do cẩu thả</a:t>
                </a:r>
              </a:p>
            </p:txBody>
          </p:sp>
        </p:grpSp>
        <p:grpSp>
          <p:nvGrpSpPr>
            <p:cNvPr id="169" name="Sub Topic"/>
            <p:cNvGrpSpPr/>
            <p:nvPr/>
          </p:nvGrpSpPr>
          <p:grpSpPr>
            <a:xfrm>
              <a:off x="6977400" y="3049000"/>
              <a:ext cx="1466800" cy="304000"/>
              <a:chOff x="6977400" y="3049000"/>
              <a:chExt cx="1466800" cy="304000"/>
            </a:xfrm>
          </p:grpSpPr>
          <p:sp>
            <p:nvSpPr>
              <p:cNvPr id="274" name="Rectangle balloon"/>
              <p:cNvSpPr/>
              <p:nvPr/>
            </p:nvSpPr>
            <p:spPr>
              <a:xfrm>
                <a:off x="6977400" y="3049000"/>
                <a:ext cx="1436400" cy="304000"/>
              </a:xfrm>
              <a:custGeom>
                <a:avLst/>
                <a:gdLst/>
                <a:ahLst/>
                <a:cxnLst/>
                <a:rect l="0" t="0" r="0" b="0"/>
                <a:pathLst>
                  <a:path w="1436400" h="304000" fill="none">
                    <a:moveTo>
                      <a:pt x="0" y="304000"/>
                    </a:moveTo>
                    <a:lnTo>
                      <a:pt x="1436400" y="304000"/>
                    </a:lnTo>
                  </a:path>
                </a:pathLst>
              </a:custGeom>
              <a:gradFill>
                <a:gsLst>
                  <a:gs pos="0">
                    <a:srgbClr val="FBFBFB"/>
                  </a:gs>
                  <a:gs pos="100000">
                    <a:srgbClr val="EFEFEF"/>
                  </a:gs>
                </a:gsLst>
                <a:lin ang="5400000" scaled="0"/>
              </a:gradFill>
              <a:ln w="7600" cap="flat">
                <a:solidFill>
                  <a:srgbClr val="838383"/>
                </a:solidFill>
                <a:bevel/>
              </a:ln>
            </p:spPr>
          </p:sp>
          <p:sp>
            <p:nvSpPr>
              <p:cNvPr id="275" name="Text 867"/>
              <p:cNvSpPr txBox="1"/>
              <p:nvPr/>
            </p:nvSpPr>
            <p:spPr>
              <a:xfrm>
                <a:off x="7007800" y="3071800"/>
                <a:ext cx="1436400" cy="273600"/>
              </a:xfrm>
              <a:prstGeom prst="rect">
                <a:avLst/>
              </a:prstGeom>
              <a:solidFill>
                <a:srgbClr val="FF00FF"/>
              </a:solidFill>
            </p:spPr>
            <p:txBody>
              <a:bodyPr wrap="square" lIns="28000" tIns="18000" rIns="28000" bIns="18000" rtlCol="0" anchor="ctr"/>
              <a:lstStyle/>
              <a:p>
                <a:pPr algn="ctr"/>
                <a:r>
                  <a:rPr sz="1824">
                    <a:solidFill>
                      <a:srgbClr val="303030"/>
                    </a:solidFill>
                    <a:latin typeface="Times New Roman"/>
                  </a:rPr>
                  <a:t>Cố ý trực tiếp</a:t>
                </a:r>
              </a:p>
            </p:txBody>
          </p:sp>
        </p:grpSp>
        <p:grpSp>
          <p:nvGrpSpPr>
            <p:cNvPr id="170" name="Sub Topic"/>
            <p:cNvGrpSpPr/>
            <p:nvPr/>
          </p:nvGrpSpPr>
          <p:grpSpPr>
            <a:xfrm>
              <a:off x="6977400" y="3429000"/>
              <a:ext cx="1482000" cy="304000"/>
              <a:chOff x="6977400" y="3429000"/>
              <a:chExt cx="1482000" cy="304000"/>
            </a:xfrm>
          </p:grpSpPr>
          <p:sp>
            <p:nvSpPr>
              <p:cNvPr id="272" name="Rectangle balloon"/>
              <p:cNvSpPr/>
              <p:nvPr/>
            </p:nvSpPr>
            <p:spPr>
              <a:xfrm>
                <a:off x="6977400" y="3429000"/>
                <a:ext cx="1444000" cy="304000"/>
              </a:xfrm>
              <a:custGeom>
                <a:avLst/>
                <a:gdLst/>
                <a:ahLst/>
                <a:cxnLst/>
                <a:rect l="0" t="0" r="0" b="0"/>
                <a:pathLst>
                  <a:path w="1444000" h="304000" fill="none">
                    <a:moveTo>
                      <a:pt x="0" y="304000"/>
                    </a:moveTo>
                    <a:lnTo>
                      <a:pt x="1444000" y="304000"/>
                    </a:lnTo>
                  </a:path>
                </a:pathLst>
              </a:custGeom>
              <a:gradFill>
                <a:gsLst>
                  <a:gs pos="0">
                    <a:srgbClr val="FBFBFB"/>
                  </a:gs>
                  <a:gs pos="100000">
                    <a:srgbClr val="EFEFEF"/>
                  </a:gs>
                </a:gsLst>
                <a:lin ang="5400000" scaled="0"/>
              </a:gradFill>
              <a:ln w="7600" cap="flat">
                <a:solidFill>
                  <a:srgbClr val="838383"/>
                </a:solidFill>
                <a:bevel/>
              </a:ln>
            </p:spPr>
          </p:sp>
          <p:sp>
            <p:nvSpPr>
              <p:cNvPr id="273" name="Text 868"/>
              <p:cNvSpPr txBox="1"/>
              <p:nvPr/>
            </p:nvSpPr>
            <p:spPr>
              <a:xfrm>
                <a:off x="7007800" y="3451800"/>
                <a:ext cx="1451600" cy="273600"/>
              </a:xfrm>
              <a:prstGeom prst="rect">
                <a:avLst/>
              </a:prstGeom>
              <a:solidFill>
                <a:srgbClr val="FF00FF"/>
              </a:solidFill>
            </p:spPr>
            <p:txBody>
              <a:bodyPr wrap="square" lIns="28000" tIns="18000" rIns="28000" bIns="18000" rtlCol="0" anchor="ctr"/>
              <a:lstStyle/>
              <a:p>
                <a:pPr algn="ctr"/>
                <a:r>
                  <a:rPr sz="1824">
                    <a:solidFill>
                      <a:srgbClr val="303030"/>
                    </a:solidFill>
                    <a:latin typeface="Times New Roman"/>
                  </a:rPr>
                  <a:t>Cố ý gián tiếp</a:t>
                </a:r>
              </a:p>
            </p:txBody>
          </p:sp>
        </p:grpSp>
        <p:grpSp>
          <p:nvGrpSpPr>
            <p:cNvPr id="171" name="Sub Topic"/>
            <p:cNvGrpSpPr/>
            <p:nvPr/>
          </p:nvGrpSpPr>
          <p:grpSpPr>
            <a:xfrm>
              <a:off x="6764600" y="3885000"/>
              <a:ext cx="866400" cy="304000"/>
              <a:chOff x="6764600" y="3885000"/>
              <a:chExt cx="866400" cy="304000"/>
            </a:xfrm>
          </p:grpSpPr>
          <p:sp>
            <p:nvSpPr>
              <p:cNvPr id="270" name="Rectangle balloon"/>
              <p:cNvSpPr/>
              <p:nvPr/>
            </p:nvSpPr>
            <p:spPr>
              <a:xfrm>
                <a:off x="6764600" y="3885000"/>
                <a:ext cx="836000" cy="304000"/>
              </a:xfrm>
              <a:custGeom>
                <a:avLst/>
                <a:gdLst/>
                <a:ahLst/>
                <a:cxnLst/>
                <a:rect l="0" t="0" r="0" b="0"/>
                <a:pathLst>
                  <a:path w="836000" h="304000" fill="none">
                    <a:moveTo>
                      <a:pt x="0" y="304000"/>
                    </a:moveTo>
                    <a:lnTo>
                      <a:pt x="836000" y="304000"/>
                    </a:lnTo>
                  </a:path>
                </a:pathLst>
              </a:custGeom>
              <a:gradFill>
                <a:gsLst>
                  <a:gs pos="0">
                    <a:srgbClr val="FBFBFB"/>
                  </a:gs>
                  <a:gs pos="100000">
                    <a:srgbClr val="EFEFEF"/>
                  </a:gs>
                </a:gsLst>
                <a:lin ang="5400000" scaled="0"/>
              </a:gradFill>
              <a:ln w="7600" cap="flat">
                <a:solidFill>
                  <a:srgbClr val="838383"/>
                </a:solidFill>
                <a:bevel/>
              </a:ln>
            </p:spPr>
          </p:sp>
          <p:sp>
            <p:nvSpPr>
              <p:cNvPr id="271" name="Text 869"/>
              <p:cNvSpPr txBox="1"/>
              <p:nvPr/>
            </p:nvSpPr>
            <p:spPr>
              <a:xfrm>
                <a:off x="6795000" y="3907800"/>
                <a:ext cx="836000" cy="273600"/>
              </a:xfrm>
              <a:prstGeom prst="rect">
                <a:avLst/>
              </a:prstGeom>
              <a:solidFill>
                <a:srgbClr val="00B050"/>
              </a:solidFill>
            </p:spPr>
            <p:txBody>
              <a:bodyPr wrap="square" lIns="28000" tIns="18000" rIns="28000" bIns="18000" rtlCol="0" anchor="ctr"/>
              <a:lstStyle/>
              <a:p>
                <a:pPr algn="ctr"/>
                <a:r>
                  <a:rPr sz="1824">
                    <a:solidFill>
                      <a:srgbClr val="303030"/>
                    </a:solidFill>
                    <a:latin typeface="Times New Roman"/>
                  </a:rPr>
                  <a:t>Độ tuổi</a:t>
                </a:r>
              </a:p>
            </p:txBody>
          </p:sp>
        </p:grpSp>
        <p:grpSp>
          <p:nvGrpSpPr>
            <p:cNvPr id="172" name="Sub Topic"/>
            <p:cNvGrpSpPr/>
            <p:nvPr/>
          </p:nvGrpSpPr>
          <p:grpSpPr>
            <a:xfrm>
              <a:off x="6764600" y="4265000"/>
              <a:ext cx="2021600" cy="304000"/>
              <a:chOff x="6764600" y="4265000"/>
              <a:chExt cx="2021600" cy="304000"/>
            </a:xfrm>
          </p:grpSpPr>
          <p:sp>
            <p:nvSpPr>
              <p:cNvPr id="268" name="Rectangle balloon"/>
              <p:cNvSpPr/>
              <p:nvPr/>
            </p:nvSpPr>
            <p:spPr>
              <a:xfrm>
                <a:off x="6764600" y="4265000"/>
                <a:ext cx="1976000" cy="304000"/>
              </a:xfrm>
              <a:custGeom>
                <a:avLst/>
                <a:gdLst/>
                <a:ahLst/>
                <a:cxnLst/>
                <a:rect l="0" t="0" r="0" b="0"/>
                <a:pathLst>
                  <a:path w="1976000" h="304000" fill="none">
                    <a:moveTo>
                      <a:pt x="0" y="304000"/>
                    </a:moveTo>
                    <a:lnTo>
                      <a:pt x="1976000" y="304000"/>
                    </a:lnTo>
                  </a:path>
                </a:pathLst>
              </a:custGeom>
              <a:gradFill>
                <a:gsLst>
                  <a:gs pos="0">
                    <a:srgbClr val="FBFBFB"/>
                  </a:gs>
                  <a:gs pos="100000">
                    <a:srgbClr val="EFEFEF"/>
                  </a:gs>
                </a:gsLst>
                <a:lin ang="5400000" scaled="0"/>
              </a:gradFill>
              <a:ln w="7600" cap="flat">
                <a:solidFill>
                  <a:srgbClr val="838383"/>
                </a:solidFill>
                <a:bevel/>
              </a:ln>
            </p:spPr>
          </p:sp>
          <p:sp>
            <p:nvSpPr>
              <p:cNvPr id="269" name="Text 870"/>
              <p:cNvSpPr txBox="1"/>
              <p:nvPr/>
            </p:nvSpPr>
            <p:spPr>
              <a:xfrm>
                <a:off x="6795000" y="4287800"/>
                <a:ext cx="1991200" cy="273600"/>
              </a:xfrm>
              <a:prstGeom prst="rect">
                <a:avLst/>
              </a:prstGeom>
              <a:solidFill>
                <a:srgbClr val="FFFF00"/>
              </a:solidFill>
            </p:spPr>
            <p:txBody>
              <a:bodyPr wrap="square" lIns="28000" tIns="18000" rIns="28000" bIns="18000" rtlCol="0" anchor="ctr"/>
              <a:lstStyle/>
              <a:p>
                <a:pPr algn="ctr"/>
                <a:r>
                  <a:rPr sz="1824">
                    <a:solidFill>
                      <a:srgbClr val="303030"/>
                    </a:solidFill>
                    <a:latin typeface="Times New Roman"/>
                  </a:rPr>
                  <a:t>Khả năng nhận thức </a:t>
                </a:r>
              </a:p>
            </p:txBody>
          </p:sp>
        </p:grpSp>
        <p:sp>
          <p:nvSpPr>
            <p:cNvPr id="173" name="lines"/>
            <p:cNvSpPr/>
            <p:nvPr/>
          </p:nvSpPr>
          <p:spPr>
            <a:xfrm>
              <a:off x="297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74" name="lines"/>
            <p:cNvSpPr/>
            <p:nvPr/>
          </p:nvSpPr>
          <p:spPr>
            <a:xfrm>
              <a:off x="753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75" name="lines"/>
            <p:cNvSpPr/>
            <p:nvPr/>
          </p:nvSpPr>
          <p:spPr>
            <a:xfrm>
              <a:off x="297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76" name="lines"/>
            <p:cNvSpPr/>
            <p:nvPr/>
          </p:nvSpPr>
          <p:spPr>
            <a:xfrm>
              <a:off x="1209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77" name="lines"/>
            <p:cNvSpPr/>
            <p:nvPr/>
          </p:nvSpPr>
          <p:spPr>
            <a:xfrm>
              <a:off x="753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78" name="lines"/>
            <p:cNvSpPr/>
            <p:nvPr/>
          </p:nvSpPr>
          <p:spPr>
            <a:xfrm>
              <a:off x="297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79" name="lines"/>
            <p:cNvSpPr/>
            <p:nvPr/>
          </p:nvSpPr>
          <p:spPr>
            <a:xfrm>
              <a:off x="1665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0" name="lines"/>
            <p:cNvSpPr/>
            <p:nvPr/>
          </p:nvSpPr>
          <p:spPr>
            <a:xfrm>
              <a:off x="1209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1" name="lines"/>
            <p:cNvSpPr/>
            <p:nvPr/>
          </p:nvSpPr>
          <p:spPr>
            <a:xfrm>
              <a:off x="753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2" name="lines"/>
            <p:cNvSpPr/>
            <p:nvPr/>
          </p:nvSpPr>
          <p:spPr>
            <a:xfrm>
              <a:off x="297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3" name="lines"/>
            <p:cNvSpPr/>
            <p:nvPr/>
          </p:nvSpPr>
          <p:spPr>
            <a:xfrm>
              <a:off x="2121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4" name="lines"/>
            <p:cNvSpPr/>
            <p:nvPr/>
          </p:nvSpPr>
          <p:spPr>
            <a:xfrm>
              <a:off x="1665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5" name="lines"/>
            <p:cNvSpPr/>
            <p:nvPr/>
          </p:nvSpPr>
          <p:spPr>
            <a:xfrm>
              <a:off x="1209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6" name="lines"/>
            <p:cNvSpPr/>
            <p:nvPr/>
          </p:nvSpPr>
          <p:spPr>
            <a:xfrm>
              <a:off x="753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7" name="lines"/>
            <p:cNvSpPr/>
            <p:nvPr/>
          </p:nvSpPr>
          <p:spPr>
            <a:xfrm>
              <a:off x="297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8" name="lines"/>
            <p:cNvSpPr/>
            <p:nvPr/>
          </p:nvSpPr>
          <p:spPr>
            <a:xfrm>
              <a:off x="2577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89" name="lines"/>
            <p:cNvSpPr/>
            <p:nvPr/>
          </p:nvSpPr>
          <p:spPr>
            <a:xfrm>
              <a:off x="2121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0" name="lines"/>
            <p:cNvSpPr/>
            <p:nvPr/>
          </p:nvSpPr>
          <p:spPr>
            <a:xfrm>
              <a:off x="1665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1" name="lines"/>
            <p:cNvSpPr/>
            <p:nvPr/>
          </p:nvSpPr>
          <p:spPr>
            <a:xfrm>
              <a:off x="1209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2" name="lines"/>
            <p:cNvSpPr/>
            <p:nvPr/>
          </p:nvSpPr>
          <p:spPr>
            <a:xfrm>
              <a:off x="753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3" name="lines"/>
            <p:cNvSpPr/>
            <p:nvPr/>
          </p:nvSpPr>
          <p:spPr>
            <a:xfrm>
              <a:off x="3033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4" name="lines"/>
            <p:cNvSpPr/>
            <p:nvPr/>
          </p:nvSpPr>
          <p:spPr>
            <a:xfrm>
              <a:off x="2577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5" name="lines"/>
            <p:cNvSpPr/>
            <p:nvPr/>
          </p:nvSpPr>
          <p:spPr>
            <a:xfrm>
              <a:off x="2121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6" name="lines"/>
            <p:cNvSpPr/>
            <p:nvPr/>
          </p:nvSpPr>
          <p:spPr>
            <a:xfrm>
              <a:off x="1665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7" name="lines"/>
            <p:cNvSpPr/>
            <p:nvPr/>
          </p:nvSpPr>
          <p:spPr>
            <a:xfrm>
              <a:off x="1209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8" name="lines"/>
            <p:cNvSpPr/>
            <p:nvPr/>
          </p:nvSpPr>
          <p:spPr>
            <a:xfrm>
              <a:off x="3489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199" name="lines"/>
            <p:cNvSpPr/>
            <p:nvPr/>
          </p:nvSpPr>
          <p:spPr>
            <a:xfrm>
              <a:off x="3033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0" name="lines"/>
            <p:cNvSpPr/>
            <p:nvPr/>
          </p:nvSpPr>
          <p:spPr>
            <a:xfrm>
              <a:off x="2577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1" name="lines"/>
            <p:cNvSpPr/>
            <p:nvPr/>
          </p:nvSpPr>
          <p:spPr>
            <a:xfrm>
              <a:off x="2121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2" name="lines"/>
            <p:cNvSpPr/>
            <p:nvPr/>
          </p:nvSpPr>
          <p:spPr>
            <a:xfrm>
              <a:off x="1665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3" name="lines"/>
            <p:cNvSpPr/>
            <p:nvPr/>
          </p:nvSpPr>
          <p:spPr>
            <a:xfrm>
              <a:off x="3945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4" name="lines"/>
            <p:cNvSpPr/>
            <p:nvPr/>
          </p:nvSpPr>
          <p:spPr>
            <a:xfrm>
              <a:off x="3489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5" name="lines"/>
            <p:cNvSpPr/>
            <p:nvPr/>
          </p:nvSpPr>
          <p:spPr>
            <a:xfrm>
              <a:off x="3033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6" name="lines"/>
            <p:cNvSpPr/>
            <p:nvPr/>
          </p:nvSpPr>
          <p:spPr>
            <a:xfrm>
              <a:off x="2577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7" name="lines"/>
            <p:cNvSpPr/>
            <p:nvPr/>
          </p:nvSpPr>
          <p:spPr>
            <a:xfrm>
              <a:off x="2121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8" name="lines"/>
            <p:cNvSpPr/>
            <p:nvPr/>
          </p:nvSpPr>
          <p:spPr>
            <a:xfrm>
              <a:off x="4401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09" name="lines"/>
            <p:cNvSpPr/>
            <p:nvPr/>
          </p:nvSpPr>
          <p:spPr>
            <a:xfrm>
              <a:off x="3945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0" name="lines"/>
            <p:cNvSpPr/>
            <p:nvPr/>
          </p:nvSpPr>
          <p:spPr>
            <a:xfrm>
              <a:off x="3489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1" name="lines"/>
            <p:cNvSpPr/>
            <p:nvPr/>
          </p:nvSpPr>
          <p:spPr>
            <a:xfrm>
              <a:off x="3033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2" name="lines"/>
            <p:cNvSpPr/>
            <p:nvPr/>
          </p:nvSpPr>
          <p:spPr>
            <a:xfrm>
              <a:off x="2577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3" name="lines"/>
            <p:cNvSpPr/>
            <p:nvPr/>
          </p:nvSpPr>
          <p:spPr>
            <a:xfrm>
              <a:off x="4857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4" name="lines"/>
            <p:cNvSpPr/>
            <p:nvPr/>
          </p:nvSpPr>
          <p:spPr>
            <a:xfrm>
              <a:off x="4401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5" name="lines"/>
            <p:cNvSpPr/>
            <p:nvPr/>
          </p:nvSpPr>
          <p:spPr>
            <a:xfrm>
              <a:off x="3945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6" name="lines"/>
            <p:cNvSpPr/>
            <p:nvPr/>
          </p:nvSpPr>
          <p:spPr>
            <a:xfrm>
              <a:off x="3489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7" name="lines"/>
            <p:cNvSpPr/>
            <p:nvPr/>
          </p:nvSpPr>
          <p:spPr>
            <a:xfrm>
              <a:off x="3033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8" name="lines"/>
            <p:cNvSpPr/>
            <p:nvPr/>
          </p:nvSpPr>
          <p:spPr>
            <a:xfrm>
              <a:off x="5313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19" name="lines"/>
            <p:cNvSpPr/>
            <p:nvPr/>
          </p:nvSpPr>
          <p:spPr>
            <a:xfrm>
              <a:off x="4857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0" name="lines"/>
            <p:cNvSpPr/>
            <p:nvPr/>
          </p:nvSpPr>
          <p:spPr>
            <a:xfrm>
              <a:off x="4401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1" name="lines"/>
            <p:cNvSpPr/>
            <p:nvPr/>
          </p:nvSpPr>
          <p:spPr>
            <a:xfrm>
              <a:off x="3945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2" name="lines"/>
            <p:cNvSpPr/>
            <p:nvPr/>
          </p:nvSpPr>
          <p:spPr>
            <a:xfrm>
              <a:off x="3489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3" name="lines"/>
            <p:cNvSpPr/>
            <p:nvPr/>
          </p:nvSpPr>
          <p:spPr>
            <a:xfrm>
              <a:off x="5769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4" name="lines"/>
            <p:cNvSpPr/>
            <p:nvPr/>
          </p:nvSpPr>
          <p:spPr>
            <a:xfrm>
              <a:off x="5313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5" name="lines"/>
            <p:cNvSpPr/>
            <p:nvPr/>
          </p:nvSpPr>
          <p:spPr>
            <a:xfrm>
              <a:off x="4857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6" name="lines"/>
            <p:cNvSpPr/>
            <p:nvPr/>
          </p:nvSpPr>
          <p:spPr>
            <a:xfrm>
              <a:off x="4401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7" name="lines"/>
            <p:cNvSpPr/>
            <p:nvPr/>
          </p:nvSpPr>
          <p:spPr>
            <a:xfrm>
              <a:off x="3945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8" name="lines"/>
            <p:cNvSpPr/>
            <p:nvPr/>
          </p:nvSpPr>
          <p:spPr>
            <a:xfrm>
              <a:off x="6225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29" name="lines"/>
            <p:cNvSpPr/>
            <p:nvPr/>
          </p:nvSpPr>
          <p:spPr>
            <a:xfrm>
              <a:off x="5769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0" name="lines"/>
            <p:cNvSpPr/>
            <p:nvPr/>
          </p:nvSpPr>
          <p:spPr>
            <a:xfrm>
              <a:off x="5313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1" name="lines"/>
            <p:cNvSpPr/>
            <p:nvPr/>
          </p:nvSpPr>
          <p:spPr>
            <a:xfrm>
              <a:off x="4857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2" name="lines"/>
            <p:cNvSpPr/>
            <p:nvPr/>
          </p:nvSpPr>
          <p:spPr>
            <a:xfrm>
              <a:off x="4401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3" name="lines"/>
            <p:cNvSpPr/>
            <p:nvPr/>
          </p:nvSpPr>
          <p:spPr>
            <a:xfrm>
              <a:off x="6681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4" name="lines"/>
            <p:cNvSpPr/>
            <p:nvPr/>
          </p:nvSpPr>
          <p:spPr>
            <a:xfrm>
              <a:off x="6225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5" name="lines"/>
            <p:cNvSpPr/>
            <p:nvPr/>
          </p:nvSpPr>
          <p:spPr>
            <a:xfrm>
              <a:off x="5769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6" name="lines"/>
            <p:cNvSpPr/>
            <p:nvPr/>
          </p:nvSpPr>
          <p:spPr>
            <a:xfrm>
              <a:off x="5313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7" name="lines"/>
            <p:cNvSpPr/>
            <p:nvPr/>
          </p:nvSpPr>
          <p:spPr>
            <a:xfrm>
              <a:off x="4857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8" name="lines"/>
            <p:cNvSpPr/>
            <p:nvPr/>
          </p:nvSpPr>
          <p:spPr>
            <a:xfrm>
              <a:off x="7137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39" name="lines"/>
            <p:cNvSpPr/>
            <p:nvPr/>
          </p:nvSpPr>
          <p:spPr>
            <a:xfrm>
              <a:off x="6681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0" name="lines"/>
            <p:cNvSpPr/>
            <p:nvPr/>
          </p:nvSpPr>
          <p:spPr>
            <a:xfrm>
              <a:off x="6225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1" name="lines"/>
            <p:cNvSpPr/>
            <p:nvPr/>
          </p:nvSpPr>
          <p:spPr>
            <a:xfrm>
              <a:off x="5769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2" name="lines"/>
            <p:cNvSpPr/>
            <p:nvPr/>
          </p:nvSpPr>
          <p:spPr>
            <a:xfrm>
              <a:off x="5313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3" name="lines"/>
            <p:cNvSpPr/>
            <p:nvPr/>
          </p:nvSpPr>
          <p:spPr>
            <a:xfrm>
              <a:off x="7593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4" name="lines"/>
            <p:cNvSpPr/>
            <p:nvPr/>
          </p:nvSpPr>
          <p:spPr>
            <a:xfrm>
              <a:off x="7137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5" name="lines"/>
            <p:cNvSpPr/>
            <p:nvPr/>
          </p:nvSpPr>
          <p:spPr>
            <a:xfrm>
              <a:off x="6681000" y="3193400"/>
              <a:ext cx="456000" cy="456000"/>
            </a:xfrm>
            <a:custGeom>
              <a:avLst/>
              <a:gdLst/>
              <a:ahLst/>
              <a:cxnLst/>
              <a:rect l="0" t="0" r="0" b="0"/>
              <a:pathLst>
                <a:path w="456000" h="456000">
                  <a:moveTo>
                    <a:pt x="456000" y="0"/>
                  </a:moveTo>
                  <a:lnTo>
                    <a:pt x="0" y="456000"/>
                  </a:lnTo>
                  <a:close/>
                </a:path>
              </a:pathLst>
            </a:custGeom>
            <a:noFill/>
            <a:ln w="7600" cap="flat">
              <a:solidFill>
                <a:srgbClr val="FF0000">
                  <a:alpha val="38000"/>
                </a:srgbClr>
              </a:solidFill>
              <a:bevel/>
            </a:ln>
          </p:spPr>
        </p:sp>
        <p:sp>
          <p:nvSpPr>
            <p:cNvPr id="246" name="lines"/>
            <p:cNvSpPr/>
            <p:nvPr/>
          </p:nvSpPr>
          <p:spPr>
            <a:xfrm>
              <a:off x="6225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7" name="lines"/>
            <p:cNvSpPr/>
            <p:nvPr/>
          </p:nvSpPr>
          <p:spPr>
            <a:xfrm>
              <a:off x="5769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8" name="lines"/>
            <p:cNvSpPr/>
            <p:nvPr/>
          </p:nvSpPr>
          <p:spPr>
            <a:xfrm>
              <a:off x="8049000" y="228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49" name="lines"/>
            <p:cNvSpPr/>
            <p:nvPr/>
          </p:nvSpPr>
          <p:spPr>
            <a:xfrm>
              <a:off x="7593000" y="273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0" name="lines"/>
            <p:cNvSpPr/>
            <p:nvPr/>
          </p:nvSpPr>
          <p:spPr>
            <a:xfrm>
              <a:off x="7137000" y="319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1" name="lines"/>
            <p:cNvSpPr/>
            <p:nvPr/>
          </p:nvSpPr>
          <p:spPr>
            <a:xfrm>
              <a:off x="6681000" y="3649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2" name="lines"/>
            <p:cNvSpPr/>
            <p:nvPr/>
          </p:nvSpPr>
          <p:spPr>
            <a:xfrm>
              <a:off x="6225000" y="410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3" name="lines"/>
            <p:cNvSpPr/>
            <p:nvPr/>
          </p:nvSpPr>
          <p:spPr>
            <a:xfrm>
              <a:off x="8391000" y="2395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4" name="lines"/>
            <p:cNvSpPr/>
            <p:nvPr/>
          </p:nvSpPr>
          <p:spPr>
            <a:xfrm>
              <a:off x="7935000" y="285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5" name="lines"/>
            <p:cNvSpPr/>
            <p:nvPr/>
          </p:nvSpPr>
          <p:spPr>
            <a:xfrm>
              <a:off x="7479000" y="330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6" name="lines"/>
            <p:cNvSpPr/>
            <p:nvPr/>
          </p:nvSpPr>
          <p:spPr>
            <a:xfrm>
              <a:off x="7023000" y="376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7" name="lines"/>
            <p:cNvSpPr/>
            <p:nvPr/>
          </p:nvSpPr>
          <p:spPr>
            <a:xfrm>
              <a:off x="6665800" y="4219400"/>
              <a:ext cx="357200" cy="357200"/>
            </a:xfrm>
            <a:custGeom>
              <a:avLst/>
              <a:gdLst/>
              <a:ahLst/>
              <a:cxnLst/>
              <a:rect l="0" t="0" r="0" b="0"/>
              <a:pathLst>
                <a:path w="357200" h="357200">
                  <a:moveTo>
                    <a:pt x="357200" y="0"/>
                  </a:moveTo>
                  <a:lnTo>
                    <a:pt x="0" y="357200"/>
                  </a:lnTo>
                  <a:close/>
                </a:path>
              </a:pathLst>
            </a:custGeom>
            <a:noFill/>
            <a:ln w="7600" cap="flat">
              <a:solidFill>
                <a:srgbClr val="26FF3C">
                  <a:alpha val="38000"/>
                </a:srgbClr>
              </a:solidFill>
              <a:bevel/>
            </a:ln>
          </p:spPr>
        </p:sp>
        <p:sp>
          <p:nvSpPr>
            <p:cNvPr id="258" name="lines"/>
            <p:cNvSpPr/>
            <p:nvPr/>
          </p:nvSpPr>
          <p:spPr>
            <a:xfrm>
              <a:off x="8391000" y="2851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59" name="lines"/>
            <p:cNvSpPr/>
            <p:nvPr/>
          </p:nvSpPr>
          <p:spPr>
            <a:xfrm>
              <a:off x="7935000" y="330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60" name="lines"/>
            <p:cNvSpPr/>
            <p:nvPr/>
          </p:nvSpPr>
          <p:spPr>
            <a:xfrm>
              <a:off x="7479000" y="376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61" name="lines"/>
            <p:cNvSpPr/>
            <p:nvPr/>
          </p:nvSpPr>
          <p:spPr>
            <a:xfrm>
              <a:off x="7121800" y="4219400"/>
              <a:ext cx="357200" cy="357200"/>
            </a:xfrm>
            <a:custGeom>
              <a:avLst/>
              <a:gdLst/>
              <a:ahLst/>
              <a:cxnLst/>
              <a:rect l="0" t="0" r="0" b="0"/>
              <a:pathLst>
                <a:path w="357200" h="357200">
                  <a:moveTo>
                    <a:pt x="357200" y="0"/>
                  </a:moveTo>
                  <a:lnTo>
                    <a:pt x="0" y="357200"/>
                  </a:lnTo>
                  <a:close/>
                </a:path>
              </a:pathLst>
            </a:custGeom>
            <a:noFill/>
            <a:ln w="7600" cap="flat">
              <a:solidFill>
                <a:srgbClr val="26FF3C">
                  <a:alpha val="38000"/>
                </a:srgbClr>
              </a:solidFill>
              <a:bevel/>
            </a:ln>
          </p:spPr>
        </p:sp>
        <p:sp>
          <p:nvSpPr>
            <p:cNvPr id="262" name="lines"/>
            <p:cNvSpPr/>
            <p:nvPr/>
          </p:nvSpPr>
          <p:spPr>
            <a:xfrm>
              <a:off x="8391000" y="3307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63" name="lines"/>
            <p:cNvSpPr/>
            <p:nvPr/>
          </p:nvSpPr>
          <p:spPr>
            <a:xfrm>
              <a:off x="7935000" y="376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64" name="lines"/>
            <p:cNvSpPr/>
            <p:nvPr/>
          </p:nvSpPr>
          <p:spPr>
            <a:xfrm>
              <a:off x="7577800" y="4219400"/>
              <a:ext cx="357200" cy="357200"/>
            </a:xfrm>
            <a:custGeom>
              <a:avLst/>
              <a:gdLst/>
              <a:ahLst/>
              <a:cxnLst/>
              <a:rect l="0" t="0" r="0" b="0"/>
              <a:pathLst>
                <a:path w="357200" h="357200">
                  <a:moveTo>
                    <a:pt x="357200" y="0"/>
                  </a:moveTo>
                  <a:lnTo>
                    <a:pt x="0" y="357200"/>
                  </a:lnTo>
                  <a:close/>
                </a:path>
              </a:pathLst>
            </a:custGeom>
            <a:noFill/>
            <a:ln w="7600" cap="flat">
              <a:solidFill>
                <a:srgbClr val="26FF3C">
                  <a:alpha val="38000"/>
                </a:srgbClr>
              </a:solidFill>
              <a:bevel/>
            </a:ln>
          </p:spPr>
        </p:sp>
        <p:sp>
          <p:nvSpPr>
            <p:cNvPr id="265" name="lines"/>
            <p:cNvSpPr/>
            <p:nvPr/>
          </p:nvSpPr>
          <p:spPr>
            <a:xfrm>
              <a:off x="8391000" y="3763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266" name="lines"/>
            <p:cNvSpPr/>
            <p:nvPr/>
          </p:nvSpPr>
          <p:spPr>
            <a:xfrm>
              <a:off x="8033800" y="4219400"/>
              <a:ext cx="357200" cy="357200"/>
            </a:xfrm>
            <a:custGeom>
              <a:avLst/>
              <a:gdLst/>
              <a:ahLst/>
              <a:cxnLst/>
              <a:rect l="0" t="0" r="0" b="0"/>
              <a:pathLst>
                <a:path w="357200" h="357200">
                  <a:moveTo>
                    <a:pt x="357200" y="0"/>
                  </a:moveTo>
                  <a:lnTo>
                    <a:pt x="0" y="357200"/>
                  </a:lnTo>
                  <a:close/>
                </a:path>
              </a:pathLst>
            </a:custGeom>
            <a:noFill/>
            <a:ln w="7600" cap="flat">
              <a:solidFill>
                <a:srgbClr val="26FF3C">
                  <a:alpha val="38000"/>
                </a:srgbClr>
              </a:solidFill>
              <a:bevel/>
            </a:ln>
          </p:spPr>
        </p:sp>
        <p:sp>
          <p:nvSpPr>
            <p:cNvPr id="267" name="lines"/>
            <p:cNvSpPr/>
            <p:nvPr/>
          </p:nvSpPr>
          <p:spPr>
            <a:xfrm>
              <a:off x="8489800" y="4219400"/>
              <a:ext cx="357200" cy="357200"/>
            </a:xfrm>
            <a:custGeom>
              <a:avLst/>
              <a:gdLst/>
              <a:ahLst/>
              <a:cxnLst/>
              <a:rect l="0" t="0" r="0" b="0"/>
              <a:pathLst>
                <a:path w="357200" h="357200">
                  <a:moveTo>
                    <a:pt x="357200" y="0"/>
                  </a:moveTo>
                  <a:lnTo>
                    <a:pt x="0" y="357200"/>
                  </a:lnTo>
                  <a:close/>
                </a:path>
              </a:pathLst>
            </a:custGeom>
            <a:noFill/>
            <a:ln w="7600" cap="flat">
              <a:solidFill>
                <a:srgbClr val="26FF3C">
                  <a:alpha val="38000"/>
                </a:srgbClr>
              </a:solidFill>
              <a:bevel/>
            </a:ln>
          </p:spPr>
        </p:sp>
      </p:grpSp>
      <p:grpSp>
        <p:nvGrpSpPr>
          <p:cNvPr id="294" name="Group857"/>
          <p:cNvGrpSpPr/>
          <p:nvPr/>
        </p:nvGrpSpPr>
        <p:grpSpPr>
          <a:xfrm>
            <a:off x="0" y="4399600"/>
            <a:ext cx="8519600" cy="1086800"/>
            <a:chOff x="312200" y="2885600"/>
            <a:chExt cx="8519600" cy="1086800"/>
          </a:xfrm>
        </p:grpSpPr>
        <p:sp>
          <p:nvSpPr>
            <p:cNvPr id="295" name="FlexibleLine"/>
            <p:cNvSpPr/>
            <p:nvPr/>
          </p:nvSpPr>
          <p:spPr>
            <a:xfrm>
              <a:off x="4321200" y="3432800"/>
              <a:ext cx="1273000" cy="334400"/>
            </a:xfrm>
            <a:custGeom>
              <a:avLst/>
              <a:gdLst/>
              <a:ahLst/>
              <a:cxnLst/>
              <a:rect l="0" t="0" r="0" b="0"/>
              <a:pathLst>
                <a:path w="1273000" h="334400" fill="none">
                  <a:moveTo>
                    <a:pt x="0" y="0"/>
                  </a:moveTo>
                  <a:lnTo>
                    <a:pt x="1273000" y="-334400"/>
                  </a:lnTo>
                </a:path>
              </a:pathLst>
            </a:custGeom>
            <a:noFill/>
            <a:ln w="38100" cap="flat">
              <a:solidFill>
                <a:srgbClr val="FF0000"/>
              </a:solidFill>
              <a:bevel/>
            </a:ln>
          </p:spPr>
        </p:sp>
        <p:sp>
          <p:nvSpPr>
            <p:cNvPr id="296" name="FlexibleLine"/>
            <p:cNvSpPr/>
            <p:nvPr/>
          </p:nvSpPr>
          <p:spPr>
            <a:xfrm>
              <a:off x="4321200" y="3432800"/>
              <a:ext cx="1273000" cy="311600"/>
            </a:xfrm>
            <a:custGeom>
              <a:avLst/>
              <a:gdLst/>
              <a:ahLst/>
              <a:cxnLst/>
              <a:rect l="0" t="0" r="0" b="0"/>
              <a:pathLst>
                <a:path w="1273000" h="311600" fill="none">
                  <a:moveTo>
                    <a:pt x="0" y="0"/>
                  </a:moveTo>
                  <a:lnTo>
                    <a:pt x="1273000" y="311600"/>
                  </a:lnTo>
                </a:path>
              </a:pathLst>
            </a:custGeom>
            <a:noFill/>
            <a:ln w="38100" cap="flat">
              <a:solidFill>
                <a:srgbClr val="FF0000"/>
              </a:solidFill>
              <a:bevel/>
            </a:ln>
          </p:spPr>
        </p:sp>
        <p:sp>
          <p:nvSpPr>
            <p:cNvPr id="297" name="FlexibleLine"/>
            <p:cNvSpPr/>
            <p:nvPr/>
          </p:nvSpPr>
          <p:spPr>
            <a:xfrm>
              <a:off x="4321200" y="3432800"/>
              <a:ext cx="1273000" cy="326800"/>
            </a:xfrm>
            <a:custGeom>
              <a:avLst/>
              <a:gdLst/>
              <a:ahLst/>
              <a:cxnLst/>
              <a:rect l="0" t="0" r="0" b="0"/>
              <a:pathLst>
                <a:path w="1273000" h="326800" fill="none">
                  <a:moveTo>
                    <a:pt x="0" y="0"/>
                  </a:moveTo>
                  <a:lnTo>
                    <a:pt x="-1273000" y="326800"/>
                  </a:lnTo>
                </a:path>
              </a:pathLst>
            </a:custGeom>
            <a:noFill/>
            <a:ln w="38100" cap="flat">
              <a:solidFill>
                <a:srgbClr val="FF0000"/>
              </a:solidFill>
              <a:bevel/>
            </a:ln>
          </p:spPr>
        </p:sp>
        <p:sp>
          <p:nvSpPr>
            <p:cNvPr id="298" name="FlexibleLine"/>
            <p:cNvSpPr/>
            <p:nvPr/>
          </p:nvSpPr>
          <p:spPr>
            <a:xfrm>
              <a:off x="4321200" y="3432800"/>
              <a:ext cx="1273000" cy="326800"/>
            </a:xfrm>
            <a:custGeom>
              <a:avLst/>
              <a:gdLst/>
              <a:ahLst/>
              <a:cxnLst/>
              <a:rect l="0" t="0" r="0" b="0"/>
              <a:pathLst>
                <a:path w="1273000" h="326800" fill="none">
                  <a:moveTo>
                    <a:pt x="0" y="0"/>
                  </a:moveTo>
                  <a:lnTo>
                    <a:pt x="-1273000" y="-326800"/>
                  </a:lnTo>
                </a:path>
              </a:pathLst>
            </a:custGeom>
            <a:noFill/>
            <a:ln w="38100" cap="flat">
              <a:solidFill>
                <a:srgbClr val="FF0000"/>
              </a:solidFill>
              <a:bevel/>
            </a:ln>
          </p:spPr>
        </p:sp>
        <p:grpSp>
          <p:nvGrpSpPr>
            <p:cNvPr id="299" name="Main Idea"/>
            <p:cNvGrpSpPr/>
            <p:nvPr/>
          </p:nvGrpSpPr>
          <p:grpSpPr>
            <a:xfrm>
              <a:off x="3352200" y="3204800"/>
              <a:ext cx="1938000" cy="456000"/>
              <a:chOff x="3352200" y="3204800"/>
              <a:chExt cx="1938000" cy="456000"/>
            </a:xfrm>
          </p:grpSpPr>
          <p:sp>
            <p:nvSpPr>
              <p:cNvPr id="366" name="Rectangle balloon"/>
              <p:cNvSpPr/>
              <p:nvPr/>
            </p:nvSpPr>
            <p:spPr>
              <a:xfrm>
                <a:off x="3352200" y="3204800"/>
                <a:ext cx="1938000" cy="456000"/>
              </a:xfrm>
              <a:custGeom>
                <a:avLst/>
                <a:gdLst/>
                <a:ahLst/>
                <a:cxnLst/>
                <a:rect l="0" t="0" r="0" b="0"/>
                <a:pathLst>
                  <a:path w="1938000" h="456000">
                    <a:moveTo>
                      <a:pt x="82080" y="0"/>
                    </a:moveTo>
                    <a:lnTo>
                      <a:pt x="1855920" y="0"/>
                    </a:lnTo>
                    <a:cubicBezTo>
                      <a:pt x="1901253" y="0"/>
                      <a:pt x="1938000" y="36747"/>
                      <a:pt x="1938000" y="82080"/>
                    </a:cubicBezTo>
                    <a:lnTo>
                      <a:pt x="1938000" y="373920"/>
                    </a:lnTo>
                    <a:cubicBezTo>
                      <a:pt x="1938000" y="419253"/>
                      <a:pt x="1901253" y="456000"/>
                      <a:pt x="1855920" y="456000"/>
                    </a:cubicBezTo>
                    <a:lnTo>
                      <a:pt x="82080" y="456000"/>
                    </a:lnTo>
                    <a:cubicBezTo>
                      <a:pt x="36747" y="456000"/>
                      <a:pt x="0" y="419253"/>
                      <a:pt x="0" y="373920"/>
                    </a:cubicBezTo>
                    <a:lnTo>
                      <a:pt x="0" y="82080"/>
                    </a:lnTo>
                    <a:cubicBezTo>
                      <a:pt x="0" y="36747"/>
                      <a:pt x="36747" y="0"/>
                      <a:pt x="82080" y="0"/>
                    </a:cubicBezTo>
                    <a:close/>
                  </a:path>
                </a:pathLst>
              </a:custGeom>
              <a:solidFill>
                <a:srgbClr val="FF0000"/>
              </a:solidFill>
              <a:ln w="7600" cap="flat">
                <a:solidFill>
                  <a:schemeClr val="bg1"/>
                </a:solidFill>
                <a:bevel/>
              </a:ln>
              <a:effectLst>
                <a:outerShdw dist="21496" dir="2700000" algn="tl">
                  <a:srgbClr val="000000">
                    <a:alpha val="8000"/>
                  </a:srgbClr>
                </a:outerShdw>
              </a:effectLst>
            </p:spPr>
          </p:sp>
          <p:sp>
            <p:nvSpPr>
              <p:cNvPr id="367" name="Text 858"/>
              <p:cNvSpPr txBox="1"/>
              <p:nvPr/>
            </p:nvSpPr>
            <p:spPr>
              <a:xfrm>
                <a:off x="3443400" y="3296000"/>
                <a:ext cx="1816400" cy="273600"/>
              </a:xfrm>
              <a:prstGeom prst="rect">
                <a:avLst/>
              </a:prstGeom>
              <a:noFill/>
            </p:spPr>
            <p:txBody>
              <a:bodyPr wrap="square" lIns="28000" tIns="18000" rIns="28000" bIns="18000" rtlCol="0" anchor="ctr"/>
              <a:lstStyle/>
              <a:p>
                <a:pPr algn="ctr"/>
                <a:r>
                  <a:rPr sz="1824">
                    <a:solidFill>
                      <a:srgbClr val="303030"/>
                    </a:solidFill>
                    <a:latin typeface="Times New Roman"/>
                  </a:rPr>
                  <a:t>Các loạiTội phạm</a:t>
                </a:r>
              </a:p>
            </p:txBody>
          </p:sp>
        </p:grpSp>
        <p:grpSp>
          <p:nvGrpSpPr>
            <p:cNvPr id="300" name="Main Topic"/>
            <p:cNvGrpSpPr/>
            <p:nvPr/>
          </p:nvGrpSpPr>
          <p:grpSpPr>
            <a:xfrm>
              <a:off x="5594200" y="2893200"/>
              <a:ext cx="2401600" cy="410400"/>
              <a:chOff x="5594200" y="2893200"/>
              <a:chExt cx="2401600" cy="410400"/>
            </a:xfrm>
          </p:grpSpPr>
          <p:sp>
            <p:nvSpPr>
              <p:cNvPr id="364" name="Rectangle balloon"/>
              <p:cNvSpPr/>
              <p:nvPr/>
            </p:nvSpPr>
            <p:spPr>
              <a:xfrm>
                <a:off x="5594200" y="2893200"/>
                <a:ext cx="2394000" cy="410400"/>
              </a:xfrm>
              <a:custGeom>
                <a:avLst/>
                <a:gdLst/>
                <a:ahLst/>
                <a:cxnLst/>
                <a:rect l="0" t="0" r="0" b="0"/>
                <a:pathLst>
                  <a:path w="2394000" h="410400">
                    <a:moveTo>
                      <a:pt x="73872" y="0"/>
                    </a:moveTo>
                    <a:lnTo>
                      <a:pt x="2320128" y="0"/>
                    </a:lnTo>
                    <a:cubicBezTo>
                      <a:pt x="2360927" y="0"/>
                      <a:pt x="2394000" y="33072"/>
                      <a:pt x="2394000" y="73872"/>
                    </a:cubicBezTo>
                    <a:lnTo>
                      <a:pt x="2394000" y="336528"/>
                    </a:lnTo>
                    <a:cubicBezTo>
                      <a:pt x="2394000" y="377328"/>
                      <a:pt x="2360927" y="410400"/>
                      <a:pt x="2320128" y="410400"/>
                    </a:cubicBezTo>
                    <a:lnTo>
                      <a:pt x="73872" y="410400"/>
                    </a:lnTo>
                    <a:cubicBezTo>
                      <a:pt x="33072" y="410400"/>
                      <a:pt x="0" y="377328"/>
                      <a:pt x="0" y="336528"/>
                    </a:cubicBezTo>
                    <a:lnTo>
                      <a:pt x="0" y="73872"/>
                    </a:lnTo>
                    <a:cubicBezTo>
                      <a:pt x="0" y="33072"/>
                      <a:pt x="33072" y="0"/>
                      <a:pt x="73872" y="0"/>
                    </a:cubicBezTo>
                    <a:close/>
                  </a:path>
                </a:pathLst>
              </a:custGeom>
              <a:gradFill>
                <a:gsLst>
                  <a:gs pos="0">
                    <a:srgbClr val="FBFBFB"/>
                  </a:gs>
                  <a:gs pos="100000">
                    <a:srgbClr val="EFEFEF"/>
                  </a:gs>
                </a:gsLst>
                <a:lin ang="5400000" scaled="0"/>
              </a:gradFill>
              <a:ln w="7600" cap="flat">
                <a:solidFill>
                  <a:srgbClr val="838383"/>
                </a:solidFill>
                <a:bevel/>
              </a:ln>
              <a:effectLst>
                <a:outerShdw dist="21496" dir="2700000" algn="tl">
                  <a:srgbClr val="000000">
                    <a:alpha val="8000"/>
                  </a:srgbClr>
                </a:outerShdw>
              </a:effectLst>
            </p:spPr>
          </p:sp>
          <p:sp>
            <p:nvSpPr>
              <p:cNvPr id="365" name="Text 859"/>
              <p:cNvSpPr txBox="1"/>
              <p:nvPr/>
            </p:nvSpPr>
            <p:spPr>
              <a:xfrm>
                <a:off x="5662600" y="2961600"/>
                <a:ext cx="2333200" cy="273600"/>
              </a:xfrm>
              <a:prstGeom prst="rect">
                <a:avLst/>
              </a:prstGeom>
              <a:noFill/>
            </p:spPr>
            <p:txBody>
              <a:bodyPr wrap="square" lIns="28000" tIns="18000" rIns="28000" bIns="18000" rtlCol="0" anchor="ctr"/>
              <a:lstStyle/>
              <a:p>
                <a:pPr algn="ctr"/>
                <a:r>
                  <a:rPr sz="1824">
                    <a:solidFill>
                      <a:srgbClr val="303030"/>
                    </a:solidFill>
                    <a:latin typeface="Times New Roman"/>
                  </a:rPr>
                  <a:t>Tội phạm nghiêm trọng</a:t>
                </a:r>
              </a:p>
            </p:txBody>
          </p:sp>
        </p:grpSp>
        <p:grpSp>
          <p:nvGrpSpPr>
            <p:cNvPr id="301" name="Main Topic"/>
            <p:cNvGrpSpPr/>
            <p:nvPr/>
          </p:nvGrpSpPr>
          <p:grpSpPr>
            <a:xfrm>
              <a:off x="5594200" y="3539200"/>
              <a:ext cx="3230000" cy="410400"/>
              <a:chOff x="5594200" y="3539200"/>
              <a:chExt cx="3230000" cy="410400"/>
            </a:xfrm>
          </p:grpSpPr>
          <p:sp>
            <p:nvSpPr>
              <p:cNvPr id="362" name="Rectangle balloon"/>
              <p:cNvSpPr/>
              <p:nvPr/>
            </p:nvSpPr>
            <p:spPr>
              <a:xfrm>
                <a:off x="5594200" y="3539200"/>
                <a:ext cx="3230000" cy="410400"/>
              </a:xfrm>
              <a:custGeom>
                <a:avLst/>
                <a:gdLst/>
                <a:ahLst/>
                <a:cxnLst/>
                <a:rect l="0" t="0" r="0" b="0"/>
                <a:pathLst>
                  <a:path w="3230000" h="410400">
                    <a:moveTo>
                      <a:pt x="73872" y="0"/>
                    </a:moveTo>
                    <a:lnTo>
                      <a:pt x="3156128" y="0"/>
                    </a:lnTo>
                    <a:cubicBezTo>
                      <a:pt x="3196927" y="0"/>
                      <a:pt x="3230000" y="33072"/>
                      <a:pt x="3230000" y="73872"/>
                    </a:cubicBezTo>
                    <a:lnTo>
                      <a:pt x="3230000" y="336528"/>
                    </a:lnTo>
                    <a:cubicBezTo>
                      <a:pt x="3230000" y="377328"/>
                      <a:pt x="3196927" y="410400"/>
                      <a:pt x="3156128" y="410400"/>
                    </a:cubicBezTo>
                    <a:lnTo>
                      <a:pt x="73872" y="410400"/>
                    </a:lnTo>
                    <a:cubicBezTo>
                      <a:pt x="33072" y="410400"/>
                      <a:pt x="0" y="377328"/>
                      <a:pt x="0" y="336528"/>
                    </a:cubicBezTo>
                    <a:lnTo>
                      <a:pt x="0" y="73872"/>
                    </a:lnTo>
                    <a:cubicBezTo>
                      <a:pt x="0" y="33072"/>
                      <a:pt x="33072" y="0"/>
                      <a:pt x="73872" y="0"/>
                    </a:cubicBezTo>
                    <a:close/>
                  </a:path>
                </a:pathLst>
              </a:custGeom>
              <a:solidFill>
                <a:srgbClr val="FFC000"/>
              </a:solidFill>
              <a:ln w="7600" cap="flat">
                <a:solidFill>
                  <a:srgbClr val="838383"/>
                </a:solidFill>
                <a:bevel/>
              </a:ln>
              <a:effectLst>
                <a:outerShdw dist="21496" dir="2700000" algn="tl">
                  <a:srgbClr val="000000">
                    <a:alpha val="8000"/>
                  </a:srgbClr>
                </a:outerShdw>
              </a:effectLst>
            </p:spPr>
          </p:sp>
          <p:sp>
            <p:nvSpPr>
              <p:cNvPr id="363" name="Text 860"/>
              <p:cNvSpPr txBox="1"/>
              <p:nvPr/>
            </p:nvSpPr>
            <p:spPr>
              <a:xfrm>
                <a:off x="5662600" y="3607600"/>
                <a:ext cx="3154000" cy="273600"/>
              </a:xfrm>
              <a:prstGeom prst="rect">
                <a:avLst/>
              </a:prstGeom>
              <a:noFill/>
            </p:spPr>
            <p:txBody>
              <a:bodyPr wrap="square" lIns="28000" tIns="18000" rIns="28000" bIns="18000" rtlCol="0" anchor="ctr"/>
              <a:lstStyle/>
              <a:p>
                <a:pPr algn="ctr"/>
                <a:r>
                  <a:rPr sz="1824">
                    <a:solidFill>
                      <a:srgbClr val="303030"/>
                    </a:solidFill>
                    <a:latin typeface="Times New Roman"/>
                  </a:rPr>
                  <a:t>Tội phạm đặc biệt nghiêm trọng</a:t>
                </a:r>
              </a:p>
            </p:txBody>
          </p:sp>
        </p:grpSp>
        <p:grpSp>
          <p:nvGrpSpPr>
            <p:cNvPr id="302" name="Main Topic"/>
            <p:cNvGrpSpPr/>
            <p:nvPr/>
          </p:nvGrpSpPr>
          <p:grpSpPr>
            <a:xfrm>
              <a:off x="319800" y="3554400"/>
              <a:ext cx="2728400" cy="410400"/>
              <a:chOff x="319800" y="3554400"/>
              <a:chExt cx="2728400" cy="410400"/>
            </a:xfrm>
          </p:grpSpPr>
          <p:sp>
            <p:nvSpPr>
              <p:cNvPr id="360" name="Rectangle balloon"/>
              <p:cNvSpPr/>
              <p:nvPr/>
            </p:nvSpPr>
            <p:spPr>
              <a:xfrm>
                <a:off x="319800" y="3554400"/>
                <a:ext cx="2728400" cy="410400"/>
              </a:xfrm>
              <a:custGeom>
                <a:avLst/>
                <a:gdLst/>
                <a:ahLst/>
                <a:cxnLst/>
                <a:rect l="0" t="0" r="0" b="0"/>
                <a:pathLst>
                  <a:path w="2728400" h="410400">
                    <a:moveTo>
                      <a:pt x="73872" y="0"/>
                    </a:moveTo>
                    <a:lnTo>
                      <a:pt x="2654528" y="0"/>
                    </a:lnTo>
                    <a:cubicBezTo>
                      <a:pt x="2695327" y="0"/>
                      <a:pt x="2728400" y="33072"/>
                      <a:pt x="2728400" y="73872"/>
                    </a:cubicBezTo>
                    <a:lnTo>
                      <a:pt x="2728400" y="336528"/>
                    </a:lnTo>
                    <a:cubicBezTo>
                      <a:pt x="2728400" y="377328"/>
                      <a:pt x="2695327" y="410400"/>
                      <a:pt x="2654528" y="410400"/>
                    </a:cubicBezTo>
                    <a:lnTo>
                      <a:pt x="73872" y="410400"/>
                    </a:lnTo>
                    <a:cubicBezTo>
                      <a:pt x="33072" y="410400"/>
                      <a:pt x="0" y="377328"/>
                      <a:pt x="0" y="336528"/>
                    </a:cubicBezTo>
                    <a:lnTo>
                      <a:pt x="0" y="73872"/>
                    </a:lnTo>
                    <a:cubicBezTo>
                      <a:pt x="0" y="33072"/>
                      <a:pt x="33072" y="0"/>
                      <a:pt x="73872" y="0"/>
                    </a:cubicBezTo>
                    <a:close/>
                  </a:path>
                </a:pathLst>
              </a:custGeom>
              <a:gradFill>
                <a:gsLst>
                  <a:gs pos="0">
                    <a:srgbClr val="FBFBFB"/>
                  </a:gs>
                  <a:gs pos="100000">
                    <a:srgbClr val="EFEFEF"/>
                  </a:gs>
                </a:gsLst>
                <a:lin ang="5400000" scaled="0"/>
              </a:gradFill>
              <a:ln w="7600" cap="flat">
                <a:solidFill>
                  <a:srgbClr val="838383"/>
                </a:solidFill>
                <a:bevel/>
              </a:ln>
              <a:effectLst>
                <a:outerShdw dist="21496" dir="2700000" algn="tl">
                  <a:srgbClr val="000000">
                    <a:alpha val="8000"/>
                  </a:srgbClr>
                </a:outerShdw>
              </a:effectLst>
            </p:spPr>
          </p:sp>
          <p:sp>
            <p:nvSpPr>
              <p:cNvPr id="361" name="Text 861"/>
              <p:cNvSpPr txBox="1"/>
              <p:nvPr/>
            </p:nvSpPr>
            <p:spPr>
              <a:xfrm>
                <a:off x="388200" y="3622800"/>
                <a:ext cx="2652400" cy="273600"/>
              </a:xfrm>
              <a:prstGeom prst="rect">
                <a:avLst/>
              </a:prstGeom>
              <a:noFill/>
            </p:spPr>
            <p:txBody>
              <a:bodyPr wrap="square" lIns="28000" tIns="18000" rIns="28000" bIns="18000" rtlCol="0" anchor="ctr"/>
              <a:lstStyle/>
              <a:p>
                <a:pPr algn="ctr"/>
                <a:r>
                  <a:rPr sz="1824">
                    <a:solidFill>
                      <a:srgbClr val="303030"/>
                    </a:solidFill>
                    <a:latin typeface="Times New Roman"/>
                  </a:rPr>
                  <a:t>Tội phạm rất nghiêm trọng</a:t>
                </a:r>
              </a:p>
            </p:txBody>
          </p:sp>
        </p:grpSp>
        <p:grpSp>
          <p:nvGrpSpPr>
            <p:cNvPr id="303" name="Main Topic"/>
            <p:cNvGrpSpPr/>
            <p:nvPr/>
          </p:nvGrpSpPr>
          <p:grpSpPr>
            <a:xfrm>
              <a:off x="433800" y="2900800"/>
              <a:ext cx="2614400" cy="410400"/>
              <a:chOff x="433800" y="2900800"/>
              <a:chExt cx="2614400" cy="410400"/>
            </a:xfrm>
          </p:grpSpPr>
          <p:sp>
            <p:nvSpPr>
              <p:cNvPr id="358" name="Rectangle balloon"/>
              <p:cNvSpPr/>
              <p:nvPr/>
            </p:nvSpPr>
            <p:spPr>
              <a:xfrm>
                <a:off x="433800" y="2900800"/>
                <a:ext cx="2614400" cy="410400"/>
              </a:xfrm>
              <a:custGeom>
                <a:avLst/>
                <a:gdLst/>
                <a:ahLst/>
                <a:cxnLst/>
                <a:rect l="0" t="0" r="0" b="0"/>
                <a:pathLst>
                  <a:path w="2614400" h="410400">
                    <a:moveTo>
                      <a:pt x="73872" y="0"/>
                    </a:moveTo>
                    <a:lnTo>
                      <a:pt x="2540528" y="0"/>
                    </a:lnTo>
                    <a:cubicBezTo>
                      <a:pt x="2581327" y="0"/>
                      <a:pt x="2614400" y="33072"/>
                      <a:pt x="2614400" y="73872"/>
                    </a:cubicBezTo>
                    <a:lnTo>
                      <a:pt x="2614400" y="336528"/>
                    </a:lnTo>
                    <a:cubicBezTo>
                      <a:pt x="2614400" y="377328"/>
                      <a:pt x="2581327" y="410400"/>
                      <a:pt x="2540528" y="410400"/>
                    </a:cubicBezTo>
                    <a:lnTo>
                      <a:pt x="73872" y="410400"/>
                    </a:lnTo>
                    <a:cubicBezTo>
                      <a:pt x="33072" y="410400"/>
                      <a:pt x="0" y="377328"/>
                      <a:pt x="0" y="336528"/>
                    </a:cubicBezTo>
                    <a:lnTo>
                      <a:pt x="0" y="73872"/>
                    </a:lnTo>
                    <a:cubicBezTo>
                      <a:pt x="0" y="33072"/>
                      <a:pt x="33072" y="0"/>
                      <a:pt x="73872" y="0"/>
                    </a:cubicBezTo>
                    <a:close/>
                  </a:path>
                </a:pathLst>
              </a:custGeom>
              <a:solidFill>
                <a:srgbClr val="FFFF00"/>
              </a:solidFill>
              <a:ln w="7600" cap="flat">
                <a:solidFill>
                  <a:srgbClr val="838383"/>
                </a:solidFill>
                <a:bevel/>
              </a:ln>
              <a:effectLst>
                <a:outerShdw dist="21496" dir="2700000" algn="tl">
                  <a:srgbClr val="000000">
                    <a:alpha val="8000"/>
                  </a:srgbClr>
                </a:outerShdw>
              </a:effectLst>
            </p:spPr>
          </p:sp>
          <p:sp>
            <p:nvSpPr>
              <p:cNvPr id="359" name="Text 862"/>
              <p:cNvSpPr txBox="1"/>
              <p:nvPr/>
            </p:nvSpPr>
            <p:spPr>
              <a:xfrm>
                <a:off x="502200" y="2969200"/>
                <a:ext cx="2530800" cy="273600"/>
              </a:xfrm>
              <a:prstGeom prst="rect">
                <a:avLst/>
              </a:prstGeom>
              <a:noFill/>
            </p:spPr>
            <p:txBody>
              <a:bodyPr wrap="square" lIns="28000" tIns="18000" rIns="28000" bIns="18000" rtlCol="0" anchor="ctr"/>
              <a:lstStyle/>
              <a:p>
                <a:pPr algn="ctr"/>
                <a:r>
                  <a:rPr sz="1824">
                    <a:solidFill>
                      <a:srgbClr val="303030"/>
                    </a:solidFill>
                    <a:latin typeface="Times New Roman"/>
                  </a:rPr>
                  <a:t>Tội </a:t>
                </a:r>
                <a:r>
                  <a:rPr sz="1824" smtClean="0">
                    <a:solidFill>
                      <a:srgbClr val="303030"/>
                    </a:solidFill>
                    <a:latin typeface="Times New Roman"/>
                  </a:rPr>
                  <a:t>phạm </a:t>
                </a:r>
                <a:r>
                  <a:rPr sz="1824">
                    <a:solidFill>
                      <a:srgbClr val="303030"/>
                    </a:solidFill>
                    <a:latin typeface="Times New Roman"/>
                  </a:rPr>
                  <a:t>ít nghiêm trọng</a:t>
                </a:r>
              </a:p>
            </p:txBody>
          </p:sp>
        </p:grpSp>
        <p:sp>
          <p:nvSpPr>
            <p:cNvPr id="304" name="lines"/>
            <p:cNvSpPr/>
            <p:nvPr/>
          </p:nvSpPr>
          <p:spPr>
            <a:xfrm>
              <a:off x="312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05" name="lines"/>
            <p:cNvSpPr/>
            <p:nvPr/>
          </p:nvSpPr>
          <p:spPr>
            <a:xfrm>
              <a:off x="768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06" name="lines"/>
            <p:cNvSpPr/>
            <p:nvPr/>
          </p:nvSpPr>
          <p:spPr>
            <a:xfrm>
              <a:off x="312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07" name="lines"/>
            <p:cNvSpPr/>
            <p:nvPr/>
          </p:nvSpPr>
          <p:spPr>
            <a:xfrm>
              <a:off x="1224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08" name="lines"/>
            <p:cNvSpPr/>
            <p:nvPr/>
          </p:nvSpPr>
          <p:spPr>
            <a:xfrm>
              <a:off x="768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09" name="lines"/>
            <p:cNvSpPr/>
            <p:nvPr/>
          </p:nvSpPr>
          <p:spPr>
            <a:xfrm>
              <a:off x="593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10" name="lines"/>
            <p:cNvSpPr/>
            <p:nvPr/>
          </p:nvSpPr>
          <p:spPr>
            <a:xfrm>
              <a:off x="1680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11" name="lines"/>
            <p:cNvSpPr/>
            <p:nvPr/>
          </p:nvSpPr>
          <p:spPr>
            <a:xfrm>
              <a:off x="1224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12" name="lines"/>
            <p:cNvSpPr/>
            <p:nvPr/>
          </p:nvSpPr>
          <p:spPr>
            <a:xfrm>
              <a:off x="1049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13" name="lines"/>
            <p:cNvSpPr/>
            <p:nvPr/>
          </p:nvSpPr>
          <p:spPr>
            <a:xfrm>
              <a:off x="2136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14" name="lines"/>
            <p:cNvSpPr/>
            <p:nvPr/>
          </p:nvSpPr>
          <p:spPr>
            <a:xfrm>
              <a:off x="1680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15" name="lines"/>
            <p:cNvSpPr/>
            <p:nvPr/>
          </p:nvSpPr>
          <p:spPr>
            <a:xfrm>
              <a:off x="1505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16" name="lines"/>
            <p:cNvSpPr/>
            <p:nvPr/>
          </p:nvSpPr>
          <p:spPr>
            <a:xfrm>
              <a:off x="2592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17" name="lines"/>
            <p:cNvSpPr/>
            <p:nvPr/>
          </p:nvSpPr>
          <p:spPr>
            <a:xfrm>
              <a:off x="2136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18" name="lines"/>
            <p:cNvSpPr/>
            <p:nvPr/>
          </p:nvSpPr>
          <p:spPr>
            <a:xfrm>
              <a:off x="1961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19" name="lines"/>
            <p:cNvSpPr/>
            <p:nvPr/>
          </p:nvSpPr>
          <p:spPr>
            <a:xfrm>
              <a:off x="3048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20" name="lines"/>
            <p:cNvSpPr/>
            <p:nvPr/>
          </p:nvSpPr>
          <p:spPr>
            <a:xfrm>
              <a:off x="2592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21" name="lines"/>
            <p:cNvSpPr/>
            <p:nvPr/>
          </p:nvSpPr>
          <p:spPr>
            <a:xfrm>
              <a:off x="2417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22" name="lines"/>
            <p:cNvSpPr/>
            <p:nvPr/>
          </p:nvSpPr>
          <p:spPr>
            <a:xfrm>
              <a:off x="3504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23" name="lines"/>
            <p:cNvSpPr/>
            <p:nvPr/>
          </p:nvSpPr>
          <p:spPr>
            <a:xfrm>
              <a:off x="3048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24" name="lines"/>
            <p:cNvSpPr/>
            <p:nvPr/>
          </p:nvSpPr>
          <p:spPr>
            <a:xfrm>
              <a:off x="2873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25" name="lines"/>
            <p:cNvSpPr/>
            <p:nvPr/>
          </p:nvSpPr>
          <p:spPr>
            <a:xfrm>
              <a:off x="3960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26" name="lines"/>
            <p:cNvSpPr/>
            <p:nvPr/>
          </p:nvSpPr>
          <p:spPr>
            <a:xfrm>
              <a:off x="3504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27" name="lines"/>
            <p:cNvSpPr/>
            <p:nvPr/>
          </p:nvSpPr>
          <p:spPr>
            <a:xfrm>
              <a:off x="3329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28" name="lines"/>
            <p:cNvSpPr/>
            <p:nvPr/>
          </p:nvSpPr>
          <p:spPr>
            <a:xfrm>
              <a:off x="4416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29" name="lines"/>
            <p:cNvSpPr/>
            <p:nvPr/>
          </p:nvSpPr>
          <p:spPr>
            <a:xfrm>
              <a:off x="3960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30" name="lines"/>
            <p:cNvSpPr/>
            <p:nvPr/>
          </p:nvSpPr>
          <p:spPr>
            <a:xfrm>
              <a:off x="3785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31" name="lines"/>
            <p:cNvSpPr/>
            <p:nvPr/>
          </p:nvSpPr>
          <p:spPr>
            <a:xfrm>
              <a:off x="4872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32" name="lines"/>
            <p:cNvSpPr/>
            <p:nvPr/>
          </p:nvSpPr>
          <p:spPr>
            <a:xfrm>
              <a:off x="4416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33" name="lines"/>
            <p:cNvSpPr/>
            <p:nvPr/>
          </p:nvSpPr>
          <p:spPr>
            <a:xfrm>
              <a:off x="4241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34" name="lines"/>
            <p:cNvSpPr/>
            <p:nvPr/>
          </p:nvSpPr>
          <p:spPr>
            <a:xfrm>
              <a:off x="5328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35" name="lines"/>
            <p:cNvSpPr/>
            <p:nvPr/>
          </p:nvSpPr>
          <p:spPr>
            <a:xfrm>
              <a:off x="4872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36" name="lines"/>
            <p:cNvSpPr/>
            <p:nvPr/>
          </p:nvSpPr>
          <p:spPr>
            <a:xfrm>
              <a:off x="4697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37" name="lines"/>
            <p:cNvSpPr/>
            <p:nvPr/>
          </p:nvSpPr>
          <p:spPr>
            <a:xfrm>
              <a:off x="5784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38" name="lines"/>
            <p:cNvSpPr/>
            <p:nvPr/>
          </p:nvSpPr>
          <p:spPr>
            <a:xfrm>
              <a:off x="5328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39" name="lines"/>
            <p:cNvSpPr/>
            <p:nvPr/>
          </p:nvSpPr>
          <p:spPr>
            <a:xfrm>
              <a:off x="5153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40" name="lines"/>
            <p:cNvSpPr/>
            <p:nvPr/>
          </p:nvSpPr>
          <p:spPr>
            <a:xfrm>
              <a:off x="6240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41" name="lines"/>
            <p:cNvSpPr/>
            <p:nvPr/>
          </p:nvSpPr>
          <p:spPr>
            <a:xfrm>
              <a:off x="5784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42" name="lines"/>
            <p:cNvSpPr/>
            <p:nvPr/>
          </p:nvSpPr>
          <p:spPr>
            <a:xfrm>
              <a:off x="5609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43" name="lines"/>
            <p:cNvSpPr/>
            <p:nvPr/>
          </p:nvSpPr>
          <p:spPr>
            <a:xfrm>
              <a:off x="6696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44" name="lines"/>
            <p:cNvSpPr/>
            <p:nvPr/>
          </p:nvSpPr>
          <p:spPr>
            <a:xfrm>
              <a:off x="6240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45" name="lines"/>
            <p:cNvSpPr/>
            <p:nvPr/>
          </p:nvSpPr>
          <p:spPr>
            <a:xfrm>
              <a:off x="6065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46" name="lines"/>
            <p:cNvSpPr/>
            <p:nvPr/>
          </p:nvSpPr>
          <p:spPr>
            <a:xfrm>
              <a:off x="7152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47" name="lines"/>
            <p:cNvSpPr/>
            <p:nvPr/>
          </p:nvSpPr>
          <p:spPr>
            <a:xfrm>
              <a:off x="6696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48" name="lines"/>
            <p:cNvSpPr/>
            <p:nvPr/>
          </p:nvSpPr>
          <p:spPr>
            <a:xfrm>
              <a:off x="6521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49" name="lines"/>
            <p:cNvSpPr/>
            <p:nvPr/>
          </p:nvSpPr>
          <p:spPr>
            <a:xfrm>
              <a:off x="7608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50" name="lines"/>
            <p:cNvSpPr/>
            <p:nvPr/>
          </p:nvSpPr>
          <p:spPr>
            <a:xfrm>
              <a:off x="7152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51" name="lines"/>
            <p:cNvSpPr/>
            <p:nvPr/>
          </p:nvSpPr>
          <p:spPr>
            <a:xfrm>
              <a:off x="6977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52" name="lines"/>
            <p:cNvSpPr/>
            <p:nvPr/>
          </p:nvSpPr>
          <p:spPr>
            <a:xfrm>
              <a:off x="8064200" y="2885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53" name="lines"/>
            <p:cNvSpPr/>
            <p:nvPr/>
          </p:nvSpPr>
          <p:spPr>
            <a:xfrm>
              <a:off x="7608200" y="3341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54" name="lines"/>
            <p:cNvSpPr/>
            <p:nvPr/>
          </p:nvSpPr>
          <p:spPr>
            <a:xfrm>
              <a:off x="7433400" y="3797600"/>
              <a:ext cx="174800" cy="174800"/>
            </a:xfrm>
            <a:custGeom>
              <a:avLst/>
              <a:gdLst/>
              <a:ahLst/>
              <a:cxnLst/>
              <a:rect l="0" t="0" r="0" b="0"/>
              <a:pathLst>
                <a:path w="174800" h="174800">
                  <a:moveTo>
                    <a:pt x="174800" y="0"/>
                  </a:moveTo>
                  <a:lnTo>
                    <a:pt x="0" y="174800"/>
                  </a:lnTo>
                  <a:close/>
                </a:path>
              </a:pathLst>
            </a:custGeom>
            <a:noFill/>
            <a:ln w="7600" cap="flat">
              <a:solidFill>
                <a:srgbClr val="26FF3C">
                  <a:alpha val="38000"/>
                </a:srgbClr>
              </a:solidFill>
              <a:bevel/>
            </a:ln>
          </p:spPr>
        </p:sp>
        <p:sp>
          <p:nvSpPr>
            <p:cNvPr id="355" name="lines"/>
            <p:cNvSpPr/>
            <p:nvPr/>
          </p:nvSpPr>
          <p:spPr>
            <a:xfrm>
              <a:off x="8375800" y="30300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56" name="lines"/>
            <p:cNvSpPr/>
            <p:nvPr/>
          </p:nvSpPr>
          <p:spPr>
            <a:xfrm>
              <a:off x="7919800" y="34860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57" name="lines"/>
            <p:cNvSpPr/>
            <p:nvPr/>
          </p:nvSpPr>
          <p:spPr>
            <a:xfrm>
              <a:off x="8375800" y="34860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grpSp>
      <p:grpSp>
        <p:nvGrpSpPr>
          <p:cNvPr id="369" name="Group869"/>
          <p:cNvGrpSpPr/>
          <p:nvPr/>
        </p:nvGrpSpPr>
        <p:grpSpPr>
          <a:xfrm>
            <a:off x="2971800" y="5562600"/>
            <a:ext cx="3397200" cy="1162800"/>
            <a:chOff x="2873400" y="2847600"/>
            <a:chExt cx="3397200" cy="1162800"/>
          </a:xfrm>
        </p:grpSpPr>
        <p:sp>
          <p:nvSpPr>
            <p:cNvPr id="370" name="FlexibleLine"/>
            <p:cNvSpPr/>
            <p:nvPr/>
          </p:nvSpPr>
          <p:spPr>
            <a:xfrm>
              <a:off x="3470000" y="3440400"/>
              <a:ext cx="893000" cy="380000"/>
            </a:xfrm>
            <a:custGeom>
              <a:avLst/>
              <a:gdLst/>
              <a:ahLst/>
              <a:cxnLst/>
              <a:rect l="0" t="0" r="0" b="0"/>
              <a:pathLst>
                <a:path w="893000" h="380000" fill="none">
                  <a:moveTo>
                    <a:pt x="0" y="0"/>
                  </a:moveTo>
                  <a:lnTo>
                    <a:pt x="893000" y="-380000"/>
                  </a:lnTo>
                </a:path>
              </a:pathLst>
            </a:custGeom>
            <a:noFill/>
            <a:ln w="38100" cap="flat">
              <a:solidFill>
                <a:srgbClr val="FF0000"/>
              </a:solidFill>
              <a:bevel/>
            </a:ln>
          </p:spPr>
        </p:sp>
        <p:sp>
          <p:nvSpPr>
            <p:cNvPr id="371" name="FlexibleLine"/>
            <p:cNvSpPr/>
            <p:nvPr/>
          </p:nvSpPr>
          <p:spPr>
            <a:xfrm>
              <a:off x="3470000" y="3440400"/>
              <a:ext cx="893000" cy="357200"/>
            </a:xfrm>
            <a:custGeom>
              <a:avLst/>
              <a:gdLst/>
              <a:ahLst/>
              <a:cxnLst/>
              <a:rect l="0" t="0" r="0" b="0"/>
              <a:pathLst>
                <a:path w="893000" h="357200" fill="none">
                  <a:moveTo>
                    <a:pt x="0" y="0"/>
                  </a:moveTo>
                  <a:lnTo>
                    <a:pt x="893000" y="357200"/>
                  </a:lnTo>
                </a:path>
              </a:pathLst>
            </a:custGeom>
            <a:noFill/>
            <a:ln w="38100" cap="flat">
              <a:solidFill>
                <a:srgbClr val="FF0000"/>
              </a:solidFill>
              <a:bevel/>
            </a:ln>
          </p:spPr>
        </p:sp>
        <p:grpSp>
          <p:nvGrpSpPr>
            <p:cNvPr id="372" name="Main Idea"/>
            <p:cNvGrpSpPr/>
            <p:nvPr/>
          </p:nvGrpSpPr>
          <p:grpSpPr>
            <a:xfrm>
              <a:off x="2881000" y="3212400"/>
              <a:ext cx="1178000" cy="456000"/>
              <a:chOff x="2881000" y="3212400"/>
              <a:chExt cx="1178000" cy="456000"/>
            </a:xfrm>
          </p:grpSpPr>
          <p:sp>
            <p:nvSpPr>
              <p:cNvPr id="400" name="Rectangle balloon"/>
              <p:cNvSpPr/>
              <p:nvPr/>
            </p:nvSpPr>
            <p:spPr>
              <a:xfrm>
                <a:off x="2881000" y="3212400"/>
                <a:ext cx="1178000" cy="456000"/>
              </a:xfrm>
              <a:custGeom>
                <a:avLst/>
                <a:gdLst/>
                <a:ahLst/>
                <a:cxnLst/>
                <a:rect l="0" t="0" r="0" b="0"/>
                <a:pathLst>
                  <a:path w="1178000" h="456000">
                    <a:moveTo>
                      <a:pt x="82080" y="0"/>
                    </a:moveTo>
                    <a:lnTo>
                      <a:pt x="1095920" y="0"/>
                    </a:lnTo>
                    <a:cubicBezTo>
                      <a:pt x="1141253" y="0"/>
                      <a:pt x="1178000" y="36747"/>
                      <a:pt x="1178000" y="82080"/>
                    </a:cubicBezTo>
                    <a:lnTo>
                      <a:pt x="1178000" y="373920"/>
                    </a:lnTo>
                    <a:cubicBezTo>
                      <a:pt x="1178000" y="419253"/>
                      <a:pt x="1141253" y="456000"/>
                      <a:pt x="1095920" y="456000"/>
                    </a:cubicBezTo>
                    <a:lnTo>
                      <a:pt x="82080" y="456000"/>
                    </a:lnTo>
                    <a:cubicBezTo>
                      <a:pt x="36747" y="456000"/>
                      <a:pt x="0" y="419253"/>
                      <a:pt x="0" y="373920"/>
                    </a:cubicBezTo>
                    <a:lnTo>
                      <a:pt x="0" y="82080"/>
                    </a:lnTo>
                    <a:cubicBezTo>
                      <a:pt x="0" y="36747"/>
                      <a:pt x="36747" y="0"/>
                      <a:pt x="82080" y="0"/>
                    </a:cubicBezTo>
                    <a:close/>
                  </a:path>
                </a:pathLst>
              </a:custGeom>
              <a:solidFill>
                <a:srgbClr val="FF0000"/>
              </a:solidFill>
              <a:ln w="7600" cap="flat">
                <a:solidFill>
                  <a:srgbClr val="838383"/>
                </a:solidFill>
                <a:bevel/>
              </a:ln>
              <a:effectLst>
                <a:outerShdw dist="21496" dir="2700000" algn="tl">
                  <a:srgbClr val="000000">
                    <a:alpha val="8000"/>
                  </a:srgbClr>
                </a:outerShdw>
              </a:effectLst>
            </p:spPr>
          </p:sp>
          <p:sp>
            <p:nvSpPr>
              <p:cNvPr id="401" name="Text 870"/>
              <p:cNvSpPr txBox="1"/>
              <p:nvPr/>
            </p:nvSpPr>
            <p:spPr>
              <a:xfrm>
                <a:off x="2972200" y="3303600"/>
                <a:ext cx="1048800" cy="273600"/>
              </a:xfrm>
              <a:prstGeom prst="rect">
                <a:avLst/>
              </a:prstGeom>
              <a:noFill/>
            </p:spPr>
            <p:txBody>
              <a:bodyPr wrap="square" lIns="28000" tIns="18000" rIns="28000" bIns="18000" rtlCol="0" anchor="ctr"/>
              <a:lstStyle/>
              <a:p>
                <a:pPr algn="ctr"/>
                <a:r>
                  <a:rPr sz="1824">
                    <a:solidFill>
                      <a:srgbClr val="303030"/>
                    </a:solidFill>
                    <a:latin typeface="Times New Roman"/>
                  </a:rPr>
                  <a:t>Hình phạt</a:t>
                </a:r>
              </a:p>
            </p:txBody>
          </p:sp>
        </p:grpSp>
        <p:grpSp>
          <p:nvGrpSpPr>
            <p:cNvPr id="373" name="Main Topic"/>
            <p:cNvGrpSpPr/>
            <p:nvPr/>
          </p:nvGrpSpPr>
          <p:grpSpPr>
            <a:xfrm>
              <a:off x="4363000" y="2855200"/>
              <a:ext cx="1702400" cy="410400"/>
              <a:chOff x="4363000" y="2855200"/>
              <a:chExt cx="1702400" cy="410400"/>
            </a:xfrm>
          </p:grpSpPr>
          <p:sp>
            <p:nvSpPr>
              <p:cNvPr id="398" name="Rectangle balloon"/>
              <p:cNvSpPr/>
              <p:nvPr/>
            </p:nvSpPr>
            <p:spPr>
              <a:xfrm>
                <a:off x="4363000" y="2855200"/>
                <a:ext cx="1702400" cy="410400"/>
              </a:xfrm>
              <a:custGeom>
                <a:avLst/>
                <a:gdLst/>
                <a:ahLst/>
                <a:cxnLst/>
                <a:rect l="0" t="0" r="0" b="0"/>
                <a:pathLst>
                  <a:path w="1702400" h="410400">
                    <a:moveTo>
                      <a:pt x="73872" y="0"/>
                    </a:moveTo>
                    <a:lnTo>
                      <a:pt x="1628528" y="0"/>
                    </a:lnTo>
                    <a:cubicBezTo>
                      <a:pt x="1669328" y="0"/>
                      <a:pt x="1702400" y="33072"/>
                      <a:pt x="1702400" y="73872"/>
                    </a:cubicBezTo>
                    <a:lnTo>
                      <a:pt x="1702400" y="336528"/>
                    </a:lnTo>
                    <a:cubicBezTo>
                      <a:pt x="1702400" y="377328"/>
                      <a:pt x="1669328" y="410400"/>
                      <a:pt x="1628528" y="410400"/>
                    </a:cubicBezTo>
                    <a:lnTo>
                      <a:pt x="73872" y="410400"/>
                    </a:lnTo>
                    <a:cubicBezTo>
                      <a:pt x="33072" y="410400"/>
                      <a:pt x="0" y="377328"/>
                      <a:pt x="0" y="336528"/>
                    </a:cubicBezTo>
                    <a:lnTo>
                      <a:pt x="0" y="73872"/>
                    </a:lnTo>
                    <a:cubicBezTo>
                      <a:pt x="0" y="33072"/>
                      <a:pt x="33072" y="0"/>
                      <a:pt x="73872" y="0"/>
                    </a:cubicBezTo>
                    <a:close/>
                  </a:path>
                </a:pathLst>
              </a:custGeom>
              <a:solidFill>
                <a:srgbClr val="00FF00"/>
              </a:solidFill>
              <a:ln w="7600" cap="flat">
                <a:solidFill>
                  <a:srgbClr val="838383"/>
                </a:solidFill>
                <a:bevel/>
              </a:ln>
              <a:effectLst>
                <a:outerShdw dist="21496" dir="2700000" algn="tl">
                  <a:srgbClr val="000000">
                    <a:alpha val="8000"/>
                  </a:srgbClr>
                </a:outerShdw>
              </a:effectLst>
            </p:spPr>
          </p:sp>
          <p:sp>
            <p:nvSpPr>
              <p:cNvPr id="399" name="Text 871"/>
              <p:cNvSpPr txBox="1"/>
              <p:nvPr/>
            </p:nvSpPr>
            <p:spPr>
              <a:xfrm>
                <a:off x="4431400" y="2923600"/>
                <a:ext cx="1626400" cy="273600"/>
              </a:xfrm>
              <a:prstGeom prst="rect">
                <a:avLst/>
              </a:prstGeom>
              <a:noFill/>
            </p:spPr>
            <p:txBody>
              <a:bodyPr wrap="square" lIns="28000" tIns="18000" rIns="28000" bIns="18000" rtlCol="0" anchor="ctr"/>
              <a:lstStyle/>
              <a:p>
                <a:pPr algn="ctr"/>
                <a:r>
                  <a:rPr sz="1824">
                    <a:solidFill>
                      <a:srgbClr val="303030"/>
                    </a:solidFill>
                    <a:latin typeface="Times New Roman"/>
                  </a:rPr>
                  <a:t>Hình phạt chính</a:t>
                </a:r>
              </a:p>
            </p:txBody>
          </p:sp>
        </p:grpSp>
        <p:grpSp>
          <p:nvGrpSpPr>
            <p:cNvPr id="374" name="Main Topic"/>
            <p:cNvGrpSpPr/>
            <p:nvPr/>
          </p:nvGrpSpPr>
          <p:grpSpPr>
            <a:xfrm>
              <a:off x="4363000" y="3592400"/>
              <a:ext cx="1907600" cy="410400"/>
              <a:chOff x="4363000" y="3592400"/>
              <a:chExt cx="1907600" cy="410400"/>
            </a:xfrm>
          </p:grpSpPr>
          <p:sp>
            <p:nvSpPr>
              <p:cNvPr id="396" name="Rectangle balloon"/>
              <p:cNvSpPr/>
              <p:nvPr/>
            </p:nvSpPr>
            <p:spPr>
              <a:xfrm>
                <a:off x="4363000" y="3592400"/>
                <a:ext cx="1900000" cy="410400"/>
              </a:xfrm>
              <a:custGeom>
                <a:avLst/>
                <a:gdLst/>
                <a:ahLst/>
                <a:cxnLst/>
                <a:rect l="0" t="0" r="0" b="0"/>
                <a:pathLst>
                  <a:path w="1900000" h="410400">
                    <a:moveTo>
                      <a:pt x="73872" y="0"/>
                    </a:moveTo>
                    <a:lnTo>
                      <a:pt x="1826128" y="0"/>
                    </a:lnTo>
                    <a:cubicBezTo>
                      <a:pt x="1866928" y="0"/>
                      <a:pt x="1900000" y="33072"/>
                      <a:pt x="1900000" y="73872"/>
                    </a:cubicBezTo>
                    <a:lnTo>
                      <a:pt x="1900000" y="336528"/>
                    </a:lnTo>
                    <a:cubicBezTo>
                      <a:pt x="1900000" y="377328"/>
                      <a:pt x="1866928" y="410400"/>
                      <a:pt x="1826128" y="410400"/>
                    </a:cubicBezTo>
                    <a:lnTo>
                      <a:pt x="73872" y="410400"/>
                    </a:lnTo>
                    <a:cubicBezTo>
                      <a:pt x="33072" y="410400"/>
                      <a:pt x="0" y="377328"/>
                      <a:pt x="0" y="336528"/>
                    </a:cubicBezTo>
                    <a:lnTo>
                      <a:pt x="0" y="73872"/>
                    </a:lnTo>
                    <a:cubicBezTo>
                      <a:pt x="0" y="33072"/>
                      <a:pt x="33072" y="0"/>
                      <a:pt x="73872" y="0"/>
                    </a:cubicBezTo>
                    <a:close/>
                  </a:path>
                </a:pathLst>
              </a:custGeom>
              <a:solidFill>
                <a:srgbClr val="FF00FF"/>
              </a:solidFill>
              <a:ln w="7600" cap="flat">
                <a:solidFill>
                  <a:srgbClr val="838383"/>
                </a:solidFill>
                <a:bevel/>
              </a:ln>
              <a:effectLst>
                <a:outerShdw dist="21496" dir="2700000" algn="tl">
                  <a:srgbClr val="000000">
                    <a:alpha val="8000"/>
                  </a:srgbClr>
                </a:outerShdw>
              </a:effectLst>
            </p:spPr>
          </p:sp>
          <p:sp>
            <p:nvSpPr>
              <p:cNvPr id="397" name="Text 872"/>
              <p:cNvSpPr txBox="1"/>
              <p:nvPr/>
            </p:nvSpPr>
            <p:spPr>
              <a:xfrm>
                <a:off x="4431400" y="3660800"/>
                <a:ext cx="1839200" cy="273600"/>
              </a:xfrm>
              <a:prstGeom prst="rect">
                <a:avLst/>
              </a:prstGeom>
              <a:noFill/>
            </p:spPr>
            <p:txBody>
              <a:bodyPr wrap="square" lIns="28000" tIns="18000" rIns="28000" bIns="18000" rtlCol="0" anchor="ctr"/>
              <a:lstStyle/>
              <a:p>
                <a:pPr algn="ctr"/>
                <a:r>
                  <a:rPr sz="1824">
                    <a:solidFill>
                      <a:srgbClr val="303030"/>
                    </a:solidFill>
                    <a:latin typeface="Times New Roman"/>
                  </a:rPr>
                  <a:t>Hình phạt bổ sung</a:t>
                </a:r>
              </a:p>
            </p:txBody>
          </p:sp>
        </p:grpSp>
        <p:sp>
          <p:nvSpPr>
            <p:cNvPr id="375" name="lines"/>
            <p:cNvSpPr/>
            <p:nvPr/>
          </p:nvSpPr>
          <p:spPr>
            <a:xfrm>
              <a:off x="2873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76" name="lines"/>
            <p:cNvSpPr/>
            <p:nvPr/>
          </p:nvSpPr>
          <p:spPr>
            <a:xfrm>
              <a:off x="3329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77" name="lines"/>
            <p:cNvSpPr/>
            <p:nvPr/>
          </p:nvSpPr>
          <p:spPr>
            <a:xfrm>
              <a:off x="2873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78" name="lines"/>
            <p:cNvSpPr/>
            <p:nvPr/>
          </p:nvSpPr>
          <p:spPr>
            <a:xfrm>
              <a:off x="3785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79" name="lines"/>
            <p:cNvSpPr/>
            <p:nvPr/>
          </p:nvSpPr>
          <p:spPr>
            <a:xfrm>
              <a:off x="3329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80" name="lines"/>
            <p:cNvSpPr/>
            <p:nvPr/>
          </p:nvSpPr>
          <p:spPr>
            <a:xfrm>
              <a:off x="3078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381" name="lines"/>
            <p:cNvSpPr/>
            <p:nvPr/>
          </p:nvSpPr>
          <p:spPr>
            <a:xfrm>
              <a:off x="4241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82" name="lines"/>
            <p:cNvSpPr/>
            <p:nvPr/>
          </p:nvSpPr>
          <p:spPr>
            <a:xfrm>
              <a:off x="3785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83" name="lines"/>
            <p:cNvSpPr/>
            <p:nvPr/>
          </p:nvSpPr>
          <p:spPr>
            <a:xfrm>
              <a:off x="3534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384" name="lines"/>
            <p:cNvSpPr/>
            <p:nvPr/>
          </p:nvSpPr>
          <p:spPr>
            <a:xfrm>
              <a:off x="4697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85" name="lines"/>
            <p:cNvSpPr/>
            <p:nvPr/>
          </p:nvSpPr>
          <p:spPr>
            <a:xfrm>
              <a:off x="4241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86" name="lines"/>
            <p:cNvSpPr/>
            <p:nvPr/>
          </p:nvSpPr>
          <p:spPr>
            <a:xfrm>
              <a:off x="3990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387" name="lines"/>
            <p:cNvSpPr/>
            <p:nvPr/>
          </p:nvSpPr>
          <p:spPr>
            <a:xfrm>
              <a:off x="5153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88" name="lines"/>
            <p:cNvSpPr/>
            <p:nvPr/>
          </p:nvSpPr>
          <p:spPr>
            <a:xfrm>
              <a:off x="4697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89" name="lines"/>
            <p:cNvSpPr/>
            <p:nvPr/>
          </p:nvSpPr>
          <p:spPr>
            <a:xfrm>
              <a:off x="4446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390" name="lines"/>
            <p:cNvSpPr/>
            <p:nvPr/>
          </p:nvSpPr>
          <p:spPr>
            <a:xfrm>
              <a:off x="5609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91" name="lines"/>
            <p:cNvSpPr/>
            <p:nvPr/>
          </p:nvSpPr>
          <p:spPr>
            <a:xfrm>
              <a:off x="5153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92" name="lines"/>
            <p:cNvSpPr/>
            <p:nvPr/>
          </p:nvSpPr>
          <p:spPr>
            <a:xfrm>
              <a:off x="4902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393" name="lines"/>
            <p:cNvSpPr/>
            <p:nvPr/>
          </p:nvSpPr>
          <p:spPr>
            <a:xfrm>
              <a:off x="5814600" y="3098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94" name="lines"/>
            <p:cNvSpPr/>
            <p:nvPr/>
          </p:nvSpPr>
          <p:spPr>
            <a:xfrm>
              <a:off x="5358600" y="3554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395" name="lines"/>
            <p:cNvSpPr/>
            <p:nvPr/>
          </p:nvSpPr>
          <p:spPr>
            <a:xfrm>
              <a:off x="5814600" y="3554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grpSp>
      <p:sp>
        <p:nvSpPr>
          <p:cNvPr id="402" name="Oval 401"/>
          <p:cNvSpPr/>
          <p:nvPr/>
        </p:nvSpPr>
        <p:spPr>
          <a:xfrm>
            <a:off x="1447800" y="2057400"/>
            <a:ext cx="457200" cy="304800"/>
          </a:xfrm>
          <a:prstGeom prst="ellipse">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1</a:t>
            </a:r>
            <a:endParaRPr lang="en-US" b="1" dirty="0">
              <a:latin typeface="Times New Roman" pitchFamily="18" charset="0"/>
              <a:cs typeface="Times New Roman" pitchFamily="18" charset="0"/>
            </a:endParaRPr>
          </a:p>
        </p:txBody>
      </p:sp>
      <p:sp>
        <p:nvSpPr>
          <p:cNvPr id="403" name="Oval 402"/>
          <p:cNvSpPr/>
          <p:nvPr/>
        </p:nvSpPr>
        <p:spPr>
          <a:xfrm>
            <a:off x="3352800" y="6477000"/>
            <a:ext cx="457200" cy="304800"/>
          </a:xfrm>
          <a:prstGeom prst="ellipse">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4</a:t>
            </a:r>
            <a:endParaRPr lang="en-US" b="1" dirty="0">
              <a:latin typeface="Times New Roman" pitchFamily="18" charset="0"/>
              <a:cs typeface="Times New Roman" pitchFamily="18" charset="0"/>
            </a:endParaRPr>
          </a:p>
        </p:txBody>
      </p:sp>
      <p:sp>
        <p:nvSpPr>
          <p:cNvPr id="404" name="Oval 403"/>
          <p:cNvSpPr/>
          <p:nvPr/>
        </p:nvSpPr>
        <p:spPr>
          <a:xfrm>
            <a:off x="3352800" y="5257800"/>
            <a:ext cx="457200" cy="304800"/>
          </a:xfrm>
          <a:prstGeom prst="ellipse">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3</a:t>
            </a:r>
            <a:endParaRPr lang="en-US" b="1" dirty="0">
              <a:latin typeface="Times New Roman" pitchFamily="18" charset="0"/>
              <a:cs typeface="Times New Roman" pitchFamily="18" charset="0"/>
            </a:endParaRPr>
          </a:p>
        </p:txBody>
      </p:sp>
      <p:grpSp>
        <p:nvGrpSpPr>
          <p:cNvPr id="368" name="Group869"/>
          <p:cNvGrpSpPr/>
          <p:nvPr/>
        </p:nvGrpSpPr>
        <p:grpSpPr>
          <a:xfrm>
            <a:off x="1143000" y="1123200"/>
            <a:ext cx="4114800" cy="1162800"/>
            <a:chOff x="2873400" y="2847600"/>
            <a:chExt cx="4114800" cy="1162800"/>
          </a:xfrm>
        </p:grpSpPr>
        <p:sp>
          <p:nvSpPr>
            <p:cNvPr id="405" name="FlexibleLine"/>
            <p:cNvSpPr/>
            <p:nvPr/>
          </p:nvSpPr>
          <p:spPr>
            <a:xfrm>
              <a:off x="3470000" y="3440400"/>
              <a:ext cx="893000" cy="380000"/>
            </a:xfrm>
            <a:custGeom>
              <a:avLst/>
              <a:gdLst/>
              <a:ahLst/>
              <a:cxnLst/>
              <a:rect l="0" t="0" r="0" b="0"/>
              <a:pathLst>
                <a:path w="893000" h="380000" fill="none">
                  <a:moveTo>
                    <a:pt x="0" y="0"/>
                  </a:moveTo>
                  <a:lnTo>
                    <a:pt x="893000" y="-380000"/>
                  </a:lnTo>
                </a:path>
              </a:pathLst>
            </a:custGeom>
            <a:noFill/>
            <a:ln w="38100" cap="flat">
              <a:solidFill>
                <a:srgbClr val="FF0000"/>
              </a:solidFill>
              <a:bevel/>
            </a:ln>
          </p:spPr>
        </p:sp>
        <p:sp>
          <p:nvSpPr>
            <p:cNvPr id="406" name="FlexibleLine"/>
            <p:cNvSpPr/>
            <p:nvPr/>
          </p:nvSpPr>
          <p:spPr>
            <a:xfrm>
              <a:off x="3470000" y="3440400"/>
              <a:ext cx="893000" cy="357200"/>
            </a:xfrm>
            <a:custGeom>
              <a:avLst/>
              <a:gdLst/>
              <a:ahLst/>
              <a:cxnLst/>
              <a:rect l="0" t="0" r="0" b="0"/>
              <a:pathLst>
                <a:path w="893000" h="357200" fill="none">
                  <a:moveTo>
                    <a:pt x="0" y="0"/>
                  </a:moveTo>
                  <a:lnTo>
                    <a:pt x="893000" y="357200"/>
                  </a:lnTo>
                </a:path>
              </a:pathLst>
            </a:custGeom>
            <a:noFill/>
            <a:ln w="38100" cap="flat">
              <a:solidFill>
                <a:srgbClr val="FF0000"/>
              </a:solidFill>
              <a:bevel/>
            </a:ln>
          </p:spPr>
        </p:sp>
        <p:grpSp>
          <p:nvGrpSpPr>
            <p:cNvPr id="407" name="Main Idea"/>
            <p:cNvGrpSpPr/>
            <p:nvPr/>
          </p:nvGrpSpPr>
          <p:grpSpPr>
            <a:xfrm>
              <a:off x="2881000" y="3212400"/>
              <a:ext cx="1178000" cy="456000"/>
              <a:chOff x="2881000" y="3212400"/>
              <a:chExt cx="1178000" cy="456000"/>
            </a:xfrm>
          </p:grpSpPr>
          <p:sp>
            <p:nvSpPr>
              <p:cNvPr id="435" name="Rectangle balloon"/>
              <p:cNvSpPr/>
              <p:nvPr/>
            </p:nvSpPr>
            <p:spPr>
              <a:xfrm>
                <a:off x="2881000" y="3212400"/>
                <a:ext cx="1178000" cy="456000"/>
              </a:xfrm>
              <a:custGeom>
                <a:avLst/>
                <a:gdLst/>
                <a:ahLst/>
                <a:cxnLst/>
                <a:rect l="0" t="0" r="0" b="0"/>
                <a:pathLst>
                  <a:path w="1178000" h="456000">
                    <a:moveTo>
                      <a:pt x="82080" y="0"/>
                    </a:moveTo>
                    <a:lnTo>
                      <a:pt x="1095920" y="0"/>
                    </a:lnTo>
                    <a:cubicBezTo>
                      <a:pt x="1141253" y="0"/>
                      <a:pt x="1178000" y="36747"/>
                      <a:pt x="1178000" y="82080"/>
                    </a:cubicBezTo>
                    <a:lnTo>
                      <a:pt x="1178000" y="373920"/>
                    </a:lnTo>
                    <a:cubicBezTo>
                      <a:pt x="1178000" y="419253"/>
                      <a:pt x="1141253" y="456000"/>
                      <a:pt x="1095920" y="456000"/>
                    </a:cubicBezTo>
                    <a:lnTo>
                      <a:pt x="82080" y="456000"/>
                    </a:lnTo>
                    <a:cubicBezTo>
                      <a:pt x="36747" y="456000"/>
                      <a:pt x="0" y="419253"/>
                      <a:pt x="0" y="373920"/>
                    </a:cubicBezTo>
                    <a:lnTo>
                      <a:pt x="0" y="82080"/>
                    </a:lnTo>
                    <a:cubicBezTo>
                      <a:pt x="0" y="36747"/>
                      <a:pt x="36747" y="0"/>
                      <a:pt x="82080" y="0"/>
                    </a:cubicBezTo>
                    <a:close/>
                  </a:path>
                </a:pathLst>
              </a:custGeom>
              <a:solidFill>
                <a:srgbClr val="FF0000"/>
              </a:solidFill>
              <a:ln w="7600" cap="flat">
                <a:solidFill>
                  <a:srgbClr val="838383"/>
                </a:solidFill>
                <a:bevel/>
              </a:ln>
              <a:effectLst>
                <a:outerShdw dist="21496" dir="2700000" algn="tl">
                  <a:srgbClr val="000000">
                    <a:alpha val="8000"/>
                  </a:srgbClr>
                </a:outerShdw>
              </a:effectLst>
            </p:spPr>
          </p:sp>
          <p:sp>
            <p:nvSpPr>
              <p:cNvPr id="436" name="Text 870"/>
              <p:cNvSpPr txBox="1"/>
              <p:nvPr/>
            </p:nvSpPr>
            <p:spPr>
              <a:xfrm>
                <a:off x="2972200" y="3303600"/>
                <a:ext cx="1048800" cy="273600"/>
              </a:xfrm>
              <a:prstGeom prst="rect">
                <a:avLst/>
              </a:prstGeom>
              <a:noFill/>
            </p:spPr>
            <p:txBody>
              <a:bodyPr wrap="square" lIns="28000" tIns="18000" rIns="28000" bIns="18000" rtlCol="0" anchor="ctr"/>
              <a:lstStyle/>
              <a:p>
                <a:pPr algn="ctr"/>
                <a:r>
                  <a:rPr lang="en-US" sz="1824" dirty="0" err="1" smtClean="0">
                    <a:solidFill>
                      <a:srgbClr val="303030"/>
                    </a:solidFill>
                    <a:latin typeface="Times New Roman"/>
                  </a:rPr>
                  <a:t>Hành</a:t>
                </a:r>
                <a:r>
                  <a:rPr lang="en-US" sz="1824" dirty="0" smtClean="0">
                    <a:solidFill>
                      <a:srgbClr val="303030"/>
                    </a:solidFill>
                    <a:latin typeface="Times New Roman"/>
                  </a:rPr>
                  <a:t> vi</a:t>
                </a:r>
                <a:endParaRPr sz="1824">
                  <a:solidFill>
                    <a:srgbClr val="303030"/>
                  </a:solidFill>
                  <a:latin typeface="Times New Roman"/>
                </a:endParaRPr>
              </a:p>
            </p:txBody>
          </p:sp>
        </p:grpSp>
        <p:sp>
          <p:nvSpPr>
            <p:cNvPr id="434" name="Text 871"/>
            <p:cNvSpPr txBox="1"/>
            <p:nvPr/>
          </p:nvSpPr>
          <p:spPr>
            <a:xfrm>
              <a:off x="4321200" y="2923800"/>
              <a:ext cx="1947200" cy="305000"/>
            </a:xfrm>
            <a:prstGeom prst="rect">
              <a:avLst/>
            </a:prstGeom>
            <a:solidFill>
              <a:srgbClr val="00FF00"/>
            </a:solidFill>
          </p:spPr>
          <p:txBody>
            <a:bodyPr wrap="square" lIns="28000" tIns="18000" rIns="28000" bIns="18000" rtlCol="0" anchor="ctr"/>
            <a:lstStyle/>
            <a:p>
              <a:pPr algn="ctr"/>
              <a:r>
                <a:rPr lang="en-US" sz="1824" dirty="0" err="1" smtClean="0">
                  <a:solidFill>
                    <a:srgbClr val="303030"/>
                  </a:solidFill>
                  <a:latin typeface="Times New Roman"/>
                </a:rPr>
                <a:t>Hành</a:t>
              </a:r>
              <a:r>
                <a:rPr lang="en-US" sz="1824" dirty="0" smtClean="0">
                  <a:solidFill>
                    <a:srgbClr val="303030"/>
                  </a:solidFill>
                  <a:latin typeface="Times New Roman"/>
                </a:rPr>
                <a:t> vi </a:t>
              </a:r>
              <a:r>
                <a:rPr lang="en-US" sz="1824" dirty="0" err="1" smtClean="0">
                  <a:solidFill>
                    <a:srgbClr val="303030"/>
                  </a:solidFill>
                  <a:latin typeface="Times New Roman"/>
                </a:rPr>
                <a:t>hành</a:t>
              </a:r>
              <a:r>
                <a:rPr lang="en-US" sz="1824" dirty="0" smtClean="0">
                  <a:solidFill>
                    <a:srgbClr val="303030"/>
                  </a:solidFill>
                  <a:latin typeface="Times New Roman"/>
                </a:rPr>
                <a:t> </a:t>
              </a:r>
              <a:r>
                <a:rPr lang="en-US" sz="1824" dirty="0" err="1" smtClean="0">
                  <a:solidFill>
                    <a:srgbClr val="303030"/>
                  </a:solidFill>
                  <a:latin typeface="Times New Roman"/>
                </a:rPr>
                <a:t>động</a:t>
              </a:r>
              <a:endParaRPr sz="1824">
                <a:solidFill>
                  <a:srgbClr val="303030"/>
                </a:solidFill>
                <a:latin typeface="Times New Roman"/>
              </a:endParaRPr>
            </a:p>
          </p:txBody>
        </p:sp>
        <p:sp>
          <p:nvSpPr>
            <p:cNvPr id="432" name="Text 872"/>
            <p:cNvSpPr txBox="1"/>
            <p:nvPr/>
          </p:nvSpPr>
          <p:spPr>
            <a:xfrm>
              <a:off x="4321200" y="3609600"/>
              <a:ext cx="2667000" cy="329800"/>
            </a:xfrm>
            <a:prstGeom prst="rect">
              <a:avLst/>
            </a:prstGeom>
            <a:solidFill>
              <a:srgbClr val="FF00FF"/>
            </a:solidFill>
          </p:spPr>
          <p:txBody>
            <a:bodyPr wrap="square" lIns="28000" tIns="18000" rIns="28000" bIns="18000" rtlCol="0" anchor="ctr"/>
            <a:lstStyle/>
            <a:p>
              <a:pPr algn="ctr"/>
              <a:r>
                <a:rPr lang="en-US" sz="1824" dirty="0" err="1" smtClean="0">
                  <a:solidFill>
                    <a:srgbClr val="303030"/>
                  </a:solidFill>
                  <a:latin typeface="Times New Roman"/>
                </a:rPr>
                <a:t>Hành</a:t>
              </a:r>
              <a:r>
                <a:rPr lang="en-US" sz="1824" dirty="0" smtClean="0">
                  <a:solidFill>
                    <a:srgbClr val="303030"/>
                  </a:solidFill>
                  <a:latin typeface="Times New Roman"/>
                </a:rPr>
                <a:t> vi </a:t>
              </a:r>
              <a:r>
                <a:rPr lang="en-US" sz="1824" dirty="0" err="1" smtClean="0">
                  <a:solidFill>
                    <a:srgbClr val="303030"/>
                  </a:solidFill>
                  <a:latin typeface="Times New Roman"/>
                </a:rPr>
                <a:t>không</a:t>
              </a:r>
              <a:r>
                <a:rPr lang="en-US" sz="1824" dirty="0" smtClean="0">
                  <a:solidFill>
                    <a:srgbClr val="303030"/>
                  </a:solidFill>
                  <a:latin typeface="Times New Roman"/>
                </a:rPr>
                <a:t> </a:t>
              </a:r>
              <a:r>
                <a:rPr lang="en-US" sz="1824" dirty="0" err="1" smtClean="0">
                  <a:solidFill>
                    <a:srgbClr val="303030"/>
                  </a:solidFill>
                  <a:latin typeface="Times New Roman"/>
                </a:rPr>
                <a:t>hành</a:t>
              </a:r>
              <a:r>
                <a:rPr lang="en-US" sz="1824" dirty="0" smtClean="0">
                  <a:solidFill>
                    <a:srgbClr val="303030"/>
                  </a:solidFill>
                  <a:latin typeface="Times New Roman"/>
                </a:rPr>
                <a:t> </a:t>
              </a:r>
              <a:r>
                <a:rPr lang="en-US" sz="1824" dirty="0" err="1" smtClean="0">
                  <a:solidFill>
                    <a:srgbClr val="303030"/>
                  </a:solidFill>
                  <a:latin typeface="Times New Roman"/>
                </a:rPr>
                <a:t>động</a:t>
              </a:r>
              <a:endParaRPr sz="1824">
                <a:solidFill>
                  <a:srgbClr val="303030"/>
                </a:solidFill>
                <a:latin typeface="Times New Roman"/>
              </a:endParaRPr>
            </a:p>
          </p:txBody>
        </p:sp>
        <p:sp>
          <p:nvSpPr>
            <p:cNvPr id="410" name="lines"/>
            <p:cNvSpPr/>
            <p:nvPr/>
          </p:nvSpPr>
          <p:spPr>
            <a:xfrm>
              <a:off x="2873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11" name="lines"/>
            <p:cNvSpPr/>
            <p:nvPr/>
          </p:nvSpPr>
          <p:spPr>
            <a:xfrm>
              <a:off x="3329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12" name="lines"/>
            <p:cNvSpPr/>
            <p:nvPr/>
          </p:nvSpPr>
          <p:spPr>
            <a:xfrm>
              <a:off x="2873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13" name="lines"/>
            <p:cNvSpPr/>
            <p:nvPr/>
          </p:nvSpPr>
          <p:spPr>
            <a:xfrm>
              <a:off x="3785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14" name="lines"/>
            <p:cNvSpPr/>
            <p:nvPr/>
          </p:nvSpPr>
          <p:spPr>
            <a:xfrm>
              <a:off x="3329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15" name="lines"/>
            <p:cNvSpPr/>
            <p:nvPr/>
          </p:nvSpPr>
          <p:spPr>
            <a:xfrm>
              <a:off x="3078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416" name="lines"/>
            <p:cNvSpPr/>
            <p:nvPr/>
          </p:nvSpPr>
          <p:spPr>
            <a:xfrm>
              <a:off x="4241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17" name="lines"/>
            <p:cNvSpPr/>
            <p:nvPr/>
          </p:nvSpPr>
          <p:spPr>
            <a:xfrm>
              <a:off x="3785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18" name="lines"/>
            <p:cNvSpPr/>
            <p:nvPr/>
          </p:nvSpPr>
          <p:spPr>
            <a:xfrm>
              <a:off x="3534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419" name="lines"/>
            <p:cNvSpPr/>
            <p:nvPr/>
          </p:nvSpPr>
          <p:spPr>
            <a:xfrm>
              <a:off x="4697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20" name="lines"/>
            <p:cNvSpPr/>
            <p:nvPr/>
          </p:nvSpPr>
          <p:spPr>
            <a:xfrm>
              <a:off x="4241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21" name="lines"/>
            <p:cNvSpPr/>
            <p:nvPr/>
          </p:nvSpPr>
          <p:spPr>
            <a:xfrm>
              <a:off x="3990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422" name="lines"/>
            <p:cNvSpPr/>
            <p:nvPr/>
          </p:nvSpPr>
          <p:spPr>
            <a:xfrm>
              <a:off x="5153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23" name="lines"/>
            <p:cNvSpPr/>
            <p:nvPr/>
          </p:nvSpPr>
          <p:spPr>
            <a:xfrm>
              <a:off x="4697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24" name="lines"/>
            <p:cNvSpPr/>
            <p:nvPr/>
          </p:nvSpPr>
          <p:spPr>
            <a:xfrm>
              <a:off x="4446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425" name="lines"/>
            <p:cNvSpPr/>
            <p:nvPr/>
          </p:nvSpPr>
          <p:spPr>
            <a:xfrm>
              <a:off x="5609400" y="2847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26" name="lines"/>
            <p:cNvSpPr/>
            <p:nvPr/>
          </p:nvSpPr>
          <p:spPr>
            <a:xfrm>
              <a:off x="5153400" y="33036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27" name="lines"/>
            <p:cNvSpPr/>
            <p:nvPr/>
          </p:nvSpPr>
          <p:spPr>
            <a:xfrm>
              <a:off x="4902600" y="3759600"/>
              <a:ext cx="250800" cy="250800"/>
            </a:xfrm>
            <a:custGeom>
              <a:avLst/>
              <a:gdLst/>
              <a:ahLst/>
              <a:cxnLst/>
              <a:rect l="0" t="0" r="0" b="0"/>
              <a:pathLst>
                <a:path w="250800" h="250800">
                  <a:moveTo>
                    <a:pt x="250800" y="0"/>
                  </a:moveTo>
                  <a:lnTo>
                    <a:pt x="0" y="250800"/>
                  </a:lnTo>
                  <a:close/>
                </a:path>
              </a:pathLst>
            </a:custGeom>
            <a:noFill/>
            <a:ln w="7600" cap="flat">
              <a:solidFill>
                <a:srgbClr val="26FF3C">
                  <a:alpha val="38000"/>
                </a:srgbClr>
              </a:solidFill>
              <a:bevel/>
            </a:ln>
          </p:spPr>
        </p:sp>
        <p:sp>
          <p:nvSpPr>
            <p:cNvPr id="428" name="lines"/>
            <p:cNvSpPr/>
            <p:nvPr/>
          </p:nvSpPr>
          <p:spPr>
            <a:xfrm>
              <a:off x="5814600" y="3098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29" name="lines"/>
            <p:cNvSpPr/>
            <p:nvPr/>
          </p:nvSpPr>
          <p:spPr>
            <a:xfrm>
              <a:off x="5358600" y="3554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sp>
          <p:nvSpPr>
            <p:cNvPr id="430" name="lines"/>
            <p:cNvSpPr/>
            <p:nvPr/>
          </p:nvSpPr>
          <p:spPr>
            <a:xfrm>
              <a:off x="5814600" y="3554400"/>
              <a:ext cx="456000" cy="456000"/>
            </a:xfrm>
            <a:custGeom>
              <a:avLst/>
              <a:gdLst/>
              <a:ahLst/>
              <a:cxnLst/>
              <a:rect l="0" t="0" r="0" b="0"/>
              <a:pathLst>
                <a:path w="456000" h="456000">
                  <a:moveTo>
                    <a:pt x="456000" y="0"/>
                  </a:moveTo>
                  <a:lnTo>
                    <a:pt x="0" y="456000"/>
                  </a:lnTo>
                  <a:close/>
                </a:path>
              </a:pathLst>
            </a:custGeom>
            <a:noFill/>
            <a:ln w="7600" cap="flat">
              <a:solidFill>
                <a:srgbClr val="26FF3C">
                  <a:alpha val="38000"/>
                </a:srgbClr>
              </a:solidFill>
              <a:bevel/>
            </a:ln>
          </p:spPr>
        </p:sp>
      </p:grpSp>
      <p:sp>
        <p:nvSpPr>
          <p:cNvPr id="437" name="Oval 436"/>
          <p:cNvSpPr/>
          <p:nvPr/>
        </p:nvSpPr>
        <p:spPr>
          <a:xfrm>
            <a:off x="2971800" y="3581400"/>
            <a:ext cx="457200" cy="304800"/>
          </a:xfrm>
          <a:prstGeom prst="ellipse">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Times New Roman" pitchFamily="18" charset="0"/>
                <a:cs typeface="Times New Roman" pitchFamily="18" charset="0"/>
              </a:rPr>
              <a:t>2</a:t>
            </a:r>
            <a:endParaRPr lang="en-US"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1" nodeType="clickEffect">
                                  <p:stCondLst>
                                    <p:cond delay="0"/>
                                  </p:stCondLst>
                                  <p:childTnLst>
                                    <p:set>
                                      <p:cBhvr>
                                        <p:cTn id="6" dur="1" fill="hold">
                                          <p:stCondLst>
                                            <p:cond delay="0"/>
                                          </p:stCondLst>
                                        </p:cTn>
                                        <p:tgtEl>
                                          <p:spTgt spid="402"/>
                                        </p:tgtEl>
                                        <p:attrNameLst>
                                          <p:attrName>style.visibility</p:attrName>
                                        </p:attrNameLst>
                                      </p:cBhvr>
                                      <p:to>
                                        <p:strVal val="visible"/>
                                      </p:to>
                                    </p:set>
                                    <p:animEffect transition="in" filter="diamond(in)">
                                      <p:cBhvr>
                                        <p:cTn id="7" dur="2000"/>
                                        <p:tgtEl>
                                          <p:spTgt spid="402"/>
                                        </p:tgtEl>
                                      </p:cBhvr>
                                    </p:animEffect>
                                  </p:childTnLst>
                                </p:cTn>
                              </p:par>
                              <p:par>
                                <p:cTn id="8" presetID="8" presetClass="entr" presetSubtype="16" fill="hold" nodeType="withEffect">
                                  <p:stCondLst>
                                    <p:cond delay="0"/>
                                  </p:stCondLst>
                                  <p:childTnLst>
                                    <p:set>
                                      <p:cBhvr>
                                        <p:cTn id="9" dur="1" fill="hold">
                                          <p:stCondLst>
                                            <p:cond delay="0"/>
                                          </p:stCondLst>
                                        </p:cTn>
                                        <p:tgtEl>
                                          <p:spTgt spid="368"/>
                                        </p:tgtEl>
                                        <p:attrNameLst>
                                          <p:attrName>style.visibility</p:attrName>
                                        </p:attrNameLst>
                                      </p:cBhvr>
                                      <p:to>
                                        <p:strVal val="visible"/>
                                      </p:to>
                                    </p:set>
                                    <p:animEffect transition="in" filter="diamond(in)">
                                      <p:cBhvr>
                                        <p:cTn id="10" dur="2000"/>
                                        <p:tgtEl>
                                          <p:spTgt spid="368"/>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147"/>
                                        </p:tgtEl>
                                        <p:attrNameLst>
                                          <p:attrName>style.visibility</p:attrName>
                                        </p:attrNameLst>
                                      </p:cBhvr>
                                      <p:to>
                                        <p:strVal val="visible"/>
                                      </p:to>
                                    </p:set>
                                    <p:animEffect transition="in" filter="diamond(in)">
                                      <p:cBhvr>
                                        <p:cTn id="15" dur="2000"/>
                                        <p:tgtEl>
                                          <p:spTgt spid="147"/>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437"/>
                                        </p:tgtEl>
                                        <p:attrNameLst>
                                          <p:attrName>style.visibility</p:attrName>
                                        </p:attrNameLst>
                                      </p:cBhvr>
                                      <p:to>
                                        <p:strVal val="visible"/>
                                      </p:to>
                                    </p:set>
                                    <p:animEffect transition="in" filter="diamond(in)">
                                      <p:cBhvr>
                                        <p:cTn id="18" dur="2000"/>
                                        <p:tgtEl>
                                          <p:spTgt spid="437"/>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294"/>
                                        </p:tgtEl>
                                        <p:attrNameLst>
                                          <p:attrName>style.visibility</p:attrName>
                                        </p:attrNameLst>
                                      </p:cBhvr>
                                      <p:to>
                                        <p:strVal val="visible"/>
                                      </p:to>
                                    </p:set>
                                    <p:animEffect transition="in" filter="diamond(in)">
                                      <p:cBhvr>
                                        <p:cTn id="23" dur="2000"/>
                                        <p:tgtEl>
                                          <p:spTgt spid="294"/>
                                        </p:tgtEl>
                                      </p:cBhvr>
                                    </p:animEffect>
                                  </p:childTnLst>
                                </p:cTn>
                              </p:par>
                              <p:par>
                                <p:cTn id="24" presetID="8" presetClass="entr" presetSubtype="16" fill="hold" grpId="0" nodeType="withEffect">
                                  <p:stCondLst>
                                    <p:cond delay="0"/>
                                  </p:stCondLst>
                                  <p:childTnLst>
                                    <p:set>
                                      <p:cBhvr>
                                        <p:cTn id="25" dur="1" fill="hold">
                                          <p:stCondLst>
                                            <p:cond delay="0"/>
                                          </p:stCondLst>
                                        </p:cTn>
                                        <p:tgtEl>
                                          <p:spTgt spid="404"/>
                                        </p:tgtEl>
                                        <p:attrNameLst>
                                          <p:attrName>style.visibility</p:attrName>
                                        </p:attrNameLst>
                                      </p:cBhvr>
                                      <p:to>
                                        <p:strVal val="visible"/>
                                      </p:to>
                                    </p:set>
                                    <p:animEffect transition="in" filter="diamond(in)">
                                      <p:cBhvr>
                                        <p:cTn id="26" dur="2000"/>
                                        <p:tgtEl>
                                          <p:spTgt spid="404"/>
                                        </p:tgtEl>
                                      </p:cBhvr>
                                    </p:animEffect>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nodeType="clickEffect">
                                  <p:stCondLst>
                                    <p:cond delay="0"/>
                                  </p:stCondLst>
                                  <p:childTnLst>
                                    <p:set>
                                      <p:cBhvr>
                                        <p:cTn id="30" dur="1" fill="hold">
                                          <p:stCondLst>
                                            <p:cond delay="0"/>
                                          </p:stCondLst>
                                        </p:cTn>
                                        <p:tgtEl>
                                          <p:spTgt spid="369"/>
                                        </p:tgtEl>
                                        <p:attrNameLst>
                                          <p:attrName>style.visibility</p:attrName>
                                        </p:attrNameLst>
                                      </p:cBhvr>
                                      <p:to>
                                        <p:strVal val="visible"/>
                                      </p:to>
                                    </p:set>
                                    <p:animEffect transition="in" filter="diamond(in)">
                                      <p:cBhvr>
                                        <p:cTn id="31" dur="2000"/>
                                        <p:tgtEl>
                                          <p:spTgt spid="369"/>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403"/>
                                        </p:tgtEl>
                                        <p:attrNameLst>
                                          <p:attrName>style.visibility</p:attrName>
                                        </p:attrNameLst>
                                      </p:cBhvr>
                                      <p:to>
                                        <p:strVal val="visible"/>
                                      </p:to>
                                    </p:set>
                                    <p:animEffect transition="in" filter="diamond(in)">
                                      <p:cBhvr>
                                        <p:cTn id="34" dur="2000"/>
                                        <p:tgtEl>
                                          <p:spTgt spid="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 grpId="1" animBg="1"/>
      <p:bldP spid="403" grpId="0" animBg="1"/>
      <p:bldP spid="404" grpId="0" animBg="1"/>
      <p:bldP spid="43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extBox 3"/>
          <p:cNvSpPr txBox="1"/>
          <p:nvPr/>
        </p:nvSpPr>
        <p:spPr>
          <a:xfrm>
            <a:off x="0" y="152400"/>
            <a:ext cx="9144000" cy="8802410"/>
          </a:xfrm>
          <a:prstGeom prst="rect">
            <a:avLst/>
          </a:prstGeom>
          <a:noFill/>
        </p:spPr>
        <p:txBody>
          <a:bodyPr wrap="square" rtlCol="0">
            <a:spAutoFit/>
          </a:bodyPr>
          <a:lstStyle/>
          <a:p>
            <a:pPr algn="ctr"/>
            <a:r>
              <a:rPr lang="en-US" sz="2800" b="1" dirty="0" smtClean="0">
                <a:solidFill>
                  <a:srgbClr val="FF0000"/>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CÁC EM TIẾP TỤC THẢO LUẬN TOÀN BỘ CÁC CÂU HỎI TRONG BÀI PHÁP LUẬT HÌNH SỰ VÀ SAU ĐÓ KIỂM TRA LẦN THỨ 2</a:t>
            </a:r>
          </a:p>
          <a:p>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Câu</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hỏi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lý</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thuyết</a:t>
            </a:r>
            <a:endParaRPr lang="en-US" sz="2800" b="1" dirty="0" smtClean="0">
              <a:solidFill>
                <a:srgbClr val="FF0000"/>
              </a:solidFill>
              <a:latin typeface="Times New Roman" pitchFamily="18" charset="0"/>
              <a:cs typeface="Times New Roman" pitchFamily="18" charset="0"/>
            </a:endParaRPr>
          </a:p>
          <a:p>
            <a:r>
              <a:rPr lang="en-US" sz="2800" b="1" dirty="0" err="1" smtClean="0">
                <a:solidFill>
                  <a:schemeClr val="bg1"/>
                </a:solidFill>
                <a:latin typeface="Times New Roman" pitchFamily="18" charset="0"/>
                <a:cs typeface="Times New Roman" pitchFamily="18" charset="0"/>
              </a:rPr>
              <a:t>Anh</a:t>
            </a:r>
            <a:r>
              <a:rPr lang="en-US" sz="2800" b="1" dirty="0" smtClean="0">
                <a:solidFill>
                  <a:schemeClr val="bg1"/>
                </a:solidFill>
                <a:latin typeface="Times New Roman" pitchFamily="18" charset="0"/>
                <a:cs typeface="Times New Roman" pitchFamily="18" charset="0"/>
              </a:rPr>
              <a:t>/</a:t>
            </a:r>
            <a:r>
              <a:rPr lang="en-US" sz="2800" b="1" dirty="0" err="1" smtClean="0">
                <a:solidFill>
                  <a:schemeClr val="bg1"/>
                </a:solidFill>
                <a:latin typeface="Times New Roman" pitchFamily="18" charset="0"/>
                <a:cs typeface="Times New Roman" pitchFamily="18" charset="0"/>
              </a:rPr>
              <a:t>chị</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hãy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trả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lời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các</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nhận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định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sau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đây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đúng</a:t>
            </a:r>
            <a:r>
              <a:rPr lang="en-US" sz="2800" b="1" dirty="0" smtClean="0">
                <a:solidFill>
                  <a:schemeClr val="bg1"/>
                </a:solidFill>
                <a:latin typeface="Times New Roman" pitchFamily="18" charset="0"/>
                <a:cs typeface="Times New Roman" pitchFamily="18" charset="0"/>
              </a:rPr>
              <a:t> hay </a:t>
            </a:r>
            <a:r>
              <a:rPr lang="en-US" sz="2800" b="1" dirty="0" err="1" smtClean="0">
                <a:solidFill>
                  <a:schemeClr val="bg1"/>
                </a:solidFill>
                <a:latin typeface="Times New Roman" pitchFamily="18" charset="0"/>
                <a:cs typeface="Times New Roman" pitchFamily="18" charset="0"/>
              </a:rPr>
              <a:t>sai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giải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thích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ngắn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gọn</a:t>
            </a:r>
            <a:r>
              <a:rPr lang="en-US" sz="2800" b="1" dirty="0" smtClean="0">
                <a:solidFill>
                  <a:schemeClr val="bg1"/>
                </a:solidFill>
                <a:latin typeface="Times New Roman" pitchFamily="18" charset="0"/>
                <a:cs typeface="Times New Roman" pitchFamily="18" charset="0"/>
              </a:rPr>
              <a:t>?</a:t>
            </a:r>
          </a:p>
          <a:p>
            <a:pPr marL="514350" indent="-514350" algn="just"/>
            <a:r>
              <a:rPr lang="en-US" sz="2800" b="1" dirty="0" smtClean="0">
                <a:solidFill>
                  <a:schemeClr val="bg1"/>
                </a:solidFill>
                <a:latin typeface="Times New Roman" pitchFamily="18" charset="0"/>
                <a:cs typeface="Times New Roman" pitchFamily="18" charset="0"/>
              </a:rPr>
              <a:t>	1.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hành</a:t>
            </a:r>
            <a:r>
              <a:rPr lang="en-US" sz="2800" b="1" dirty="0" smtClean="0">
                <a:solidFill>
                  <a:schemeClr val="bg1"/>
                </a:solidFill>
                <a:latin typeface="Times New Roman" pitchFamily="18" charset="0"/>
                <a:cs typeface="Times New Roman" pitchFamily="18" charset="0"/>
              </a:rPr>
              <a:t> vi </a:t>
            </a:r>
            <a:r>
              <a:rPr lang="en-US" sz="2800" b="1" dirty="0" err="1" smtClean="0">
                <a:solidFill>
                  <a:schemeClr val="bg1"/>
                </a:solidFill>
                <a:latin typeface="Times New Roman" pitchFamily="18" charset="0"/>
                <a:cs typeface="Times New Roman" pitchFamily="18" charset="0"/>
              </a:rPr>
              <a:t>nguy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hiểm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xã</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hội</a:t>
            </a:r>
            <a:r>
              <a:rPr lang="en-US" sz="2800" b="1" dirty="0" smtClean="0">
                <a:solidFill>
                  <a:schemeClr val="bg1"/>
                </a:solidFill>
                <a:latin typeface="Times New Roman" pitchFamily="18" charset="0"/>
                <a:cs typeface="Times New Roman" pitchFamily="18" charset="0"/>
              </a:rPr>
              <a:t>?</a:t>
            </a:r>
          </a:p>
          <a:p>
            <a:pPr algn="just">
              <a:tabLst>
                <a:tab pos="509588" algn="l"/>
              </a:tabLst>
            </a:pPr>
            <a:r>
              <a:rPr lang="en-US" sz="2800" b="1" dirty="0" smtClean="0">
                <a:solidFill>
                  <a:schemeClr val="bg1"/>
                </a:solidFill>
                <a:latin typeface="Times New Roman" pitchFamily="18" charset="0"/>
                <a:cs typeface="Times New Roman" pitchFamily="18" charset="0"/>
              </a:rPr>
              <a:t>	2. </a:t>
            </a:r>
            <a:r>
              <a:rPr lang="en-US" sz="2800" b="1" dirty="0" err="1" smtClean="0">
                <a:solidFill>
                  <a:schemeClr val="bg1"/>
                </a:solidFill>
                <a:latin typeface="Times New Roman" pitchFamily="18" charset="0"/>
                <a:cs typeface="Times New Roman" pitchFamily="18" charset="0"/>
              </a:rPr>
              <a:t>Tính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chịu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hình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phạt</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không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phải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thuộc</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tính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bên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trong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của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r>
              <a:rPr lang="en-US" sz="2800" b="1" dirty="0" smtClean="0">
                <a:solidFill>
                  <a:schemeClr val="bg1"/>
                </a:solidFill>
                <a:latin typeface="Times New Roman" pitchFamily="18" charset="0"/>
                <a:cs typeface="Times New Roman" pitchFamily="18" charset="0"/>
              </a:rPr>
              <a:t>?</a:t>
            </a:r>
          </a:p>
          <a:p>
            <a:pPr marL="514350" indent="-514350" algn="just"/>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Bài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tập</a:t>
            </a:r>
            <a:r>
              <a:rPr lang="en-US" sz="2800" b="1" dirty="0" smtClean="0">
                <a:solidFill>
                  <a:srgbClr val="FF0000"/>
                </a:solidFill>
                <a:latin typeface="Times New Roman" pitchFamily="18" charset="0"/>
                <a:cs typeface="Times New Roman" pitchFamily="18" charset="0"/>
              </a:rPr>
              <a:t>:</a:t>
            </a:r>
          </a:p>
          <a:p>
            <a:pPr algn="just"/>
            <a:r>
              <a:rPr lang="en-US" sz="2800" b="1" dirty="0" smtClean="0">
                <a:solidFill>
                  <a:schemeClr val="bg1"/>
                </a:solidFill>
                <a:latin typeface="Times New Roman" pitchFamily="18" charset="0"/>
                <a:cs typeface="Times New Roman" pitchFamily="18" charset="0"/>
              </a:rPr>
              <a:t>	- </a:t>
            </a:r>
            <a:r>
              <a:rPr lang="en-US" sz="2800" b="1" dirty="0" err="1" smtClean="0">
                <a:solidFill>
                  <a:schemeClr val="bg1"/>
                </a:solidFill>
                <a:latin typeface="Times New Roman" pitchFamily="18" charset="0"/>
                <a:cs typeface="Times New Roman" pitchFamily="18" charset="0"/>
              </a:rPr>
              <a:t>Vì</a:t>
            </a:r>
            <a:r>
              <a:rPr lang="en-US" sz="2800" b="1" dirty="0" smtClean="0">
                <a:solidFill>
                  <a:schemeClr val="bg1"/>
                </a:solidFill>
                <a:latin typeface="Times New Roman" pitchFamily="18" charset="0"/>
                <a:cs typeface="Times New Roman" pitchFamily="18" charset="0"/>
              </a:rPr>
              <a:t> do </a:t>
            </a:r>
            <a:r>
              <a:rPr lang="en-US" sz="2800" b="1" dirty="0" err="1" smtClean="0">
                <a:solidFill>
                  <a:schemeClr val="bg1"/>
                </a:solidFill>
                <a:latin typeface="Times New Roman" pitchFamily="18" charset="0"/>
                <a:cs typeface="Times New Roman" pitchFamily="18" charset="0"/>
              </a:rPr>
              <a:t>mâu</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thuẫn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chuyện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gia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đình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ông</a:t>
            </a:r>
            <a:r>
              <a:rPr lang="en-US" sz="2800" b="1" dirty="0" smtClean="0">
                <a:solidFill>
                  <a:schemeClr val="bg1"/>
                </a:solidFill>
                <a:latin typeface="Times New Roman" pitchFamily="18" charset="0"/>
                <a:cs typeface="Times New Roman" pitchFamily="18" charset="0"/>
              </a:rPr>
              <a:t> A </a:t>
            </a:r>
            <a:r>
              <a:rPr lang="en-US" sz="2800" b="1" dirty="0" err="1" smtClean="0">
                <a:solidFill>
                  <a:schemeClr val="bg1"/>
                </a:solidFill>
                <a:latin typeface="Times New Roman" pitchFamily="18" charset="0"/>
                <a:cs typeface="Times New Roman" pitchFamily="18" charset="0"/>
              </a:rPr>
              <a:t>dùng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dao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gây</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ra</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tỷ</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lệ</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thương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tích</a:t>
            </a:r>
            <a:r>
              <a:rPr lang="en-US" sz="2800" b="1" dirty="0" smtClean="0">
                <a:solidFill>
                  <a:schemeClr val="bg1"/>
                </a:solidFill>
                <a:latin typeface="Times New Roman" pitchFamily="18" charset="0"/>
                <a:cs typeface="Times New Roman" pitchFamily="18" charset="0"/>
              </a:rPr>
              <a:t> 10% </a:t>
            </a:r>
            <a:r>
              <a:rPr lang="en-US" sz="2800" b="1" dirty="0" err="1" smtClean="0">
                <a:solidFill>
                  <a:schemeClr val="bg1"/>
                </a:solidFill>
                <a:latin typeface="Times New Roman" pitchFamily="18" charset="0"/>
                <a:cs typeface="Times New Roman" pitchFamily="18" charset="0"/>
              </a:rPr>
              <a:t>vĩnh</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viễn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cho</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ông</a:t>
            </a:r>
            <a:r>
              <a:rPr lang="en-US" sz="2800" b="1" dirty="0" smtClean="0">
                <a:solidFill>
                  <a:schemeClr val="bg1"/>
                </a:solidFill>
                <a:latin typeface="Times New Roman" pitchFamily="18" charset="0"/>
                <a:cs typeface="Times New Roman" pitchFamily="18" charset="0"/>
              </a:rPr>
              <a:t> B. </a:t>
            </a:r>
            <a:r>
              <a:rPr lang="en-US" sz="2800" b="1" dirty="0" err="1" smtClean="0">
                <a:solidFill>
                  <a:schemeClr val="bg1"/>
                </a:solidFill>
                <a:latin typeface="Times New Roman" pitchFamily="18" charset="0"/>
                <a:cs typeface="Times New Roman" pitchFamily="18" charset="0"/>
              </a:rPr>
              <a:t>Hỏi</a:t>
            </a:r>
            <a:r>
              <a:rPr lang="en-US" sz="2800" b="1" dirty="0" smtClean="0">
                <a:solidFill>
                  <a:schemeClr val="bg1"/>
                </a:solidFill>
                <a:latin typeface="Times New Roman" pitchFamily="18" charset="0"/>
                <a:cs typeface="Times New Roman" pitchFamily="18" charset="0"/>
              </a:rPr>
              <a:t>:</a:t>
            </a:r>
          </a:p>
          <a:p>
            <a:pPr marL="514350" indent="-514350" algn="just"/>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Ông</a:t>
            </a:r>
            <a:r>
              <a:rPr lang="en-US" sz="2800" b="1" dirty="0" smtClean="0">
                <a:solidFill>
                  <a:schemeClr val="bg1"/>
                </a:solidFill>
                <a:latin typeface="Times New Roman" pitchFamily="18" charset="0"/>
                <a:cs typeface="Times New Roman" pitchFamily="18" charset="0"/>
              </a:rPr>
              <a:t> A </a:t>
            </a:r>
            <a:r>
              <a:rPr lang="en-US" sz="2800" b="1" dirty="0" err="1" smtClean="0">
                <a:solidFill>
                  <a:schemeClr val="bg1"/>
                </a:solidFill>
                <a:latin typeface="Times New Roman" pitchFamily="18" charset="0"/>
                <a:cs typeface="Times New Roman" pitchFamily="18" charset="0"/>
              </a:rPr>
              <a:t>có</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được</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xem</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là</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tội</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phạm</a:t>
            </a:r>
            <a:r>
              <a:rPr lang="en-US" sz="2800" b="1" dirty="0" smtClean="0">
                <a:solidFill>
                  <a:schemeClr val="bg1"/>
                </a:solidFill>
                <a:latin typeface="Times New Roman" pitchFamily="18" charset="0"/>
                <a:cs typeface="Times New Roman" pitchFamily="18" charset="0"/>
              </a:rPr>
              <a:t> hay </a:t>
            </a:r>
            <a:r>
              <a:rPr lang="en-US" sz="2800" b="1" dirty="0" err="1" smtClean="0">
                <a:solidFill>
                  <a:schemeClr val="bg1"/>
                </a:solidFill>
                <a:latin typeface="Times New Roman" pitchFamily="18" charset="0"/>
                <a:cs typeface="Times New Roman" pitchFamily="18" charset="0"/>
              </a:rPr>
              <a:t>không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Vì</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sao</a:t>
            </a:r>
            <a:r>
              <a:rPr lang="en-US" sz="2800" b="1" dirty="0" smtClean="0">
                <a:solidFill>
                  <a:schemeClr val="bg1"/>
                </a:solidFill>
                <a:latin typeface="Times New Roman" pitchFamily="18" charset="0"/>
                <a:cs typeface="Times New Roman" pitchFamily="18" charset="0"/>
              </a:rPr>
              <a:t>?</a:t>
            </a:r>
          </a:p>
          <a:p>
            <a:pPr marL="514350" indent="-514350"/>
            <a:endParaRPr lang="en-US" sz="2800" b="1" dirty="0" smtClean="0">
              <a:latin typeface="Times New Roman" pitchFamily="18" charset="0"/>
              <a:cs typeface="Times New Roman" pitchFamily="18" charset="0"/>
            </a:endParaRPr>
          </a:p>
          <a:p>
            <a:pPr marL="514350" indent="-514350"/>
            <a:endParaRPr lang="en-US" sz="2400" b="1" dirty="0" smtClean="0">
              <a:latin typeface="Times New Roman" pitchFamily="18" charset="0"/>
              <a:cs typeface="Times New Roman" pitchFamily="18" charset="0"/>
            </a:endParaRPr>
          </a:p>
          <a:p>
            <a:pPr marL="514350" indent="-514350"/>
            <a:endParaRPr lang="en-US" sz="3000" b="1" dirty="0" smtClean="0">
              <a:latin typeface="Times New Roman" pitchFamily="18" charset="0"/>
              <a:cs typeface="Times New Roman" pitchFamily="18" charset="0"/>
            </a:endParaRPr>
          </a:p>
          <a:p>
            <a:pPr marL="514350" indent="-514350"/>
            <a:endParaRPr lang="en-US" sz="3000" b="1" dirty="0" smtClean="0">
              <a:latin typeface="Times New Roman" pitchFamily="18" charset="0"/>
              <a:cs typeface="Times New Roman" pitchFamily="18" charset="0"/>
            </a:endParaRPr>
          </a:p>
          <a:p>
            <a:pPr marL="514350" indent="-514350"/>
            <a:endParaRPr lang="en-US" sz="3000" b="1" dirty="0" smtClean="0">
              <a:latin typeface="Times New Roman" pitchFamily="18" charset="0"/>
              <a:cs typeface="Times New Roman" pitchFamily="18" charset="0"/>
            </a:endParaRPr>
          </a:p>
          <a:p>
            <a:pPr marL="514350" indent="-514350"/>
            <a:endParaRPr lang="en-US" sz="3000" b="1" dirty="0" smtClean="0">
              <a:latin typeface="Times New Roman" pitchFamily="18" charset="0"/>
              <a:cs typeface="Times New Roman" pitchFamily="18" charset="0"/>
            </a:endParaRPr>
          </a:p>
          <a:p>
            <a:r>
              <a:rPr lang="en-US" sz="3000" b="1" dirty="0" smtClean="0">
                <a:latin typeface="Times New Roman" pitchFamily="18" charset="0"/>
                <a:cs typeface="Times New Roman" pitchFamily="18" charset="0"/>
              </a:rPr>
              <a:t>	</a:t>
            </a:r>
            <a:endParaRPr lang="en-US" sz="3000" b="1"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9A510839-2D20-4BB4-ABE2-82BE95024948}" type="datetime1">
              <a:rPr lang="vi-VN" smtClean="0"/>
              <a:pPr/>
              <a:t>26/05/2022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dirty="0"/>
          </a:p>
        </p:txBody>
      </p:sp>
      <p:sp>
        <p:nvSpPr>
          <p:cNvPr id="6" name="TextBox 5"/>
          <p:cNvSpPr txBox="1"/>
          <p:nvPr/>
        </p:nvSpPr>
        <p:spPr>
          <a:xfrm>
            <a:off x="0" y="838200"/>
            <a:ext cx="8991600" cy="4493538"/>
          </a:xfrm>
          <a:prstGeom prst="rect">
            <a:avLst/>
          </a:prstGeom>
          <a:noFill/>
        </p:spPr>
        <p:txBody>
          <a:bodyPr wrap="square" rtlCol="0">
            <a:spAutoFit/>
          </a:bodyPr>
          <a:lstStyle/>
          <a:p>
            <a:r>
              <a:rPr lang="en-US" sz="2600" b="1" dirty="0" smtClean="0">
                <a:solidFill>
                  <a:srgbClr val="FF0000"/>
                </a:solidFill>
                <a:latin typeface="Times New Roman" pitchFamily="18" charset="0"/>
                <a:cs typeface="Times New Roman" pitchFamily="18" charset="0"/>
              </a:rPr>
              <a:t>*** TỪ KHÓA</a:t>
            </a:r>
          </a:p>
          <a:p>
            <a:r>
              <a:rPr lang="en-US" sz="2600" b="1" dirty="0" smtClean="0">
                <a:solidFill>
                  <a:srgbClr val="FF0000"/>
                </a:solidFill>
                <a:latin typeface="Times New Roman" pitchFamily="18" charset="0"/>
                <a:cs typeface="Times New Roman" pitchFamily="18" charset="0"/>
              </a:rPr>
              <a:t>	</a:t>
            </a:r>
            <a:r>
              <a:rPr lang="en-US" sz="2600" b="1" dirty="0" smtClean="0">
                <a:solidFill>
                  <a:schemeClr val="bg1"/>
                </a:solidFill>
                <a:latin typeface="Times New Roman" pitchFamily="18" charset="0"/>
                <a:cs typeface="Times New Roman" pitchFamily="18" charset="0"/>
              </a:rPr>
              <a:t>1. </a:t>
            </a:r>
            <a:r>
              <a:rPr lang="en-US" sz="2600" b="1" dirty="0" err="1" smtClean="0">
                <a:solidFill>
                  <a:schemeClr val="bg1"/>
                </a:solidFill>
                <a:latin typeface="Times New Roman" pitchFamily="18" charset="0"/>
                <a:cs typeface="Times New Roman" pitchFamily="18" charset="0"/>
              </a:rPr>
              <a:t>Cổng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thông</a:t>
            </a:r>
            <a:r>
              <a:rPr lang="en-US" sz="2600" b="1" dirty="0" smtClean="0">
                <a:solidFill>
                  <a:schemeClr val="bg1"/>
                </a:solidFill>
                <a:latin typeface="Times New Roman" pitchFamily="18" charset="0"/>
                <a:cs typeface="Times New Roman" pitchFamily="18" charset="0"/>
              </a:rPr>
              <a:t> tin </a:t>
            </a:r>
            <a:r>
              <a:rPr lang="en-US" sz="2600" b="1" dirty="0" err="1" smtClean="0">
                <a:solidFill>
                  <a:schemeClr val="bg1"/>
                </a:solidFill>
                <a:latin typeface="Times New Roman" pitchFamily="18" charset="0"/>
                <a:cs typeface="Times New Roman" pitchFamily="18" charset="0"/>
              </a:rPr>
              <a:t>điện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tử</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chính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phủ</a:t>
            </a:r>
            <a:endParaRPr lang="en-US" sz="2600" b="1" dirty="0" smtClean="0">
              <a:solidFill>
                <a:schemeClr val="bg1"/>
              </a:solidFill>
              <a:latin typeface="Times New Roman" pitchFamily="18" charset="0"/>
              <a:cs typeface="Times New Roman" pitchFamily="18" charset="0"/>
            </a:endParaRPr>
          </a:p>
          <a:p>
            <a:r>
              <a:rPr lang="vi-VN" sz="2600" dirty="0" smtClean="0">
                <a:latin typeface="Times New Roman" pitchFamily="18" charset="0"/>
                <a:cs typeface="Times New Roman" pitchFamily="18" charset="0"/>
              </a:rPr>
              <a:t>Website: </a:t>
            </a:r>
            <a:r>
              <a:rPr lang="en-US" sz="2600" b="1" dirty="0" smtClean="0">
                <a:solidFill>
                  <a:schemeClr val="bg1"/>
                </a:solidFill>
                <a:latin typeface="Times New Roman" pitchFamily="18" charset="0"/>
                <a:cs typeface="Times New Roman" pitchFamily="18" charset="0"/>
                <a:hlinkClick r:id="rId2"/>
              </a:rPr>
              <a:t>http://vanban.chinhphu.vn/portal/page/portal/chinhphu/hethongvanban</a:t>
            </a:r>
            <a:endParaRPr lang="en-US" sz="2600" b="1" dirty="0" smtClean="0">
              <a:solidFill>
                <a:schemeClr val="bg1"/>
              </a:solidFill>
              <a:latin typeface="Times New Roman" pitchFamily="18" charset="0"/>
              <a:cs typeface="Times New Roman" pitchFamily="18" charset="0"/>
            </a:endParaRPr>
          </a:p>
          <a:p>
            <a:r>
              <a:rPr lang="en-US" sz="2600" b="1" dirty="0" smtClean="0">
                <a:solidFill>
                  <a:schemeClr val="bg1"/>
                </a:solidFill>
                <a:latin typeface="Times New Roman" pitchFamily="18" charset="0"/>
                <a:cs typeface="Times New Roman" pitchFamily="18" charset="0"/>
              </a:rPr>
              <a:t>	2. </a:t>
            </a:r>
            <a:r>
              <a:rPr lang="en-US" sz="2600" b="1" dirty="0" err="1" smtClean="0">
                <a:solidFill>
                  <a:schemeClr val="bg1"/>
                </a:solidFill>
                <a:latin typeface="Times New Roman" pitchFamily="18" charset="0"/>
                <a:cs typeface="Times New Roman" pitchFamily="18" charset="0"/>
              </a:rPr>
              <a:t>Các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bản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án</a:t>
            </a:r>
            <a:endParaRPr lang="en-US" sz="2600" b="1" dirty="0" smtClean="0">
              <a:solidFill>
                <a:schemeClr val="bg1"/>
              </a:solidFill>
              <a:latin typeface="Times New Roman" pitchFamily="18" charset="0"/>
              <a:cs typeface="Times New Roman" pitchFamily="18" charset="0"/>
            </a:endParaRPr>
          </a:p>
          <a:p>
            <a:r>
              <a:rPr lang="en-US" sz="2600" dirty="0" smtClean="0">
                <a:latin typeface="Times New Roman" pitchFamily="18" charset="0"/>
                <a:cs typeface="Times New Roman" pitchFamily="18" charset="0"/>
              </a:rPr>
              <a:t>Website:  </a:t>
            </a:r>
            <a:r>
              <a:rPr lang="en-US" sz="2600" b="1" dirty="0" smtClean="0">
                <a:latin typeface="Times New Roman" pitchFamily="18" charset="0"/>
                <a:cs typeface="Times New Roman" pitchFamily="18" charset="0"/>
                <a:hlinkClick r:id="rId3"/>
              </a:rPr>
              <a:t>https://caselaw.vn/</a:t>
            </a:r>
            <a:endParaRPr lang="en-US" sz="2600" b="1" dirty="0" smtClean="0">
              <a:solidFill>
                <a:schemeClr val="bg1"/>
              </a:solidFill>
              <a:latin typeface="Times New Roman" pitchFamily="18" charset="0"/>
              <a:cs typeface="Times New Roman" pitchFamily="18" charset="0"/>
            </a:endParaRPr>
          </a:p>
          <a:p>
            <a:r>
              <a:rPr lang="en-US" sz="2600" b="1" dirty="0" smtClean="0">
                <a:solidFill>
                  <a:schemeClr val="bg1"/>
                </a:solidFill>
                <a:latin typeface="Times New Roman" pitchFamily="18" charset="0"/>
                <a:cs typeface="Times New Roman" pitchFamily="18" charset="0"/>
              </a:rPr>
              <a:t>	3.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Việt</a:t>
            </a:r>
            <a:r>
              <a:rPr lang="en-US" sz="2600" b="1" dirty="0" smtClean="0">
                <a:solidFill>
                  <a:schemeClr val="bg1"/>
                </a:solidFill>
                <a:latin typeface="Times New Roman" pitchFamily="18" charset="0"/>
                <a:cs typeface="Times New Roman" pitchFamily="18" charset="0"/>
              </a:rPr>
              <a:t> Nam</a:t>
            </a:r>
          </a:p>
          <a:p>
            <a:r>
              <a:rPr lang="en-US" sz="2600" dirty="0" smtClean="0">
                <a:latin typeface="Times New Roman" pitchFamily="18" charset="0"/>
                <a:cs typeface="Times New Roman" pitchFamily="18" charset="0"/>
              </a:rPr>
              <a:t>Website: </a:t>
            </a:r>
            <a:r>
              <a:rPr lang="en-US" sz="2600" b="1" dirty="0" smtClean="0">
                <a:latin typeface="Times New Roman" pitchFamily="18" charset="0"/>
                <a:cs typeface="Times New Roman" pitchFamily="18" charset="0"/>
                <a:hlinkClick r:id="rId4"/>
              </a:rPr>
              <a:t>http://www.luatvietnam.vn/</a:t>
            </a:r>
            <a:endParaRPr lang="en-US" sz="2600" b="1" dirty="0" smtClean="0">
              <a:solidFill>
                <a:schemeClr val="bg1"/>
              </a:solidFill>
              <a:latin typeface="Times New Roman" pitchFamily="18" charset="0"/>
              <a:cs typeface="Times New Roman" pitchFamily="18" charset="0"/>
            </a:endParaRPr>
          </a:p>
          <a:p>
            <a:r>
              <a:rPr lang="en-US" sz="2600" b="1" dirty="0" smtClean="0">
                <a:solidFill>
                  <a:schemeClr val="bg1"/>
                </a:solidFill>
                <a:latin typeface="Times New Roman" pitchFamily="18" charset="0"/>
                <a:cs typeface="Times New Roman" pitchFamily="18" charset="0"/>
              </a:rPr>
              <a:t>	4. </a:t>
            </a:r>
            <a:r>
              <a:rPr lang="en-US" sz="2600" b="1" dirty="0" err="1" smtClean="0">
                <a:solidFill>
                  <a:schemeClr val="bg1"/>
                </a:solidFill>
                <a:latin typeface="Times New Roman" pitchFamily="18" charset="0"/>
                <a:cs typeface="Times New Roman" pitchFamily="18" charset="0"/>
              </a:rPr>
              <a:t>Thư</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viện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pháp</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p>
          <a:p>
            <a:r>
              <a:rPr lang="en-US" sz="2600" dirty="0" smtClean="0">
                <a:latin typeface="Times New Roman" pitchFamily="18" charset="0"/>
                <a:cs typeface="Times New Roman" pitchFamily="18" charset="0"/>
              </a:rPr>
              <a:t>Website: </a:t>
            </a:r>
            <a:r>
              <a:rPr lang="vi-VN" sz="2600" b="1" dirty="0" smtClean="0">
                <a:latin typeface="Times New Roman" pitchFamily="18" charset="0"/>
                <a:cs typeface="Times New Roman" pitchFamily="18" charset="0"/>
                <a:hlinkClick r:id="rId5"/>
              </a:rPr>
              <a:t>http://thuvienphapluat.vn/</a:t>
            </a:r>
            <a:endParaRPr lang="en-US" sz="2600" b="1" dirty="0" smtClean="0">
              <a:solidFill>
                <a:schemeClr val="bg1"/>
              </a:solidFill>
              <a:latin typeface="Times New Roman" pitchFamily="18" charset="0"/>
              <a:cs typeface="Times New Roman" pitchFamily="18" charset="0"/>
            </a:endParaRPr>
          </a:p>
          <a:p>
            <a:endParaRPr lang="en-US" sz="2600" b="1" dirty="0" smtClean="0">
              <a:solidFill>
                <a:schemeClr val="bg1"/>
              </a:solidFill>
              <a:latin typeface="Times New Roman" pitchFamily="18" charset="0"/>
              <a:cs typeface="Times New Roman" pitchFamily="18" charset="0"/>
            </a:endParaRPr>
          </a:p>
        </p:txBody>
      </p:sp>
      <p:pic>
        <p:nvPicPr>
          <p:cNvPr id="5" name="Picture 1"/>
          <p:cNvPicPr>
            <a:picLocks noChangeAspect="1" noChangeArrowheads="1"/>
          </p:cNvPicPr>
          <p:nvPr/>
        </p:nvPicPr>
        <p:blipFill>
          <a:blip r:embed="rId6"/>
          <a:srcRect/>
          <a:stretch>
            <a:fillRect/>
          </a:stretch>
        </p:blipFill>
        <p:spPr bwMode="auto">
          <a:xfrm>
            <a:off x="0" y="1"/>
            <a:ext cx="9144000" cy="838200"/>
          </a:xfrm>
          <a:prstGeom prst="rect">
            <a:avLst/>
          </a:prstGeom>
          <a:noFill/>
          <a:ln w="9525">
            <a:noFill/>
            <a:miter lim="800000"/>
            <a:headEnd/>
            <a:tailEnd/>
          </a:ln>
        </p:spPr>
      </p:pic>
      <p:pic>
        <p:nvPicPr>
          <p:cNvPr id="7" name="Picture 6" descr="xedap.gif"/>
          <p:cNvPicPr>
            <a:picLocks noChangeAspect="1"/>
          </p:cNvPicPr>
          <p:nvPr/>
        </p:nvPicPr>
        <p:blipFill>
          <a:blip r:embed="rId7"/>
          <a:stretch>
            <a:fillRect/>
          </a:stretch>
        </p:blipFill>
        <p:spPr>
          <a:xfrm>
            <a:off x="4152900" y="5257800"/>
            <a:ext cx="952500" cy="1285875"/>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5" name="Rectangle 4"/>
          <p:cNvSpPr/>
          <p:nvPr/>
        </p:nvSpPr>
        <p:spPr>
          <a:xfrm>
            <a:off x="609598" y="1"/>
            <a:ext cx="251457" cy="923330"/>
          </a:xfrm>
          <a:prstGeom prst="rect">
            <a:avLst/>
          </a:prstGeom>
          <a:noFill/>
        </p:spPr>
        <p:txBody>
          <a:bodyPr wrap="square" lIns="91440" tIns="45720" rIns="91440" bIns="45720">
            <a:spAutoFit/>
          </a:bodyPr>
          <a:lstStyle/>
          <a:p>
            <a:pPr algn="ctr"/>
            <a:r>
              <a:rPr 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C</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8" name="Rectangle 7"/>
          <p:cNvSpPr/>
          <p:nvPr/>
        </p:nvSpPr>
        <p:spPr>
          <a:xfrm>
            <a:off x="914398" y="0"/>
            <a:ext cx="251457"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â</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9" name="Rectangle 8"/>
          <p:cNvSpPr/>
          <p:nvPr/>
        </p:nvSpPr>
        <p:spPr>
          <a:xfrm>
            <a:off x="1219198" y="0"/>
            <a:ext cx="251457"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u</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0" name="Rectangle 9"/>
          <p:cNvSpPr/>
          <p:nvPr/>
        </p:nvSpPr>
        <p:spPr>
          <a:xfrm>
            <a:off x="1676398" y="0"/>
            <a:ext cx="251457"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h</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1" name="Rectangle 10"/>
          <p:cNvSpPr/>
          <p:nvPr/>
        </p:nvSpPr>
        <p:spPr>
          <a:xfrm>
            <a:off x="1981198" y="0"/>
            <a:ext cx="251457" cy="923330"/>
          </a:xfrm>
          <a:prstGeom prst="rect">
            <a:avLst/>
          </a:prstGeom>
          <a:noFill/>
        </p:spPr>
        <p:txBody>
          <a:bodyPr wrap="square" lIns="91440" tIns="45720" rIns="91440" bIns="45720">
            <a:spAutoFit/>
          </a:bodyPr>
          <a:lstStyle/>
          <a:p>
            <a:pPr algn="ctr"/>
            <a:r>
              <a:rPr 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ỏ</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2" name="Rectangle 11"/>
          <p:cNvSpPr/>
          <p:nvPr/>
        </p:nvSpPr>
        <p:spPr>
          <a:xfrm>
            <a:off x="2285998" y="0"/>
            <a:ext cx="251457"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i</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3" name="Rectangle 12"/>
          <p:cNvSpPr/>
          <p:nvPr/>
        </p:nvSpPr>
        <p:spPr>
          <a:xfrm>
            <a:off x="6096000" y="0"/>
            <a:ext cx="304800" cy="923330"/>
          </a:xfrm>
          <a:prstGeom prst="rect">
            <a:avLst/>
          </a:prstGeom>
          <a:noFill/>
        </p:spPr>
        <p:txBody>
          <a:bodyPr wrap="square" lIns="91440" tIns="45720" rIns="91440" bIns="45720">
            <a:spAutoFit/>
          </a:bodyPr>
          <a:lstStyle/>
          <a:p>
            <a:pPr algn="ctr"/>
            <a:r>
              <a:rPr 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C</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4" name="Rectangle 13"/>
          <p:cNvSpPr/>
          <p:nvPr/>
        </p:nvSpPr>
        <p:spPr>
          <a:xfrm>
            <a:off x="6400800" y="0"/>
            <a:ext cx="304800"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ó</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5" name="Rectangle 14"/>
          <p:cNvSpPr/>
          <p:nvPr/>
        </p:nvSpPr>
        <p:spPr>
          <a:xfrm>
            <a:off x="6858000" y="0"/>
            <a:ext cx="304800"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T</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7" name="Rectangle 16"/>
          <p:cNvSpPr/>
          <p:nvPr/>
        </p:nvSpPr>
        <p:spPr>
          <a:xfrm>
            <a:off x="7162800" y="0"/>
            <a:ext cx="304800" cy="923330"/>
          </a:xfrm>
          <a:prstGeom prst="rect">
            <a:avLst/>
          </a:prstGeom>
          <a:noFill/>
        </p:spPr>
        <p:txBody>
          <a:bodyPr wrap="square" lIns="91440" tIns="45720" rIns="91440" bIns="45720">
            <a:spAutoFit/>
          </a:bodyPr>
          <a:lstStyle/>
          <a:p>
            <a:pPr algn="ctr"/>
            <a:r>
              <a:rPr 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h</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8" name="Rectangle 17"/>
          <p:cNvSpPr/>
          <p:nvPr/>
        </p:nvSpPr>
        <p:spPr>
          <a:xfrm>
            <a:off x="7467600" y="0"/>
            <a:ext cx="304800"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ư</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19" name="Rectangle 18"/>
          <p:cNvSpPr/>
          <p:nvPr/>
        </p:nvSpPr>
        <p:spPr>
          <a:xfrm>
            <a:off x="7772400" y="0"/>
            <a:ext cx="304800" cy="923330"/>
          </a:xfrm>
          <a:prstGeom prst="rect">
            <a:avLst/>
          </a:prstGeom>
          <a:noFill/>
        </p:spPr>
        <p:txBody>
          <a:bodyPr wrap="square" lIns="91440" tIns="45720" rIns="91440" bIns="45720">
            <a:spAutoFit/>
          </a:bodyPr>
          <a:lstStyle/>
          <a:p>
            <a:pPr algn="ctr"/>
            <a:r>
              <a:rPr 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ở</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20" name="Rectangle 19"/>
          <p:cNvSpPr/>
          <p:nvPr/>
        </p:nvSpPr>
        <p:spPr>
          <a:xfrm>
            <a:off x="8077200" y="0"/>
            <a:ext cx="304800" cy="923330"/>
          </a:xfrm>
          <a:prstGeom prst="rect">
            <a:avLst/>
          </a:prstGeom>
          <a:noFill/>
        </p:spPr>
        <p:txBody>
          <a:bodyPr wrap="square" lIns="91440" tIns="45720" rIns="91440" bIns="45720">
            <a:spAutoFit/>
          </a:bodyPr>
          <a:lstStyle/>
          <a:p>
            <a:pPr algn="ctr"/>
            <a:r>
              <a:rPr 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n</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sp>
        <p:nvSpPr>
          <p:cNvPr id="21" name="Rectangle 20"/>
          <p:cNvSpPr/>
          <p:nvPr/>
        </p:nvSpPr>
        <p:spPr>
          <a:xfrm>
            <a:off x="8382000" y="0"/>
            <a:ext cx="304800"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rPr>
              <a:t>g</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Old English Text MT" pitchFamily="66" charset="0"/>
            </a:endParaRPr>
          </a:p>
        </p:txBody>
      </p:sp>
      <p:pic>
        <p:nvPicPr>
          <p:cNvPr id="16" name="Picture 15" descr="chuong.png"/>
          <p:cNvPicPr>
            <a:picLocks noChangeAspect="1"/>
          </p:cNvPicPr>
          <p:nvPr/>
        </p:nvPicPr>
        <p:blipFill>
          <a:blip r:embed="rId5"/>
          <a:stretch>
            <a:fillRect/>
          </a:stretch>
        </p:blipFill>
        <p:spPr>
          <a:xfrm>
            <a:off x="4267200" y="0"/>
            <a:ext cx="1219200" cy="1066800"/>
          </a:xfrm>
          <a:prstGeom prst="rect">
            <a:avLst/>
          </a:prstGeom>
        </p:spPr>
      </p:pic>
      <p:pic>
        <p:nvPicPr>
          <p:cNvPr id="22" name="Picture 21" descr="xedap.gif"/>
          <p:cNvPicPr>
            <a:picLocks noChangeAspect="1"/>
          </p:cNvPicPr>
          <p:nvPr/>
        </p:nvPicPr>
        <p:blipFill>
          <a:blip r:embed="rId6"/>
          <a:stretch>
            <a:fillRect/>
          </a:stretch>
        </p:blipFill>
        <p:spPr>
          <a:xfrm>
            <a:off x="4343400" y="5410200"/>
            <a:ext cx="952500" cy="1285875"/>
          </a:xfrm>
          <a:prstGeom prst="rect">
            <a:avLst/>
          </a:prstGeom>
        </p:spPr>
      </p:pic>
      <p:sp>
        <p:nvSpPr>
          <p:cNvPr id="23" name="Right Arrow 22"/>
          <p:cNvSpPr/>
          <p:nvPr/>
        </p:nvSpPr>
        <p:spPr>
          <a:xfrm>
            <a:off x="914400" y="5638800"/>
            <a:ext cx="1905000" cy="838200"/>
          </a:xfrm>
          <a:prstGeom prst="rightArrow">
            <a:avLst/>
          </a:prstGeom>
          <a:solidFill>
            <a:srgbClr val="00206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FF0000"/>
                </a:solidFill>
                <a:latin typeface="Times New Roman" pitchFamily="18" charset="0"/>
                <a:cs typeface="Times New Roman" pitchFamily="18" charset="0"/>
              </a:rPr>
              <a:t>Start</a:t>
            </a:r>
            <a:endParaRPr lang="en-US" sz="3200" dirty="0">
              <a:solidFill>
                <a:srgbClr val="FF0000"/>
              </a:solidFill>
              <a:latin typeface="Times New Roman" pitchFamily="18" charset="0"/>
              <a:cs typeface="Times New Roman" pitchFamily="18" charset="0"/>
            </a:endParaRPr>
          </a:p>
        </p:txBody>
      </p:sp>
      <p:sp>
        <p:nvSpPr>
          <p:cNvPr id="25" name="Flowchart: Connector 24"/>
          <p:cNvSpPr/>
          <p:nvPr/>
        </p:nvSpPr>
        <p:spPr>
          <a:xfrm>
            <a:off x="304800"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1</a:t>
            </a:r>
            <a:endParaRPr lang="en-US" sz="3000" b="1" dirty="0">
              <a:latin typeface="Times New Roman" pitchFamily="18" charset="0"/>
              <a:cs typeface="Times New Roman" pitchFamily="18" charset="0"/>
            </a:endParaRPr>
          </a:p>
        </p:txBody>
      </p:sp>
      <p:sp>
        <p:nvSpPr>
          <p:cNvPr id="26" name="Flowchart: Connector 25"/>
          <p:cNvSpPr/>
          <p:nvPr/>
        </p:nvSpPr>
        <p:spPr>
          <a:xfrm>
            <a:off x="1159933"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2</a:t>
            </a:r>
            <a:endParaRPr lang="en-US" sz="3000" b="1" dirty="0">
              <a:latin typeface="Times New Roman" pitchFamily="18" charset="0"/>
              <a:cs typeface="Times New Roman" pitchFamily="18" charset="0"/>
            </a:endParaRPr>
          </a:p>
        </p:txBody>
      </p:sp>
      <p:sp>
        <p:nvSpPr>
          <p:cNvPr id="27" name="Flowchart: Connector 26"/>
          <p:cNvSpPr/>
          <p:nvPr/>
        </p:nvSpPr>
        <p:spPr>
          <a:xfrm>
            <a:off x="2015066"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3</a:t>
            </a:r>
            <a:endParaRPr lang="en-US" sz="3000" b="1" dirty="0">
              <a:latin typeface="Times New Roman" pitchFamily="18" charset="0"/>
              <a:cs typeface="Times New Roman" pitchFamily="18" charset="0"/>
            </a:endParaRPr>
          </a:p>
        </p:txBody>
      </p:sp>
      <p:sp>
        <p:nvSpPr>
          <p:cNvPr id="28" name="Flowchart: Connector 27"/>
          <p:cNvSpPr/>
          <p:nvPr/>
        </p:nvSpPr>
        <p:spPr>
          <a:xfrm>
            <a:off x="2870199"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4</a:t>
            </a:r>
            <a:endParaRPr lang="en-US" sz="3000" b="1" dirty="0">
              <a:latin typeface="Times New Roman" pitchFamily="18" charset="0"/>
              <a:cs typeface="Times New Roman" pitchFamily="18" charset="0"/>
            </a:endParaRPr>
          </a:p>
        </p:txBody>
      </p:sp>
      <p:sp>
        <p:nvSpPr>
          <p:cNvPr id="29" name="Flowchart: Connector 28"/>
          <p:cNvSpPr/>
          <p:nvPr/>
        </p:nvSpPr>
        <p:spPr>
          <a:xfrm>
            <a:off x="3725332"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5</a:t>
            </a:r>
            <a:endParaRPr lang="en-US" sz="3000" b="1" dirty="0">
              <a:latin typeface="Times New Roman" pitchFamily="18" charset="0"/>
              <a:cs typeface="Times New Roman" pitchFamily="18" charset="0"/>
            </a:endParaRPr>
          </a:p>
        </p:txBody>
      </p:sp>
      <p:sp>
        <p:nvSpPr>
          <p:cNvPr id="30" name="Flowchart: Connector 29"/>
          <p:cNvSpPr/>
          <p:nvPr/>
        </p:nvSpPr>
        <p:spPr>
          <a:xfrm>
            <a:off x="4580465"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6</a:t>
            </a:r>
            <a:endParaRPr lang="en-US" sz="3000" b="1" dirty="0">
              <a:latin typeface="Times New Roman" pitchFamily="18" charset="0"/>
              <a:cs typeface="Times New Roman" pitchFamily="18" charset="0"/>
            </a:endParaRPr>
          </a:p>
        </p:txBody>
      </p:sp>
      <p:sp>
        <p:nvSpPr>
          <p:cNvPr id="31" name="Flowchart: Connector 30"/>
          <p:cNvSpPr/>
          <p:nvPr/>
        </p:nvSpPr>
        <p:spPr>
          <a:xfrm>
            <a:off x="5435598"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7</a:t>
            </a:r>
            <a:endParaRPr lang="en-US" sz="3000" b="1" dirty="0">
              <a:latin typeface="Times New Roman" pitchFamily="18" charset="0"/>
              <a:cs typeface="Times New Roman" pitchFamily="18" charset="0"/>
            </a:endParaRPr>
          </a:p>
        </p:txBody>
      </p:sp>
      <p:sp>
        <p:nvSpPr>
          <p:cNvPr id="32" name="Flowchart: Connector 31"/>
          <p:cNvSpPr/>
          <p:nvPr/>
        </p:nvSpPr>
        <p:spPr>
          <a:xfrm>
            <a:off x="6290731"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8</a:t>
            </a:r>
            <a:endParaRPr lang="en-US" sz="3000" b="1" dirty="0">
              <a:latin typeface="Times New Roman" pitchFamily="18" charset="0"/>
              <a:cs typeface="Times New Roman" pitchFamily="18" charset="0"/>
            </a:endParaRPr>
          </a:p>
        </p:txBody>
      </p:sp>
      <p:sp>
        <p:nvSpPr>
          <p:cNvPr id="33" name="Flowchart: Connector 32"/>
          <p:cNvSpPr/>
          <p:nvPr/>
        </p:nvSpPr>
        <p:spPr>
          <a:xfrm>
            <a:off x="7145864"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latin typeface="Times New Roman" pitchFamily="18" charset="0"/>
                <a:cs typeface="Times New Roman" pitchFamily="18" charset="0"/>
              </a:rPr>
              <a:t>9</a:t>
            </a:r>
            <a:endParaRPr lang="en-US" sz="3000" b="1" dirty="0">
              <a:latin typeface="Times New Roman" pitchFamily="18" charset="0"/>
              <a:cs typeface="Times New Roman" pitchFamily="18" charset="0"/>
            </a:endParaRPr>
          </a:p>
        </p:txBody>
      </p:sp>
      <p:sp>
        <p:nvSpPr>
          <p:cNvPr id="34" name="Flowchart: Connector 33"/>
          <p:cNvSpPr/>
          <p:nvPr/>
        </p:nvSpPr>
        <p:spPr>
          <a:xfrm>
            <a:off x="8001000" y="1219200"/>
            <a:ext cx="762000" cy="762000"/>
          </a:xfrm>
          <a:prstGeom prst="flowChartConnector">
            <a:avLst/>
          </a:prstGeom>
          <a:solidFill>
            <a:srgbClr val="FF0000"/>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itchFamily="18" charset="0"/>
                <a:cs typeface="Times New Roman" pitchFamily="18" charset="0"/>
              </a:rPr>
              <a:t>10</a:t>
            </a:r>
            <a:endParaRPr lang="en-US" sz="2800" b="1" dirty="0">
              <a:latin typeface="Times New Roman" pitchFamily="18" charset="0"/>
              <a:cs typeface="Times New Roman" pitchFamily="18" charset="0"/>
            </a:endParaRPr>
          </a:p>
        </p:txBody>
      </p:sp>
      <p:sp>
        <p:nvSpPr>
          <p:cNvPr id="35" name="Flowchart: Process 34"/>
          <p:cNvSpPr/>
          <p:nvPr/>
        </p:nvSpPr>
        <p:spPr>
          <a:xfrm>
            <a:off x="0" y="2057400"/>
            <a:ext cx="9144000" cy="3200400"/>
          </a:xfrm>
          <a:prstGeom prst="flowChartProcess">
            <a:avLst/>
          </a:prstGeom>
          <a:solidFill>
            <a:srgbClr val="00B05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Process 35"/>
          <p:cNvSpPr/>
          <p:nvPr/>
        </p:nvSpPr>
        <p:spPr>
          <a:xfrm>
            <a:off x="152400" y="2286000"/>
            <a:ext cx="8839200" cy="1219200"/>
          </a:xfrm>
          <a:prstGeom prst="flowChartProcess">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err="1" smtClean="0">
                <a:latin typeface="Times New Roman" pitchFamily="18" charset="0"/>
                <a:cs typeface="Times New Roman" pitchFamily="18" charset="0"/>
              </a:rPr>
              <a:t>Câu</a:t>
            </a:r>
            <a:r>
              <a:rPr lang="en-US" sz="3000" b="1" dirty="0" smtClean="0">
                <a:latin typeface="Times New Roman" pitchFamily="18" charset="0"/>
                <a:cs typeface="Times New Roman" pitchFamily="18" charset="0"/>
              </a:rPr>
              <a:t> 1:  </a:t>
            </a:r>
            <a:r>
              <a:rPr lang="en-US" sz="3000" b="1" dirty="0" err="1" smtClean="0">
                <a:latin typeface="Times New Roman" pitchFamily="18" charset="0"/>
                <a:cs typeface="Times New Roman" pitchFamily="18" charset="0"/>
              </a:rPr>
              <a:t>Có</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bao</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nhiêu</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dấu</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hiệu</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nhận</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biết</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tội</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phạm</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Hãy</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kể</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ra</a:t>
            </a:r>
            <a:r>
              <a:rPr lang="en-US" sz="3000" b="1" dirty="0" smtClean="0">
                <a:latin typeface="Times New Roman" pitchFamily="18" charset="0"/>
                <a:cs typeface="Times New Roman" pitchFamily="18" charset="0"/>
              </a:rPr>
              <a:t>.</a:t>
            </a:r>
            <a:endParaRPr lang="en-US" sz="3000" b="1" dirty="0">
              <a:latin typeface="Times New Roman" pitchFamily="18" charset="0"/>
              <a:cs typeface="Times New Roman" pitchFamily="18" charset="0"/>
            </a:endParaRPr>
          </a:p>
        </p:txBody>
      </p:sp>
      <p:sp>
        <p:nvSpPr>
          <p:cNvPr id="37" name="Flowchart: Process 36"/>
          <p:cNvSpPr/>
          <p:nvPr/>
        </p:nvSpPr>
        <p:spPr>
          <a:xfrm>
            <a:off x="228600" y="4419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b. 4	</a:t>
            </a:r>
            <a:endParaRPr lang="en-US" sz="3200" b="1" dirty="0">
              <a:latin typeface="Times New Roman" pitchFamily="18" charset="0"/>
              <a:cs typeface="Times New Roman" pitchFamily="18" charset="0"/>
            </a:endParaRPr>
          </a:p>
        </p:txBody>
      </p:sp>
      <p:sp>
        <p:nvSpPr>
          <p:cNvPr id="38" name="Flowchart: Process 37"/>
          <p:cNvSpPr/>
          <p:nvPr/>
        </p:nvSpPr>
        <p:spPr>
          <a:xfrm>
            <a:off x="228600" y="3657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a. 3</a:t>
            </a:r>
            <a:endParaRPr lang="en-US" sz="3200" b="1" dirty="0">
              <a:latin typeface="Times New Roman" pitchFamily="18" charset="0"/>
              <a:cs typeface="Times New Roman" pitchFamily="18" charset="0"/>
            </a:endParaRPr>
          </a:p>
        </p:txBody>
      </p:sp>
      <p:sp>
        <p:nvSpPr>
          <p:cNvPr id="39" name="Flowchart: Process 38"/>
          <p:cNvSpPr/>
          <p:nvPr/>
        </p:nvSpPr>
        <p:spPr>
          <a:xfrm>
            <a:off x="6172200" y="3657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c. 2</a:t>
            </a:r>
            <a:endParaRPr lang="en-US" sz="3200" b="1" dirty="0">
              <a:latin typeface="Times New Roman" pitchFamily="18" charset="0"/>
              <a:cs typeface="Times New Roman" pitchFamily="18" charset="0"/>
            </a:endParaRPr>
          </a:p>
        </p:txBody>
      </p:sp>
      <p:sp>
        <p:nvSpPr>
          <p:cNvPr id="40" name="Flowchart: Process 39"/>
          <p:cNvSpPr/>
          <p:nvPr/>
        </p:nvSpPr>
        <p:spPr>
          <a:xfrm>
            <a:off x="6172200" y="4419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d. 1</a:t>
            </a:r>
            <a:endParaRPr lang="en-US" sz="3200" b="1" dirty="0">
              <a:latin typeface="Times New Roman" pitchFamily="18" charset="0"/>
              <a:cs typeface="Times New Roman" pitchFamily="18" charset="0"/>
            </a:endParaRPr>
          </a:p>
        </p:txBody>
      </p:sp>
      <p:pic>
        <p:nvPicPr>
          <p:cNvPr id="41" name="Picture 40" descr="chuong.png"/>
          <p:cNvPicPr>
            <a:picLocks noChangeAspect="1"/>
          </p:cNvPicPr>
          <p:nvPr/>
        </p:nvPicPr>
        <p:blipFill>
          <a:blip r:embed="rId5"/>
          <a:stretch>
            <a:fillRect/>
          </a:stretch>
        </p:blipFill>
        <p:spPr>
          <a:xfrm>
            <a:off x="3048000" y="0"/>
            <a:ext cx="1219200" cy="1066800"/>
          </a:xfrm>
          <a:prstGeom prst="rect">
            <a:avLst/>
          </a:prstGeom>
        </p:spPr>
      </p:pic>
      <p:sp>
        <p:nvSpPr>
          <p:cNvPr id="80" name="Oval 79"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10</a:t>
            </a:r>
            <a:endParaRPr lang="en-US" sz="3000" b="1" dirty="0">
              <a:solidFill>
                <a:srgbClr val="FF0000"/>
              </a:solidFill>
              <a:latin typeface="Times New Roman" pitchFamily="18" charset="0"/>
              <a:cs typeface="Times New Roman" pitchFamily="18" charset="0"/>
            </a:endParaRPr>
          </a:p>
        </p:txBody>
      </p:sp>
      <p:sp>
        <p:nvSpPr>
          <p:cNvPr id="81" name="Oval 80"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0</a:t>
            </a:r>
            <a:endParaRPr lang="en-US" sz="3000" b="1" dirty="0">
              <a:solidFill>
                <a:srgbClr val="FF0000"/>
              </a:solidFill>
              <a:latin typeface="Times New Roman" pitchFamily="18" charset="0"/>
              <a:cs typeface="Times New Roman" pitchFamily="18" charset="0"/>
            </a:endParaRPr>
          </a:p>
        </p:txBody>
      </p:sp>
      <p:sp>
        <p:nvSpPr>
          <p:cNvPr id="82" name="Oval 81"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3</a:t>
            </a:r>
            <a:endParaRPr lang="en-US" sz="3000" b="1" dirty="0">
              <a:solidFill>
                <a:srgbClr val="FF0000"/>
              </a:solidFill>
              <a:latin typeface="Times New Roman" pitchFamily="18" charset="0"/>
              <a:cs typeface="Times New Roman" pitchFamily="18" charset="0"/>
            </a:endParaRPr>
          </a:p>
        </p:txBody>
      </p:sp>
      <p:sp>
        <p:nvSpPr>
          <p:cNvPr id="83" name="Oval 82"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4</a:t>
            </a:r>
            <a:endParaRPr lang="en-US" sz="3000" b="1" dirty="0">
              <a:solidFill>
                <a:srgbClr val="FF0000"/>
              </a:solidFill>
              <a:latin typeface="Times New Roman" pitchFamily="18" charset="0"/>
              <a:cs typeface="Times New Roman" pitchFamily="18" charset="0"/>
            </a:endParaRPr>
          </a:p>
        </p:txBody>
      </p:sp>
      <p:sp>
        <p:nvSpPr>
          <p:cNvPr id="84" name="Oval 83"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5</a:t>
            </a:r>
            <a:endParaRPr lang="en-US" sz="3000" b="1" dirty="0">
              <a:solidFill>
                <a:srgbClr val="FF0000"/>
              </a:solidFill>
              <a:latin typeface="Times New Roman" pitchFamily="18" charset="0"/>
              <a:cs typeface="Times New Roman" pitchFamily="18" charset="0"/>
            </a:endParaRPr>
          </a:p>
        </p:txBody>
      </p:sp>
      <p:sp>
        <p:nvSpPr>
          <p:cNvPr id="85" name="Oval 84"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6</a:t>
            </a:r>
            <a:endParaRPr lang="en-US" sz="3000" b="1" dirty="0">
              <a:solidFill>
                <a:srgbClr val="FF0000"/>
              </a:solidFill>
              <a:latin typeface="Times New Roman" pitchFamily="18" charset="0"/>
              <a:cs typeface="Times New Roman" pitchFamily="18" charset="0"/>
            </a:endParaRPr>
          </a:p>
        </p:txBody>
      </p:sp>
      <p:sp>
        <p:nvSpPr>
          <p:cNvPr id="86" name="Oval 85"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7</a:t>
            </a:r>
            <a:endParaRPr lang="en-US" sz="3000" b="1" dirty="0">
              <a:solidFill>
                <a:srgbClr val="FF0000"/>
              </a:solidFill>
              <a:latin typeface="Times New Roman" pitchFamily="18" charset="0"/>
              <a:cs typeface="Times New Roman" pitchFamily="18" charset="0"/>
            </a:endParaRPr>
          </a:p>
        </p:txBody>
      </p:sp>
      <p:sp>
        <p:nvSpPr>
          <p:cNvPr id="88" name="Oval 87"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8</a:t>
            </a:r>
            <a:endParaRPr lang="en-US" sz="3000" b="1" dirty="0">
              <a:solidFill>
                <a:srgbClr val="FF0000"/>
              </a:solidFill>
              <a:latin typeface="Times New Roman" pitchFamily="18" charset="0"/>
              <a:cs typeface="Times New Roman" pitchFamily="18" charset="0"/>
            </a:endParaRPr>
          </a:p>
        </p:txBody>
      </p:sp>
      <p:sp>
        <p:nvSpPr>
          <p:cNvPr id="89" name="Oval 88" hidden="1"/>
          <p:cNvSpPr/>
          <p:nvPr/>
        </p:nvSpPr>
        <p:spPr>
          <a:xfrm>
            <a:off x="7848600" y="5562600"/>
            <a:ext cx="838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9</a:t>
            </a:r>
            <a:endParaRPr lang="en-US" sz="3000" b="1" dirty="0">
              <a:solidFill>
                <a:srgbClr val="FF0000"/>
              </a:solidFill>
              <a:latin typeface="Times New Roman" pitchFamily="18" charset="0"/>
              <a:cs typeface="Times New Roman" pitchFamily="18" charset="0"/>
            </a:endParaRPr>
          </a:p>
        </p:txBody>
      </p:sp>
      <p:sp>
        <p:nvSpPr>
          <p:cNvPr id="91" name="Oval 90"/>
          <p:cNvSpPr/>
          <p:nvPr/>
        </p:nvSpPr>
        <p:spPr>
          <a:xfrm>
            <a:off x="7772400" y="5486400"/>
            <a:ext cx="914400" cy="9144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9</a:t>
            </a:r>
            <a:endParaRPr lang="en-US" sz="3000" b="1" dirty="0">
              <a:solidFill>
                <a:srgbClr val="FF0000"/>
              </a:solidFill>
              <a:latin typeface="Times New Roman" pitchFamily="18" charset="0"/>
              <a:cs typeface="Times New Roman" pitchFamily="18" charset="0"/>
            </a:endParaRPr>
          </a:p>
        </p:txBody>
      </p:sp>
      <p:sp>
        <p:nvSpPr>
          <p:cNvPr id="92" name="Oval 91"/>
          <p:cNvSpPr/>
          <p:nvPr/>
        </p:nvSpPr>
        <p:spPr>
          <a:xfrm>
            <a:off x="7772400" y="5486400"/>
            <a:ext cx="914400" cy="9144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8</a:t>
            </a:r>
            <a:endParaRPr lang="en-US" sz="3000" b="1" dirty="0">
              <a:solidFill>
                <a:srgbClr val="FF0000"/>
              </a:solidFill>
              <a:latin typeface="Times New Roman" pitchFamily="18" charset="0"/>
              <a:cs typeface="Times New Roman" pitchFamily="18" charset="0"/>
            </a:endParaRPr>
          </a:p>
        </p:txBody>
      </p:sp>
      <p:sp>
        <p:nvSpPr>
          <p:cNvPr id="93" name="Oval 92"/>
          <p:cNvSpPr/>
          <p:nvPr/>
        </p:nvSpPr>
        <p:spPr>
          <a:xfrm>
            <a:off x="7772400" y="5486400"/>
            <a:ext cx="914400" cy="9144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7</a:t>
            </a:r>
            <a:endParaRPr lang="en-US" sz="3000" b="1" dirty="0">
              <a:solidFill>
                <a:srgbClr val="FF0000"/>
              </a:solidFill>
              <a:latin typeface="Times New Roman" pitchFamily="18" charset="0"/>
              <a:cs typeface="Times New Roman" pitchFamily="18" charset="0"/>
            </a:endParaRPr>
          </a:p>
        </p:txBody>
      </p:sp>
      <p:sp>
        <p:nvSpPr>
          <p:cNvPr id="94" name="Oval 93"/>
          <p:cNvSpPr/>
          <p:nvPr/>
        </p:nvSpPr>
        <p:spPr>
          <a:xfrm>
            <a:off x="7772400" y="5486400"/>
            <a:ext cx="914400" cy="9144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6</a:t>
            </a:r>
            <a:endParaRPr lang="en-US" sz="3000" b="1" dirty="0">
              <a:solidFill>
                <a:srgbClr val="FF0000"/>
              </a:solidFill>
              <a:latin typeface="Times New Roman" pitchFamily="18" charset="0"/>
              <a:cs typeface="Times New Roman" pitchFamily="18" charset="0"/>
            </a:endParaRPr>
          </a:p>
        </p:txBody>
      </p:sp>
      <p:sp>
        <p:nvSpPr>
          <p:cNvPr id="95" name="Oval 94"/>
          <p:cNvSpPr/>
          <p:nvPr/>
        </p:nvSpPr>
        <p:spPr>
          <a:xfrm>
            <a:off x="7772400" y="5486400"/>
            <a:ext cx="914400" cy="9144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5</a:t>
            </a:r>
            <a:endParaRPr lang="en-US" sz="3000" b="1" dirty="0">
              <a:solidFill>
                <a:srgbClr val="FF0000"/>
              </a:solidFill>
              <a:latin typeface="Times New Roman" pitchFamily="18" charset="0"/>
              <a:cs typeface="Times New Roman" pitchFamily="18" charset="0"/>
            </a:endParaRPr>
          </a:p>
        </p:txBody>
      </p:sp>
      <p:sp>
        <p:nvSpPr>
          <p:cNvPr id="96" name="Oval 95"/>
          <p:cNvSpPr/>
          <p:nvPr/>
        </p:nvSpPr>
        <p:spPr>
          <a:xfrm>
            <a:off x="7772400" y="5486400"/>
            <a:ext cx="914400" cy="91440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4</a:t>
            </a:r>
            <a:endParaRPr lang="en-US" sz="3000" b="1" dirty="0">
              <a:solidFill>
                <a:srgbClr val="FF0000"/>
              </a:solidFill>
              <a:latin typeface="Times New Roman" pitchFamily="18" charset="0"/>
              <a:cs typeface="Times New Roman" pitchFamily="18" charset="0"/>
            </a:endParaRPr>
          </a:p>
        </p:txBody>
      </p:sp>
      <p:sp>
        <p:nvSpPr>
          <p:cNvPr id="97" name="Oval 96"/>
          <p:cNvSpPr/>
          <p:nvPr/>
        </p:nvSpPr>
        <p:spPr>
          <a:xfrm>
            <a:off x="7772400" y="5486400"/>
            <a:ext cx="914400" cy="91440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3</a:t>
            </a:r>
            <a:endParaRPr lang="en-US" sz="3000" b="1" dirty="0">
              <a:solidFill>
                <a:srgbClr val="FF0000"/>
              </a:solidFill>
              <a:latin typeface="Times New Roman" pitchFamily="18" charset="0"/>
              <a:cs typeface="Times New Roman" pitchFamily="18" charset="0"/>
            </a:endParaRPr>
          </a:p>
        </p:txBody>
      </p:sp>
      <p:sp>
        <p:nvSpPr>
          <p:cNvPr id="98" name="Oval 97"/>
          <p:cNvSpPr/>
          <p:nvPr/>
        </p:nvSpPr>
        <p:spPr>
          <a:xfrm>
            <a:off x="7772400" y="5486400"/>
            <a:ext cx="914400" cy="914400"/>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2</a:t>
            </a:r>
            <a:endParaRPr lang="en-US" sz="3000" b="1" dirty="0">
              <a:solidFill>
                <a:srgbClr val="FF0000"/>
              </a:solidFill>
              <a:latin typeface="Times New Roman" pitchFamily="18" charset="0"/>
              <a:cs typeface="Times New Roman" pitchFamily="18" charset="0"/>
            </a:endParaRPr>
          </a:p>
        </p:txBody>
      </p:sp>
      <p:sp>
        <p:nvSpPr>
          <p:cNvPr id="99" name="Oval 98"/>
          <p:cNvSpPr/>
          <p:nvPr/>
        </p:nvSpPr>
        <p:spPr>
          <a:xfrm>
            <a:off x="7772400" y="5486400"/>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1</a:t>
            </a:r>
            <a:endParaRPr lang="en-US" sz="3000" b="1" dirty="0">
              <a:solidFill>
                <a:srgbClr val="FF0000"/>
              </a:solidFill>
              <a:latin typeface="Times New Roman" pitchFamily="18" charset="0"/>
              <a:cs typeface="Times New Roman" pitchFamily="18" charset="0"/>
            </a:endParaRPr>
          </a:p>
        </p:txBody>
      </p:sp>
      <p:sp>
        <p:nvSpPr>
          <p:cNvPr id="100" name="Oval 99"/>
          <p:cNvSpPr/>
          <p:nvPr/>
        </p:nvSpPr>
        <p:spPr>
          <a:xfrm>
            <a:off x="7772400" y="5486400"/>
            <a:ext cx="914400" cy="914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FF00"/>
                </a:solidFill>
                <a:latin typeface="Times New Roman" pitchFamily="18" charset="0"/>
                <a:cs typeface="Times New Roman" pitchFamily="18" charset="0"/>
              </a:rPr>
              <a:t>0</a:t>
            </a:r>
            <a:endParaRPr lang="en-US" sz="3000" b="1" dirty="0">
              <a:solidFill>
                <a:srgbClr val="FFFF00"/>
              </a:solidFill>
              <a:latin typeface="Times New Roman" pitchFamily="18" charset="0"/>
              <a:cs typeface="Times New Roman" pitchFamily="18" charset="0"/>
            </a:endParaRPr>
          </a:p>
        </p:txBody>
      </p:sp>
      <p:sp>
        <p:nvSpPr>
          <p:cNvPr id="101" name="Oval 100" hidden="1"/>
          <p:cNvSpPr/>
          <p:nvPr/>
        </p:nvSpPr>
        <p:spPr>
          <a:xfrm>
            <a:off x="7543800" y="5486400"/>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itchFamily="18" charset="0"/>
                <a:cs typeface="Times New Roman" pitchFamily="18" charset="0"/>
              </a:rPr>
              <a:t>10</a:t>
            </a:r>
            <a:endParaRPr lang="en-US" sz="3000" b="1" dirty="0">
              <a:solidFill>
                <a:srgbClr val="FF0000"/>
              </a:solidFill>
              <a:latin typeface="Times New Roman" pitchFamily="18" charset="0"/>
              <a:cs typeface="Times New Roman" pitchFamily="18" charset="0"/>
            </a:endParaRPr>
          </a:p>
        </p:txBody>
      </p:sp>
      <p:sp>
        <p:nvSpPr>
          <p:cNvPr id="56" name="Smiley Face 55"/>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err="1" smtClean="0">
                <a:solidFill>
                  <a:srgbClr val="FF0000"/>
                </a:solidFill>
                <a:latin typeface="Times New Roman" pitchFamily="18" charset="0"/>
                <a:cs typeface="Times New Roman" pitchFamily="18" charset="0"/>
              </a:rPr>
              <a:t>Kẹo</a:t>
            </a:r>
            <a:endParaRPr lang="en-US" sz="2200" b="1" dirty="0">
              <a:solidFill>
                <a:srgbClr val="FF0000"/>
              </a:solidFill>
              <a:latin typeface="Times New Roman" pitchFamily="18" charset="0"/>
              <a:cs typeface="Times New Roman" pitchFamily="18" charset="0"/>
            </a:endParaRPr>
          </a:p>
        </p:txBody>
      </p:sp>
      <p:sp>
        <p:nvSpPr>
          <p:cNvPr id="59" name="Flowchart: Process 58"/>
          <p:cNvSpPr/>
          <p:nvPr/>
        </p:nvSpPr>
        <p:spPr>
          <a:xfrm>
            <a:off x="228600" y="4038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a. </a:t>
            </a:r>
            <a:r>
              <a:rPr lang="en-US" sz="3200" b="1" dirty="0" err="1" smtClean="0">
                <a:latin typeface="Times New Roman" pitchFamily="18" charset="0"/>
                <a:cs typeface="Times New Roman" pitchFamily="18" charset="0"/>
              </a:rPr>
              <a:t>Sai</a:t>
            </a:r>
            <a:endParaRPr lang="en-US" sz="3200" b="1" dirty="0">
              <a:latin typeface="Times New Roman" pitchFamily="18" charset="0"/>
              <a:cs typeface="Times New Roman" pitchFamily="18" charset="0"/>
            </a:endParaRPr>
          </a:p>
        </p:txBody>
      </p:sp>
      <p:sp>
        <p:nvSpPr>
          <p:cNvPr id="60" name="Flowchart: Process 59"/>
          <p:cNvSpPr/>
          <p:nvPr/>
        </p:nvSpPr>
        <p:spPr>
          <a:xfrm>
            <a:off x="6172200" y="4038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b. </a:t>
            </a:r>
            <a:r>
              <a:rPr lang="en-US" sz="3200" b="1" dirty="0" err="1" smtClean="0">
                <a:latin typeface="Times New Roman" pitchFamily="18" charset="0"/>
                <a:cs typeface="Times New Roman" pitchFamily="18" charset="0"/>
              </a:rPr>
              <a:t>Đúng</a:t>
            </a:r>
            <a:endParaRPr lang="en-US" sz="3200" b="1" dirty="0">
              <a:latin typeface="Times New Roman" pitchFamily="18" charset="0"/>
              <a:cs typeface="Times New Roman" pitchFamily="18" charset="0"/>
            </a:endParaRPr>
          </a:p>
        </p:txBody>
      </p:sp>
      <p:sp>
        <p:nvSpPr>
          <p:cNvPr id="62" name="Smiley Face 61"/>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smtClean="0">
                <a:solidFill>
                  <a:srgbClr val="FF0000"/>
                </a:solidFill>
                <a:latin typeface="Times New Roman" pitchFamily="18" charset="0"/>
                <a:cs typeface="Times New Roman" pitchFamily="18" charset="0"/>
              </a:rPr>
              <a:t>+0.5</a:t>
            </a:r>
            <a:endParaRPr lang="en-US" sz="2100" b="1" dirty="0">
              <a:solidFill>
                <a:srgbClr val="FF0000"/>
              </a:solidFill>
              <a:latin typeface="Times New Roman" pitchFamily="18" charset="0"/>
              <a:cs typeface="Times New Roman" pitchFamily="18" charset="0"/>
            </a:endParaRPr>
          </a:p>
        </p:txBody>
      </p:sp>
      <p:sp>
        <p:nvSpPr>
          <p:cNvPr id="64" name="Date Placeholder 63"/>
          <p:cNvSpPr>
            <a:spLocks noGrp="1"/>
          </p:cNvSpPr>
          <p:nvPr>
            <p:ph type="dt" sz="half" idx="10"/>
          </p:nvPr>
        </p:nvSpPr>
        <p:spPr/>
        <p:txBody>
          <a:bodyPr/>
          <a:lstStyle/>
          <a:p>
            <a:fld id="{741C2BC2-D53B-4B31-9B8B-F68F8FDAF45D}" type="datetime1">
              <a:rPr lang="vi-VN" smtClean="0"/>
              <a:pPr/>
              <a:t>26/05/2022</a:t>
            </a:fld>
            <a:endParaRPr lang="en-US" dirty="0"/>
          </a:p>
        </p:txBody>
      </p:sp>
      <p:sp>
        <p:nvSpPr>
          <p:cNvPr id="65" name="Flowchart: Process 64"/>
          <p:cNvSpPr/>
          <p:nvPr/>
        </p:nvSpPr>
        <p:spPr>
          <a:xfrm>
            <a:off x="152400" y="2209800"/>
            <a:ext cx="8839200" cy="1219200"/>
          </a:xfrm>
          <a:prstGeom prst="flowChartProcess">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Câu</a:t>
            </a:r>
            <a:r>
              <a:rPr lang="en-US" sz="2800" b="1" dirty="0" smtClean="0">
                <a:latin typeface="Times New Roman" pitchFamily="18" charset="0"/>
                <a:cs typeface="Times New Roman" pitchFamily="18" charset="0"/>
              </a:rPr>
              <a:t> 2: </a:t>
            </a:r>
            <a:r>
              <a:rPr lang="en-US" sz="2800" b="1" dirty="0" err="1" smtClean="0">
                <a:latin typeface="Times New Roman" pitchFamily="18" charset="0"/>
                <a:cs typeface="Times New Roman" pitchFamily="18" charset="0"/>
              </a:rPr>
              <a:t>Tội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phạm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hành</a:t>
            </a:r>
            <a:r>
              <a:rPr lang="en-US" sz="2800" b="1" dirty="0" smtClean="0">
                <a:latin typeface="Times New Roman" pitchFamily="18" charset="0"/>
                <a:cs typeface="Times New Roman" pitchFamily="18" charset="0"/>
              </a:rPr>
              <a:t> vi </a:t>
            </a:r>
            <a:r>
              <a:rPr lang="en-US" sz="2800" b="1" dirty="0" err="1" smtClean="0">
                <a:latin typeface="Times New Roman" pitchFamily="18" charset="0"/>
                <a:cs typeface="Times New Roman" pitchFamily="18" charset="0"/>
              </a:rPr>
              <a:t>nguy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xã</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Đúng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đúng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sai</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p:txBody>
      </p:sp>
      <p:sp>
        <p:nvSpPr>
          <p:cNvPr id="66" name="Flowchart: Process 65"/>
          <p:cNvSpPr/>
          <p:nvPr/>
        </p:nvSpPr>
        <p:spPr>
          <a:xfrm>
            <a:off x="228600" y="4038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a. </a:t>
            </a:r>
            <a:r>
              <a:rPr lang="en-US" sz="3200" b="1" dirty="0" err="1" smtClean="0">
                <a:latin typeface="Times New Roman" pitchFamily="18" charset="0"/>
                <a:cs typeface="Times New Roman" pitchFamily="18" charset="0"/>
              </a:rPr>
              <a:t>Sai</a:t>
            </a:r>
            <a:endParaRPr lang="en-US" sz="3200" b="1" dirty="0">
              <a:latin typeface="Times New Roman" pitchFamily="18" charset="0"/>
              <a:cs typeface="Times New Roman" pitchFamily="18" charset="0"/>
            </a:endParaRPr>
          </a:p>
        </p:txBody>
      </p:sp>
      <p:sp>
        <p:nvSpPr>
          <p:cNvPr id="67" name="Flowchart: Process 66"/>
          <p:cNvSpPr/>
          <p:nvPr/>
        </p:nvSpPr>
        <p:spPr>
          <a:xfrm>
            <a:off x="6172200" y="4038600"/>
            <a:ext cx="27432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latin typeface="Times New Roman" pitchFamily="18" charset="0"/>
                <a:cs typeface="Times New Roman" pitchFamily="18" charset="0"/>
              </a:rPr>
              <a:t>a. </a:t>
            </a:r>
            <a:r>
              <a:rPr lang="en-US" sz="3200" b="1" dirty="0" err="1" smtClean="0">
                <a:latin typeface="Times New Roman" pitchFamily="18" charset="0"/>
                <a:cs typeface="Times New Roman" pitchFamily="18" charset="0"/>
              </a:rPr>
              <a:t>Đúng</a:t>
            </a:r>
            <a:endParaRPr lang="en-US" sz="3200" b="1" dirty="0">
              <a:latin typeface="Times New Roman" pitchFamily="18" charset="0"/>
              <a:cs typeface="Times New Roman" pitchFamily="18" charset="0"/>
            </a:endParaRPr>
          </a:p>
        </p:txBody>
      </p:sp>
      <p:sp>
        <p:nvSpPr>
          <p:cNvPr id="68" name="Smiley Face 67"/>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err="1" smtClean="0">
                <a:solidFill>
                  <a:srgbClr val="FF0000"/>
                </a:solidFill>
                <a:latin typeface="Times New Roman" pitchFamily="18" charset="0"/>
                <a:cs typeface="Times New Roman" pitchFamily="18" charset="0"/>
              </a:rPr>
              <a:t>kẹo</a:t>
            </a:r>
            <a:endParaRPr lang="en-US" sz="2100" b="1" dirty="0">
              <a:solidFill>
                <a:srgbClr val="FF0000"/>
              </a:solidFill>
              <a:latin typeface="Times New Roman" pitchFamily="18" charset="0"/>
              <a:cs typeface="Times New Roman" pitchFamily="18" charset="0"/>
            </a:endParaRPr>
          </a:p>
        </p:txBody>
      </p:sp>
      <p:pic>
        <p:nvPicPr>
          <p:cNvPr id="70" name="Picture 69" descr="images.jpg"/>
          <p:cNvPicPr>
            <a:picLocks noChangeAspect="1"/>
          </p:cNvPicPr>
          <p:nvPr/>
        </p:nvPicPr>
        <p:blipFill>
          <a:blip r:embed="rId7" cstate="print"/>
          <a:stretch>
            <a:fillRect/>
          </a:stretch>
        </p:blipFill>
        <p:spPr>
          <a:xfrm>
            <a:off x="0" y="6396037"/>
            <a:ext cx="461963" cy="461963"/>
          </a:xfrm>
          <a:prstGeom prst="rect">
            <a:avLst/>
          </a:prstGeom>
        </p:spPr>
      </p:pic>
      <p:pic>
        <p:nvPicPr>
          <p:cNvPr id="69" name="Picture 68" descr="14708143_1749211752012879_8173809805034870253_n.jpg"/>
          <p:cNvPicPr>
            <a:picLocks noChangeAspect="1"/>
          </p:cNvPicPr>
          <p:nvPr/>
        </p:nvPicPr>
        <p:blipFill>
          <a:blip r:embed="rId8"/>
          <a:stretch>
            <a:fillRect/>
          </a:stretch>
        </p:blipFill>
        <p:spPr>
          <a:xfrm>
            <a:off x="381000" y="3276600"/>
            <a:ext cx="3124200" cy="1981200"/>
          </a:xfrm>
          <a:prstGeom prst="rect">
            <a:avLst/>
          </a:prstGeom>
        </p:spPr>
      </p:pic>
      <p:sp>
        <p:nvSpPr>
          <p:cNvPr id="73" name="Flowchart: Process 72"/>
          <p:cNvSpPr/>
          <p:nvPr/>
        </p:nvSpPr>
        <p:spPr>
          <a:xfrm>
            <a:off x="152400" y="2209800"/>
            <a:ext cx="8839200" cy="914400"/>
          </a:xfrm>
          <a:prstGeom prst="flowChartProcess">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latin typeface="Times New Roman" pitchFamily="18" charset="0"/>
                <a:cs typeface="Times New Roman" pitchFamily="18" charset="0"/>
              </a:rPr>
              <a:t>Câu</a:t>
            </a:r>
            <a:r>
              <a:rPr lang="en-US" sz="2000" b="1" dirty="0" smtClean="0">
                <a:latin typeface="Times New Roman" pitchFamily="18" charset="0"/>
                <a:cs typeface="Times New Roman" pitchFamily="18" charset="0"/>
              </a:rPr>
              <a:t> 3: </a:t>
            </a:r>
            <a:r>
              <a:rPr lang="en-US" sz="2000" b="1" dirty="0" err="1" smtClean="0">
                <a:latin typeface="Times New Roman" pitchFamily="18" charset="0"/>
                <a:cs typeface="Times New Roman" pitchFamily="18" charset="0"/>
              </a:rPr>
              <a:t>Trong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hình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bé</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đang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lao</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động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với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công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việc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nặng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nhọc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Các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em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cho</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Thầy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biết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lỗi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này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của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Có</a:t>
            </a:r>
            <a:r>
              <a:rPr lang="en-US" sz="2000" b="1" dirty="0" smtClean="0">
                <a:latin typeface="Times New Roman" pitchFamily="18" charset="0"/>
                <a:cs typeface="Times New Roman" pitchFamily="18" charset="0"/>
              </a:rPr>
              <a:t> vi </a:t>
            </a:r>
            <a:r>
              <a:rPr lang="en-US" sz="2000" b="1" dirty="0" err="1" smtClean="0">
                <a:latin typeface="Times New Roman" pitchFamily="18" charset="0"/>
                <a:cs typeface="Times New Roman" pitchFamily="18" charset="0"/>
              </a:rPr>
              <a:t>phạm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pháp</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luật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không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Nếu</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có</a:t>
            </a:r>
            <a:r>
              <a:rPr lang="en-US" sz="2000" b="1" dirty="0" smtClean="0">
                <a:latin typeface="Times New Roman" pitchFamily="18" charset="0"/>
                <a:cs typeface="Times New Roman" pitchFamily="18" charset="0"/>
              </a:rPr>
              <a:t> vi </a:t>
            </a:r>
            <a:r>
              <a:rPr lang="en-US" sz="2000" b="1" dirty="0" err="1" smtClean="0">
                <a:latin typeface="Times New Roman" pitchFamily="18" charset="0"/>
                <a:cs typeface="Times New Roman" pitchFamily="18" charset="0"/>
              </a:rPr>
              <a:t>phạm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luật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nào</a:t>
            </a:r>
            <a:r>
              <a:rPr lang="en-US"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p:txBody>
      </p:sp>
      <p:sp>
        <p:nvSpPr>
          <p:cNvPr id="87" name="Smiley Face 86"/>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smtClean="0">
                <a:solidFill>
                  <a:srgbClr val="FF0000"/>
                </a:solidFill>
                <a:latin typeface="Times New Roman" pitchFamily="18" charset="0"/>
                <a:cs typeface="Times New Roman" pitchFamily="18" charset="0"/>
              </a:rPr>
              <a:t>0.5</a:t>
            </a:r>
            <a:endParaRPr lang="en-US" sz="2100" b="1" dirty="0">
              <a:solidFill>
                <a:srgbClr val="FF0000"/>
              </a:solidFill>
              <a:latin typeface="Times New Roman" pitchFamily="18" charset="0"/>
              <a:cs typeface="Times New Roman" pitchFamily="18" charset="0"/>
            </a:endParaRPr>
          </a:p>
        </p:txBody>
      </p:sp>
      <p:sp>
        <p:nvSpPr>
          <p:cNvPr id="110" name="Flowchart: Process 109"/>
          <p:cNvSpPr/>
          <p:nvPr/>
        </p:nvSpPr>
        <p:spPr>
          <a:xfrm>
            <a:off x="152400" y="2209800"/>
            <a:ext cx="8839200" cy="914400"/>
          </a:xfrm>
          <a:prstGeom prst="flowChartProcess">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Câu</a:t>
            </a:r>
            <a:r>
              <a:rPr lang="en-US" sz="2400" b="1" dirty="0" smtClean="0">
                <a:latin typeface="Times New Roman" pitchFamily="18" charset="0"/>
                <a:cs typeface="Times New Roman" pitchFamily="18" charset="0"/>
              </a:rPr>
              <a:t> 4: </a:t>
            </a:r>
            <a:r>
              <a:rPr lang="en-US" sz="2400" b="1" dirty="0" err="1" smtClean="0">
                <a:latin typeface="Times New Roman" pitchFamily="18" charset="0"/>
                <a:cs typeface="Times New Roman" pitchFamily="18" charset="0"/>
              </a:rPr>
              <a:t>Các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em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phân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tích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dấu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hiệu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lỗi</a:t>
            </a:r>
            <a:r>
              <a:rPr lang="en-US" sz="2400" b="1" dirty="0" smtClean="0">
                <a:latin typeface="Times New Roman" pitchFamily="18" charset="0"/>
                <a:cs typeface="Times New Roman" pitchFamily="18" charset="0"/>
              </a:rPr>
              <a:t> qua </a:t>
            </a:r>
            <a:r>
              <a:rPr lang="en-US" sz="2400" b="1" dirty="0" err="1" smtClean="0">
                <a:latin typeface="Times New Roman" pitchFamily="18" charset="0"/>
                <a:cs typeface="Times New Roman" pitchFamily="18" charset="0"/>
              </a:rPr>
              <a:t>đoạn</a:t>
            </a:r>
            <a:r>
              <a:rPr lang="en-US" sz="2400" b="1" dirty="0" smtClean="0">
                <a:latin typeface="Times New Roman" pitchFamily="18" charset="0"/>
                <a:cs typeface="Times New Roman" pitchFamily="18" charset="0"/>
              </a:rPr>
              <a:t> video </a:t>
            </a:r>
            <a:r>
              <a:rPr lang="en-US" sz="2400" b="1" dirty="0" err="1" smtClean="0">
                <a:latin typeface="Times New Roman" pitchFamily="18" charset="0"/>
                <a:cs typeface="Times New Roman" pitchFamily="18" charset="0"/>
              </a:rPr>
              <a:t>trên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hành</a:t>
            </a:r>
            <a:r>
              <a:rPr lang="en-US" sz="2400" b="1" dirty="0" smtClean="0">
                <a:latin typeface="Times New Roman" pitchFamily="18" charset="0"/>
                <a:cs typeface="Times New Roman" pitchFamily="18" charset="0"/>
              </a:rPr>
              <a:t> vi </a:t>
            </a:r>
            <a:r>
              <a:rPr lang="en-US" sz="2400" b="1" dirty="0" err="1" smtClean="0">
                <a:latin typeface="Times New Roman" pitchFamily="18" charset="0"/>
                <a:cs typeface="Times New Roman" pitchFamily="18" charset="0"/>
              </a:rPr>
              <a:t>trên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có</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trái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pháp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luật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không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tại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sao</a:t>
            </a:r>
            <a:r>
              <a:rPr lang="en-US" sz="2400" b="1" dirty="0" smtClean="0">
                <a:latin typeface="Times New Roman" pitchFamily="18" charset="0"/>
                <a:cs typeface="Times New Roman" pitchFamily="18" charset="0"/>
              </a:rPr>
              <a:t>?</a:t>
            </a:r>
            <a:endParaRPr lang="en-US" sz="2400" b="1" dirty="0">
              <a:latin typeface="Times New Roman" pitchFamily="18" charset="0"/>
              <a:cs typeface="Times New Roman" pitchFamily="18" charset="0"/>
            </a:endParaRPr>
          </a:p>
        </p:txBody>
      </p:sp>
      <p:sp>
        <p:nvSpPr>
          <p:cNvPr id="111" name="Rectangle 110"/>
          <p:cNvSpPr/>
          <p:nvPr/>
        </p:nvSpPr>
        <p:spPr>
          <a:xfrm>
            <a:off x="5486400" y="3276600"/>
            <a:ext cx="3505200" cy="18288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FF00"/>
                </a:solidFill>
                <a:latin typeface="Times New Roman" pitchFamily="18" charset="0"/>
                <a:cs typeface="Times New Roman" pitchFamily="18" charset="0"/>
              </a:rPr>
              <a:t>?</a:t>
            </a:r>
            <a:endParaRPr lang="en-US" sz="3200" b="1" dirty="0">
              <a:solidFill>
                <a:srgbClr val="FFFF00"/>
              </a:solidFill>
              <a:latin typeface="Times New Roman" pitchFamily="18" charset="0"/>
              <a:cs typeface="Times New Roman" pitchFamily="18" charset="0"/>
            </a:endParaRPr>
          </a:p>
        </p:txBody>
      </p:sp>
      <p:sp>
        <p:nvSpPr>
          <p:cNvPr id="115" name="Smiley Face 114"/>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err="1" smtClean="0">
                <a:solidFill>
                  <a:srgbClr val="FF0000"/>
                </a:solidFill>
                <a:latin typeface="Times New Roman" pitchFamily="18" charset="0"/>
                <a:cs typeface="Times New Roman" pitchFamily="18" charset="0"/>
              </a:rPr>
              <a:t>kẹo</a:t>
            </a:r>
            <a:endParaRPr lang="en-US" sz="2100" b="1" dirty="0">
              <a:solidFill>
                <a:srgbClr val="FF0000"/>
              </a:solidFill>
              <a:latin typeface="Times New Roman" pitchFamily="18" charset="0"/>
              <a:cs typeface="Times New Roman" pitchFamily="18" charset="0"/>
            </a:endParaRPr>
          </a:p>
        </p:txBody>
      </p:sp>
      <p:sp>
        <p:nvSpPr>
          <p:cNvPr id="129" name="Rectangle 128"/>
          <p:cNvSpPr/>
          <p:nvPr/>
        </p:nvSpPr>
        <p:spPr>
          <a:xfrm>
            <a:off x="5486400" y="3276600"/>
            <a:ext cx="3505200" cy="19050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err="1" smtClean="0">
                <a:latin typeface="Times New Roman" pitchFamily="18" charset="0"/>
                <a:cs typeface="Times New Roman" pitchFamily="18" charset="0"/>
              </a:rPr>
              <a:t>Lỗi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trực</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tiếp</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trái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pháp</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luật</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hình</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sự</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nếu</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gây</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ra</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hậu</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quả</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đặc</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biệt</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nghiêm</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trọng</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Vì</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đậu</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xe</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không</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đúng</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nơi</a:t>
            </a:r>
            <a:r>
              <a:rPr lang="en-US" sz="2200" b="1" dirty="0" smtClean="0">
                <a:latin typeface="Times New Roman" pitchFamily="18" charset="0"/>
                <a:cs typeface="Times New Roman" pitchFamily="18" charset="0"/>
              </a:rPr>
              <a:t> qui </a:t>
            </a:r>
            <a:r>
              <a:rPr lang="en-US" sz="2200" b="1" dirty="0" err="1" smtClean="0">
                <a:latin typeface="Times New Roman" pitchFamily="18" charset="0"/>
                <a:cs typeface="Times New Roman" pitchFamily="18" charset="0"/>
              </a:rPr>
              <a:t>định</a:t>
            </a:r>
            <a:r>
              <a:rPr lang="en-US" sz="2200" b="1" dirty="0" smtClean="0">
                <a:latin typeface="Times New Roman" pitchFamily="18" charset="0"/>
                <a:cs typeface="Times New Roman" pitchFamily="18" charset="0"/>
              </a:rPr>
              <a:t>.</a:t>
            </a:r>
            <a:endParaRPr lang="en-US" sz="2200" b="1" dirty="0">
              <a:latin typeface="Times New Roman" pitchFamily="18" charset="0"/>
              <a:cs typeface="Times New Roman" pitchFamily="18" charset="0"/>
            </a:endParaRPr>
          </a:p>
        </p:txBody>
      </p:sp>
      <p:sp>
        <p:nvSpPr>
          <p:cNvPr id="79" name="Flowchart: Process 78"/>
          <p:cNvSpPr/>
          <p:nvPr/>
        </p:nvSpPr>
        <p:spPr>
          <a:xfrm>
            <a:off x="5486400" y="3200400"/>
            <a:ext cx="32766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latin typeface="Times New Roman" pitchFamily="18" charset="0"/>
                <a:cs typeface="Times New Roman" pitchFamily="18" charset="0"/>
              </a:rPr>
              <a:t>a. </a:t>
            </a:r>
            <a:r>
              <a:rPr lang="en-US" sz="2000" b="1" dirty="0" err="1" smtClean="0">
                <a:latin typeface="Times New Roman" pitchFamily="18" charset="0"/>
                <a:cs typeface="Times New Roman" pitchFamily="18" charset="0"/>
              </a:rPr>
              <a:t>Lỗi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của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bé</a:t>
            </a:r>
            <a:endParaRPr lang="en-US" sz="2000" b="1" dirty="0">
              <a:latin typeface="Times New Roman" pitchFamily="18" charset="0"/>
              <a:cs typeface="Times New Roman" pitchFamily="18" charset="0"/>
            </a:endParaRPr>
          </a:p>
        </p:txBody>
      </p:sp>
      <p:sp>
        <p:nvSpPr>
          <p:cNvPr id="90" name="Flowchart: Process 89"/>
          <p:cNvSpPr/>
          <p:nvPr/>
        </p:nvSpPr>
        <p:spPr>
          <a:xfrm>
            <a:off x="5486400" y="3733800"/>
            <a:ext cx="32766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latin typeface="Times New Roman" pitchFamily="18" charset="0"/>
                <a:cs typeface="Times New Roman" pitchFamily="18" charset="0"/>
              </a:rPr>
              <a:t>b. </a:t>
            </a:r>
            <a:r>
              <a:rPr lang="en-US" sz="2000" b="1" dirty="0" err="1" smtClean="0">
                <a:latin typeface="Times New Roman" pitchFamily="18" charset="0"/>
                <a:cs typeface="Times New Roman" pitchFamily="18" charset="0"/>
              </a:rPr>
              <a:t>Lỗi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của</a:t>
            </a:r>
            <a:r>
              <a:rPr lang="en-US" sz="2000" b="1" dirty="0" smtClean="0">
                <a:latin typeface="Times New Roman" pitchFamily="18" charset="0"/>
                <a:cs typeface="Times New Roman" pitchFamily="18" charset="0"/>
              </a:rPr>
              <a:t> cha, </a:t>
            </a:r>
            <a:r>
              <a:rPr lang="en-US" sz="2000" b="1" dirty="0" err="1" smtClean="0">
                <a:latin typeface="Times New Roman" pitchFamily="18" charset="0"/>
                <a:cs typeface="Times New Roman" pitchFamily="18" charset="0"/>
              </a:rPr>
              <a:t>mẹ</a:t>
            </a:r>
            <a:endParaRPr lang="en-US" sz="2000" b="1" dirty="0">
              <a:latin typeface="Times New Roman" pitchFamily="18" charset="0"/>
              <a:cs typeface="Times New Roman" pitchFamily="18" charset="0"/>
            </a:endParaRPr>
          </a:p>
        </p:txBody>
      </p:sp>
      <p:sp>
        <p:nvSpPr>
          <p:cNvPr id="102" name="Flowchart: Process 101"/>
          <p:cNvSpPr/>
          <p:nvPr/>
        </p:nvSpPr>
        <p:spPr>
          <a:xfrm>
            <a:off x="5486400" y="4267200"/>
            <a:ext cx="32766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latin typeface="Times New Roman" pitchFamily="18" charset="0"/>
                <a:cs typeface="Times New Roman" pitchFamily="18" charset="0"/>
              </a:rPr>
              <a:t>c. </a:t>
            </a:r>
            <a:r>
              <a:rPr lang="en-US" sz="2000" b="1" dirty="0" err="1" smtClean="0">
                <a:latin typeface="Times New Roman" pitchFamily="18" charset="0"/>
                <a:cs typeface="Times New Roman" pitchFamily="18" charset="0"/>
              </a:rPr>
              <a:t>Lỗi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của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người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sử</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dụng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bé</a:t>
            </a:r>
            <a:endParaRPr lang="en-US" sz="2000" b="1" dirty="0">
              <a:latin typeface="Times New Roman" pitchFamily="18" charset="0"/>
              <a:cs typeface="Times New Roman" pitchFamily="18" charset="0"/>
            </a:endParaRPr>
          </a:p>
        </p:txBody>
      </p:sp>
      <p:sp>
        <p:nvSpPr>
          <p:cNvPr id="103" name="Flowchart: Process 102"/>
          <p:cNvSpPr/>
          <p:nvPr/>
        </p:nvSpPr>
        <p:spPr>
          <a:xfrm>
            <a:off x="5486400" y="4800600"/>
            <a:ext cx="3276600" cy="457200"/>
          </a:xfrm>
          <a:prstGeom prst="flowChartProcess">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latin typeface="Times New Roman" pitchFamily="18" charset="0"/>
                <a:cs typeface="Times New Roman" pitchFamily="18" charset="0"/>
              </a:rPr>
              <a:t>d. </a:t>
            </a:r>
            <a:r>
              <a:rPr lang="en-US" sz="2000" b="1" dirty="0" err="1" smtClean="0">
                <a:latin typeface="Times New Roman" pitchFamily="18" charset="0"/>
                <a:cs typeface="Times New Roman" pitchFamily="18" charset="0"/>
              </a:rPr>
              <a:t>Lỗi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pháp</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luật</a:t>
            </a:r>
            <a:endParaRPr lang="en-US" sz="2000" b="1" dirty="0">
              <a:latin typeface="Times New Roman" pitchFamily="18" charset="0"/>
              <a:cs typeface="Times New Roman" pitchFamily="18" charset="0"/>
            </a:endParaRPr>
          </a:p>
        </p:txBody>
      </p:sp>
      <p:sp>
        <p:nvSpPr>
          <p:cNvPr id="104" name="Rectangle 103"/>
          <p:cNvSpPr/>
          <p:nvPr/>
        </p:nvSpPr>
        <p:spPr>
          <a:xfrm>
            <a:off x="152400" y="2057400"/>
            <a:ext cx="8839200" cy="12954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Câu</a:t>
            </a:r>
            <a:r>
              <a:rPr lang="en-US" sz="2400" b="1" dirty="0" smtClean="0">
                <a:latin typeface="Times New Roman" pitchFamily="18" charset="0"/>
                <a:cs typeface="Times New Roman" pitchFamily="18" charset="0"/>
              </a:rPr>
              <a:t> 5: </a:t>
            </a: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là</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đối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tượng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điều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chỉnh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của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Bộ</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luật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Đúng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vì</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sao</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đúng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vì</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sao</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sai</a:t>
            </a:r>
            <a:r>
              <a:rPr lang="en-US" sz="2400" b="1" dirty="0" smtClean="0">
                <a:latin typeface="Times New Roman" pitchFamily="18" charset="0"/>
                <a:cs typeface="Times New Roman" pitchFamily="18" charset="0"/>
              </a:rPr>
              <a:t>?</a:t>
            </a:r>
            <a:endParaRPr lang="en-US" sz="2400" b="1" dirty="0">
              <a:latin typeface="Times New Roman" pitchFamily="18" charset="0"/>
              <a:cs typeface="Times New Roman" pitchFamily="18" charset="0"/>
            </a:endParaRPr>
          </a:p>
        </p:txBody>
      </p:sp>
      <p:sp>
        <p:nvSpPr>
          <p:cNvPr id="107" name="Action Button: Forward or Next 106">
            <a:hlinkClick r:id="rId9" action="ppaction://program" highlightClick="1"/>
          </p:cNvPr>
          <p:cNvSpPr/>
          <p:nvPr/>
        </p:nvSpPr>
        <p:spPr>
          <a:xfrm>
            <a:off x="990600" y="3886200"/>
            <a:ext cx="2590800" cy="685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152400" y="2057400"/>
            <a:ext cx="8839200" cy="12954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Câu</a:t>
            </a:r>
            <a:r>
              <a:rPr lang="en-US" sz="2400" b="1" dirty="0" smtClean="0">
                <a:latin typeface="Times New Roman" pitchFamily="18" charset="0"/>
                <a:cs typeface="Times New Roman" pitchFamily="18" charset="0"/>
              </a:rPr>
              <a:t> 6: </a:t>
            </a:r>
            <a:r>
              <a:rPr lang="en-US" sz="2400" b="1" dirty="0" err="1" smtClean="0">
                <a:latin typeface="Times New Roman" pitchFamily="18" charset="0"/>
                <a:cs typeface="Times New Roman" pitchFamily="18" charset="0"/>
              </a:rPr>
              <a:t>Một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hành</a:t>
            </a:r>
            <a:r>
              <a:rPr lang="en-US" sz="2400" b="1" dirty="0" smtClean="0">
                <a:latin typeface="Times New Roman" pitchFamily="18" charset="0"/>
                <a:cs typeface="Times New Roman" pitchFamily="18" charset="0"/>
              </a:rPr>
              <a:t> vi </a:t>
            </a:r>
            <a:r>
              <a:rPr lang="en-US" sz="2400" b="1" dirty="0" err="1" smtClean="0">
                <a:latin typeface="Times New Roman" pitchFamily="18" charset="0"/>
                <a:cs typeface="Times New Roman" pitchFamily="18" charset="0"/>
              </a:rPr>
              <a:t>vi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phạm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có</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thể</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vừa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chịu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trách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nhiệm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hành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chính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vừa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chịu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trách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nhiệm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r>
              <a:rPr lang="en-US" sz="2400" b="1" dirty="0" smtClean="0">
                <a:latin typeface="Times New Roman" pitchFamily="18" charset="0"/>
                <a:cs typeface="Times New Roman" pitchFamily="18" charset="0"/>
              </a:rPr>
              <a:t>?</a:t>
            </a:r>
            <a:endParaRPr lang="en-US" sz="2400" b="1" dirty="0">
              <a:latin typeface="Times New Roman" pitchFamily="18" charset="0"/>
              <a:cs typeface="Times New Roman" pitchFamily="18" charset="0"/>
            </a:endParaRPr>
          </a:p>
        </p:txBody>
      </p:sp>
      <p:sp>
        <p:nvSpPr>
          <p:cNvPr id="106" name="Rectangle 105"/>
          <p:cNvSpPr/>
          <p:nvPr/>
        </p:nvSpPr>
        <p:spPr>
          <a:xfrm>
            <a:off x="381000" y="3581400"/>
            <a:ext cx="30480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a. </a:t>
            </a:r>
            <a:r>
              <a:rPr lang="en-US" sz="2200" b="1" dirty="0" err="1" smtClean="0">
                <a:latin typeface="Times New Roman" pitchFamily="18" charset="0"/>
                <a:cs typeface="Times New Roman" pitchFamily="18" charset="0"/>
              </a:rPr>
              <a:t>Đúng</a:t>
            </a:r>
            <a:endParaRPr lang="en-US" sz="2200" b="1" dirty="0">
              <a:latin typeface="Times New Roman" pitchFamily="18" charset="0"/>
              <a:cs typeface="Times New Roman" pitchFamily="18" charset="0"/>
            </a:endParaRPr>
          </a:p>
        </p:txBody>
      </p:sp>
      <p:sp>
        <p:nvSpPr>
          <p:cNvPr id="108" name="Rectangle 107"/>
          <p:cNvSpPr/>
          <p:nvPr/>
        </p:nvSpPr>
        <p:spPr>
          <a:xfrm>
            <a:off x="5486400" y="3581400"/>
            <a:ext cx="30480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b. </a:t>
            </a:r>
            <a:r>
              <a:rPr lang="en-US" sz="2200" b="1" dirty="0" err="1" smtClean="0">
                <a:latin typeface="Times New Roman" pitchFamily="18" charset="0"/>
                <a:cs typeface="Times New Roman" pitchFamily="18" charset="0"/>
              </a:rPr>
              <a:t>Sai</a:t>
            </a:r>
            <a:endParaRPr lang="en-US" sz="2200" b="1" dirty="0">
              <a:latin typeface="Times New Roman" pitchFamily="18" charset="0"/>
              <a:cs typeface="Times New Roman" pitchFamily="18" charset="0"/>
            </a:endParaRPr>
          </a:p>
        </p:txBody>
      </p:sp>
      <p:sp>
        <p:nvSpPr>
          <p:cNvPr id="112" name="Rectangle 111"/>
          <p:cNvSpPr/>
          <p:nvPr/>
        </p:nvSpPr>
        <p:spPr>
          <a:xfrm>
            <a:off x="76200" y="2057400"/>
            <a:ext cx="8839200" cy="12954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itchFamily="18" charset="0"/>
                <a:cs typeface="Times New Roman" pitchFamily="18" charset="0"/>
              </a:rPr>
              <a:t>Câu</a:t>
            </a:r>
            <a:r>
              <a:rPr lang="en-US" sz="2400" b="1" dirty="0" smtClean="0">
                <a:latin typeface="Times New Roman" pitchFamily="18" charset="0"/>
                <a:cs typeface="Times New Roman" pitchFamily="18" charset="0"/>
              </a:rPr>
              <a:t> 7: </a:t>
            </a:r>
            <a:r>
              <a:rPr lang="en-US" sz="2400" b="1" dirty="0" err="1" smtClean="0">
                <a:latin typeface="Times New Roman" pitchFamily="18" charset="0"/>
                <a:cs typeface="Times New Roman" pitchFamily="18" charset="0"/>
              </a:rPr>
              <a:t>Cá</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nhân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từ</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đủ</a:t>
            </a:r>
            <a:r>
              <a:rPr lang="en-US" sz="2400" b="1" dirty="0" smtClean="0">
                <a:latin typeface="Times New Roman" pitchFamily="18" charset="0"/>
                <a:cs typeface="Times New Roman" pitchFamily="18" charset="0"/>
              </a:rPr>
              <a:t> 14 </a:t>
            </a:r>
            <a:r>
              <a:rPr lang="en-US" sz="2400" b="1" dirty="0" err="1" smtClean="0">
                <a:latin typeface="Times New Roman" pitchFamily="18" charset="0"/>
                <a:cs typeface="Times New Roman" pitchFamily="18" charset="0"/>
              </a:rPr>
              <a:t>tuổi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đến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dưới</a:t>
            </a:r>
            <a:r>
              <a:rPr lang="en-US" sz="2400" b="1" dirty="0" smtClean="0">
                <a:latin typeface="Times New Roman" pitchFamily="18" charset="0"/>
                <a:cs typeface="Times New Roman" pitchFamily="18" charset="0"/>
              </a:rPr>
              <a:t> 16 </a:t>
            </a:r>
            <a:r>
              <a:rPr lang="en-US" sz="2400" b="1" dirty="0" err="1" smtClean="0">
                <a:latin typeface="Times New Roman" pitchFamily="18" charset="0"/>
                <a:cs typeface="Times New Roman" pitchFamily="18" charset="0"/>
              </a:rPr>
              <a:t>tuổi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chịu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trách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nhiệm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hình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sự</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rất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nghiệm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trọng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đặc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biệt</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nghiêm</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trọng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Đúng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Vì</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sao</a:t>
            </a:r>
            <a:r>
              <a:rPr lang="en-US" sz="2400" b="1" dirty="0" smtClean="0">
                <a:latin typeface="Times New Roman" pitchFamily="18" charset="0"/>
                <a:cs typeface="Times New Roman" pitchFamily="18" charset="0"/>
              </a:rPr>
              <a:t>?</a:t>
            </a:r>
            <a:endParaRPr lang="en-US" sz="2400" b="1" dirty="0">
              <a:latin typeface="Times New Roman" pitchFamily="18" charset="0"/>
              <a:cs typeface="Times New Roman" pitchFamily="18" charset="0"/>
            </a:endParaRPr>
          </a:p>
        </p:txBody>
      </p:sp>
      <p:sp>
        <p:nvSpPr>
          <p:cNvPr id="113" name="Rectangle 112"/>
          <p:cNvSpPr/>
          <p:nvPr/>
        </p:nvSpPr>
        <p:spPr>
          <a:xfrm>
            <a:off x="381000" y="3581400"/>
            <a:ext cx="3048000" cy="5334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a. </a:t>
            </a:r>
            <a:r>
              <a:rPr lang="en-US" sz="2200" b="1" dirty="0" err="1" smtClean="0">
                <a:latin typeface="Times New Roman" pitchFamily="18" charset="0"/>
                <a:cs typeface="Times New Roman" pitchFamily="18" charset="0"/>
              </a:rPr>
              <a:t>Đúng</a:t>
            </a:r>
            <a:endParaRPr lang="en-US" sz="2200" b="1" dirty="0">
              <a:latin typeface="Times New Roman" pitchFamily="18" charset="0"/>
              <a:cs typeface="Times New Roman" pitchFamily="18" charset="0"/>
            </a:endParaRPr>
          </a:p>
        </p:txBody>
      </p:sp>
      <p:sp>
        <p:nvSpPr>
          <p:cNvPr id="114" name="Rectangle 113"/>
          <p:cNvSpPr/>
          <p:nvPr/>
        </p:nvSpPr>
        <p:spPr>
          <a:xfrm>
            <a:off x="5486400" y="3657600"/>
            <a:ext cx="3048000" cy="5334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b. </a:t>
            </a:r>
            <a:r>
              <a:rPr lang="en-US" sz="2200" b="1" dirty="0" err="1" smtClean="0">
                <a:latin typeface="Times New Roman" pitchFamily="18" charset="0"/>
                <a:cs typeface="Times New Roman" pitchFamily="18" charset="0"/>
              </a:rPr>
              <a:t>Sai</a:t>
            </a:r>
            <a:endParaRPr lang="en-US" sz="2200" b="1" dirty="0">
              <a:latin typeface="Times New Roman" pitchFamily="18" charset="0"/>
              <a:cs typeface="Times New Roman" pitchFamily="18" charset="0"/>
            </a:endParaRPr>
          </a:p>
        </p:txBody>
      </p:sp>
      <p:sp>
        <p:nvSpPr>
          <p:cNvPr id="116" name="Smiley Face 115"/>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smtClean="0">
                <a:solidFill>
                  <a:srgbClr val="FF0000"/>
                </a:solidFill>
                <a:latin typeface="Times New Roman" pitchFamily="18" charset="0"/>
                <a:cs typeface="Times New Roman" pitchFamily="18" charset="0"/>
              </a:rPr>
              <a:t>+0.5</a:t>
            </a:r>
            <a:endParaRPr lang="en-US" sz="2100" b="1" dirty="0">
              <a:solidFill>
                <a:srgbClr val="FF0000"/>
              </a:solidFill>
              <a:latin typeface="Times New Roman" pitchFamily="18" charset="0"/>
              <a:cs typeface="Times New Roman" pitchFamily="18" charset="0"/>
            </a:endParaRPr>
          </a:p>
        </p:txBody>
      </p:sp>
      <p:sp>
        <p:nvSpPr>
          <p:cNvPr id="117" name="Rectangle 116"/>
          <p:cNvSpPr/>
          <p:nvPr/>
        </p:nvSpPr>
        <p:spPr>
          <a:xfrm>
            <a:off x="152400" y="2057400"/>
            <a:ext cx="8839200" cy="1524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smtClean="0">
              <a:latin typeface="Times New Roman" pitchFamily="18" charset="0"/>
              <a:cs typeface="Times New Roman" pitchFamily="18" charset="0"/>
            </a:endParaRPr>
          </a:p>
          <a:p>
            <a:r>
              <a:rPr lang="en-US" sz="2600" b="1" dirty="0" err="1" smtClean="0">
                <a:latin typeface="Times New Roman" pitchFamily="18" charset="0"/>
                <a:cs typeface="Times New Roman" pitchFamily="18" charset="0"/>
              </a:rPr>
              <a:t>Câu</a:t>
            </a:r>
            <a:r>
              <a:rPr lang="en-US" sz="2600" b="1" dirty="0" smtClean="0">
                <a:latin typeface="Times New Roman" pitchFamily="18" charset="0"/>
                <a:cs typeface="Times New Roman" pitchFamily="18" charset="0"/>
              </a:rPr>
              <a:t> 8: </a:t>
            </a:r>
            <a:r>
              <a:rPr lang="en-US" sz="2600" b="1" dirty="0" err="1" smtClean="0">
                <a:latin typeface="Times New Roman" pitchFamily="18" charset="0"/>
                <a:cs typeface="Times New Roman" pitchFamily="18" charset="0"/>
              </a:rPr>
              <a:t>Trong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tình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huống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này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người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phụ</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nữ</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chạy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xe</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gắn</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máy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có</a:t>
            </a:r>
            <a:r>
              <a:rPr lang="en-US" sz="2600" b="1" dirty="0" smtClean="0">
                <a:latin typeface="Times New Roman" pitchFamily="18" charset="0"/>
                <a:cs typeface="Times New Roman" pitchFamily="18" charset="0"/>
              </a:rPr>
              <a:t> vi </a:t>
            </a:r>
            <a:r>
              <a:rPr lang="en-US" sz="2600" b="1" dirty="0" err="1" smtClean="0">
                <a:latin typeface="Times New Roman" pitchFamily="18" charset="0"/>
                <a:cs typeface="Times New Roman" pitchFamily="18" charset="0"/>
              </a:rPr>
              <a:t>phạm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pháp</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luật</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không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Nếu</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có</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các</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em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nêu</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ra</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hành</a:t>
            </a:r>
            <a:r>
              <a:rPr lang="en-US" sz="2600" b="1" dirty="0" smtClean="0">
                <a:latin typeface="Times New Roman" pitchFamily="18" charset="0"/>
                <a:cs typeface="Times New Roman" pitchFamily="18" charset="0"/>
              </a:rPr>
              <a:t> vi </a:t>
            </a:r>
            <a:r>
              <a:rPr lang="en-US" sz="2600" b="1" dirty="0" err="1" smtClean="0">
                <a:latin typeface="Times New Roman" pitchFamily="18" charset="0"/>
                <a:cs typeface="Times New Roman" pitchFamily="18" charset="0"/>
              </a:rPr>
              <a:t>vi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phạm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của</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cô</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ấy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và</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ngành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luật</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nào</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quy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định</a:t>
            </a:r>
            <a:r>
              <a:rPr lang="en-US" sz="2600" b="1" dirty="0" smtClean="0">
                <a:latin typeface="Times New Roman" pitchFamily="18" charset="0"/>
                <a:cs typeface="Times New Roman" pitchFamily="18" charset="0"/>
              </a:rPr>
              <a:t>?</a:t>
            </a:r>
            <a:r>
              <a:rPr lang="en-US" sz="2600" dirty="0" smtClean="0">
                <a:latin typeface="Times New Roman" pitchFamily="18" charset="0"/>
                <a:cs typeface="Times New Roman" pitchFamily="18" charset="0"/>
              </a:rPr>
              <a:t/>
            </a:r>
            <a:br>
              <a:rPr lang="en-US" sz="2600" dirty="0" smtClean="0">
                <a:latin typeface="Times New Roman" pitchFamily="18" charset="0"/>
                <a:cs typeface="Times New Roman" pitchFamily="18" charset="0"/>
              </a:rPr>
            </a:br>
            <a:endParaRPr lang="en-US" sz="2600" dirty="0">
              <a:latin typeface="Times New Roman" pitchFamily="18" charset="0"/>
              <a:cs typeface="Times New Roman" pitchFamily="18" charset="0"/>
            </a:endParaRPr>
          </a:p>
        </p:txBody>
      </p:sp>
      <p:sp>
        <p:nvSpPr>
          <p:cNvPr id="123" name="Smiley Face 122"/>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smtClean="0">
                <a:solidFill>
                  <a:srgbClr val="FF0000"/>
                </a:solidFill>
                <a:latin typeface="Times New Roman" pitchFamily="18" charset="0"/>
                <a:cs typeface="Times New Roman" pitchFamily="18" charset="0"/>
              </a:rPr>
              <a:t>+ 1</a:t>
            </a:r>
            <a:endParaRPr lang="en-US" sz="2100" b="1" dirty="0">
              <a:solidFill>
                <a:srgbClr val="FF0000"/>
              </a:solidFill>
              <a:latin typeface="Times New Roman" pitchFamily="18" charset="0"/>
              <a:cs typeface="Times New Roman" pitchFamily="18" charset="0"/>
            </a:endParaRPr>
          </a:p>
        </p:txBody>
      </p:sp>
      <p:sp>
        <p:nvSpPr>
          <p:cNvPr id="124" name="Rectangle 123"/>
          <p:cNvSpPr/>
          <p:nvPr/>
        </p:nvSpPr>
        <p:spPr>
          <a:xfrm>
            <a:off x="152400" y="2057400"/>
            <a:ext cx="8839200" cy="1447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smtClean="0">
              <a:latin typeface="Times New Roman" pitchFamily="18" charset="0"/>
              <a:cs typeface="Times New Roman" pitchFamily="18" charset="0"/>
            </a:endParaRPr>
          </a:p>
          <a:p>
            <a:endParaRPr lang="en-US" b="1" dirty="0" smtClean="0">
              <a:latin typeface="Times New Roman" pitchFamily="18" charset="0"/>
              <a:cs typeface="Times New Roman" pitchFamily="18" charset="0"/>
            </a:endParaRPr>
          </a:p>
          <a:p>
            <a:r>
              <a:rPr lang="en-US" b="1" dirty="0" err="1" smtClean="0">
                <a:latin typeface="Times New Roman" pitchFamily="18" charset="0"/>
                <a:cs typeface="Times New Roman" pitchFamily="18" charset="0"/>
              </a:rPr>
              <a:t>Câu</a:t>
            </a:r>
            <a:r>
              <a:rPr lang="en-US" b="1" dirty="0" smtClean="0">
                <a:latin typeface="Times New Roman" pitchFamily="18" charset="0"/>
                <a:cs typeface="Times New Roman" pitchFamily="18" charset="0"/>
              </a:rPr>
              <a:t> 9: </a:t>
            </a:r>
            <a:r>
              <a:rPr lang="en-US" b="1" dirty="0" err="1" smtClean="0">
                <a:latin typeface="Times New Roman" pitchFamily="18" charset="0"/>
                <a:cs typeface="Times New Roman" pitchFamily="18" charset="0"/>
              </a:rPr>
              <a:t>Xác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định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yếu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tố</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lỗi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trong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trường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hợp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sau</a:t>
            </a:r>
            <a:r>
              <a:rPr lang="en-US" b="1" dirty="0" smtClean="0">
                <a:latin typeface="Times New Roman" pitchFamily="18" charset="0"/>
                <a:cs typeface="Times New Roman" pitchFamily="18" charset="0"/>
              </a:rPr>
              <a:t>:</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Ông</a:t>
            </a:r>
            <a:r>
              <a:rPr lang="en-US" b="1" dirty="0" smtClean="0">
                <a:latin typeface="Times New Roman" pitchFamily="18" charset="0"/>
                <a:cs typeface="Times New Roman" pitchFamily="18" charset="0"/>
              </a:rPr>
              <a:t> A </a:t>
            </a:r>
            <a:r>
              <a:rPr lang="en-US" b="1" dirty="0" err="1" smtClean="0">
                <a:latin typeface="Times New Roman" pitchFamily="18" charset="0"/>
                <a:cs typeface="Times New Roman" pitchFamily="18" charset="0"/>
              </a:rPr>
              <a:t>và</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Ông</a:t>
            </a:r>
            <a:r>
              <a:rPr lang="en-US" b="1" dirty="0" smtClean="0">
                <a:latin typeface="Times New Roman" pitchFamily="18" charset="0"/>
                <a:cs typeface="Times New Roman" pitchFamily="18" charset="0"/>
              </a:rPr>
              <a:t> B </a:t>
            </a:r>
            <a:r>
              <a:rPr lang="en-US" b="1" dirty="0" err="1" smtClean="0">
                <a:latin typeface="Times New Roman" pitchFamily="18" charset="0"/>
                <a:cs typeface="Times New Roman" pitchFamily="18" charset="0"/>
              </a:rPr>
              <a:t>là</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bạn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của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nhau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trong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một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lần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nhậu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đã</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tranh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cãi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dẫn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đến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đánh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nhau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sẵn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có</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chai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rượu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trong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tay</a:t>
            </a:r>
            <a:r>
              <a:rPr lang="en-US" b="1" dirty="0" smtClean="0">
                <a:latin typeface="Times New Roman" pitchFamily="18" charset="0"/>
                <a:cs typeface="Times New Roman" pitchFamily="18" charset="0"/>
              </a:rPr>
              <a:t>, A </a:t>
            </a:r>
            <a:r>
              <a:rPr lang="en-US" b="1" dirty="0" err="1" smtClean="0">
                <a:latin typeface="Times New Roman" pitchFamily="18" charset="0"/>
                <a:cs typeface="Times New Roman" pitchFamily="18" charset="0"/>
              </a:rPr>
              <a:t>đã</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đập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thật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mạnh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nhiều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lần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đầu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của</a:t>
            </a:r>
            <a:r>
              <a:rPr lang="en-US" b="1" dirty="0" smtClean="0">
                <a:latin typeface="Times New Roman" pitchFamily="18" charset="0"/>
                <a:cs typeface="Times New Roman" pitchFamily="18" charset="0"/>
              </a:rPr>
              <a:t> B, </a:t>
            </a:r>
            <a:r>
              <a:rPr lang="en-US" b="1" dirty="0" err="1" smtClean="0">
                <a:latin typeface="Times New Roman" pitchFamily="18" charset="0"/>
                <a:cs typeface="Times New Roman" pitchFamily="18" charset="0"/>
              </a:rPr>
              <a:t>máu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chảy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rất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nhiều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a:t>
            </a:r>
            <a:r>
              <a:rPr lang="en-US" b="1" dirty="0" smtClean="0">
                <a:latin typeface="Times New Roman" pitchFamily="18" charset="0"/>
                <a:cs typeface="Times New Roman" pitchFamily="18" charset="0"/>
              </a:rPr>
              <a:t> A </a:t>
            </a:r>
            <a:r>
              <a:rPr lang="en-US" b="1" dirty="0" err="1" smtClean="0">
                <a:latin typeface="Times New Roman" pitchFamily="18" charset="0"/>
                <a:cs typeface="Times New Roman" pitchFamily="18" charset="0"/>
              </a:rPr>
              <a:t>đi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về</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bỏ</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mặc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cho</a:t>
            </a:r>
            <a:r>
              <a:rPr lang="en-US" b="1" dirty="0" smtClean="0">
                <a:latin typeface="Times New Roman" pitchFamily="18" charset="0"/>
                <a:cs typeface="Times New Roman" pitchFamily="18" charset="0"/>
              </a:rPr>
              <a:t> B </a:t>
            </a:r>
            <a:r>
              <a:rPr lang="en-US" b="1" dirty="0" err="1" smtClean="0">
                <a:latin typeface="Times New Roman" pitchFamily="18" charset="0"/>
                <a:cs typeface="Times New Roman" pitchFamily="18" charset="0"/>
              </a:rPr>
              <a:t>nằm</a:t>
            </a:r>
            <a:r>
              <a:rPr lang="en-US" b="1" dirty="0" smtClean="0">
                <a:latin typeface="Times New Roman" pitchFamily="18" charset="0"/>
                <a:cs typeface="Times New Roman" pitchFamily="18" charset="0"/>
              </a:rPr>
              <a:t> ở </a:t>
            </a:r>
            <a:r>
              <a:rPr lang="en-US" b="1" dirty="0" err="1" smtClean="0">
                <a:latin typeface="Times New Roman" pitchFamily="18" charset="0"/>
                <a:cs typeface="Times New Roman" pitchFamily="18" charset="0"/>
              </a:rPr>
              <a:t>đó</a:t>
            </a:r>
            <a:r>
              <a:rPr lang="en-US" b="1" dirty="0" smtClean="0">
                <a:latin typeface="Times New Roman" pitchFamily="18" charset="0"/>
                <a:cs typeface="Times New Roman" pitchFamily="18" charset="0"/>
              </a:rPr>
              <a:t>. B </a:t>
            </a:r>
            <a:r>
              <a:rPr lang="en-US" b="1" dirty="0" err="1" smtClean="0">
                <a:latin typeface="Times New Roman" pitchFamily="18" charset="0"/>
                <a:cs typeface="Times New Roman" pitchFamily="18" charset="0"/>
              </a:rPr>
              <a:t>đã</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tử</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vong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trên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đường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cấp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cứu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xác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định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nguyên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nhân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cái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chết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là</a:t>
            </a:r>
            <a:r>
              <a:rPr lang="en-US" b="1" dirty="0" smtClean="0">
                <a:latin typeface="Times New Roman" pitchFamily="18" charset="0"/>
                <a:cs typeface="Times New Roman" pitchFamily="18" charset="0"/>
              </a:rPr>
              <a:t> do </a:t>
            </a:r>
            <a:r>
              <a:rPr lang="en-US" b="1" dirty="0" err="1" smtClean="0">
                <a:latin typeface="Times New Roman" pitchFamily="18" charset="0"/>
                <a:cs typeface="Times New Roman" pitchFamily="18" charset="0"/>
              </a:rPr>
              <a:t>bị</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chấn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thương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sọ</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não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mất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máu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quá</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nhiều</a:t>
            </a:r>
            <a:r>
              <a:rPr lang="en-US" b="1" dirty="0" smtClean="0">
                <a:latin typeface="Times New Roman" pitchFamily="18" charset="0"/>
                <a:cs typeface="Times New Roman" pitchFamily="18" charset="0"/>
              </a:rPr>
              <a:t>).</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sz="1000" dirty="0" smtClean="0"/>
              <a:t/>
            </a:r>
            <a:br>
              <a:rPr lang="en-US" sz="1000" dirty="0" smtClean="0"/>
            </a:br>
            <a:endParaRPr lang="en-US" sz="1000" dirty="0"/>
          </a:p>
        </p:txBody>
      </p:sp>
      <p:sp>
        <p:nvSpPr>
          <p:cNvPr id="125" name="Smiley Face 124"/>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err="1" smtClean="0">
                <a:solidFill>
                  <a:srgbClr val="FF0000"/>
                </a:solidFill>
                <a:latin typeface="Times New Roman" pitchFamily="18" charset="0"/>
                <a:cs typeface="Times New Roman" pitchFamily="18" charset="0"/>
              </a:rPr>
              <a:t>kẹo</a:t>
            </a:r>
            <a:endParaRPr lang="en-US" sz="2100" b="1" dirty="0">
              <a:solidFill>
                <a:srgbClr val="FF0000"/>
              </a:solidFill>
              <a:latin typeface="Times New Roman" pitchFamily="18" charset="0"/>
              <a:cs typeface="Times New Roman" pitchFamily="18" charset="0"/>
            </a:endParaRPr>
          </a:p>
        </p:txBody>
      </p:sp>
      <p:sp>
        <p:nvSpPr>
          <p:cNvPr id="126" name="Rectangle 125"/>
          <p:cNvSpPr/>
          <p:nvPr/>
        </p:nvSpPr>
        <p:spPr>
          <a:xfrm>
            <a:off x="228600" y="3581400"/>
            <a:ext cx="3048000" cy="5334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a. </a:t>
            </a:r>
            <a:r>
              <a:rPr lang="en-US" sz="2200" b="1" dirty="0" err="1" smtClean="0">
                <a:latin typeface="Times New Roman" pitchFamily="18" charset="0"/>
                <a:cs typeface="Times New Roman" pitchFamily="18" charset="0"/>
              </a:rPr>
              <a:t>Lỗi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cố</a:t>
            </a:r>
            <a:r>
              <a:rPr lang="en-US" sz="2200" b="1" dirty="0" smtClean="0">
                <a:latin typeface="Times New Roman" pitchFamily="18" charset="0"/>
                <a:cs typeface="Times New Roman" pitchFamily="18" charset="0"/>
              </a:rPr>
              <a:t> ý </a:t>
            </a:r>
            <a:r>
              <a:rPr lang="en-US" sz="2200" b="1" dirty="0" err="1" smtClean="0">
                <a:latin typeface="Times New Roman" pitchFamily="18" charset="0"/>
                <a:cs typeface="Times New Roman" pitchFamily="18" charset="0"/>
              </a:rPr>
              <a:t>trực</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tiếp</a:t>
            </a:r>
            <a:endParaRPr lang="en-US" sz="2200" b="1" dirty="0">
              <a:latin typeface="Times New Roman" pitchFamily="18" charset="0"/>
              <a:cs typeface="Times New Roman" pitchFamily="18" charset="0"/>
            </a:endParaRPr>
          </a:p>
        </p:txBody>
      </p:sp>
      <p:sp>
        <p:nvSpPr>
          <p:cNvPr id="127" name="Rectangle 126"/>
          <p:cNvSpPr/>
          <p:nvPr/>
        </p:nvSpPr>
        <p:spPr>
          <a:xfrm>
            <a:off x="228600" y="4572000"/>
            <a:ext cx="3048000" cy="5334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b. </a:t>
            </a:r>
            <a:r>
              <a:rPr lang="en-US" sz="2200" b="1" dirty="0" err="1" smtClean="0">
                <a:latin typeface="Times New Roman" pitchFamily="18" charset="0"/>
                <a:cs typeface="Times New Roman" pitchFamily="18" charset="0"/>
              </a:rPr>
              <a:t>Lỗi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cố</a:t>
            </a:r>
            <a:r>
              <a:rPr lang="en-US" sz="2200" b="1" dirty="0" smtClean="0">
                <a:latin typeface="Times New Roman" pitchFamily="18" charset="0"/>
                <a:cs typeface="Times New Roman" pitchFamily="18" charset="0"/>
              </a:rPr>
              <a:t> ý </a:t>
            </a:r>
            <a:r>
              <a:rPr lang="en-US" sz="2200" b="1" dirty="0" err="1" smtClean="0">
                <a:latin typeface="Times New Roman" pitchFamily="18" charset="0"/>
                <a:cs typeface="Times New Roman" pitchFamily="18" charset="0"/>
              </a:rPr>
              <a:t>gián</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tiếp</a:t>
            </a:r>
            <a:endParaRPr lang="en-US" sz="2200" b="1" dirty="0">
              <a:latin typeface="Times New Roman" pitchFamily="18" charset="0"/>
              <a:cs typeface="Times New Roman" pitchFamily="18" charset="0"/>
            </a:endParaRPr>
          </a:p>
        </p:txBody>
      </p:sp>
      <p:sp>
        <p:nvSpPr>
          <p:cNvPr id="128" name="Rectangle 127"/>
          <p:cNvSpPr/>
          <p:nvPr/>
        </p:nvSpPr>
        <p:spPr>
          <a:xfrm>
            <a:off x="5410200" y="3733800"/>
            <a:ext cx="3048000" cy="5334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c. </a:t>
            </a:r>
            <a:r>
              <a:rPr lang="en-US" sz="2200" b="1" dirty="0" err="1" smtClean="0">
                <a:latin typeface="Times New Roman" pitchFamily="18" charset="0"/>
                <a:cs typeface="Times New Roman" pitchFamily="18" charset="0"/>
              </a:rPr>
              <a:t>Lỗi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vô</a:t>
            </a:r>
            <a:r>
              <a:rPr lang="en-US" sz="2200" b="1" dirty="0" smtClean="0">
                <a:latin typeface="Times New Roman" pitchFamily="18" charset="0"/>
                <a:cs typeface="Times New Roman" pitchFamily="18" charset="0"/>
              </a:rPr>
              <a:t> ý </a:t>
            </a:r>
            <a:r>
              <a:rPr lang="en-US" sz="2200" b="1" dirty="0" err="1" smtClean="0">
                <a:latin typeface="Times New Roman" pitchFamily="18" charset="0"/>
                <a:cs typeface="Times New Roman" pitchFamily="18" charset="0"/>
              </a:rPr>
              <a:t>quá</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tự</a:t>
            </a:r>
            <a:r>
              <a:rPr lang="en-US" sz="2200" b="1" dirty="0" smtClean="0">
                <a:latin typeface="Times New Roman" pitchFamily="18" charset="0"/>
                <a:cs typeface="Times New Roman" pitchFamily="18" charset="0"/>
              </a:rPr>
              <a:t> tin</a:t>
            </a:r>
            <a:endParaRPr lang="en-US" sz="2200" b="1" dirty="0">
              <a:latin typeface="Times New Roman" pitchFamily="18" charset="0"/>
              <a:cs typeface="Times New Roman" pitchFamily="18" charset="0"/>
            </a:endParaRPr>
          </a:p>
        </p:txBody>
      </p:sp>
      <p:sp>
        <p:nvSpPr>
          <p:cNvPr id="130" name="Rectangle 129"/>
          <p:cNvSpPr/>
          <p:nvPr/>
        </p:nvSpPr>
        <p:spPr>
          <a:xfrm>
            <a:off x="5410200" y="4419600"/>
            <a:ext cx="3048000" cy="5334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latin typeface="Times New Roman" pitchFamily="18" charset="0"/>
                <a:cs typeface="Times New Roman" pitchFamily="18" charset="0"/>
              </a:rPr>
              <a:t>d. </a:t>
            </a:r>
            <a:r>
              <a:rPr lang="en-US" sz="2200" b="1" dirty="0" err="1" smtClean="0">
                <a:latin typeface="Times New Roman" pitchFamily="18" charset="0"/>
                <a:cs typeface="Times New Roman" pitchFamily="18" charset="0"/>
              </a:rPr>
              <a:t>Lỗi</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vô</a:t>
            </a:r>
            <a:r>
              <a:rPr lang="en-US" sz="2200" b="1" dirty="0" smtClean="0">
                <a:latin typeface="Times New Roman" pitchFamily="18" charset="0"/>
                <a:cs typeface="Times New Roman" pitchFamily="18" charset="0"/>
              </a:rPr>
              <a:t> ý do </a:t>
            </a:r>
            <a:r>
              <a:rPr lang="en-US" sz="2200" b="1" dirty="0" err="1" smtClean="0">
                <a:latin typeface="Times New Roman" pitchFamily="18" charset="0"/>
                <a:cs typeface="Times New Roman" pitchFamily="18" charset="0"/>
              </a:rPr>
              <a:t>cẩu</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thả</a:t>
            </a:r>
            <a:endParaRPr lang="en-US" sz="2200" b="1" dirty="0">
              <a:latin typeface="Times New Roman" pitchFamily="18" charset="0"/>
              <a:cs typeface="Times New Roman" pitchFamily="18" charset="0"/>
            </a:endParaRPr>
          </a:p>
        </p:txBody>
      </p:sp>
      <p:sp>
        <p:nvSpPr>
          <p:cNvPr id="131" name="Rectangle 130"/>
          <p:cNvSpPr/>
          <p:nvPr/>
        </p:nvSpPr>
        <p:spPr>
          <a:xfrm>
            <a:off x="152400" y="2057400"/>
            <a:ext cx="8839200" cy="13716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Times New Roman" pitchFamily="18" charset="0"/>
                <a:cs typeface="Times New Roman" pitchFamily="18" charset="0"/>
              </a:rPr>
              <a:t>Câu</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Em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áo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vi </a:t>
            </a:r>
            <a:r>
              <a:rPr lang="en-US" sz="2800" b="1" dirty="0" err="1" smtClean="0">
                <a:latin typeface="Times New Roman" pitchFamily="18" charset="0"/>
                <a:cs typeface="Times New Roman" pitchFamily="18" charset="0"/>
              </a:rPr>
              <a:t>phạm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luật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luật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sao</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p:txBody>
      </p:sp>
      <p:sp>
        <p:nvSpPr>
          <p:cNvPr id="132" name="Rectangle 131"/>
          <p:cNvSpPr/>
          <p:nvPr/>
        </p:nvSpPr>
        <p:spPr>
          <a:xfrm>
            <a:off x="5486400" y="3657600"/>
            <a:ext cx="3429000" cy="13716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latin typeface="Times New Roman" pitchFamily="18" charset="0"/>
                <a:cs typeface="Times New Roman" pitchFamily="18" charset="0"/>
              </a:rPr>
              <a:t>?</a:t>
            </a:r>
            <a:endParaRPr lang="en-US" sz="3200" b="1" dirty="0">
              <a:solidFill>
                <a:srgbClr val="FF0000"/>
              </a:solidFill>
              <a:latin typeface="Times New Roman" pitchFamily="18" charset="0"/>
              <a:cs typeface="Times New Roman" pitchFamily="18" charset="0"/>
            </a:endParaRPr>
          </a:p>
        </p:txBody>
      </p:sp>
      <p:sp>
        <p:nvSpPr>
          <p:cNvPr id="133" name="Smiley Face 132"/>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100" b="1" dirty="0" err="1" smtClean="0">
                <a:solidFill>
                  <a:srgbClr val="FF0000"/>
                </a:solidFill>
                <a:latin typeface="Times New Roman" pitchFamily="18" charset="0"/>
                <a:cs typeface="Times New Roman" pitchFamily="18" charset="0"/>
              </a:rPr>
              <a:t>kẹo</a:t>
            </a:r>
            <a:endParaRPr lang="en-US" sz="2100" b="1" dirty="0">
              <a:solidFill>
                <a:srgbClr val="FF0000"/>
              </a:solidFill>
              <a:latin typeface="Times New Roman" pitchFamily="18" charset="0"/>
              <a:cs typeface="Times New Roman" pitchFamily="18" charset="0"/>
            </a:endParaRPr>
          </a:p>
        </p:txBody>
      </p:sp>
      <p:sp>
        <p:nvSpPr>
          <p:cNvPr id="134" name="Action Button: Forward or Next 133">
            <a:hlinkClick r:id="rId10" action="ppaction://program" highlightClick="1"/>
          </p:cNvPr>
          <p:cNvSpPr/>
          <p:nvPr/>
        </p:nvSpPr>
        <p:spPr>
          <a:xfrm>
            <a:off x="838200" y="4114800"/>
            <a:ext cx="2286000" cy="609600"/>
          </a:xfrm>
          <a:prstGeom prst="actionButtonForwardNex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ectangle 134"/>
          <p:cNvSpPr/>
          <p:nvPr/>
        </p:nvSpPr>
        <p:spPr>
          <a:xfrm>
            <a:off x="5410200" y="3581400"/>
            <a:ext cx="3505200" cy="1676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smtClean="0">
                <a:solidFill>
                  <a:srgbClr val="FF0000"/>
                </a:solidFill>
                <a:latin typeface="Times New Roman" pitchFamily="18" charset="0"/>
                <a:cs typeface="Times New Roman" pitchFamily="18" charset="0"/>
              </a:rPr>
              <a:t>Có</a:t>
            </a:r>
            <a:r>
              <a:rPr lang="en-US" sz="2000" b="1" dirty="0" smtClean="0">
                <a:solidFill>
                  <a:srgbClr val="FF0000"/>
                </a:solidFill>
                <a:latin typeface="Times New Roman" pitchFamily="18" charset="0"/>
                <a:cs typeface="Times New Roman" pitchFamily="18" charset="0"/>
              </a:rPr>
              <a:t> vi </a:t>
            </a:r>
            <a:r>
              <a:rPr lang="en-US" sz="2000" b="1" dirty="0" err="1" smtClean="0">
                <a:solidFill>
                  <a:srgbClr val="FF0000"/>
                </a:solidFill>
                <a:latin typeface="Times New Roman" pitchFamily="18" charset="0"/>
                <a:cs typeface="Times New Roman" pitchFamily="18" charset="0"/>
              </a:rPr>
              <a:t>phạm</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pháp</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luật</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Trái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với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nghị</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định</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số</a:t>
            </a:r>
            <a:r>
              <a:rPr lang="en-US" sz="2000" b="1" dirty="0" smtClean="0">
                <a:solidFill>
                  <a:srgbClr val="FF0000"/>
                </a:solidFill>
                <a:latin typeface="Times New Roman" pitchFamily="18" charset="0"/>
                <a:cs typeface="Times New Roman" pitchFamily="18" charset="0"/>
              </a:rPr>
              <a:t> 46 </a:t>
            </a:r>
            <a:r>
              <a:rPr lang="en-US" sz="2000" b="1" dirty="0" err="1" smtClean="0">
                <a:solidFill>
                  <a:srgbClr val="FF0000"/>
                </a:solidFill>
                <a:latin typeface="Times New Roman" pitchFamily="18" charset="0"/>
                <a:cs typeface="Times New Roman" pitchFamily="18" charset="0"/>
              </a:rPr>
              <a:t>năm</a:t>
            </a:r>
            <a:r>
              <a:rPr lang="en-US" sz="2000" b="1" dirty="0" smtClean="0">
                <a:solidFill>
                  <a:srgbClr val="FF0000"/>
                </a:solidFill>
                <a:latin typeface="Times New Roman" pitchFamily="18" charset="0"/>
                <a:cs typeface="Times New Roman" pitchFamily="18" charset="0"/>
              </a:rPr>
              <a:t> 2016, </a:t>
            </a:r>
            <a:r>
              <a:rPr lang="en-US" sz="2000" b="1" dirty="0" err="1" smtClean="0">
                <a:solidFill>
                  <a:srgbClr val="FF0000"/>
                </a:solidFill>
                <a:latin typeface="Times New Roman" pitchFamily="18" charset="0"/>
                <a:cs typeface="Times New Roman" pitchFamily="18" charset="0"/>
              </a:rPr>
              <a:t>bị</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xử</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phạt</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hành</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chính</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nếu</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gây</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hậu</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quả</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đặc</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biệt</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nghiêm</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trọng</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sẽ</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bị</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xử</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lý</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hình</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sự</a:t>
            </a:r>
            <a:r>
              <a:rPr lang="en-US" sz="2000" b="1" dirty="0" smtClean="0">
                <a:solidFill>
                  <a:srgbClr val="FF0000"/>
                </a:solidFill>
                <a:latin typeface="Times New Roman" pitchFamily="18" charset="0"/>
                <a:cs typeface="Times New Roman" pitchFamily="18" charset="0"/>
              </a:rPr>
              <a:t>.</a:t>
            </a:r>
            <a:endParaRPr lang="en-US" sz="2000" b="1" dirty="0">
              <a:solidFill>
                <a:srgbClr val="FF0000"/>
              </a:solidFill>
              <a:latin typeface="Times New Roman" pitchFamily="18" charset="0"/>
              <a:cs typeface="Times New Roman" pitchFamily="18" charset="0"/>
            </a:endParaRPr>
          </a:p>
        </p:txBody>
      </p:sp>
      <p:sp>
        <p:nvSpPr>
          <p:cNvPr id="136" name="Rectangle 135"/>
          <p:cNvSpPr/>
          <p:nvPr/>
        </p:nvSpPr>
        <p:spPr>
          <a:xfrm rot="10800000" flipV="1">
            <a:off x="-108950" y="2057400"/>
            <a:ext cx="9296400" cy="1524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rgbClr val="FFFF00"/>
                </a:solidFill>
                <a:latin typeface="Times New Roman" pitchFamily="18" charset="0"/>
                <a:cs typeface="Times New Roman" pitchFamily="18" charset="0"/>
              </a:rPr>
              <a:t>Chúc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các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em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vui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vẻ</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mạnh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khỏe</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phúc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Hẹn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gặp</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lại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các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em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buổi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học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sau</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nhé</a:t>
            </a:r>
            <a:r>
              <a:rPr lang="en-US" sz="3200" b="1" dirty="0" smtClean="0">
                <a:solidFill>
                  <a:srgbClr val="FFFF00"/>
                </a:solidFill>
                <a:latin typeface="Times New Roman" pitchFamily="18" charset="0"/>
                <a:cs typeface="Times New Roman" pitchFamily="18" charset="0"/>
              </a:rPr>
              <a:t>!</a:t>
            </a:r>
          </a:p>
        </p:txBody>
      </p:sp>
      <p:pic>
        <p:nvPicPr>
          <p:cNvPr id="137" name="Picture 136" descr="phaohoa (55).gif"/>
          <p:cNvPicPr>
            <a:picLocks noChangeAspect="1"/>
          </p:cNvPicPr>
          <p:nvPr/>
        </p:nvPicPr>
        <p:blipFill>
          <a:blip r:embed="rId11"/>
          <a:stretch>
            <a:fillRect/>
          </a:stretch>
        </p:blipFill>
        <p:spPr>
          <a:xfrm>
            <a:off x="-139842" y="3429000"/>
            <a:ext cx="9296400" cy="1981200"/>
          </a:xfrm>
          <a:prstGeom prst="rect">
            <a:avLst/>
          </a:prstGeom>
        </p:spPr>
      </p:pic>
      <p:sp>
        <p:nvSpPr>
          <p:cNvPr id="119" name="Action Button: Forward or Next 118">
            <a:hlinkClick r:id="rId12" action="ppaction://program" highlightClick="1"/>
          </p:cNvPr>
          <p:cNvSpPr/>
          <p:nvPr/>
        </p:nvSpPr>
        <p:spPr>
          <a:xfrm>
            <a:off x="838200" y="6705600"/>
            <a:ext cx="304800" cy="1524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Smiley Face 138"/>
          <p:cNvSpPr/>
          <p:nvPr/>
        </p:nvSpPr>
        <p:spPr>
          <a:xfrm>
            <a:off x="4038600" y="3657600"/>
            <a:ext cx="1066800" cy="1219200"/>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FF0000"/>
                </a:solidFill>
                <a:latin typeface="Times New Roman" pitchFamily="18" charset="0"/>
                <a:cs typeface="Times New Roman" pitchFamily="18" charset="0"/>
              </a:rPr>
              <a:t> </a:t>
            </a:r>
            <a:r>
              <a:rPr lang="en-US" sz="2200" b="1" dirty="0" err="1" smtClean="0">
                <a:solidFill>
                  <a:srgbClr val="FF0000"/>
                </a:solidFill>
                <a:latin typeface="Times New Roman" pitchFamily="18" charset="0"/>
                <a:cs typeface="Times New Roman" pitchFamily="18" charset="0"/>
              </a:rPr>
              <a:t>kẹo</a:t>
            </a:r>
            <a:endParaRPr lang="en-US" sz="2100" b="1" dirty="0">
              <a:solidFill>
                <a:srgbClr val="FF0000"/>
              </a:solidFill>
              <a:latin typeface="Times New Roman" pitchFamily="18" charset="0"/>
              <a:cs typeface="Times New Roman" pitchFamily="18" charset="0"/>
            </a:endParaRPr>
          </a:p>
        </p:txBody>
      </p:sp>
      <p:sp>
        <p:nvSpPr>
          <p:cNvPr id="138" name="Action Button: Forward or Next 137">
            <a:hlinkClick r:id="rId13" action="ppaction://program" highlightClick="1"/>
          </p:cNvPr>
          <p:cNvSpPr/>
          <p:nvPr/>
        </p:nvSpPr>
        <p:spPr>
          <a:xfrm>
            <a:off x="838200" y="4114800"/>
            <a:ext cx="2362200" cy="5334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p:cNvSpPr/>
          <p:nvPr/>
        </p:nvSpPr>
        <p:spPr>
          <a:xfrm>
            <a:off x="5486400" y="3657600"/>
            <a:ext cx="3581400" cy="13716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smtClean="0">
                <a:latin typeface="Times New Roman" pitchFamily="18" charset="0"/>
                <a:cs typeface="Times New Roman" pitchFamily="18" charset="0"/>
              </a:rPr>
              <a:t>?</a:t>
            </a:r>
            <a:endParaRPr lang="en-US" sz="4000" b="1" dirty="0">
              <a:latin typeface="Times New Roman" pitchFamily="18" charset="0"/>
              <a:cs typeface="Times New Roman" pitchFamily="18" charset="0"/>
            </a:endParaRPr>
          </a:p>
        </p:txBody>
      </p:sp>
      <p:sp>
        <p:nvSpPr>
          <p:cNvPr id="141" name="Rectangle 140"/>
          <p:cNvSpPr/>
          <p:nvPr/>
        </p:nvSpPr>
        <p:spPr>
          <a:xfrm>
            <a:off x="5486400" y="3657600"/>
            <a:ext cx="3581400" cy="13716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latin typeface="Times New Roman" pitchFamily="18" charset="0"/>
                <a:cs typeface="Times New Roman" pitchFamily="18" charset="0"/>
              </a:rPr>
              <a:t>Người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phụ</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nữ</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có</a:t>
            </a:r>
            <a:r>
              <a:rPr lang="en-US" b="1" dirty="0" smtClean="0">
                <a:latin typeface="Times New Roman" pitchFamily="18" charset="0"/>
                <a:cs typeface="Times New Roman" pitchFamily="18" charset="0"/>
              </a:rPr>
              <a:t> vi </a:t>
            </a:r>
            <a:r>
              <a:rPr lang="en-US" b="1" dirty="0" err="1" smtClean="0">
                <a:latin typeface="Times New Roman" pitchFamily="18" charset="0"/>
                <a:cs typeface="Times New Roman" pitchFamily="18" charset="0"/>
              </a:rPr>
              <a:t>phạm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pháp</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luật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chạy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xe</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lấn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tuyến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phần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dành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riêng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xe</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ôtô</a:t>
            </a:r>
            <a:r>
              <a:rPr lang="en-US" b="1" dirty="0" smtClean="0">
                <a:latin typeface="Times New Roman" pitchFamily="18" charset="0"/>
                <a:cs typeface="Times New Roman" pitchFamily="18" charset="0"/>
              </a:rPr>
              <a:t>. Vi </a:t>
            </a:r>
            <a:r>
              <a:rPr lang="en-US" b="1" dirty="0" err="1" smtClean="0">
                <a:latin typeface="Times New Roman" pitchFamily="18" charset="0"/>
                <a:cs typeface="Times New Roman" pitchFamily="18" charset="0"/>
              </a:rPr>
              <a:t>phạm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luật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giao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thông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đường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bộ</a:t>
            </a:r>
            <a:endParaRPr lang="en-US"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afterEffect">
                                  <p:stCondLst>
                                    <p:cond delay="0"/>
                                  </p:stCondLst>
                                  <p:childTnLst>
                                    <p:animClr clrSpc="rgb" dir="cw">
                                      <p:cBhvr override="childStyle">
                                        <p:cTn id="6" dur="100" fill="hold"/>
                                        <p:tgtEl>
                                          <p:spTgt spid="41"/>
                                        </p:tgtEl>
                                        <p:attrNameLst>
                                          <p:attrName>style.color</p:attrName>
                                        </p:attrNameLst>
                                      </p:cBhvr>
                                      <p:to>
                                        <a:schemeClr val="bg1"/>
                                      </p:to>
                                    </p:animClr>
                                    <p:animClr clrSpc="rgb" dir="cw">
                                      <p:cBhvr>
                                        <p:cTn id="7" dur="100" fill="hold"/>
                                        <p:tgtEl>
                                          <p:spTgt spid="41"/>
                                        </p:tgtEl>
                                        <p:attrNameLst>
                                          <p:attrName>fillcolor</p:attrName>
                                        </p:attrNameLst>
                                      </p:cBhvr>
                                      <p:to>
                                        <a:schemeClr val="bg1"/>
                                      </p:to>
                                    </p:animClr>
                                    <p:set>
                                      <p:cBhvr>
                                        <p:cTn id="8" dur="100" fill="hold"/>
                                        <p:tgtEl>
                                          <p:spTgt spid="41"/>
                                        </p:tgtEl>
                                        <p:attrNameLst>
                                          <p:attrName>fill.type</p:attrName>
                                        </p:attrNameLst>
                                      </p:cBhvr>
                                      <p:to>
                                        <p:strVal val="solid"/>
                                      </p:to>
                                    </p:set>
                                    <p:set>
                                      <p:cBhvr>
                                        <p:cTn id="9" dur="100" fill="hold"/>
                                        <p:tgtEl>
                                          <p:spTgt spid="41"/>
                                        </p:tgtEl>
                                        <p:attrNameLst>
                                          <p:attrName>fill.on</p:attrName>
                                        </p:attrNameLst>
                                      </p:cBhvr>
                                      <p:to>
                                        <p:strVal val="true"/>
                                      </p:to>
                                    </p:set>
                                    <p:animRot by="120000">
                                      <p:cBhvr>
                                        <p:cTn id="10" dur="100" fill="hold">
                                          <p:stCondLst>
                                            <p:cond delay="0"/>
                                          </p:stCondLst>
                                        </p:cTn>
                                        <p:tgtEl>
                                          <p:spTgt spid="41"/>
                                        </p:tgtEl>
                                        <p:attrNameLst>
                                          <p:attrName>r</p:attrName>
                                        </p:attrNameLst>
                                      </p:cBhvr>
                                    </p:animRot>
                                    <p:animRot by="-240000">
                                      <p:cBhvr>
                                        <p:cTn id="11" dur="200" fill="hold">
                                          <p:stCondLst>
                                            <p:cond delay="200"/>
                                          </p:stCondLst>
                                        </p:cTn>
                                        <p:tgtEl>
                                          <p:spTgt spid="41"/>
                                        </p:tgtEl>
                                        <p:attrNameLst>
                                          <p:attrName>r</p:attrName>
                                        </p:attrNameLst>
                                      </p:cBhvr>
                                    </p:animRot>
                                    <p:animRot by="240000">
                                      <p:cBhvr>
                                        <p:cTn id="12" dur="200" fill="hold">
                                          <p:stCondLst>
                                            <p:cond delay="400"/>
                                          </p:stCondLst>
                                        </p:cTn>
                                        <p:tgtEl>
                                          <p:spTgt spid="41"/>
                                        </p:tgtEl>
                                        <p:attrNameLst>
                                          <p:attrName>r</p:attrName>
                                        </p:attrNameLst>
                                      </p:cBhvr>
                                    </p:animRot>
                                    <p:animRot by="-240000">
                                      <p:cBhvr>
                                        <p:cTn id="13" dur="200" fill="hold">
                                          <p:stCondLst>
                                            <p:cond delay="600"/>
                                          </p:stCondLst>
                                        </p:cTn>
                                        <p:tgtEl>
                                          <p:spTgt spid="41"/>
                                        </p:tgtEl>
                                        <p:attrNameLst>
                                          <p:attrName>r</p:attrName>
                                        </p:attrNameLst>
                                      </p:cBhvr>
                                    </p:animRot>
                                    <p:animRot by="120000">
                                      <p:cBhvr>
                                        <p:cTn id="14" dur="200" fill="hold">
                                          <p:stCondLst>
                                            <p:cond delay="800"/>
                                          </p:stCondLst>
                                        </p:cTn>
                                        <p:tgtEl>
                                          <p:spTgt spid="41"/>
                                        </p:tgtEl>
                                        <p:attrNameLst>
                                          <p:attrName>r</p:attrName>
                                        </p:attrNameLst>
                                      </p:cBhvr>
                                    </p:animRot>
                                  </p:childTnLst>
                                </p:cTn>
                              </p:par>
                            </p:childTnLst>
                          </p:cTn>
                        </p:par>
                        <p:par>
                          <p:cTn id="15" fill="hold">
                            <p:stCondLst>
                              <p:cond delay="1000"/>
                            </p:stCondLst>
                            <p:childTnLst>
                              <p:par>
                                <p:cTn id="16" presetID="32" presetClass="emph" presetSubtype="0" repeatCount="indefinite" fill="hold" nodeType="afterEffect">
                                  <p:stCondLst>
                                    <p:cond delay="0"/>
                                  </p:stCondLst>
                                  <p:childTnLst>
                                    <p:animClr clrSpc="rgb" dir="cw">
                                      <p:cBhvr override="childStyle">
                                        <p:cTn id="17" dur="100" fill="hold"/>
                                        <p:tgtEl>
                                          <p:spTgt spid="16"/>
                                        </p:tgtEl>
                                        <p:attrNameLst>
                                          <p:attrName>style.color</p:attrName>
                                        </p:attrNameLst>
                                      </p:cBhvr>
                                      <p:to>
                                        <a:schemeClr val="bg1"/>
                                      </p:to>
                                    </p:animClr>
                                    <p:animClr clrSpc="rgb" dir="cw">
                                      <p:cBhvr>
                                        <p:cTn id="18" dur="100" fill="hold"/>
                                        <p:tgtEl>
                                          <p:spTgt spid="16"/>
                                        </p:tgtEl>
                                        <p:attrNameLst>
                                          <p:attrName>fillcolor</p:attrName>
                                        </p:attrNameLst>
                                      </p:cBhvr>
                                      <p:to>
                                        <a:schemeClr val="bg1"/>
                                      </p:to>
                                    </p:animClr>
                                    <p:set>
                                      <p:cBhvr>
                                        <p:cTn id="19" dur="100" fill="hold"/>
                                        <p:tgtEl>
                                          <p:spTgt spid="16"/>
                                        </p:tgtEl>
                                        <p:attrNameLst>
                                          <p:attrName>fill.type</p:attrName>
                                        </p:attrNameLst>
                                      </p:cBhvr>
                                      <p:to>
                                        <p:strVal val="solid"/>
                                      </p:to>
                                    </p:set>
                                    <p:set>
                                      <p:cBhvr>
                                        <p:cTn id="20" dur="100" fill="hold"/>
                                        <p:tgtEl>
                                          <p:spTgt spid="16"/>
                                        </p:tgtEl>
                                        <p:attrNameLst>
                                          <p:attrName>fill.on</p:attrName>
                                        </p:attrNameLst>
                                      </p:cBhvr>
                                      <p:to>
                                        <p:strVal val="true"/>
                                      </p:to>
                                    </p:set>
                                    <p:animRot by="120000">
                                      <p:cBhvr>
                                        <p:cTn id="21" dur="100" fill="hold">
                                          <p:stCondLst>
                                            <p:cond delay="0"/>
                                          </p:stCondLst>
                                        </p:cTn>
                                        <p:tgtEl>
                                          <p:spTgt spid="16"/>
                                        </p:tgtEl>
                                        <p:attrNameLst>
                                          <p:attrName>r</p:attrName>
                                        </p:attrNameLst>
                                      </p:cBhvr>
                                    </p:animRot>
                                    <p:animRot by="-240000">
                                      <p:cBhvr>
                                        <p:cTn id="22" dur="200" fill="hold">
                                          <p:stCondLst>
                                            <p:cond delay="200"/>
                                          </p:stCondLst>
                                        </p:cTn>
                                        <p:tgtEl>
                                          <p:spTgt spid="16"/>
                                        </p:tgtEl>
                                        <p:attrNameLst>
                                          <p:attrName>r</p:attrName>
                                        </p:attrNameLst>
                                      </p:cBhvr>
                                    </p:animRot>
                                    <p:animRot by="240000">
                                      <p:cBhvr>
                                        <p:cTn id="23" dur="200" fill="hold">
                                          <p:stCondLst>
                                            <p:cond delay="400"/>
                                          </p:stCondLst>
                                        </p:cTn>
                                        <p:tgtEl>
                                          <p:spTgt spid="16"/>
                                        </p:tgtEl>
                                        <p:attrNameLst>
                                          <p:attrName>r</p:attrName>
                                        </p:attrNameLst>
                                      </p:cBhvr>
                                    </p:animRot>
                                    <p:animRot by="-240000">
                                      <p:cBhvr>
                                        <p:cTn id="24" dur="200" fill="hold">
                                          <p:stCondLst>
                                            <p:cond delay="600"/>
                                          </p:stCondLst>
                                        </p:cTn>
                                        <p:tgtEl>
                                          <p:spTgt spid="16"/>
                                        </p:tgtEl>
                                        <p:attrNameLst>
                                          <p:attrName>r</p:attrName>
                                        </p:attrNameLst>
                                      </p:cBhvr>
                                    </p:animRot>
                                    <p:animRot by="120000">
                                      <p:cBhvr>
                                        <p:cTn id="25" dur="200" fill="hold">
                                          <p:stCondLst>
                                            <p:cond delay="800"/>
                                          </p:stCondLst>
                                        </p:cTn>
                                        <p:tgtEl>
                                          <p:spTgt spid="16"/>
                                        </p:tgtEl>
                                        <p:attrNameLst>
                                          <p:attrName>r</p:attrName>
                                        </p:attrNameLst>
                                      </p:cBhvr>
                                    </p:animRot>
                                  </p:childTnLst>
                                </p:cTn>
                              </p:par>
                            </p:childTnLst>
                          </p:cTn>
                        </p:par>
                        <p:par>
                          <p:cTn id="26" fill="hold">
                            <p:stCondLst>
                              <p:cond delay="2000"/>
                            </p:stCondLst>
                            <p:childTnLst>
                              <p:par>
                                <p:cTn id="27" presetID="3" presetClass="emph" presetSubtype="6" repeatCount="indefinite" fill="hold" grpId="0" nodeType="afterEffect">
                                  <p:stCondLst>
                                    <p:cond delay="500"/>
                                  </p:stCondLst>
                                  <p:childTnLst>
                                    <p:animClr clrSpc="hsl" dir="cw">
                                      <p:cBhvr override="childStyle">
                                        <p:cTn id="28" dur="500" fill="hold"/>
                                        <p:tgtEl>
                                          <p:spTgt spid="5"/>
                                        </p:tgtEl>
                                        <p:attrNameLst>
                                          <p:attrName>style.color</p:attrName>
                                        </p:attrNameLst>
                                      </p:cBhvr>
                                      <p:to>
                                        <a:schemeClr val="hlink"/>
                                      </p:to>
                                    </p:animClr>
                                  </p:childTnLst>
                                </p:cTn>
                              </p:par>
                            </p:childTnLst>
                          </p:cTn>
                        </p:par>
                        <p:par>
                          <p:cTn id="29" fill="hold">
                            <p:stCondLst>
                              <p:cond delay="3000"/>
                            </p:stCondLst>
                            <p:childTnLst>
                              <p:par>
                                <p:cTn id="30" presetID="3" presetClass="emph" presetSubtype="6" repeatCount="indefinite" fill="hold" grpId="0" nodeType="afterEffect">
                                  <p:stCondLst>
                                    <p:cond delay="500"/>
                                  </p:stCondLst>
                                  <p:childTnLst>
                                    <p:animClr clrSpc="hsl" dir="cw">
                                      <p:cBhvr override="childStyle">
                                        <p:cTn id="31" dur="500" fill="hold"/>
                                        <p:tgtEl>
                                          <p:spTgt spid="8"/>
                                        </p:tgtEl>
                                        <p:attrNameLst>
                                          <p:attrName>style.color</p:attrName>
                                        </p:attrNameLst>
                                      </p:cBhvr>
                                      <p:to>
                                        <a:srgbClr val="D60093"/>
                                      </p:to>
                                    </p:animClr>
                                  </p:childTnLst>
                                </p:cTn>
                              </p:par>
                            </p:childTnLst>
                          </p:cTn>
                        </p:par>
                        <p:par>
                          <p:cTn id="32" fill="hold">
                            <p:stCondLst>
                              <p:cond delay="4000"/>
                            </p:stCondLst>
                            <p:childTnLst>
                              <p:par>
                                <p:cTn id="33" presetID="3" presetClass="emph" presetSubtype="6" repeatCount="indefinite" fill="hold" grpId="0" nodeType="afterEffect">
                                  <p:stCondLst>
                                    <p:cond delay="500"/>
                                  </p:stCondLst>
                                  <p:childTnLst>
                                    <p:animClr clrSpc="hsl" dir="cw">
                                      <p:cBhvr override="childStyle">
                                        <p:cTn id="34" dur="500" fill="hold"/>
                                        <p:tgtEl>
                                          <p:spTgt spid="9"/>
                                        </p:tgtEl>
                                        <p:attrNameLst>
                                          <p:attrName>style.color</p:attrName>
                                        </p:attrNameLst>
                                      </p:cBhvr>
                                      <p:to>
                                        <a:srgbClr val="FF0066"/>
                                      </p:to>
                                    </p:animClr>
                                  </p:childTnLst>
                                </p:cTn>
                              </p:par>
                            </p:childTnLst>
                          </p:cTn>
                        </p:par>
                        <p:par>
                          <p:cTn id="35" fill="hold">
                            <p:stCondLst>
                              <p:cond delay="5000"/>
                            </p:stCondLst>
                            <p:childTnLst>
                              <p:par>
                                <p:cTn id="36" presetID="3" presetClass="emph" presetSubtype="6" repeatCount="indefinite" fill="hold" grpId="0" nodeType="afterEffect">
                                  <p:stCondLst>
                                    <p:cond delay="500"/>
                                  </p:stCondLst>
                                  <p:childTnLst>
                                    <p:animClr clrSpc="hsl" dir="cw">
                                      <p:cBhvr override="childStyle">
                                        <p:cTn id="37" dur="500" fill="hold"/>
                                        <p:tgtEl>
                                          <p:spTgt spid="10"/>
                                        </p:tgtEl>
                                        <p:attrNameLst>
                                          <p:attrName>style.color</p:attrName>
                                        </p:attrNameLst>
                                      </p:cBhvr>
                                      <p:to>
                                        <a:srgbClr val="FF9900"/>
                                      </p:to>
                                    </p:animClr>
                                  </p:childTnLst>
                                </p:cTn>
                              </p:par>
                            </p:childTnLst>
                          </p:cTn>
                        </p:par>
                        <p:par>
                          <p:cTn id="38" fill="hold">
                            <p:stCondLst>
                              <p:cond delay="6000"/>
                            </p:stCondLst>
                            <p:childTnLst>
                              <p:par>
                                <p:cTn id="39" presetID="3" presetClass="emph" presetSubtype="6" repeatCount="indefinite" fill="hold" grpId="0" nodeType="afterEffect">
                                  <p:stCondLst>
                                    <p:cond delay="500"/>
                                  </p:stCondLst>
                                  <p:childTnLst>
                                    <p:animClr clrSpc="hsl" dir="cw">
                                      <p:cBhvr override="childStyle">
                                        <p:cTn id="40" dur="500" fill="hold"/>
                                        <p:tgtEl>
                                          <p:spTgt spid="11"/>
                                        </p:tgtEl>
                                        <p:attrNameLst>
                                          <p:attrName>style.color</p:attrName>
                                        </p:attrNameLst>
                                      </p:cBhvr>
                                      <p:to>
                                        <a:schemeClr val="folHlink"/>
                                      </p:to>
                                    </p:animClr>
                                  </p:childTnLst>
                                </p:cTn>
                              </p:par>
                            </p:childTnLst>
                          </p:cTn>
                        </p:par>
                        <p:par>
                          <p:cTn id="41" fill="hold">
                            <p:stCondLst>
                              <p:cond delay="7000"/>
                            </p:stCondLst>
                            <p:childTnLst>
                              <p:par>
                                <p:cTn id="42" presetID="3" presetClass="emph" presetSubtype="6" repeatCount="indefinite" fill="hold" grpId="0" nodeType="afterEffect">
                                  <p:stCondLst>
                                    <p:cond delay="500"/>
                                  </p:stCondLst>
                                  <p:childTnLst>
                                    <p:animClr clrSpc="hsl" dir="cw">
                                      <p:cBhvr override="childStyle">
                                        <p:cTn id="43" dur="500" fill="hold"/>
                                        <p:tgtEl>
                                          <p:spTgt spid="12"/>
                                        </p:tgtEl>
                                        <p:attrNameLst>
                                          <p:attrName>style.color</p:attrName>
                                        </p:attrNameLst>
                                      </p:cBhvr>
                                      <p:to>
                                        <a:srgbClr val="009900"/>
                                      </p:to>
                                    </p:animClr>
                                  </p:childTnLst>
                                </p:cTn>
                              </p:par>
                            </p:childTnLst>
                          </p:cTn>
                        </p:par>
                        <p:par>
                          <p:cTn id="44" fill="hold">
                            <p:stCondLst>
                              <p:cond delay="8000"/>
                            </p:stCondLst>
                            <p:childTnLst>
                              <p:par>
                                <p:cTn id="45" presetID="3" presetClass="emph" presetSubtype="6" repeatCount="indefinite" fill="hold" grpId="0" nodeType="afterEffect">
                                  <p:stCondLst>
                                    <p:cond delay="500"/>
                                  </p:stCondLst>
                                  <p:childTnLst>
                                    <p:animClr clrSpc="hsl" dir="cw">
                                      <p:cBhvr override="childStyle">
                                        <p:cTn id="46" dur="500" fill="hold"/>
                                        <p:tgtEl>
                                          <p:spTgt spid="13"/>
                                        </p:tgtEl>
                                        <p:attrNameLst>
                                          <p:attrName>style.color</p:attrName>
                                        </p:attrNameLst>
                                      </p:cBhvr>
                                      <p:to>
                                        <a:srgbClr val="D60093"/>
                                      </p:to>
                                    </p:animClr>
                                  </p:childTnLst>
                                </p:cTn>
                              </p:par>
                            </p:childTnLst>
                          </p:cTn>
                        </p:par>
                        <p:par>
                          <p:cTn id="47" fill="hold">
                            <p:stCondLst>
                              <p:cond delay="9000"/>
                            </p:stCondLst>
                            <p:childTnLst>
                              <p:par>
                                <p:cTn id="48" presetID="3" presetClass="emph" presetSubtype="6" repeatCount="indefinite" fill="hold" grpId="0" nodeType="afterEffect">
                                  <p:stCondLst>
                                    <p:cond delay="500"/>
                                  </p:stCondLst>
                                  <p:childTnLst>
                                    <p:animClr clrSpc="hsl" dir="cw">
                                      <p:cBhvr override="childStyle">
                                        <p:cTn id="49" dur="500" fill="hold"/>
                                        <p:tgtEl>
                                          <p:spTgt spid="14"/>
                                        </p:tgtEl>
                                        <p:attrNameLst>
                                          <p:attrName>style.color</p:attrName>
                                        </p:attrNameLst>
                                      </p:cBhvr>
                                      <p:to>
                                        <a:schemeClr val="tx2"/>
                                      </p:to>
                                    </p:animClr>
                                  </p:childTnLst>
                                </p:cTn>
                              </p:par>
                            </p:childTnLst>
                          </p:cTn>
                        </p:par>
                        <p:par>
                          <p:cTn id="50" fill="hold">
                            <p:stCondLst>
                              <p:cond delay="10000"/>
                            </p:stCondLst>
                            <p:childTnLst>
                              <p:par>
                                <p:cTn id="51" presetID="3" presetClass="emph" presetSubtype="6" repeatCount="indefinite" fill="hold" grpId="0" nodeType="afterEffect">
                                  <p:stCondLst>
                                    <p:cond delay="500"/>
                                  </p:stCondLst>
                                  <p:childTnLst>
                                    <p:animClr clrSpc="hsl" dir="cw">
                                      <p:cBhvr override="childStyle">
                                        <p:cTn id="52" dur="500" fill="hold"/>
                                        <p:tgtEl>
                                          <p:spTgt spid="15"/>
                                        </p:tgtEl>
                                        <p:attrNameLst>
                                          <p:attrName>style.color</p:attrName>
                                        </p:attrNameLst>
                                      </p:cBhvr>
                                      <p:to>
                                        <a:srgbClr val="FF9900"/>
                                      </p:to>
                                    </p:animClr>
                                  </p:childTnLst>
                                </p:cTn>
                              </p:par>
                            </p:childTnLst>
                          </p:cTn>
                        </p:par>
                        <p:par>
                          <p:cTn id="53" fill="hold">
                            <p:stCondLst>
                              <p:cond delay="11000"/>
                            </p:stCondLst>
                            <p:childTnLst>
                              <p:par>
                                <p:cTn id="54" presetID="3" presetClass="emph" presetSubtype="6" repeatCount="indefinite" fill="hold" grpId="0" nodeType="afterEffect">
                                  <p:stCondLst>
                                    <p:cond delay="500"/>
                                  </p:stCondLst>
                                  <p:childTnLst>
                                    <p:animClr clrSpc="hsl" dir="cw">
                                      <p:cBhvr override="childStyle">
                                        <p:cTn id="55" dur="500" fill="hold"/>
                                        <p:tgtEl>
                                          <p:spTgt spid="17"/>
                                        </p:tgtEl>
                                        <p:attrNameLst>
                                          <p:attrName>style.color</p:attrName>
                                        </p:attrNameLst>
                                      </p:cBhvr>
                                      <p:to>
                                        <a:srgbClr val="FF3300"/>
                                      </p:to>
                                    </p:animClr>
                                  </p:childTnLst>
                                </p:cTn>
                              </p:par>
                            </p:childTnLst>
                          </p:cTn>
                        </p:par>
                        <p:par>
                          <p:cTn id="56" fill="hold">
                            <p:stCondLst>
                              <p:cond delay="12000"/>
                            </p:stCondLst>
                            <p:childTnLst>
                              <p:par>
                                <p:cTn id="57" presetID="3" presetClass="emph" presetSubtype="6" repeatCount="indefinite" fill="hold" grpId="0" nodeType="afterEffect">
                                  <p:stCondLst>
                                    <p:cond delay="500"/>
                                  </p:stCondLst>
                                  <p:childTnLst>
                                    <p:animClr clrSpc="hsl" dir="cw">
                                      <p:cBhvr override="childStyle">
                                        <p:cTn id="58" dur="500" fill="hold"/>
                                        <p:tgtEl>
                                          <p:spTgt spid="18"/>
                                        </p:tgtEl>
                                        <p:attrNameLst>
                                          <p:attrName>style.color</p:attrName>
                                        </p:attrNameLst>
                                      </p:cBhvr>
                                      <p:to>
                                        <a:srgbClr val="33CC33"/>
                                      </p:to>
                                    </p:animClr>
                                  </p:childTnLst>
                                </p:cTn>
                              </p:par>
                            </p:childTnLst>
                          </p:cTn>
                        </p:par>
                        <p:par>
                          <p:cTn id="59" fill="hold">
                            <p:stCondLst>
                              <p:cond delay="13000"/>
                            </p:stCondLst>
                            <p:childTnLst>
                              <p:par>
                                <p:cTn id="60" presetID="3" presetClass="emph" presetSubtype="6" repeatCount="indefinite" fill="hold" grpId="0" nodeType="afterEffect">
                                  <p:stCondLst>
                                    <p:cond delay="500"/>
                                  </p:stCondLst>
                                  <p:childTnLst>
                                    <p:animClr clrSpc="hsl" dir="cw">
                                      <p:cBhvr override="childStyle">
                                        <p:cTn id="61" dur="500" fill="hold"/>
                                        <p:tgtEl>
                                          <p:spTgt spid="19"/>
                                        </p:tgtEl>
                                        <p:attrNameLst>
                                          <p:attrName>style.color</p:attrName>
                                        </p:attrNameLst>
                                      </p:cBhvr>
                                      <p:to>
                                        <a:srgbClr val="003399"/>
                                      </p:to>
                                    </p:animClr>
                                  </p:childTnLst>
                                </p:cTn>
                              </p:par>
                            </p:childTnLst>
                          </p:cTn>
                        </p:par>
                        <p:par>
                          <p:cTn id="62" fill="hold">
                            <p:stCondLst>
                              <p:cond delay="14000"/>
                            </p:stCondLst>
                            <p:childTnLst>
                              <p:par>
                                <p:cTn id="63" presetID="3" presetClass="emph" presetSubtype="6" repeatCount="indefinite" fill="hold" grpId="0" nodeType="afterEffect">
                                  <p:stCondLst>
                                    <p:cond delay="500"/>
                                  </p:stCondLst>
                                  <p:childTnLst>
                                    <p:animClr clrSpc="hsl" dir="cw">
                                      <p:cBhvr override="childStyle">
                                        <p:cTn id="64" dur="500" fill="hold"/>
                                        <p:tgtEl>
                                          <p:spTgt spid="20"/>
                                        </p:tgtEl>
                                        <p:attrNameLst>
                                          <p:attrName>style.color</p:attrName>
                                        </p:attrNameLst>
                                      </p:cBhvr>
                                      <p:to>
                                        <a:srgbClr val="FF00FF"/>
                                      </p:to>
                                    </p:animClr>
                                  </p:childTnLst>
                                </p:cTn>
                              </p:par>
                            </p:childTnLst>
                          </p:cTn>
                        </p:par>
                        <p:par>
                          <p:cTn id="65" fill="hold">
                            <p:stCondLst>
                              <p:cond delay="15000"/>
                            </p:stCondLst>
                            <p:childTnLst>
                              <p:par>
                                <p:cTn id="66" presetID="3" presetClass="emph" presetSubtype="6" repeatCount="indefinite" fill="hold" grpId="0" nodeType="afterEffect">
                                  <p:stCondLst>
                                    <p:cond delay="500"/>
                                  </p:stCondLst>
                                  <p:childTnLst>
                                    <p:animClr clrSpc="hsl" dir="cw">
                                      <p:cBhvr override="childStyle">
                                        <p:cTn id="67" dur="500" fill="hold"/>
                                        <p:tgtEl>
                                          <p:spTgt spid="21"/>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seq concurrent="1" nextAc="seek">
              <p:cTn id="68" restart="whenNotActive" fill="hold" evtFilter="cancelBubble" nodeType="interactiveSeq">
                <p:stCondLst>
                  <p:cond evt="onClick" delay="0">
                    <p:tgtEl>
                      <p:spTgt spid="25"/>
                    </p:tgtEl>
                  </p:cond>
                </p:stCondLst>
                <p:endSync evt="end" delay="0">
                  <p:rtn val="all"/>
                </p:endSync>
                <p:childTnLst>
                  <p:par>
                    <p:cTn id="69" fill="hold">
                      <p:stCondLst>
                        <p:cond delay="0"/>
                      </p:stCondLst>
                      <p:childTnLst>
                        <p:par>
                          <p:cTn id="70" fill="hold">
                            <p:stCondLst>
                              <p:cond delay="0"/>
                            </p:stCondLst>
                            <p:childTnLst>
                              <p:par>
                                <p:cTn id="71" presetID="24" presetClass="emph" presetSubtype="0" fill="hold" nodeType="clickEffect">
                                  <p:stCondLst>
                                    <p:cond delay="0"/>
                                  </p:stCondLst>
                                  <p:childTnLst>
                                    <p:animClr clrSpc="hsl" dir="cw">
                                      <p:cBhvr override="childStyle">
                                        <p:cTn id="72" dur="500" fill="hold"/>
                                        <p:tgtEl>
                                          <p:spTgt spid="25"/>
                                        </p:tgtEl>
                                        <p:attrNameLst>
                                          <p:attrName>style.color</p:attrName>
                                        </p:attrNameLst>
                                      </p:cBhvr>
                                      <p:by>
                                        <p:hsl h="0" s="-12549" l="-25098"/>
                                      </p:by>
                                    </p:animClr>
                                    <p:animClr clrSpc="hsl" dir="cw">
                                      <p:cBhvr>
                                        <p:cTn id="73" dur="500" fill="hold"/>
                                        <p:tgtEl>
                                          <p:spTgt spid="25"/>
                                        </p:tgtEl>
                                        <p:attrNameLst>
                                          <p:attrName>fillcolor</p:attrName>
                                        </p:attrNameLst>
                                      </p:cBhvr>
                                      <p:by>
                                        <p:hsl h="0" s="-12549" l="-25098"/>
                                      </p:by>
                                    </p:animClr>
                                    <p:animClr clrSpc="hsl" dir="cw">
                                      <p:cBhvr>
                                        <p:cTn id="74" dur="500" fill="hold"/>
                                        <p:tgtEl>
                                          <p:spTgt spid="25"/>
                                        </p:tgtEl>
                                        <p:attrNameLst>
                                          <p:attrName>stroke.color</p:attrName>
                                        </p:attrNameLst>
                                      </p:cBhvr>
                                      <p:by>
                                        <p:hsl h="0" s="-12549" l="-25098"/>
                                      </p:by>
                                    </p:animClr>
                                    <p:set>
                                      <p:cBhvr>
                                        <p:cTn id="75" dur="500" fill="hold"/>
                                        <p:tgtEl>
                                          <p:spTgt spid="25"/>
                                        </p:tgtEl>
                                        <p:attrNameLst>
                                          <p:attrName>fill.type</p:attrName>
                                        </p:attrNameLst>
                                      </p:cBhvr>
                                      <p:to>
                                        <p:strVal val="solid"/>
                                      </p:to>
                                    </p:set>
                                  </p:childTnLst>
                                </p:cTn>
                              </p:par>
                            </p:childTnLst>
                          </p:cTn>
                        </p:par>
                        <p:par>
                          <p:cTn id="76" fill="hold">
                            <p:stCondLst>
                              <p:cond delay="500"/>
                            </p:stCondLst>
                            <p:childTnLst>
                              <p:par>
                                <p:cTn id="77" presetID="2" presetClass="entr" presetSubtype="8" fill="hold" grpId="0" nodeType="afterEffect">
                                  <p:stCondLst>
                                    <p:cond delay="0"/>
                                  </p:stCondLst>
                                  <p:childTnLst>
                                    <p:set>
                                      <p:cBhvr>
                                        <p:cTn id="78" dur="1" fill="hold">
                                          <p:stCondLst>
                                            <p:cond delay="0"/>
                                          </p:stCondLst>
                                        </p:cTn>
                                        <p:tgtEl>
                                          <p:spTgt spid="36"/>
                                        </p:tgtEl>
                                        <p:attrNameLst>
                                          <p:attrName>style.visibility</p:attrName>
                                        </p:attrNameLst>
                                      </p:cBhvr>
                                      <p:to>
                                        <p:strVal val="visible"/>
                                      </p:to>
                                    </p:set>
                                    <p:anim calcmode="lin" valueType="num">
                                      <p:cBhvr additive="base">
                                        <p:cTn id="79" dur="500" fill="hold"/>
                                        <p:tgtEl>
                                          <p:spTgt spid="36"/>
                                        </p:tgtEl>
                                        <p:attrNameLst>
                                          <p:attrName>ppt_x</p:attrName>
                                        </p:attrNameLst>
                                      </p:cBhvr>
                                      <p:tavLst>
                                        <p:tav tm="0">
                                          <p:val>
                                            <p:strVal val="0-#ppt_w/2"/>
                                          </p:val>
                                        </p:tav>
                                        <p:tav tm="100000">
                                          <p:val>
                                            <p:strVal val="#ppt_x"/>
                                          </p:val>
                                        </p:tav>
                                      </p:tavLst>
                                    </p:anim>
                                    <p:anim calcmode="lin" valueType="num">
                                      <p:cBhvr additive="base">
                                        <p:cTn id="80" dur="500" fill="hold"/>
                                        <p:tgtEl>
                                          <p:spTgt spid="3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additive="base">
                                        <p:cTn id="83" dur="500" fill="hold"/>
                                        <p:tgtEl>
                                          <p:spTgt spid="38"/>
                                        </p:tgtEl>
                                        <p:attrNameLst>
                                          <p:attrName>ppt_x</p:attrName>
                                        </p:attrNameLst>
                                      </p:cBhvr>
                                      <p:tavLst>
                                        <p:tav tm="0">
                                          <p:val>
                                            <p:strVal val="0-#ppt_w/2"/>
                                          </p:val>
                                        </p:tav>
                                        <p:tav tm="100000">
                                          <p:val>
                                            <p:strVal val="#ppt_x"/>
                                          </p:val>
                                        </p:tav>
                                      </p:tavLst>
                                    </p:anim>
                                    <p:anim calcmode="lin" valueType="num">
                                      <p:cBhvr additive="base">
                                        <p:cTn id="84" dur="500" fill="hold"/>
                                        <p:tgtEl>
                                          <p:spTgt spid="38"/>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additive="base">
                                        <p:cTn id="87" dur="500" fill="hold"/>
                                        <p:tgtEl>
                                          <p:spTgt spid="37"/>
                                        </p:tgtEl>
                                        <p:attrNameLst>
                                          <p:attrName>ppt_x</p:attrName>
                                        </p:attrNameLst>
                                      </p:cBhvr>
                                      <p:tavLst>
                                        <p:tav tm="0">
                                          <p:val>
                                            <p:strVal val="0-#ppt_w/2"/>
                                          </p:val>
                                        </p:tav>
                                        <p:tav tm="100000">
                                          <p:val>
                                            <p:strVal val="#ppt_x"/>
                                          </p:val>
                                        </p:tav>
                                      </p:tavLst>
                                    </p:anim>
                                    <p:anim calcmode="lin" valueType="num">
                                      <p:cBhvr additive="base">
                                        <p:cTn id="88" dur="500" fill="hold"/>
                                        <p:tgtEl>
                                          <p:spTgt spid="3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additive="base">
                                        <p:cTn id="91" dur="500" fill="hold"/>
                                        <p:tgtEl>
                                          <p:spTgt spid="39"/>
                                        </p:tgtEl>
                                        <p:attrNameLst>
                                          <p:attrName>ppt_x</p:attrName>
                                        </p:attrNameLst>
                                      </p:cBhvr>
                                      <p:tavLst>
                                        <p:tav tm="0">
                                          <p:val>
                                            <p:strVal val="0-#ppt_w/2"/>
                                          </p:val>
                                        </p:tav>
                                        <p:tav tm="100000">
                                          <p:val>
                                            <p:strVal val="#ppt_x"/>
                                          </p:val>
                                        </p:tav>
                                      </p:tavLst>
                                    </p:anim>
                                    <p:anim calcmode="lin" valueType="num">
                                      <p:cBhvr additive="base">
                                        <p:cTn id="92" dur="500" fill="hold"/>
                                        <p:tgtEl>
                                          <p:spTgt spid="39"/>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40"/>
                                        </p:tgtEl>
                                        <p:attrNameLst>
                                          <p:attrName>style.visibility</p:attrName>
                                        </p:attrNameLst>
                                      </p:cBhvr>
                                      <p:to>
                                        <p:strVal val="visible"/>
                                      </p:to>
                                    </p:set>
                                    <p:anim calcmode="lin" valueType="num">
                                      <p:cBhvr additive="base">
                                        <p:cTn id="95" dur="500" fill="hold"/>
                                        <p:tgtEl>
                                          <p:spTgt spid="40"/>
                                        </p:tgtEl>
                                        <p:attrNameLst>
                                          <p:attrName>ppt_x</p:attrName>
                                        </p:attrNameLst>
                                      </p:cBhvr>
                                      <p:tavLst>
                                        <p:tav tm="0">
                                          <p:val>
                                            <p:strVal val="0-#ppt_w/2"/>
                                          </p:val>
                                        </p:tav>
                                        <p:tav tm="100000">
                                          <p:val>
                                            <p:strVal val="#ppt_x"/>
                                          </p:val>
                                        </p:tav>
                                      </p:tavLst>
                                    </p:anim>
                                    <p:anim calcmode="lin" valueType="num">
                                      <p:cBhvr additive="base">
                                        <p:cTn id="96" dur="500" fill="hold"/>
                                        <p:tgtEl>
                                          <p:spTgt spid="40"/>
                                        </p:tgtEl>
                                        <p:attrNameLst>
                                          <p:attrName>ppt_y</p:attrName>
                                        </p:attrNameLst>
                                      </p:cBhvr>
                                      <p:tavLst>
                                        <p:tav tm="0">
                                          <p:val>
                                            <p:strVal val="#ppt_y"/>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56"/>
                                        </p:tgtEl>
                                        <p:attrNameLst>
                                          <p:attrName>style.visibility</p:attrName>
                                        </p:attrNameLst>
                                      </p:cBhvr>
                                      <p:to>
                                        <p:strVal val="visible"/>
                                      </p:to>
                                    </p:set>
                                    <p:anim calcmode="lin" valueType="num">
                                      <p:cBhvr additive="base">
                                        <p:cTn id="99" dur="500" fill="hold"/>
                                        <p:tgtEl>
                                          <p:spTgt spid="56"/>
                                        </p:tgtEl>
                                        <p:attrNameLst>
                                          <p:attrName>ppt_x</p:attrName>
                                        </p:attrNameLst>
                                      </p:cBhvr>
                                      <p:tavLst>
                                        <p:tav tm="0">
                                          <p:val>
                                            <p:strVal val="#ppt_x"/>
                                          </p:val>
                                        </p:tav>
                                        <p:tav tm="100000">
                                          <p:val>
                                            <p:strVal val="#ppt_x"/>
                                          </p:val>
                                        </p:tav>
                                      </p:tavLst>
                                    </p:anim>
                                    <p:anim calcmode="lin" valueType="num">
                                      <p:cBhvr additive="base">
                                        <p:cTn id="100"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9" presetClass="exit" presetSubtype="0" fill="hold" grpId="3" nodeType="clickEffect">
                                  <p:stCondLst>
                                    <p:cond delay="0"/>
                                  </p:stCondLst>
                                  <p:childTnLst>
                                    <p:anim calcmode="lin" valueType="num">
                                      <p:cBhvr>
                                        <p:cTn id="104" dur="1000"/>
                                        <p:tgtEl>
                                          <p:spTgt spid="38"/>
                                        </p:tgtEl>
                                        <p:attrNameLst>
                                          <p:attrName>ppt_x</p:attrName>
                                        </p:attrNameLst>
                                      </p:cBhvr>
                                      <p:tavLst>
                                        <p:tav tm="0">
                                          <p:val>
                                            <p:strVal val="ppt_x"/>
                                          </p:val>
                                        </p:tav>
                                        <p:tav tm="100000">
                                          <p:val>
                                            <p:strVal val="ppt_x-.2"/>
                                          </p:val>
                                        </p:tav>
                                      </p:tavLst>
                                    </p:anim>
                                    <p:anim calcmode="lin" valueType="num">
                                      <p:cBhvr>
                                        <p:cTn id="105" dur="1000"/>
                                        <p:tgtEl>
                                          <p:spTgt spid="38"/>
                                        </p:tgtEl>
                                        <p:attrNameLst>
                                          <p:attrName>ppt_y</p:attrName>
                                        </p:attrNameLst>
                                      </p:cBhvr>
                                      <p:tavLst>
                                        <p:tav tm="0">
                                          <p:val>
                                            <p:strVal val="ppt_y"/>
                                          </p:val>
                                        </p:tav>
                                        <p:tav tm="100000">
                                          <p:val>
                                            <p:strVal val="ppt_y"/>
                                          </p:val>
                                        </p:tav>
                                      </p:tavLst>
                                    </p:anim>
                                    <p:animEffect transition="out" filter="fade">
                                      <p:cBhvr>
                                        <p:cTn id="106" dur="1000"/>
                                        <p:tgtEl>
                                          <p:spTgt spid="38"/>
                                        </p:tgtEl>
                                      </p:cBhvr>
                                    </p:animEffect>
                                    <p:set>
                                      <p:cBhvr>
                                        <p:cTn id="107" dur="1" fill="hold">
                                          <p:stCondLst>
                                            <p:cond delay="999"/>
                                          </p:stCondLst>
                                        </p:cTn>
                                        <p:tgtEl>
                                          <p:spTgt spid="38"/>
                                        </p:tgtEl>
                                        <p:attrNameLst>
                                          <p:attrName>style.visibility</p:attrName>
                                        </p:attrNameLst>
                                      </p:cBhvr>
                                      <p:to>
                                        <p:strVal val="hidden"/>
                                      </p:to>
                                    </p:set>
                                  </p:childTnLst>
                                </p:cTn>
                              </p:par>
                              <p:par>
                                <p:cTn id="108" presetID="29" presetClass="exit" presetSubtype="0" fill="hold" grpId="3" nodeType="withEffect">
                                  <p:stCondLst>
                                    <p:cond delay="0"/>
                                  </p:stCondLst>
                                  <p:childTnLst>
                                    <p:anim calcmode="lin" valueType="num">
                                      <p:cBhvr>
                                        <p:cTn id="109" dur="1000"/>
                                        <p:tgtEl>
                                          <p:spTgt spid="39"/>
                                        </p:tgtEl>
                                        <p:attrNameLst>
                                          <p:attrName>ppt_x</p:attrName>
                                        </p:attrNameLst>
                                      </p:cBhvr>
                                      <p:tavLst>
                                        <p:tav tm="0">
                                          <p:val>
                                            <p:strVal val="ppt_x"/>
                                          </p:val>
                                        </p:tav>
                                        <p:tav tm="100000">
                                          <p:val>
                                            <p:strVal val="ppt_x-.2"/>
                                          </p:val>
                                        </p:tav>
                                      </p:tavLst>
                                    </p:anim>
                                    <p:anim calcmode="lin" valueType="num">
                                      <p:cBhvr>
                                        <p:cTn id="110" dur="1000"/>
                                        <p:tgtEl>
                                          <p:spTgt spid="39"/>
                                        </p:tgtEl>
                                        <p:attrNameLst>
                                          <p:attrName>ppt_y</p:attrName>
                                        </p:attrNameLst>
                                      </p:cBhvr>
                                      <p:tavLst>
                                        <p:tav tm="0">
                                          <p:val>
                                            <p:strVal val="ppt_y"/>
                                          </p:val>
                                        </p:tav>
                                        <p:tav tm="100000">
                                          <p:val>
                                            <p:strVal val="ppt_y"/>
                                          </p:val>
                                        </p:tav>
                                      </p:tavLst>
                                    </p:anim>
                                    <p:animEffect transition="out" filter="fade">
                                      <p:cBhvr>
                                        <p:cTn id="111" dur="1000"/>
                                        <p:tgtEl>
                                          <p:spTgt spid="39"/>
                                        </p:tgtEl>
                                      </p:cBhvr>
                                    </p:animEffect>
                                    <p:set>
                                      <p:cBhvr>
                                        <p:cTn id="112" dur="1" fill="hold">
                                          <p:stCondLst>
                                            <p:cond delay="999"/>
                                          </p:stCondLst>
                                        </p:cTn>
                                        <p:tgtEl>
                                          <p:spTgt spid="39"/>
                                        </p:tgtEl>
                                        <p:attrNameLst>
                                          <p:attrName>style.visibility</p:attrName>
                                        </p:attrNameLst>
                                      </p:cBhvr>
                                      <p:to>
                                        <p:strVal val="hidden"/>
                                      </p:to>
                                    </p:set>
                                  </p:childTnLst>
                                </p:cTn>
                              </p:par>
                              <p:par>
                                <p:cTn id="113" presetID="29" presetClass="exit" presetSubtype="0" fill="hold" grpId="3" nodeType="withEffect">
                                  <p:stCondLst>
                                    <p:cond delay="0"/>
                                  </p:stCondLst>
                                  <p:childTnLst>
                                    <p:anim calcmode="lin" valueType="num">
                                      <p:cBhvr>
                                        <p:cTn id="114" dur="1000"/>
                                        <p:tgtEl>
                                          <p:spTgt spid="40"/>
                                        </p:tgtEl>
                                        <p:attrNameLst>
                                          <p:attrName>ppt_x</p:attrName>
                                        </p:attrNameLst>
                                      </p:cBhvr>
                                      <p:tavLst>
                                        <p:tav tm="0">
                                          <p:val>
                                            <p:strVal val="ppt_x"/>
                                          </p:val>
                                        </p:tav>
                                        <p:tav tm="100000">
                                          <p:val>
                                            <p:strVal val="ppt_x-.2"/>
                                          </p:val>
                                        </p:tav>
                                      </p:tavLst>
                                    </p:anim>
                                    <p:anim calcmode="lin" valueType="num">
                                      <p:cBhvr>
                                        <p:cTn id="115" dur="1000"/>
                                        <p:tgtEl>
                                          <p:spTgt spid="40"/>
                                        </p:tgtEl>
                                        <p:attrNameLst>
                                          <p:attrName>ppt_y</p:attrName>
                                        </p:attrNameLst>
                                      </p:cBhvr>
                                      <p:tavLst>
                                        <p:tav tm="0">
                                          <p:val>
                                            <p:strVal val="ppt_y"/>
                                          </p:val>
                                        </p:tav>
                                        <p:tav tm="100000">
                                          <p:val>
                                            <p:strVal val="ppt_y"/>
                                          </p:val>
                                        </p:tav>
                                      </p:tavLst>
                                    </p:anim>
                                    <p:animEffect transition="out" filter="fade">
                                      <p:cBhvr>
                                        <p:cTn id="116" dur="1000"/>
                                        <p:tgtEl>
                                          <p:spTgt spid="40"/>
                                        </p:tgtEl>
                                      </p:cBhvr>
                                    </p:animEffect>
                                    <p:set>
                                      <p:cBhvr>
                                        <p:cTn id="117" dur="1" fill="hold">
                                          <p:stCondLst>
                                            <p:cond delay="999"/>
                                          </p:stCondLst>
                                        </p:cTn>
                                        <p:tgtEl>
                                          <p:spTgt spid="40"/>
                                        </p:tgtEl>
                                        <p:attrNameLst>
                                          <p:attrName>style.visibility</p:attrName>
                                        </p:attrNameLst>
                                      </p:cBhvr>
                                      <p:to>
                                        <p:strVal val="hidden"/>
                                      </p:to>
                                    </p:set>
                                  </p:childTnLst>
                                </p:cTn>
                              </p:par>
                            </p:childTnLst>
                          </p:cTn>
                        </p:par>
                      </p:childTnLst>
                    </p:cTn>
                  </p:par>
                  <p:par>
                    <p:cTn id="118" fill="hold">
                      <p:stCondLst>
                        <p:cond delay="indefinite"/>
                      </p:stCondLst>
                      <p:childTnLst>
                        <p:par>
                          <p:cTn id="119" fill="hold">
                            <p:stCondLst>
                              <p:cond delay="0"/>
                            </p:stCondLst>
                            <p:childTnLst>
                              <p:par>
                                <p:cTn id="120" presetID="29" presetClass="exit" presetSubtype="0" fill="hold" grpId="2" nodeType="clickEffect">
                                  <p:stCondLst>
                                    <p:cond delay="0"/>
                                  </p:stCondLst>
                                  <p:childTnLst>
                                    <p:anim calcmode="lin" valueType="num">
                                      <p:cBhvr>
                                        <p:cTn id="121" dur="1000"/>
                                        <p:tgtEl>
                                          <p:spTgt spid="36"/>
                                        </p:tgtEl>
                                        <p:attrNameLst>
                                          <p:attrName>ppt_x</p:attrName>
                                        </p:attrNameLst>
                                      </p:cBhvr>
                                      <p:tavLst>
                                        <p:tav tm="0">
                                          <p:val>
                                            <p:strVal val="ppt_x"/>
                                          </p:val>
                                        </p:tav>
                                        <p:tav tm="100000">
                                          <p:val>
                                            <p:strVal val="ppt_x-.2"/>
                                          </p:val>
                                        </p:tav>
                                      </p:tavLst>
                                    </p:anim>
                                    <p:anim calcmode="lin" valueType="num">
                                      <p:cBhvr>
                                        <p:cTn id="122" dur="1000"/>
                                        <p:tgtEl>
                                          <p:spTgt spid="36"/>
                                        </p:tgtEl>
                                        <p:attrNameLst>
                                          <p:attrName>ppt_y</p:attrName>
                                        </p:attrNameLst>
                                      </p:cBhvr>
                                      <p:tavLst>
                                        <p:tav tm="0">
                                          <p:val>
                                            <p:strVal val="ppt_y"/>
                                          </p:val>
                                        </p:tav>
                                        <p:tav tm="100000">
                                          <p:val>
                                            <p:strVal val="ppt_y"/>
                                          </p:val>
                                        </p:tav>
                                      </p:tavLst>
                                    </p:anim>
                                    <p:animEffect transition="out" filter="fade">
                                      <p:cBhvr>
                                        <p:cTn id="123" dur="1000"/>
                                        <p:tgtEl>
                                          <p:spTgt spid="36"/>
                                        </p:tgtEl>
                                      </p:cBhvr>
                                    </p:animEffect>
                                    <p:set>
                                      <p:cBhvr>
                                        <p:cTn id="124" dur="1" fill="hold">
                                          <p:stCondLst>
                                            <p:cond delay="999"/>
                                          </p:stCondLst>
                                        </p:cTn>
                                        <p:tgtEl>
                                          <p:spTgt spid="36"/>
                                        </p:tgtEl>
                                        <p:attrNameLst>
                                          <p:attrName>style.visibility</p:attrName>
                                        </p:attrNameLst>
                                      </p:cBhvr>
                                      <p:to>
                                        <p:strVal val="hidden"/>
                                      </p:to>
                                    </p:set>
                                  </p:childTnLst>
                                </p:cTn>
                              </p:par>
                              <p:par>
                                <p:cTn id="125" presetID="29" presetClass="exit" presetSubtype="0" fill="hold" grpId="4" nodeType="withEffect">
                                  <p:stCondLst>
                                    <p:cond delay="0"/>
                                  </p:stCondLst>
                                  <p:childTnLst>
                                    <p:anim calcmode="lin" valueType="num">
                                      <p:cBhvr>
                                        <p:cTn id="126" dur="1000"/>
                                        <p:tgtEl>
                                          <p:spTgt spid="38"/>
                                        </p:tgtEl>
                                        <p:attrNameLst>
                                          <p:attrName>ppt_x</p:attrName>
                                        </p:attrNameLst>
                                      </p:cBhvr>
                                      <p:tavLst>
                                        <p:tav tm="0">
                                          <p:val>
                                            <p:strVal val="ppt_x"/>
                                          </p:val>
                                        </p:tav>
                                        <p:tav tm="100000">
                                          <p:val>
                                            <p:strVal val="ppt_x-.2"/>
                                          </p:val>
                                        </p:tav>
                                      </p:tavLst>
                                    </p:anim>
                                    <p:anim calcmode="lin" valueType="num">
                                      <p:cBhvr>
                                        <p:cTn id="127" dur="1000"/>
                                        <p:tgtEl>
                                          <p:spTgt spid="38"/>
                                        </p:tgtEl>
                                        <p:attrNameLst>
                                          <p:attrName>ppt_y</p:attrName>
                                        </p:attrNameLst>
                                      </p:cBhvr>
                                      <p:tavLst>
                                        <p:tav tm="0">
                                          <p:val>
                                            <p:strVal val="ppt_y"/>
                                          </p:val>
                                        </p:tav>
                                        <p:tav tm="100000">
                                          <p:val>
                                            <p:strVal val="ppt_y"/>
                                          </p:val>
                                        </p:tav>
                                      </p:tavLst>
                                    </p:anim>
                                    <p:animEffect transition="out" filter="fade">
                                      <p:cBhvr>
                                        <p:cTn id="128" dur="1000"/>
                                        <p:tgtEl>
                                          <p:spTgt spid="38"/>
                                        </p:tgtEl>
                                      </p:cBhvr>
                                    </p:animEffect>
                                    <p:set>
                                      <p:cBhvr>
                                        <p:cTn id="129" dur="1" fill="hold">
                                          <p:stCondLst>
                                            <p:cond delay="999"/>
                                          </p:stCondLst>
                                        </p:cTn>
                                        <p:tgtEl>
                                          <p:spTgt spid="38"/>
                                        </p:tgtEl>
                                        <p:attrNameLst>
                                          <p:attrName>style.visibility</p:attrName>
                                        </p:attrNameLst>
                                      </p:cBhvr>
                                      <p:to>
                                        <p:strVal val="hidden"/>
                                      </p:to>
                                    </p:set>
                                  </p:childTnLst>
                                </p:cTn>
                              </p:par>
                              <p:par>
                                <p:cTn id="130" presetID="29" presetClass="exit" presetSubtype="0" fill="hold" grpId="2" nodeType="withEffect">
                                  <p:stCondLst>
                                    <p:cond delay="0"/>
                                  </p:stCondLst>
                                  <p:childTnLst>
                                    <p:anim calcmode="lin" valueType="num">
                                      <p:cBhvr>
                                        <p:cTn id="131" dur="1000"/>
                                        <p:tgtEl>
                                          <p:spTgt spid="37"/>
                                        </p:tgtEl>
                                        <p:attrNameLst>
                                          <p:attrName>ppt_x</p:attrName>
                                        </p:attrNameLst>
                                      </p:cBhvr>
                                      <p:tavLst>
                                        <p:tav tm="0">
                                          <p:val>
                                            <p:strVal val="ppt_x"/>
                                          </p:val>
                                        </p:tav>
                                        <p:tav tm="100000">
                                          <p:val>
                                            <p:strVal val="ppt_x-.2"/>
                                          </p:val>
                                        </p:tav>
                                      </p:tavLst>
                                    </p:anim>
                                    <p:anim calcmode="lin" valueType="num">
                                      <p:cBhvr>
                                        <p:cTn id="132" dur="1000"/>
                                        <p:tgtEl>
                                          <p:spTgt spid="37"/>
                                        </p:tgtEl>
                                        <p:attrNameLst>
                                          <p:attrName>ppt_y</p:attrName>
                                        </p:attrNameLst>
                                      </p:cBhvr>
                                      <p:tavLst>
                                        <p:tav tm="0">
                                          <p:val>
                                            <p:strVal val="ppt_y"/>
                                          </p:val>
                                        </p:tav>
                                        <p:tav tm="100000">
                                          <p:val>
                                            <p:strVal val="ppt_y"/>
                                          </p:val>
                                        </p:tav>
                                      </p:tavLst>
                                    </p:anim>
                                    <p:animEffect transition="out" filter="fade">
                                      <p:cBhvr>
                                        <p:cTn id="133" dur="1000"/>
                                        <p:tgtEl>
                                          <p:spTgt spid="37"/>
                                        </p:tgtEl>
                                      </p:cBhvr>
                                    </p:animEffect>
                                    <p:set>
                                      <p:cBhvr>
                                        <p:cTn id="134" dur="1" fill="hold">
                                          <p:stCondLst>
                                            <p:cond delay="999"/>
                                          </p:stCondLst>
                                        </p:cTn>
                                        <p:tgtEl>
                                          <p:spTgt spid="37"/>
                                        </p:tgtEl>
                                        <p:attrNameLst>
                                          <p:attrName>style.visibility</p:attrName>
                                        </p:attrNameLst>
                                      </p:cBhvr>
                                      <p:to>
                                        <p:strVal val="hidden"/>
                                      </p:to>
                                    </p:set>
                                  </p:childTnLst>
                                </p:cTn>
                              </p:par>
                              <p:par>
                                <p:cTn id="135" presetID="29" presetClass="exit" presetSubtype="0" fill="hold" grpId="4" nodeType="withEffect">
                                  <p:stCondLst>
                                    <p:cond delay="0"/>
                                  </p:stCondLst>
                                  <p:childTnLst>
                                    <p:anim calcmode="lin" valueType="num">
                                      <p:cBhvr>
                                        <p:cTn id="136" dur="1000"/>
                                        <p:tgtEl>
                                          <p:spTgt spid="39"/>
                                        </p:tgtEl>
                                        <p:attrNameLst>
                                          <p:attrName>ppt_x</p:attrName>
                                        </p:attrNameLst>
                                      </p:cBhvr>
                                      <p:tavLst>
                                        <p:tav tm="0">
                                          <p:val>
                                            <p:strVal val="ppt_x"/>
                                          </p:val>
                                        </p:tav>
                                        <p:tav tm="100000">
                                          <p:val>
                                            <p:strVal val="ppt_x-.2"/>
                                          </p:val>
                                        </p:tav>
                                      </p:tavLst>
                                    </p:anim>
                                    <p:anim calcmode="lin" valueType="num">
                                      <p:cBhvr>
                                        <p:cTn id="137" dur="1000"/>
                                        <p:tgtEl>
                                          <p:spTgt spid="39"/>
                                        </p:tgtEl>
                                        <p:attrNameLst>
                                          <p:attrName>ppt_y</p:attrName>
                                        </p:attrNameLst>
                                      </p:cBhvr>
                                      <p:tavLst>
                                        <p:tav tm="0">
                                          <p:val>
                                            <p:strVal val="ppt_y"/>
                                          </p:val>
                                        </p:tav>
                                        <p:tav tm="100000">
                                          <p:val>
                                            <p:strVal val="ppt_y"/>
                                          </p:val>
                                        </p:tav>
                                      </p:tavLst>
                                    </p:anim>
                                    <p:animEffect transition="out" filter="fade">
                                      <p:cBhvr>
                                        <p:cTn id="138" dur="1000"/>
                                        <p:tgtEl>
                                          <p:spTgt spid="39"/>
                                        </p:tgtEl>
                                      </p:cBhvr>
                                    </p:animEffect>
                                    <p:set>
                                      <p:cBhvr>
                                        <p:cTn id="139" dur="1" fill="hold">
                                          <p:stCondLst>
                                            <p:cond delay="999"/>
                                          </p:stCondLst>
                                        </p:cTn>
                                        <p:tgtEl>
                                          <p:spTgt spid="39"/>
                                        </p:tgtEl>
                                        <p:attrNameLst>
                                          <p:attrName>style.visibility</p:attrName>
                                        </p:attrNameLst>
                                      </p:cBhvr>
                                      <p:to>
                                        <p:strVal val="hidden"/>
                                      </p:to>
                                    </p:set>
                                  </p:childTnLst>
                                </p:cTn>
                              </p:par>
                              <p:par>
                                <p:cTn id="140" presetID="29" presetClass="exit" presetSubtype="0" fill="hold" grpId="4" nodeType="withEffect">
                                  <p:stCondLst>
                                    <p:cond delay="0"/>
                                  </p:stCondLst>
                                  <p:childTnLst>
                                    <p:anim calcmode="lin" valueType="num">
                                      <p:cBhvr>
                                        <p:cTn id="141" dur="1000"/>
                                        <p:tgtEl>
                                          <p:spTgt spid="40"/>
                                        </p:tgtEl>
                                        <p:attrNameLst>
                                          <p:attrName>ppt_x</p:attrName>
                                        </p:attrNameLst>
                                      </p:cBhvr>
                                      <p:tavLst>
                                        <p:tav tm="0">
                                          <p:val>
                                            <p:strVal val="ppt_x"/>
                                          </p:val>
                                        </p:tav>
                                        <p:tav tm="100000">
                                          <p:val>
                                            <p:strVal val="ppt_x-.2"/>
                                          </p:val>
                                        </p:tav>
                                      </p:tavLst>
                                    </p:anim>
                                    <p:anim calcmode="lin" valueType="num">
                                      <p:cBhvr>
                                        <p:cTn id="142" dur="1000"/>
                                        <p:tgtEl>
                                          <p:spTgt spid="40"/>
                                        </p:tgtEl>
                                        <p:attrNameLst>
                                          <p:attrName>ppt_y</p:attrName>
                                        </p:attrNameLst>
                                      </p:cBhvr>
                                      <p:tavLst>
                                        <p:tav tm="0">
                                          <p:val>
                                            <p:strVal val="ppt_y"/>
                                          </p:val>
                                        </p:tav>
                                        <p:tav tm="100000">
                                          <p:val>
                                            <p:strVal val="ppt_y"/>
                                          </p:val>
                                        </p:tav>
                                      </p:tavLst>
                                    </p:anim>
                                    <p:animEffect transition="out" filter="fade">
                                      <p:cBhvr>
                                        <p:cTn id="143" dur="1000"/>
                                        <p:tgtEl>
                                          <p:spTgt spid="40"/>
                                        </p:tgtEl>
                                      </p:cBhvr>
                                    </p:animEffect>
                                    <p:set>
                                      <p:cBhvr>
                                        <p:cTn id="144" dur="1" fill="hold">
                                          <p:stCondLst>
                                            <p:cond delay="999"/>
                                          </p:stCondLst>
                                        </p:cTn>
                                        <p:tgtEl>
                                          <p:spTgt spid="40"/>
                                        </p:tgtEl>
                                        <p:attrNameLst>
                                          <p:attrName>style.visibility</p:attrName>
                                        </p:attrNameLst>
                                      </p:cBhvr>
                                      <p:to>
                                        <p:strVal val="hidden"/>
                                      </p:to>
                                    </p:set>
                                  </p:childTnLst>
                                </p:cTn>
                              </p:par>
                              <p:par>
                                <p:cTn id="145" presetID="29" presetClass="exit" presetSubtype="0" fill="hold" grpId="2" nodeType="withEffect">
                                  <p:stCondLst>
                                    <p:cond delay="0"/>
                                  </p:stCondLst>
                                  <p:childTnLst>
                                    <p:anim calcmode="lin" valueType="num">
                                      <p:cBhvr>
                                        <p:cTn id="146" dur="1000"/>
                                        <p:tgtEl>
                                          <p:spTgt spid="56"/>
                                        </p:tgtEl>
                                        <p:attrNameLst>
                                          <p:attrName>ppt_x</p:attrName>
                                        </p:attrNameLst>
                                      </p:cBhvr>
                                      <p:tavLst>
                                        <p:tav tm="0">
                                          <p:val>
                                            <p:strVal val="ppt_x"/>
                                          </p:val>
                                        </p:tav>
                                        <p:tav tm="100000">
                                          <p:val>
                                            <p:strVal val="ppt_x-.2"/>
                                          </p:val>
                                        </p:tav>
                                      </p:tavLst>
                                    </p:anim>
                                    <p:anim calcmode="lin" valueType="num">
                                      <p:cBhvr>
                                        <p:cTn id="147" dur="1000"/>
                                        <p:tgtEl>
                                          <p:spTgt spid="56"/>
                                        </p:tgtEl>
                                        <p:attrNameLst>
                                          <p:attrName>ppt_y</p:attrName>
                                        </p:attrNameLst>
                                      </p:cBhvr>
                                      <p:tavLst>
                                        <p:tav tm="0">
                                          <p:val>
                                            <p:strVal val="ppt_y"/>
                                          </p:val>
                                        </p:tav>
                                        <p:tav tm="100000">
                                          <p:val>
                                            <p:strVal val="ppt_y"/>
                                          </p:val>
                                        </p:tav>
                                      </p:tavLst>
                                    </p:anim>
                                    <p:animEffect transition="out" filter="fade">
                                      <p:cBhvr>
                                        <p:cTn id="148" dur="1000"/>
                                        <p:tgtEl>
                                          <p:spTgt spid="56"/>
                                        </p:tgtEl>
                                      </p:cBhvr>
                                    </p:animEffect>
                                    <p:set>
                                      <p:cBhvr>
                                        <p:cTn id="149" dur="1" fill="hold">
                                          <p:stCondLst>
                                            <p:cond delay="9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50" restart="whenNotActive" fill="hold" evtFilter="cancelBubble" nodeType="interactiveSeq">
                <p:stCondLst>
                  <p:cond evt="onClick" delay="0">
                    <p:tgtEl>
                      <p:spTgt spid="23"/>
                    </p:tgtEl>
                  </p:cond>
                </p:stCondLst>
                <p:endSync evt="end" delay="0">
                  <p:rtn val="all"/>
                </p:endSync>
                <p:childTnLst>
                  <p:par>
                    <p:cTn id="151" fill="hold">
                      <p:stCondLst>
                        <p:cond delay="0"/>
                      </p:stCondLst>
                      <p:childTnLst>
                        <p:par>
                          <p:cTn id="152" fill="hold">
                            <p:stCondLst>
                              <p:cond delay="0"/>
                            </p:stCondLst>
                            <p:childTnLst>
                              <p:par>
                                <p:cTn id="153" presetID="2" presetClass="entr" presetSubtype="4" fill="hold" grpId="0" nodeType="afterEffect">
                                  <p:stCondLst>
                                    <p:cond delay="0"/>
                                  </p:stCondLst>
                                  <p:childTnLst>
                                    <p:set>
                                      <p:cBhvr>
                                        <p:cTn id="154" dur="1" fill="hold">
                                          <p:stCondLst>
                                            <p:cond delay="0"/>
                                          </p:stCondLst>
                                        </p:cTn>
                                        <p:tgtEl>
                                          <p:spTgt spid="91"/>
                                        </p:tgtEl>
                                        <p:attrNameLst>
                                          <p:attrName>style.visibility</p:attrName>
                                        </p:attrNameLst>
                                      </p:cBhvr>
                                      <p:to>
                                        <p:strVal val="visible"/>
                                      </p:to>
                                    </p:set>
                                    <p:anim calcmode="lin" valueType="num">
                                      <p:cBhvr additive="base">
                                        <p:cTn id="155" dur="1000" fill="hold"/>
                                        <p:tgtEl>
                                          <p:spTgt spid="91"/>
                                        </p:tgtEl>
                                        <p:attrNameLst>
                                          <p:attrName>ppt_x</p:attrName>
                                        </p:attrNameLst>
                                      </p:cBhvr>
                                      <p:tavLst>
                                        <p:tav tm="0">
                                          <p:val>
                                            <p:strVal val="#ppt_x"/>
                                          </p:val>
                                        </p:tav>
                                        <p:tav tm="100000">
                                          <p:val>
                                            <p:strVal val="#ppt_x"/>
                                          </p:val>
                                        </p:tav>
                                      </p:tavLst>
                                    </p:anim>
                                    <p:anim calcmode="lin" valueType="num">
                                      <p:cBhvr additive="base">
                                        <p:cTn id="156" dur="1000" fill="hold"/>
                                        <p:tgtEl>
                                          <p:spTgt spid="9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3"/>
                                            </p:cond>
                                          </p:stCondLst>
                                          <p:endCondLst>
                                            <p:cond evt="onStopAudio" delay="0">
                                              <p:tgtEl>
                                                <p:sldTgt/>
                                              </p:tgtEl>
                                            </p:cond>
                                          </p:endCondLst>
                                        </p:cTn>
                                        <p:tgtEl>
                                          <p:sndTgt r:embed="rId3" name="hammer.wav"/>
                                        </p:tgtEl>
                                      </p:cMediaNode>
                                    </p:audio>
                                  </p:subTnLst>
                                </p:cTn>
                              </p:par>
                            </p:childTnLst>
                          </p:cTn>
                        </p:par>
                        <p:par>
                          <p:cTn id="157" fill="hold">
                            <p:stCondLst>
                              <p:cond delay="1000"/>
                            </p:stCondLst>
                            <p:childTnLst>
                              <p:par>
                                <p:cTn id="158" presetID="2" presetClass="entr" presetSubtype="4" fill="hold" grpId="0" nodeType="afterEffect">
                                  <p:stCondLst>
                                    <p:cond delay="0"/>
                                  </p:stCondLst>
                                  <p:childTnLst>
                                    <p:set>
                                      <p:cBhvr>
                                        <p:cTn id="159" dur="1" fill="hold">
                                          <p:stCondLst>
                                            <p:cond delay="0"/>
                                          </p:stCondLst>
                                        </p:cTn>
                                        <p:tgtEl>
                                          <p:spTgt spid="92"/>
                                        </p:tgtEl>
                                        <p:attrNameLst>
                                          <p:attrName>style.visibility</p:attrName>
                                        </p:attrNameLst>
                                      </p:cBhvr>
                                      <p:to>
                                        <p:strVal val="visible"/>
                                      </p:to>
                                    </p:set>
                                    <p:anim calcmode="lin" valueType="num">
                                      <p:cBhvr additive="base">
                                        <p:cTn id="160" dur="1000" fill="hold"/>
                                        <p:tgtEl>
                                          <p:spTgt spid="92"/>
                                        </p:tgtEl>
                                        <p:attrNameLst>
                                          <p:attrName>ppt_x</p:attrName>
                                        </p:attrNameLst>
                                      </p:cBhvr>
                                      <p:tavLst>
                                        <p:tav tm="0">
                                          <p:val>
                                            <p:strVal val="#ppt_x"/>
                                          </p:val>
                                        </p:tav>
                                        <p:tav tm="100000">
                                          <p:val>
                                            <p:strVal val="#ppt_x"/>
                                          </p:val>
                                        </p:tav>
                                      </p:tavLst>
                                    </p:anim>
                                    <p:anim calcmode="lin" valueType="num">
                                      <p:cBhvr additive="base">
                                        <p:cTn id="161" dur="1000" fill="hold"/>
                                        <p:tgtEl>
                                          <p:spTgt spid="9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8"/>
                                            </p:cond>
                                          </p:stCondLst>
                                          <p:endCondLst>
                                            <p:cond evt="onStopAudio" delay="0">
                                              <p:tgtEl>
                                                <p:sldTgt/>
                                              </p:tgtEl>
                                            </p:cond>
                                          </p:endCondLst>
                                        </p:cTn>
                                        <p:tgtEl>
                                          <p:sndTgt r:embed="rId3" name="hammer.wav"/>
                                        </p:tgtEl>
                                      </p:cMediaNode>
                                    </p:audio>
                                  </p:subTnLst>
                                </p:cTn>
                              </p:par>
                            </p:childTnLst>
                          </p:cTn>
                        </p:par>
                        <p:par>
                          <p:cTn id="162" fill="hold">
                            <p:stCondLst>
                              <p:cond delay="2000"/>
                            </p:stCondLst>
                            <p:childTnLst>
                              <p:par>
                                <p:cTn id="163" presetID="2" presetClass="entr" presetSubtype="4" fill="hold" grpId="0" nodeType="afterEffect">
                                  <p:stCondLst>
                                    <p:cond delay="0"/>
                                  </p:stCondLst>
                                  <p:childTnLst>
                                    <p:set>
                                      <p:cBhvr>
                                        <p:cTn id="164" dur="1" fill="hold">
                                          <p:stCondLst>
                                            <p:cond delay="0"/>
                                          </p:stCondLst>
                                        </p:cTn>
                                        <p:tgtEl>
                                          <p:spTgt spid="93"/>
                                        </p:tgtEl>
                                        <p:attrNameLst>
                                          <p:attrName>style.visibility</p:attrName>
                                        </p:attrNameLst>
                                      </p:cBhvr>
                                      <p:to>
                                        <p:strVal val="visible"/>
                                      </p:to>
                                    </p:set>
                                    <p:anim calcmode="lin" valueType="num">
                                      <p:cBhvr additive="base">
                                        <p:cTn id="165" dur="1000" fill="hold"/>
                                        <p:tgtEl>
                                          <p:spTgt spid="93"/>
                                        </p:tgtEl>
                                        <p:attrNameLst>
                                          <p:attrName>ppt_x</p:attrName>
                                        </p:attrNameLst>
                                      </p:cBhvr>
                                      <p:tavLst>
                                        <p:tav tm="0">
                                          <p:val>
                                            <p:strVal val="#ppt_x"/>
                                          </p:val>
                                        </p:tav>
                                        <p:tav tm="100000">
                                          <p:val>
                                            <p:strVal val="#ppt_x"/>
                                          </p:val>
                                        </p:tav>
                                      </p:tavLst>
                                    </p:anim>
                                    <p:anim calcmode="lin" valueType="num">
                                      <p:cBhvr additive="base">
                                        <p:cTn id="166" dur="1000" fill="hold"/>
                                        <p:tgtEl>
                                          <p:spTgt spid="9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3"/>
                                            </p:cond>
                                          </p:stCondLst>
                                          <p:endCondLst>
                                            <p:cond evt="onStopAudio" delay="0">
                                              <p:tgtEl>
                                                <p:sldTgt/>
                                              </p:tgtEl>
                                            </p:cond>
                                          </p:endCondLst>
                                        </p:cTn>
                                        <p:tgtEl>
                                          <p:sndTgt r:embed="rId3" name="hammer.wav"/>
                                        </p:tgtEl>
                                      </p:cMediaNode>
                                    </p:audio>
                                  </p:subTnLst>
                                </p:cTn>
                              </p:par>
                            </p:childTnLst>
                          </p:cTn>
                        </p:par>
                        <p:par>
                          <p:cTn id="167" fill="hold">
                            <p:stCondLst>
                              <p:cond delay="3000"/>
                            </p:stCondLst>
                            <p:childTnLst>
                              <p:par>
                                <p:cTn id="168" presetID="2" presetClass="entr" presetSubtype="4" fill="hold" grpId="0" nodeType="afterEffect">
                                  <p:stCondLst>
                                    <p:cond delay="0"/>
                                  </p:stCondLst>
                                  <p:childTnLst>
                                    <p:set>
                                      <p:cBhvr>
                                        <p:cTn id="169" dur="1" fill="hold">
                                          <p:stCondLst>
                                            <p:cond delay="0"/>
                                          </p:stCondLst>
                                        </p:cTn>
                                        <p:tgtEl>
                                          <p:spTgt spid="94"/>
                                        </p:tgtEl>
                                        <p:attrNameLst>
                                          <p:attrName>style.visibility</p:attrName>
                                        </p:attrNameLst>
                                      </p:cBhvr>
                                      <p:to>
                                        <p:strVal val="visible"/>
                                      </p:to>
                                    </p:set>
                                    <p:anim calcmode="lin" valueType="num">
                                      <p:cBhvr additive="base">
                                        <p:cTn id="170" dur="1000" fill="hold"/>
                                        <p:tgtEl>
                                          <p:spTgt spid="94"/>
                                        </p:tgtEl>
                                        <p:attrNameLst>
                                          <p:attrName>ppt_x</p:attrName>
                                        </p:attrNameLst>
                                      </p:cBhvr>
                                      <p:tavLst>
                                        <p:tav tm="0">
                                          <p:val>
                                            <p:strVal val="#ppt_x"/>
                                          </p:val>
                                        </p:tav>
                                        <p:tav tm="100000">
                                          <p:val>
                                            <p:strVal val="#ppt_x"/>
                                          </p:val>
                                        </p:tav>
                                      </p:tavLst>
                                    </p:anim>
                                    <p:anim calcmode="lin" valueType="num">
                                      <p:cBhvr additive="base">
                                        <p:cTn id="171" dur="1000" fill="hold"/>
                                        <p:tgtEl>
                                          <p:spTgt spid="9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8"/>
                                            </p:cond>
                                          </p:stCondLst>
                                          <p:endCondLst>
                                            <p:cond evt="onStopAudio" delay="0">
                                              <p:tgtEl>
                                                <p:sldTgt/>
                                              </p:tgtEl>
                                            </p:cond>
                                          </p:endCondLst>
                                        </p:cTn>
                                        <p:tgtEl>
                                          <p:sndTgt r:embed="rId3" name="hammer.wav"/>
                                        </p:tgtEl>
                                      </p:cMediaNode>
                                    </p:audio>
                                  </p:subTnLst>
                                </p:cTn>
                              </p:par>
                            </p:childTnLst>
                          </p:cTn>
                        </p:par>
                        <p:par>
                          <p:cTn id="172" fill="hold">
                            <p:stCondLst>
                              <p:cond delay="4000"/>
                            </p:stCondLst>
                            <p:childTnLst>
                              <p:par>
                                <p:cTn id="173" presetID="2" presetClass="entr" presetSubtype="4" fill="hold" grpId="0" nodeType="afterEffect">
                                  <p:stCondLst>
                                    <p:cond delay="0"/>
                                  </p:stCondLst>
                                  <p:childTnLst>
                                    <p:set>
                                      <p:cBhvr>
                                        <p:cTn id="174" dur="1" fill="hold">
                                          <p:stCondLst>
                                            <p:cond delay="0"/>
                                          </p:stCondLst>
                                        </p:cTn>
                                        <p:tgtEl>
                                          <p:spTgt spid="95"/>
                                        </p:tgtEl>
                                        <p:attrNameLst>
                                          <p:attrName>style.visibility</p:attrName>
                                        </p:attrNameLst>
                                      </p:cBhvr>
                                      <p:to>
                                        <p:strVal val="visible"/>
                                      </p:to>
                                    </p:set>
                                    <p:anim calcmode="lin" valueType="num">
                                      <p:cBhvr additive="base">
                                        <p:cTn id="175" dur="1000" fill="hold"/>
                                        <p:tgtEl>
                                          <p:spTgt spid="95"/>
                                        </p:tgtEl>
                                        <p:attrNameLst>
                                          <p:attrName>ppt_x</p:attrName>
                                        </p:attrNameLst>
                                      </p:cBhvr>
                                      <p:tavLst>
                                        <p:tav tm="0">
                                          <p:val>
                                            <p:strVal val="#ppt_x"/>
                                          </p:val>
                                        </p:tav>
                                        <p:tav tm="100000">
                                          <p:val>
                                            <p:strVal val="#ppt_x"/>
                                          </p:val>
                                        </p:tav>
                                      </p:tavLst>
                                    </p:anim>
                                    <p:anim calcmode="lin" valueType="num">
                                      <p:cBhvr additive="base">
                                        <p:cTn id="176" dur="1000" fill="hold"/>
                                        <p:tgtEl>
                                          <p:spTgt spid="9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3"/>
                                            </p:cond>
                                          </p:stCondLst>
                                          <p:endCondLst>
                                            <p:cond evt="onStopAudio" delay="0">
                                              <p:tgtEl>
                                                <p:sldTgt/>
                                              </p:tgtEl>
                                            </p:cond>
                                          </p:endCondLst>
                                        </p:cTn>
                                        <p:tgtEl>
                                          <p:sndTgt r:embed="rId3" name="hammer.wav"/>
                                        </p:tgtEl>
                                      </p:cMediaNode>
                                    </p:audio>
                                  </p:subTnLst>
                                </p:cTn>
                              </p:par>
                            </p:childTnLst>
                          </p:cTn>
                        </p:par>
                        <p:par>
                          <p:cTn id="177" fill="hold">
                            <p:stCondLst>
                              <p:cond delay="5000"/>
                            </p:stCondLst>
                            <p:childTnLst>
                              <p:par>
                                <p:cTn id="178" presetID="2" presetClass="entr" presetSubtype="4" fill="hold" grpId="0" nodeType="afterEffect">
                                  <p:stCondLst>
                                    <p:cond delay="0"/>
                                  </p:stCondLst>
                                  <p:childTnLst>
                                    <p:set>
                                      <p:cBhvr>
                                        <p:cTn id="179" dur="1" fill="hold">
                                          <p:stCondLst>
                                            <p:cond delay="0"/>
                                          </p:stCondLst>
                                        </p:cTn>
                                        <p:tgtEl>
                                          <p:spTgt spid="96"/>
                                        </p:tgtEl>
                                        <p:attrNameLst>
                                          <p:attrName>style.visibility</p:attrName>
                                        </p:attrNameLst>
                                      </p:cBhvr>
                                      <p:to>
                                        <p:strVal val="visible"/>
                                      </p:to>
                                    </p:set>
                                    <p:anim calcmode="lin" valueType="num">
                                      <p:cBhvr additive="base">
                                        <p:cTn id="180" dur="1000" fill="hold"/>
                                        <p:tgtEl>
                                          <p:spTgt spid="96"/>
                                        </p:tgtEl>
                                        <p:attrNameLst>
                                          <p:attrName>ppt_x</p:attrName>
                                        </p:attrNameLst>
                                      </p:cBhvr>
                                      <p:tavLst>
                                        <p:tav tm="0">
                                          <p:val>
                                            <p:strVal val="#ppt_x"/>
                                          </p:val>
                                        </p:tav>
                                        <p:tav tm="100000">
                                          <p:val>
                                            <p:strVal val="#ppt_x"/>
                                          </p:val>
                                        </p:tav>
                                      </p:tavLst>
                                    </p:anim>
                                    <p:anim calcmode="lin" valueType="num">
                                      <p:cBhvr additive="base">
                                        <p:cTn id="181" dur="1000" fill="hold"/>
                                        <p:tgtEl>
                                          <p:spTgt spid="9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8"/>
                                            </p:cond>
                                          </p:stCondLst>
                                          <p:endCondLst>
                                            <p:cond evt="onStopAudio" delay="0">
                                              <p:tgtEl>
                                                <p:sldTgt/>
                                              </p:tgtEl>
                                            </p:cond>
                                          </p:endCondLst>
                                        </p:cTn>
                                        <p:tgtEl>
                                          <p:sndTgt r:embed="rId3" name="hammer.wav"/>
                                        </p:tgtEl>
                                      </p:cMediaNode>
                                    </p:audio>
                                  </p:subTnLst>
                                </p:cTn>
                              </p:par>
                            </p:childTnLst>
                          </p:cTn>
                        </p:par>
                        <p:par>
                          <p:cTn id="182" fill="hold">
                            <p:stCondLst>
                              <p:cond delay="6000"/>
                            </p:stCondLst>
                            <p:childTnLst>
                              <p:par>
                                <p:cTn id="183" presetID="2" presetClass="entr" presetSubtype="4" fill="hold" grpId="0" nodeType="afterEffect">
                                  <p:stCondLst>
                                    <p:cond delay="0"/>
                                  </p:stCondLst>
                                  <p:childTnLst>
                                    <p:set>
                                      <p:cBhvr>
                                        <p:cTn id="184" dur="1" fill="hold">
                                          <p:stCondLst>
                                            <p:cond delay="0"/>
                                          </p:stCondLst>
                                        </p:cTn>
                                        <p:tgtEl>
                                          <p:spTgt spid="97"/>
                                        </p:tgtEl>
                                        <p:attrNameLst>
                                          <p:attrName>style.visibility</p:attrName>
                                        </p:attrNameLst>
                                      </p:cBhvr>
                                      <p:to>
                                        <p:strVal val="visible"/>
                                      </p:to>
                                    </p:set>
                                    <p:anim calcmode="lin" valueType="num">
                                      <p:cBhvr additive="base">
                                        <p:cTn id="185" dur="1000" fill="hold"/>
                                        <p:tgtEl>
                                          <p:spTgt spid="97"/>
                                        </p:tgtEl>
                                        <p:attrNameLst>
                                          <p:attrName>ppt_x</p:attrName>
                                        </p:attrNameLst>
                                      </p:cBhvr>
                                      <p:tavLst>
                                        <p:tav tm="0">
                                          <p:val>
                                            <p:strVal val="#ppt_x"/>
                                          </p:val>
                                        </p:tav>
                                        <p:tav tm="100000">
                                          <p:val>
                                            <p:strVal val="#ppt_x"/>
                                          </p:val>
                                        </p:tav>
                                      </p:tavLst>
                                    </p:anim>
                                    <p:anim calcmode="lin" valueType="num">
                                      <p:cBhvr additive="base">
                                        <p:cTn id="186" dur="1000" fill="hold"/>
                                        <p:tgtEl>
                                          <p:spTgt spid="9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3"/>
                                            </p:cond>
                                          </p:stCondLst>
                                          <p:endCondLst>
                                            <p:cond evt="onStopAudio" delay="0">
                                              <p:tgtEl>
                                                <p:sldTgt/>
                                              </p:tgtEl>
                                            </p:cond>
                                          </p:endCondLst>
                                        </p:cTn>
                                        <p:tgtEl>
                                          <p:sndTgt r:embed="rId3" name="hammer.wav"/>
                                        </p:tgtEl>
                                      </p:cMediaNode>
                                    </p:audio>
                                  </p:subTnLst>
                                </p:cTn>
                              </p:par>
                            </p:childTnLst>
                          </p:cTn>
                        </p:par>
                        <p:par>
                          <p:cTn id="187" fill="hold">
                            <p:stCondLst>
                              <p:cond delay="7000"/>
                            </p:stCondLst>
                            <p:childTnLst>
                              <p:par>
                                <p:cTn id="188" presetID="2" presetClass="entr" presetSubtype="4" fill="hold" grpId="0" nodeType="afterEffect">
                                  <p:stCondLst>
                                    <p:cond delay="0"/>
                                  </p:stCondLst>
                                  <p:childTnLst>
                                    <p:set>
                                      <p:cBhvr>
                                        <p:cTn id="189" dur="1" fill="hold">
                                          <p:stCondLst>
                                            <p:cond delay="0"/>
                                          </p:stCondLst>
                                        </p:cTn>
                                        <p:tgtEl>
                                          <p:spTgt spid="98"/>
                                        </p:tgtEl>
                                        <p:attrNameLst>
                                          <p:attrName>style.visibility</p:attrName>
                                        </p:attrNameLst>
                                      </p:cBhvr>
                                      <p:to>
                                        <p:strVal val="visible"/>
                                      </p:to>
                                    </p:set>
                                    <p:anim calcmode="lin" valueType="num">
                                      <p:cBhvr additive="base">
                                        <p:cTn id="190" dur="1000" fill="hold"/>
                                        <p:tgtEl>
                                          <p:spTgt spid="98"/>
                                        </p:tgtEl>
                                        <p:attrNameLst>
                                          <p:attrName>ppt_x</p:attrName>
                                        </p:attrNameLst>
                                      </p:cBhvr>
                                      <p:tavLst>
                                        <p:tav tm="0">
                                          <p:val>
                                            <p:strVal val="#ppt_x"/>
                                          </p:val>
                                        </p:tav>
                                        <p:tav tm="100000">
                                          <p:val>
                                            <p:strVal val="#ppt_x"/>
                                          </p:val>
                                        </p:tav>
                                      </p:tavLst>
                                    </p:anim>
                                    <p:anim calcmode="lin" valueType="num">
                                      <p:cBhvr additive="base">
                                        <p:cTn id="191" dur="1000" fill="hold"/>
                                        <p:tgtEl>
                                          <p:spTgt spid="9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8"/>
                                            </p:cond>
                                          </p:stCondLst>
                                          <p:endCondLst>
                                            <p:cond evt="onStopAudio" delay="0">
                                              <p:tgtEl>
                                                <p:sldTgt/>
                                              </p:tgtEl>
                                            </p:cond>
                                          </p:endCondLst>
                                        </p:cTn>
                                        <p:tgtEl>
                                          <p:sndTgt r:embed="rId3" name="hammer.wav"/>
                                        </p:tgtEl>
                                      </p:cMediaNode>
                                    </p:audio>
                                  </p:subTnLst>
                                </p:cTn>
                              </p:par>
                            </p:childTnLst>
                          </p:cTn>
                        </p:par>
                        <p:par>
                          <p:cTn id="192" fill="hold">
                            <p:stCondLst>
                              <p:cond delay="8000"/>
                            </p:stCondLst>
                            <p:childTnLst>
                              <p:par>
                                <p:cTn id="193" presetID="2" presetClass="entr" presetSubtype="4" fill="hold" grpId="0" nodeType="afterEffect">
                                  <p:stCondLst>
                                    <p:cond delay="0"/>
                                  </p:stCondLst>
                                  <p:childTnLst>
                                    <p:set>
                                      <p:cBhvr>
                                        <p:cTn id="194" dur="1" fill="hold">
                                          <p:stCondLst>
                                            <p:cond delay="0"/>
                                          </p:stCondLst>
                                        </p:cTn>
                                        <p:tgtEl>
                                          <p:spTgt spid="99"/>
                                        </p:tgtEl>
                                        <p:attrNameLst>
                                          <p:attrName>style.visibility</p:attrName>
                                        </p:attrNameLst>
                                      </p:cBhvr>
                                      <p:to>
                                        <p:strVal val="visible"/>
                                      </p:to>
                                    </p:set>
                                    <p:anim calcmode="lin" valueType="num">
                                      <p:cBhvr additive="base">
                                        <p:cTn id="195" dur="1000" fill="hold"/>
                                        <p:tgtEl>
                                          <p:spTgt spid="99"/>
                                        </p:tgtEl>
                                        <p:attrNameLst>
                                          <p:attrName>ppt_x</p:attrName>
                                        </p:attrNameLst>
                                      </p:cBhvr>
                                      <p:tavLst>
                                        <p:tav tm="0">
                                          <p:val>
                                            <p:strVal val="#ppt_x"/>
                                          </p:val>
                                        </p:tav>
                                        <p:tav tm="100000">
                                          <p:val>
                                            <p:strVal val="#ppt_x"/>
                                          </p:val>
                                        </p:tav>
                                      </p:tavLst>
                                    </p:anim>
                                    <p:anim calcmode="lin" valueType="num">
                                      <p:cBhvr additive="base">
                                        <p:cTn id="196" dur="1000" fill="hold"/>
                                        <p:tgtEl>
                                          <p:spTgt spid="9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93"/>
                                            </p:cond>
                                          </p:stCondLst>
                                          <p:endCondLst>
                                            <p:cond evt="onStopAudio" delay="0">
                                              <p:tgtEl>
                                                <p:sldTgt/>
                                              </p:tgtEl>
                                            </p:cond>
                                          </p:endCondLst>
                                        </p:cTn>
                                        <p:tgtEl>
                                          <p:sndTgt r:embed="rId3" name="hammer.wav"/>
                                        </p:tgtEl>
                                      </p:cMediaNode>
                                    </p:audio>
                                  </p:subTnLst>
                                </p:cTn>
                              </p:par>
                            </p:childTnLst>
                          </p:cTn>
                        </p:par>
                        <p:par>
                          <p:cTn id="197" fill="hold">
                            <p:stCondLst>
                              <p:cond delay="9000"/>
                            </p:stCondLst>
                            <p:childTnLst>
                              <p:par>
                                <p:cTn id="198" presetID="2" presetClass="entr" presetSubtype="4" fill="hold" grpId="0" nodeType="afterEffect">
                                  <p:stCondLst>
                                    <p:cond delay="0"/>
                                  </p:stCondLst>
                                  <p:childTnLst>
                                    <p:set>
                                      <p:cBhvr>
                                        <p:cTn id="199" dur="1" fill="hold">
                                          <p:stCondLst>
                                            <p:cond delay="0"/>
                                          </p:stCondLst>
                                        </p:cTn>
                                        <p:tgtEl>
                                          <p:spTgt spid="100"/>
                                        </p:tgtEl>
                                        <p:attrNameLst>
                                          <p:attrName>style.visibility</p:attrName>
                                        </p:attrNameLst>
                                      </p:cBhvr>
                                      <p:to>
                                        <p:strVal val="visible"/>
                                      </p:to>
                                    </p:set>
                                    <p:anim calcmode="lin" valueType="num">
                                      <p:cBhvr additive="base">
                                        <p:cTn id="200" dur="1000" fill="hold"/>
                                        <p:tgtEl>
                                          <p:spTgt spid="100"/>
                                        </p:tgtEl>
                                        <p:attrNameLst>
                                          <p:attrName>ppt_x</p:attrName>
                                        </p:attrNameLst>
                                      </p:cBhvr>
                                      <p:tavLst>
                                        <p:tav tm="0">
                                          <p:val>
                                            <p:strVal val="#ppt_x"/>
                                          </p:val>
                                        </p:tav>
                                        <p:tav tm="100000">
                                          <p:val>
                                            <p:strVal val="#ppt_x"/>
                                          </p:val>
                                        </p:tav>
                                      </p:tavLst>
                                    </p:anim>
                                    <p:anim calcmode="lin" valueType="num">
                                      <p:cBhvr additive="base">
                                        <p:cTn id="201" dur="1000" fill="hold"/>
                                        <p:tgtEl>
                                          <p:spTgt spid="10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98"/>
                                            </p:cond>
                                          </p:stCondLst>
                                          <p:endCondLst>
                                            <p:cond evt="onStopAudio" delay="0">
                                              <p:tgtEl>
                                                <p:sldTgt/>
                                              </p:tgtEl>
                                            </p:cond>
                                          </p:endCondLst>
                                        </p:cTn>
                                        <p:tgtEl>
                                          <p:sndTgt r:embed="rId4" name="chimes.wav"/>
                                        </p:tgtEl>
                                      </p:cMediaNode>
                                    </p:audio>
                                  </p:subTnLst>
                                </p:cTn>
                              </p:par>
                            </p:childTnLst>
                          </p:cTn>
                        </p:par>
                      </p:childTnLst>
                    </p:cTn>
                  </p:par>
                </p:childTnLst>
              </p:cTn>
              <p:nextCondLst>
                <p:cond evt="onClick" delay="0">
                  <p:tgtEl>
                    <p:spTgt spid="23"/>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24" presetClass="emph" presetSubtype="0" fill="hold" grpId="0" nodeType="clickEffect">
                                  <p:stCondLst>
                                    <p:cond delay="0"/>
                                  </p:stCondLst>
                                  <p:childTnLst>
                                    <p:animClr clrSpc="hsl" dir="cw">
                                      <p:cBhvr override="childStyle">
                                        <p:cTn id="206" dur="500" fill="hold"/>
                                        <p:tgtEl>
                                          <p:spTgt spid="29"/>
                                        </p:tgtEl>
                                        <p:attrNameLst>
                                          <p:attrName>style.color</p:attrName>
                                        </p:attrNameLst>
                                      </p:cBhvr>
                                      <p:by>
                                        <p:hsl h="0" s="-12549" l="-25098"/>
                                      </p:by>
                                    </p:animClr>
                                    <p:animClr clrSpc="hsl" dir="cw">
                                      <p:cBhvr>
                                        <p:cTn id="207" dur="500" fill="hold"/>
                                        <p:tgtEl>
                                          <p:spTgt spid="29"/>
                                        </p:tgtEl>
                                        <p:attrNameLst>
                                          <p:attrName>fillcolor</p:attrName>
                                        </p:attrNameLst>
                                      </p:cBhvr>
                                      <p:by>
                                        <p:hsl h="0" s="-12549" l="-25098"/>
                                      </p:by>
                                    </p:animClr>
                                    <p:animClr clrSpc="hsl" dir="cw">
                                      <p:cBhvr>
                                        <p:cTn id="208" dur="500" fill="hold"/>
                                        <p:tgtEl>
                                          <p:spTgt spid="29"/>
                                        </p:tgtEl>
                                        <p:attrNameLst>
                                          <p:attrName>stroke.color</p:attrName>
                                        </p:attrNameLst>
                                      </p:cBhvr>
                                      <p:by>
                                        <p:hsl h="0" s="-12549" l="-25098"/>
                                      </p:by>
                                    </p:animClr>
                                    <p:set>
                                      <p:cBhvr>
                                        <p:cTn id="209" dur="500" fill="hold"/>
                                        <p:tgtEl>
                                          <p:spTgt spid="29"/>
                                        </p:tgtEl>
                                        <p:attrNameLst>
                                          <p:attrName>fill.type</p:attrName>
                                        </p:attrNameLst>
                                      </p:cBhvr>
                                      <p:to>
                                        <p:strVal val="solid"/>
                                      </p:to>
                                    </p:set>
                                  </p:childTnLst>
                                </p:cTn>
                              </p:par>
                              <p:par>
                                <p:cTn id="210" presetID="2" presetClass="entr" presetSubtype="4" fill="hold" grpId="0" nodeType="withEffect">
                                  <p:stCondLst>
                                    <p:cond delay="0"/>
                                  </p:stCondLst>
                                  <p:childTnLst>
                                    <p:set>
                                      <p:cBhvr>
                                        <p:cTn id="211" dur="1" fill="hold">
                                          <p:stCondLst>
                                            <p:cond delay="0"/>
                                          </p:stCondLst>
                                        </p:cTn>
                                        <p:tgtEl>
                                          <p:spTgt spid="104"/>
                                        </p:tgtEl>
                                        <p:attrNameLst>
                                          <p:attrName>style.visibility</p:attrName>
                                        </p:attrNameLst>
                                      </p:cBhvr>
                                      <p:to>
                                        <p:strVal val="visible"/>
                                      </p:to>
                                    </p:set>
                                    <p:anim calcmode="lin" valueType="num">
                                      <p:cBhvr additive="base">
                                        <p:cTn id="212" dur="500" fill="hold"/>
                                        <p:tgtEl>
                                          <p:spTgt spid="104"/>
                                        </p:tgtEl>
                                        <p:attrNameLst>
                                          <p:attrName>ppt_x</p:attrName>
                                        </p:attrNameLst>
                                      </p:cBhvr>
                                      <p:tavLst>
                                        <p:tav tm="0">
                                          <p:val>
                                            <p:strVal val="#ppt_x"/>
                                          </p:val>
                                        </p:tav>
                                        <p:tav tm="100000">
                                          <p:val>
                                            <p:strVal val="#ppt_x"/>
                                          </p:val>
                                        </p:tav>
                                      </p:tavLst>
                                    </p:anim>
                                    <p:anim calcmode="lin" valueType="num">
                                      <p:cBhvr additive="base">
                                        <p:cTn id="213" dur="500" fill="hold"/>
                                        <p:tgtEl>
                                          <p:spTgt spid="104"/>
                                        </p:tgtEl>
                                        <p:attrNameLst>
                                          <p:attrName>ppt_y</p:attrName>
                                        </p:attrNameLst>
                                      </p:cBhvr>
                                      <p:tavLst>
                                        <p:tav tm="0">
                                          <p:val>
                                            <p:strVal val="1+#ppt_h/2"/>
                                          </p:val>
                                        </p:tav>
                                        <p:tav tm="100000">
                                          <p:val>
                                            <p:strVal val="#ppt_y"/>
                                          </p:val>
                                        </p:tav>
                                      </p:tavLst>
                                    </p:anim>
                                  </p:childTnLst>
                                </p:cTn>
                              </p:par>
                              <p:par>
                                <p:cTn id="214" presetID="2" presetClass="entr" presetSubtype="4" fill="hold" grpId="4" nodeType="withEffect">
                                  <p:stCondLst>
                                    <p:cond delay="0"/>
                                  </p:stCondLst>
                                  <p:childTnLst>
                                    <p:set>
                                      <p:cBhvr>
                                        <p:cTn id="215" dur="1" fill="hold">
                                          <p:stCondLst>
                                            <p:cond delay="0"/>
                                          </p:stCondLst>
                                        </p:cTn>
                                        <p:tgtEl>
                                          <p:spTgt spid="66"/>
                                        </p:tgtEl>
                                        <p:attrNameLst>
                                          <p:attrName>style.visibility</p:attrName>
                                        </p:attrNameLst>
                                      </p:cBhvr>
                                      <p:to>
                                        <p:strVal val="visible"/>
                                      </p:to>
                                    </p:set>
                                    <p:anim calcmode="lin" valueType="num">
                                      <p:cBhvr additive="base">
                                        <p:cTn id="216" dur="500" fill="hold"/>
                                        <p:tgtEl>
                                          <p:spTgt spid="66"/>
                                        </p:tgtEl>
                                        <p:attrNameLst>
                                          <p:attrName>ppt_x</p:attrName>
                                        </p:attrNameLst>
                                      </p:cBhvr>
                                      <p:tavLst>
                                        <p:tav tm="0">
                                          <p:val>
                                            <p:strVal val="#ppt_x"/>
                                          </p:val>
                                        </p:tav>
                                        <p:tav tm="100000">
                                          <p:val>
                                            <p:strVal val="#ppt_x"/>
                                          </p:val>
                                        </p:tav>
                                      </p:tavLst>
                                    </p:anim>
                                    <p:anim calcmode="lin" valueType="num">
                                      <p:cBhvr additive="base">
                                        <p:cTn id="217" dur="500" fill="hold"/>
                                        <p:tgtEl>
                                          <p:spTgt spid="66"/>
                                        </p:tgtEl>
                                        <p:attrNameLst>
                                          <p:attrName>ppt_y</p:attrName>
                                        </p:attrNameLst>
                                      </p:cBhvr>
                                      <p:tavLst>
                                        <p:tav tm="0">
                                          <p:val>
                                            <p:strVal val="1+#ppt_h/2"/>
                                          </p:val>
                                        </p:tav>
                                        <p:tav tm="100000">
                                          <p:val>
                                            <p:strVal val="#ppt_y"/>
                                          </p:val>
                                        </p:tav>
                                      </p:tavLst>
                                    </p:anim>
                                  </p:childTnLst>
                                </p:cTn>
                              </p:par>
                              <p:par>
                                <p:cTn id="218" presetID="2" presetClass="entr" presetSubtype="4" fill="hold" grpId="0" nodeType="withEffect">
                                  <p:stCondLst>
                                    <p:cond delay="0"/>
                                  </p:stCondLst>
                                  <p:childTnLst>
                                    <p:set>
                                      <p:cBhvr>
                                        <p:cTn id="219" dur="1" fill="hold">
                                          <p:stCondLst>
                                            <p:cond delay="0"/>
                                          </p:stCondLst>
                                        </p:cTn>
                                        <p:tgtEl>
                                          <p:spTgt spid="60"/>
                                        </p:tgtEl>
                                        <p:attrNameLst>
                                          <p:attrName>style.visibility</p:attrName>
                                        </p:attrNameLst>
                                      </p:cBhvr>
                                      <p:to>
                                        <p:strVal val="visible"/>
                                      </p:to>
                                    </p:set>
                                    <p:anim calcmode="lin" valueType="num">
                                      <p:cBhvr additive="base">
                                        <p:cTn id="220" dur="500" fill="hold"/>
                                        <p:tgtEl>
                                          <p:spTgt spid="60"/>
                                        </p:tgtEl>
                                        <p:attrNameLst>
                                          <p:attrName>ppt_x</p:attrName>
                                        </p:attrNameLst>
                                      </p:cBhvr>
                                      <p:tavLst>
                                        <p:tav tm="0">
                                          <p:val>
                                            <p:strVal val="#ppt_x"/>
                                          </p:val>
                                        </p:tav>
                                        <p:tav tm="100000">
                                          <p:val>
                                            <p:strVal val="#ppt_x"/>
                                          </p:val>
                                        </p:tav>
                                      </p:tavLst>
                                    </p:anim>
                                    <p:anim calcmode="lin" valueType="num">
                                      <p:cBhvr additive="base">
                                        <p:cTn id="221" dur="500" fill="hold"/>
                                        <p:tgtEl>
                                          <p:spTgt spid="60"/>
                                        </p:tgtEl>
                                        <p:attrNameLst>
                                          <p:attrName>ppt_y</p:attrName>
                                        </p:attrNameLst>
                                      </p:cBhvr>
                                      <p:tavLst>
                                        <p:tav tm="0">
                                          <p:val>
                                            <p:strVal val="1+#ppt_h/2"/>
                                          </p:val>
                                        </p:tav>
                                        <p:tav tm="100000">
                                          <p:val>
                                            <p:strVal val="#ppt_y"/>
                                          </p:val>
                                        </p:tav>
                                      </p:tavLst>
                                    </p:anim>
                                  </p:childTnLst>
                                </p:cTn>
                              </p:par>
                              <p:par>
                                <p:cTn id="222" presetID="2" presetClass="entr" presetSubtype="4" fill="hold" grpId="0" nodeType="withEffect">
                                  <p:stCondLst>
                                    <p:cond delay="0"/>
                                  </p:stCondLst>
                                  <p:childTnLst>
                                    <p:set>
                                      <p:cBhvr>
                                        <p:cTn id="223" dur="1" fill="hold">
                                          <p:stCondLst>
                                            <p:cond delay="0"/>
                                          </p:stCondLst>
                                        </p:cTn>
                                        <p:tgtEl>
                                          <p:spTgt spid="62"/>
                                        </p:tgtEl>
                                        <p:attrNameLst>
                                          <p:attrName>style.visibility</p:attrName>
                                        </p:attrNameLst>
                                      </p:cBhvr>
                                      <p:to>
                                        <p:strVal val="visible"/>
                                      </p:to>
                                    </p:set>
                                    <p:anim calcmode="lin" valueType="num">
                                      <p:cBhvr additive="base">
                                        <p:cTn id="224" dur="500" fill="hold"/>
                                        <p:tgtEl>
                                          <p:spTgt spid="62"/>
                                        </p:tgtEl>
                                        <p:attrNameLst>
                                          <p:attrName>ppt_x</p:attrName>
                                        </p:attrNameLst>
                                      </p:cBhvr>
                                      <p:tavLst>
                                        <p:tav tm="0">
                                          <p:val>
                                            <p:strVal val="#ppt_x"/>
                                          </p:val>
                                        </p:tav>
                                        <p:tav tm="100000">
                                          <p:val>
                                            <p:strVal val="#ppt_x"/>
                                          </p:val>
                                        </p:tav>
                                      </p:tavLst>
                                    </p:anim>
                                    <p:anim calcmode="lin" valueType="num">
                                      <p:cBhvr additive="base">
                                        <p:cTn id="225"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226" fill="hold">
                      <p:stCondLst>
                        <p:cond delay="indefinite"/>
                      </p:stCondLst>
                      <p:childTnLst>
                        <p:par>
                          <p:cTn id="227" fill="hold">
                            <p:stCondLst>
                              <p:cond delay="0"/>
                            </p:stCondLst>
                            <p:childTnLst>
                              <p:par>
                                <p:cTn id="228" presetID="29" presetClass="exit" presetSubtype="0" fill="hold" grpId="1" nodeType="clickEffect">
                                  <p:stCondLst>
                                    <p:cond delay="0"/>
                                  </p:stCondLst>
                                  <p:childTnLst>
                                    <p:anim calcmode="lin" valueType="num">
                                      <p:cBhvr>
                                        <p:cTn id="229" dur="1000"/>
                                        <p:tgtEl>
                                          <p:spTgt spid="60"/>
                                        </p:tgtEl>
                                        <p:attrNameLst>
                                          <p:attrName>ppt_x</p:attrName>
                                        </p:attrNameLst>
                                      </p:cBhvr>
                                      <p:tavLst>
                                        <p:tav tm="0">
                                          <p:val>
                                            <p:strVal val="ppt_x"/>
                                          </p:val>
                                        </p:tav>
                                        <p:tav tm="100000">
                                          <p:val>
                                            <p:strVal val="ppt_x-.2"/>
                                          </p:val>
                                        </p:tav>
                                      </p:tavLst>
                                    </p:anim>
                                    <p:anim calcmode="lin" valueType="num">
                                      <p:cBhvr>
                                        <p:cTn id="230" dur="1000"/>
                                        <p:tgtEl>
                                          <p:spTgt spid="60"/>
                                        </p:tgtEl>
                                        <p:attrNameLst>
                                          <p:attrName>ppt_y</p:attrName>
                                        </p:attrNameLst>
                                      </p:cBhvr>
                                      <p:tavLst>
                                        <p:tav tm="0">
                                          <p:val>
                                            <p:strVal val="ppt_y"/>
                                          </p:val>
                                        </p:tav>
                                        <p:tav tm="100000">
                                          <p:val>
                                            <p:strVal val="ppt_y"/>
                                          </p:val>
                                        </p:tav>
                                      </p:tavLst>
                                    </p:anim>
                                    <p:animEffect transition="out" filter="fade">
                                      <p:cBhvr>
                                        <p:cTn id="231" dur="1000"/>
                                        <p:tgtEl>
                                          <p:spTgt spid="60"/>
                                        </p:tgtEl>
                                      </p:cBhvr>
                                    </p:animEffect>
                                    <p:set>
                                      <p:cBhvr>
                                        <p:cTn id="232" dur="1" fill="hold">
                                          <p:stCondLst>
                                            <p:cond delay="999"/>
                                          </p:stCondLst>
                                        </p:cTn>
                                        <p:tgtEl>
                                          <p:spTgt spid="60"/>
                                        </p:tgtEl>
                                        <p:attrNameLst>
                                          <p:attrName>style.visibility</p:attrName>
                                        </p:attrNameLst>
                                      </p:cBhvr>
                                      <p:to>
                                        <p:strVal val="hidden"/>
                                      </p:to>
                                    </p:set>
                                  </p:childTnLst>
                                </p:cTn>
                              </p:par>
                            </p:childTnLst>
                          </p:cTn>
                        </p:par>
                      </p:childTnLst>
                    </p:cTn>
                  </p:par>
                  <p:par>
                    <p:cTn id="233" fill="hold">
                      <p:stCondLst>
                        <p:cond delay="indefinite"/>
                      </p:stCondLst>
                      <p:childTnLst>
                        <p:par>
                          <p:cTn id="234" fill="hold">
                            <p:stCondLst>
                              <p:cond delay="0"/>
                            </p:stCondLst>
                            <p:childTnLst>
                              <p:par>
                                <p:cTn id="235" presetID="29" presetClass="exit" presetSubtype="0" fill="hold" grpId="1" nodeType="clickEffect">
                                  <p:stCondLst>
                                    <p:cond delay="0"/>
                                  </p:stCondLst>
                                  <p:childTnLst>
                                    <p:anim calcmode="lin" valueType="num">
                                      <p:cBhvr>
                                        <p:cTn id="236" dur="1000"/>
                                        <p:tgtEl>
                                          <p:spTgt spid="62"/>
                                        </p:tgtEl>
                                        <p:attrNameLst>
                                          <p:attrName>ppt_x</p:attrName>
                                        </p:attrNameLst>
                                      </p:cBhvr>
                                      <p:tavLst>
                                        <p:tav tm="0">
                                          <p:val>
                                            <p:strVal val="ppt_x"/>
                                          </p:val>
                                        </p:tav>
                                        <p:tav tm="100000">
                                          <p:val>
                                            <p:strVal val="ppt_x-.2"/>
                                          </p:val>
                                        </p:tav>
                                      </p:tavLst>
                                    </p:anim>
                                    <p:anim calcmode="lin" valueType="num">
                                      <p:cBhvr>
                                        <p:cTn id="237" dur="1000"/>
                                        <p:tgtEl>
                                          <p:spTgt spid="62"/>
                                        </p:tgtEl>
                                        <p:attrNameLst>
                                          <p:attrName>ppt_y</p:attrName>
                                        </p:attrNameLst>
                                      </p:cBhvr>
                                      <p:tavLst>
                                        <p:tav tm="0">
                                          <p:val>
                                            <p:strVal val="ppt_y"/>
                                          </p:val>
                                        </p:tav>
                                        <p:tav tm="100000">
                                          <p:val>
                                            <p:strVal val="ppt_y"/>
                                          </p:val>
                                        </p:tav>
                                      </p:tavLst>
                                    </p:anim>
                                    <p:animEffect transition="out" filter="fade">
                                      <p:cBhvr>
                                        <p:cTn id="238" dur="1000"/>
                                        <p:tgtEl>
                                          <p:spTgt spid="62"/>
                                        </p:tgtEl>
                                      </p:cBhvr>
                                    </p:animEffect>
                                    <p:set>
                                      <p:cBhvr>
                                        <p:cTn id="239" dur="1" fill="hold">
                                          <p:stCondLst>
                                            <p:cond delay="999"/>
                                          </p:stCondLst>
                                        </p:cTn>
                                        <p:tgtEl>
                                          <p:spTgt spid="62"/>
                                        </p:tgtEl>
                                        <p:attrNameLst>
                                          <p:attrName>style.visibility</p:attrName>
                                        </p:attrNameLst>
                                      </p:cBhvr>
                                      <p:to>
                                        <p:strVal val="hidden"/>
                                      </p:to>
                                    </p:set>
                                  </p:childTnLst>
                                </p:cTn>
                              </p:par>
                              <p:par>
                                <p:cTn id="240" presetID="29" presetClass="exit" presetSubtype="0" fill="hold" grpId="5" nodeType="withEffect">
                                  <p:stCondLst>
                                    <p:cond delay="0"/>
                                  </p:stCondLst>
                                  <p:childTnLst>
                                    <p:anim calcmode="lin" valueType="num">
                                      <p:cBhvr>
                                        <p:cTn id="241" dur="1000"/>
                                        <p:tgtEl>
                                          <p:spTgt spid="66"/>
                                        </p:tgtEl>
                                        <p:attrNameLst>
                                          <p:attrName>ppt_x</p:attrName>
                                        </p:attrNameLst>
                                      </p:cBhvr>
                                      <p:tavLst>
                                        <p:tav tm="0">
                                          <p:val>
                                            <p:strVal val="ppt_x"/>
                                          </p:val>
                                        </p:tav>
                                        <p:tav tm="100000">
                                          <p:val>
                                            <p:strVal val="ppt_x-.2"/>
                                          </p:val>
                                        </p:tav>
                                      </p:tavLst>
                                    </p:anim>
                                    <p:anim calcmode="lin" valueType="num">
                                      <p:cBhvr>
                                        <p:cTn id="242" dur="1000"/>
                                        <p:tgtEl>
                                          <p:spTgt spid="66"/>
                                        </p:tgtEl>
                                        <p:attrNameLst>
                                          <p:attrName>ppt_y</p:attrName>
                                        </p:attrNameLst>
                                      </p:cBhvr>
                                      <p:tavLst>
                                        <p:tav tm="0">
                                          <p:val>
                                            <p:strVal val="ppt_y"/>
                                          </p:val>
                                        </p:tav>
                                        <p:tav tm="100000">
                                          <p:val>
                                            <p:strVal val="ppt_y"/>
                                          </p:val>
                                        </p:tav>
                                      </p:tavLst>
                                    </p:anim>
                                    <p:animEffect transition="out" filter="fade">
                                      <p:cBhvr>
                                        <p:cTn id="243" dur="1000"/>
                                        <p:tgtEl>
                                          <p:spTgt spid="66"/>
                                        </p:tgtEl>
                                      </p:cBhvr>
                                    </p:animEffect>
                                    <p:set>
                                      <p:cBhvr>
                                        <p:cTn id="244" dur="1" fill="hold">
                                          <p:stCondLst>
                                            <p:cond delay="999"/>
                                          </p:stCondLst>
                                        </p:cTn>
                                        <p:tgtEl>
                                          <p:spTgt spid="66"/>
                                        </p:tgtEl>
                                        <p:attrNameLst>
                                          <p:attrName>style.visibility</p:attrName>
                                        </p:attrNameLst>
                                      </p:cBhvr>
                                      <p:to>
                                        <p:strVal val="hidden"/>
                                      </p:to>
                                    </p:set>
                                  </p:childTnLst>
                                </p:cTn>
                              </p:par>
                              <p:par>
                                <p:cTn id="245" presetID="29" presetClass="exit" presetSubtype="0" fill="hold" grpId="1" nodeType="withEffect">
                                  <p:stCondLst>
                                    <p:cond delay="0"/>
                                  </p:stCondLst>
                                  <p:childTnLst>
                                    <p:anim calcmode="lin" valueType="num">
                                      <p:cBhvr>
                                        <p:cTn id="246" dur="1000"/>
                                        <p:tgtEl>
                                          <p:spTgt spid="104"/>
                                        </p:tgtEl>
                                        <p:attrNameLst>
                                          <p:attrName>ppt_x</p:attrName>
                                        </p:attrNameLst>
                                      </p:cBhvr>
                                      <p:tavLst>
                                        <p:tav tm="0">
                                          <p:val>
                                            <p:strVal val="ppt_x"/>
                                          </p:val>
                                        </p:tav>
                                        <p:tav tm="100000">
                                          <p:val>
                                            <p:strVal val="ppt_x-.2"/>
                                          </p:val>
                                        </p:tav>
                                      </p:tavLst>
                                    </p:anim>
                                    <p:anim calcmode="lin" valueType="num">
                                      <p:cBhvr>
                                        <p:cTn id="247" dur="1000"/>
                                        <p:tgtEl>
                                          <p:spTgt spid="104"/>
                                        </p:tgtEl>
                                        <p:attrNameLst>
                                          <p:attrName>ppt_y</p:attrName>
                                        </p:attrNameLst>
                                      </p:cBhvr>
                                      <p:tavLst>
                                        <p:tav tm="0">
                                          <p:val>
                                            <p:strVal val="ppt_y"/>
                                          </p:val>
                                        </p:tav>
                                        <p:tav tm="100000">
                                          <p:val>
                                            <p:strVal val="ppt_y"/>
                                          </p:val>
                                        </p:tav>
                                      </p:tavLst>
                                    </p:anim>
                                    <p:animEffect transition="out" filter="fade">
                                      <p:cBhvr>
                                        <p:cTn id="248" dur="1000"/>
                                        <p:tgtEl>
                                          <p:spTgt spid="104"/>
                                        </p:tgtEl>
                                      </p:cBhvr>
                                    </p:animEffect>
                                    <p:set>
                                      <p:cBhvr>
                                        <p:cTn id="249" dur="1" fill="hold">
                                          <p:stCondLst>
                                            <p:cond delay="999"/>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250" restart="whenNotActive" fill="hold" evtFilter="cancelBubble" nodeType="interactiveSeq">
                <p:stCondLst>
                  <p:cond evt="onClick" delay="0">
                    <p:tgtEl>
                      <p:spTgt spid="26"/>
                    </p:tgtEl>
                  </p:cond>
                </p:stCondLst>
                <p:endSync evt="end" delay="0">
                  <p:rtn val="all"/>
                </p:endSync>
                <p:childTnLst>
                  <p:par>
                    <p:cTn id="251" fill="hold">
                      <p:stCondLst>
                        <p:cond delay="0"/>
                      </p:stCondLst>
                      <p:childTnLst>
                        <p:par>
                          <p:cTn id="252" fill="hold">
                            <p:stCondLst>
                              <p:cond delay="0"/>
                            </p:stCondLst>
                            <p:childTnLst>
                              <p:par>
                                <p:cTn id="253" presetID="24" presetClass="emph" presetSubtype="0" fill="hold" grpId="0" nodeType="clickEffect">
                                  <p:stCondLst>
                                    <p:cond delay="0"/>
                                  </p:stCondLst>
                                  <p:childTnLst>
                                    <p:animClr clrSpc="hsl" dir="cw">
                                      <p:cBhvr override="childStyle">
                                        <p:cTn id="254" dur="500" fill="hold"/>
                                        <p:tgtEl>
                                          <p:spTgt spid="26"/>
                                        </p:tgtEl>
                                        <p:attrNameLst>
                                          <p:attrName>style.color</p:attrName>
                                        </p:attrNameLst>
                                      </p:cBhvr>
                                      <p:by>
                                        <p:hsl h="0" s="-12549" l="-25098"/>
                                      </p:by>
                                    </p:animClr>
                                    <p:animClr clrSpc="hsl" dir="cw">
                                      <p:cBhvr>
                                        <p:cTn id="255" dur="500" fill="hold"/>
                                        <p:tgtEl>
                                          <p:spTgt spid="26"/>
                                        </p:tgtEl>
                                        <p:attrNameLst>
                                          <p:attrName>fillcolor</p:attrName>
                                        </p:attrNameLst>
                                      </p:cBhvr>
                                      <p:by>
                                        <p:hsl h="0" s="-12549" l="-25098"/>
                                      </p:by>
                                    </p:animClr>
                                    <p:animClr clrSpc="hsl" dir="cw">
                                      <p:cBhvr>
                                        <p:cTn id="256" dur="500" fill="hold"/>
                                        <p:tgtEl>
                                          <p:spTgt spid="26"/>
                                        </p:tgtEl>
                                        <p:attrNameLst>
                                          <p:attrName>stroke.color</p:attrName>
                                        </p:attrNameLst>
                                      </p:cBhvr>
                                      <p:by>
                                        <p:hsl h="0" s="-12549" l="-25098"/>
                                      </p:by>
                                    </p:animClr>
                                    <p:set>
                                      <p:cBhvr>
                                        <p:cTn id="257" dur="500" fill="hold"/>
                                        <p:tgtEl>
                                          <p:spTgt spid="26"/>
                                        </p:tgtEl>
                                        <p:attrNameLst>
                                          <p:attrName>fill.type</p:attrName>
                                        </p:attrNameLst>
                                      </p:cBhvr>
                                      <p:to>
                                        <p:strVal val="solid"/>
                                      </p:to>
                                    </p:set>
                                  </p:childTnLst>
                                </p:cTn>
                              </p:par>
                              <p:par>
                                <p:cTn id="258" presetID="2" presetClass="entr" presetSubtype="4" fill="hold" grpId="0" nodeType="withEffect">
                                  <p:stCondLst>
                                    <p:cond delay="0"/>
                                  </p:stCondLst>
                                  <p:childTnLst>
                                    <p:set>
                                      <p:cBhvr>
                                        <p:cTn id="259" dur="1" fill="hold">
                                          <p:stCondLst>
                                            <p:cond delay="0"/>
                                          </p:stCondLst>
                                        </p:cTn>
                                        <p:tgtEl>
                                          <p:spTgt spid="59"/>
                                        </p:tgtEl>
                                        <p:attrNameLst>
                                          <p:attrName>style.visibility</p:attrName>
                                        </p:attrNameLst>
                                      </p:cBhvr>
                                      <p:to>
                                        <p:strVal val="visible"/>
                                      </p:to>
                                    </p:set>
                                    <p:anim calcmode="lin" valueType="num">
                                      <p:cBhvr additive="base">
                                        <p:cTn id="260" dur="500" fill="hold"/>
                                        <p:tgtEl>
                                          <p:spTgt spid="59"/>
                                        </p:tgtEl>
                                        <p:attrNameLst>
                                          <p:attrName>ppt_x</p:attrName>
                                        </p:attrNameLst>
                                      </p:cBhvr>
                                      <p:tavLst>
                                        <p:tav tm="0">
                                          <p:val>
                                            <p:strVal val="#ppt_x"/>
                                          </p:val>
                                        </p:tav>
                                        <p:tav tm="100000">
                                          <p:val>
                                            <p:strVal val="#ppt_x"/>
                                          </p:val>
                                        </p:tav>
                                      </p:tavLst>
                                    </p:anim>
                                    <p:anim calcmode="lin" valueType="num">
                                      <p:cBhvr additive="base">
                                        <p:cTn id="261" dur="500" fill="hold"/>
                                        <p:tgtEl>
                                          <p:spTgt spid="59"/>
                                        </p:tgtEl>
                                        <p:attrNameLst>
                                          <p:attrName>ppt_y</p:attrName>
                                        </p:attrNameLst>
                                      </p:cBhvr>
                                      <p:tavLst>
                                        <p:tav tm="0">
                                          <p:val>
                                            <p:strVal val="1+#ppt_h/2"/>
                                          </p:val>
                                        </p:tav>
                                        <p:tav tm="100000">
                                          <p:val>
                                            <p:strVal val="#ppt_y"/>
                                          </p:val>
                                        </p:tav>
                                      </p:tavLst>
                                    </p:anim>
                                  </p:childTnLst>
                                </p:cTn>
                              </p:par>
                            </p:childTnLst>
                          </p:cTn>
                        </p:par>
                        <p:par>
                          <p:cTn id="262" fill="hold">
                            <p:stCondLst>
                              <p:cond delay="500"/>
                            </p:stCondLst>
                            <p:childTnLst>
                              <p:par>
                                <p:cTn id="263" presetID="2" presetClass="entr" presetSubtype="1" fill="hold" nodeType="afterEffect">
                                  <p:stCondLst>
                                    <p:cond delay="0"/>
                                  </p:stCondLst>
                                  <p:childTnLst>
                                    <p:set>
                                      <p:cBhvr>
                                        <p:cTn id="264" dur="1" fill="hold">
                                          <p:stCondLst>
                                            <p:cond delay="0"/>
                                          </p:stCondLst>
                                        </p:cTn>
                                        <p:tgtEl>
                                          <p:spTgt spid="65"/>
                                        </p:tgtEl>
                                        <p:attrNameLst>
                                          <p:attrName>style.visibility</p:attrName>
                                        </p:attrNameLst>
                                      </p:cBhvr>
                                      <p:to>
                                        <p:strVal val="visible"/>
                                      </p:to>
                                    </p:set>
                                    <p:anim calcmode="lin" valueType="num">
                                      <p:cBhvr additive="base">
                                        <p:cTn id="265" dur="500" fill="hold"/>
                                        <p:tgtEl>
                                          <p:spTgt spid="65"/>
                                        </p:tgtEl>
                                        <p:attrNameLst>
                                          <p:attrName>ppt_x</p:attrName>
                                        </p:attrNameLst>
                                      </p:cBhvr>
                                      <p:tavLst>
                                        <p:tav tm="0">
                                          <p:val>
                                            <p:strVal val="#ppt_x"/>
                                          </p:val>
                                        </p:tav>
                                        <p:tav tm="100000">
                                          <p:val>
                                            <p:strVal val="#ppt_x"/>
                                          </p:val>
                                        </p:tav>
                                      </p:tavLst>
                                    </p:anim>
                                    <p:anim calcmode="lin" valueType="num">
                                      <p:cBhvr additive="base">
                                        <p:cTn id="266" dur="500" fill="hold"/>
                                        <p:tgtEl>
                                          <p:spTgt spid="65"/>
                                        </p:tgtEl>
                                        <p:attrNameLst>
                                          <p:attrName>ppt_y</p:attrName>
                                        </p:attrNameLst>
                                      </p:cBhvr>
                                      <p:tavLst>
                                        <p:tav tm="0">
                                          <p:val>
                                            <p:strVal val="0-#ppt_h/2"/>
                                          </p:val>
                                        </p:tav>
                                        <p:tav tm="100000">
                                          <p:val>
                                            <p:strVal val="#ppt_y"/>
                                          </p:val>
                                        </p:tav>
                                      </p:tavLst>
                                    </p:anim>
                                  </p:childTnLst>
                                </p:cTn>
                              </p:par>
                              <p:par>
                                <p:cTn id="267" presetID="2" presetClass="entr" presetSubtype="2" fill="hold" nodeType="withEffect">
                                  <p:stCondLst>
                                    <p:cond delay="0"/>
                                  </p:stCondLst>
                                  <p:childTnLst>
                                    <p:set>
                                      <p:cBhvr>
                                        <p:cTn id="268" dur="1" fill="hold">
                                          <p:stCondLst>
                                            <p:cond delay="0"/>
                                          </p:stCondLst>
                                        </p:cTn>
                                        <p:tgtEl>
                                          <p:spTgt spid="67"/>
                                        </p:tgtEl>
                                        <p:attrNameLst>
                                          <p:attrName>style.visibility</p:attrName>
                                        </p:attrNameLst>
                                      </p:cBhvr>
                                      <p:to>
                                        <p:strVal val="visible"/>
                                      </p:to>
                                    </p:set>
                                    <p:anim calcmode="lin" valueType="num">
                                      <p:cBhvr additive="base">
                                        <p:cTn id="269" dur="500" fill="hold"/>
                                        <p:tgtEl>
                                          <p:spTgt spid="67"/>
                                        </p:tgtEl>
                                        <p:attrNameLst>
                                          <p:attrName>ppt_x</p:attrName>
                                        </p:attrNameLst>
                                      </p:cBhvr>
                                      <p:tavLst>
                                        <p:tav tm="0">
                                          <p:val>
                                            <p:strVal val="1+#ppt_w/2"/>
                                          </p:val>
                                        </p:tav>
                                        <p:tav tm="100000">
                                          <p:val>
                                            <p:strVal val="#ppt_x"/>
                                          </p:val>
                                        </p:tav>
                                      </p:tavLst>
                                    </p:anim>
                                    <p:anim calcmode="lin" valueType="num">
                                      <p:cBhvr additive="base">
                                        <p:cTn id="270" dur="500" fill="hold"/>
                                        <p:tgtEl>
                                          <p:spTgt spid="67"/>
                                        </p:tgtEl>
                                        <p:attrNameLst>
                                          <p:attrName>ppt_y</p:attrName>
                                        </p:attrNameLst>
                                      </p:cBhvr>
                                      <p:tavLst>
                                        <p:tav tm="0">
                                          <p:val>
                                            <p:strVal val="#ppt_y"/>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68"/>
                                        </p:tgtEl>
                                        <p:attrNameLst>
                                          <p:attrName>style.visibility</p:attrName>
                                        </p:attrNameLst>
                                      </p:cBhvr>
                                      <p:to>
                                        <p:strVal val="visible"/>
                                      </p:to>
                                    </p:set>
                                    <p:anim calcmode="lin" valueType="num">
                                      <p:cBhvr additive="base">
                                        <p:cTn id="273" dur="500" fill="hold"/>
                                        <p:tgtEl>
                                          <p:spTgt spid="68"/>
                                        </p:tgtEl>
                                        <p:attrNameLst>
                                          <p:attrName>ppt_x</p:attrName>
                                        </p:attrNameLst>
                                      </p:cBhvr>
                                      <p:tavLst>
                                        <p:tav tm="0">
                                          <p:val>
                                            <p:strVal val="#ppt_x"/>
                                          </p:val>
                                        </p:tav>
                                        <p:tav tm="100000">
                                          <p:val>
                                            <p:strVal val="#ppt_x"/>
                                          </p:val>
                                        </p:tav>
                                      </p:tavLst>
                                    </p:anim>
                                    <p:anim calcmode="lin" valueType="num">
                                      <p:cBhvr additive="base">
                                        <p:cTn id="274"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par>
                    <p:cTn id="275" fill="hold">
                      <p:stCondLst>
                        <p:cond delay="indefinite"/>
                      </p:stCondLst>
                      <p:childTnLst>
                        <p:par>
                          <p:cTn id="276" fill="hold">
                            <p:stCondLst>
                              <p:cond delay="0"/>
                            </p:stCondLst>
                            <p:childTnLst>
                              <p:par>
                                <p:cTn id="277" presetID="29" presetClass="exit" presetSubtype="0" fill="hold" grpId="2" nodeType="clickEffect">
                                  <p:stCondLst>
                                    <p:cond delay="0"/>
                                  </p:stCondLst>
                                  <p:childTnLst>
                                    <p:anim calcmode="lin" valueType="num">
                                      <p:cBhvr>
                                        <p:cTn id="278" dur="1000"/>
                                        <p:tgtEl>
                                          <p:spTgt spid="59"/>
                                        </p:tgtEl>
                                        <p:attrNameLst>
                                          <p:attrName>ppt_x</p:attrName>
                                        </p:attrNameLst>
                                      </p:cBhvr>
                                      <p:tavLst>
                                        <p:tav tm="0">
                                          <p:val>
                                            <p:strVal val="ppt_x"/>
                                          </p:val>
                                        </p:tav>
                                        <p:tav tm="100000">
                                          <p:val>
                                            <p:strVal val="ppt_x-.2"/>
                                          </p:val>
                                        </p:tav>
                                      </p:tavLst>
                                    </p:anim>
                                    <p:anim calcmode="lin" valueType="num">
                                      <p:cBhvr>
                                        <p:cTn id="279" dur="1000"/>
                                        <p:tgtEl>
                                          <p:spTgt spid="59"/>
                                        </p:tgtEl>
                                        <p:attrNameLst>
                                          <p:attrName>ppt_y</p:attrName>
                                        </p:attrNameLst>
                                      </p:cBhvr>
                                      <p:tavLst>
                                        <p:tav tm="0">
                                          <p:val>
                                            <p:strVal val="ppt_y"/>
                                          </p:val>
                                        </p:tav>
                                        <p:tav tm="100000">
                                          <p:val>
                                            <p:strVal val="ppt_y"/>
                                          </p:val>
                                        </p:tav>
                                      </p:tavLst>
                                    </p:anim>
                                    <p:animEffect transition="out" filter="fade">
                                      <p:cBhvr>
                                        <p:cTn id="280" dur="1000"/>
                                        <p:tgtEl>
                                          <p:spTgt spid="59"/>
                                        </p:tgtEl>
                                      </p:cBhvr>
                                    </p:animEffect>
                                    <p:set>
                                      <p:cBhvr>
                                        <p:cTn id="281" dur="1" fill="hold">
                                          <p:stCondLst>
                                            <p:cond delay="999"/>
                                          </p:stCondLst>
                                        </p:cTn>
                                        <p:tgtEl>
                                          <p:spTgt spid="59"/>
                                        </p:tgtEl>
                                        <p:attrNameLst>
                                          <p:attrName>style.visibility</p:attrName>
                                        </p:attrNameLst>
                                      </p:cBhvr>
                                      <p:to>
                                        <p:strVal val="hidden"/>
                                      </p:to>
                                    </p:set>
                                  </p:childTnLst>
                                </p:cTn>
                              </p:par>
                            </p:childTnLst>
                          </p:cTn>
                        </p:par>
                      </p:childTnLst>
                    </p:cTn>
                  </p:par>
                  <p:par>
                    <p:cTn id="282" fill="hold">
                      <p:stCondLst>
                        <p:cond delay="indefinite"/>
                      </p:stCondLst>
                      <p:childTnLst>
                        <p:par>
                          <p:cTn id="283" fill="hold">
                            <p:stCondLst>
                              <p:cond delay="0"/>
                            </p:stCondLst>
                            <p:childTnLst>
                              <p:par>
                                <p:cTn id="284" presetID="29" presetClass="exit" presetSubtype="0" fill="hold" grpId="1" nodeType="clickEffect">
                                  <p:stCondLst>
                                    <p:cond delay="0"/>
                                  </p:stCondLst>
                                  <p:childTnLst>
                                    <p:anim calcmode="lin" valueType="num">
                                      <p:cBhvr>
                                        <p:cTn id="285" dur="1000"/>
                                        <p:tgtEl>
                                          <p:spTgt spid="65"/>
                                        </p:tgtEl>
                                        <p:attrNameLst>
                                          <p:attrName>ppt_x</p:attrName>
                                        </p:attrNameLst>
                                      </p:cBhvr>
                                      <p:tavLst>
                                        <p:tav tm="0">
                                          <p:val>
                                            <p:strVal val="ppt_x"/>
                                          </p:val>
                                        </p:tav>
                                        <p:tav tm="100000">
                                          <p:val>
                                            <p:strVal val="ppt_x-.2"/>
                                          </p:val>
                                        </p:tav>
                                      </p:tavLst>
                                    </p:anim>
                                    <p:anim calcmode="lin" valueType="num">
                                      <p:cBhvr>
                                        <p:cTn id="286" dur="1000"/>
                                        <p:tgtEl>
                                          <p:spTgt spid="65"/>
                                        </p:tgtEl>
                                        <p:attrNameLst>
                                          <p:attrName>ppt_y</p:attrName>
                                        </p:attrNameLst>
                                      </p:cBhvr>
                                      <p:tavLst>
                                        <p:tav tm="0">
                                          <p:val>
                                            <p:strVal val="ppt_y"/>
                                          </p:val>
                                        </p:tav>
                                        <p:tav tm="100000">
                                          <p:val>
                                            <p:strVal val="ppt_y"/>
                                          </p:val>
                                        </p:tav>
                                      </p:tavLst>
                                    </p:anim>
                                    <p:animEffect transition="out" filter="fade">
                                      <p:cBhvr>
                                        <p:cTn id="287" dur="1000"/>
                                        <p:tgtEl>
                                          <p:spTgt spid="65"/>
                                        </p:tgtEl>
                                      </p:cBhvr>
                                    </p:animEffect>
                                    <p:set>
                                      <p:cBhvr>
                                        <p:cTn id="288" dur="1" fill="hold">
                                          <p:stCondLst>
                                            <p:cond delay="999"/>
                                          </p:stCondLst>
                                        </p:cTn>
                                        <p:tgtEl>
                                          <p:spTgt spid="65"/>
                                        </p:tgtEl>
                                        <p:attrNameLst>
                                          <p:attrName>style.visibility</p:attrName>
                                        </p:attrNameLst>
                                      </p:cBhvr>
                                      <p:to>
                                        <p:strVal val="hidden"/>
                                      </p:to>
                                    </p:set>
                                  </p:childTnLst>
                                </p:cTn>
                              </p:par>
                              <p:par>
                                <p:cTn id="289" presetID="29" presetClass="exit" presetSubtype="0" fill="hold" grpId="2" nodeType="withEffect">
                                  <p:stCondLst>
                                    <p:cond delay="0"/>
                                  </p:stCondLst>
                                  <p:childTnLst>
                                    <p:anim calcmode="lin" valueType="num">
                                      <p:cBhvr>
                                        <p:cTn id="290" dur="1000"/>
                                        <p:tgtEl>
                                          <p:spTgt spid="67"/>
                                        </p:tgtEl>
                                        <p:attrNameLst>
                                          <p:attrName>ppt_x</p:attrName>
                                        </p:attrNameLst>
                                      </p:cBhvr>
                                      <p:tavLst>
                                        <p:tav tm="0">
                                          <p:val>
                                            <p:strVal val="ppt_x"/>
                                          </p:val>
                                        </p:tav>
                                        <p:tav tm="100000">
                                          <p:val>
                                            <p:strVal val="ppt_x-.2"/>
                                          </p:val>
                                        </p:tav>
                                      </p:tavLst>
                                    </p:anim>
                                    <p:anim calcmode="lin" valueType="num">
                                      <p:cBhvr>
                                        <p:cTn id="291" dur="1000"/>
                                        <p:tgtEl>
                                          <p:spTgt spid="67"/>
                                        </p:tgtEl>
                                        <p:attrNameLst>
                                          <p:attrName>ppt_y</p:attrName>
                                        </p:attrNameLst>
                                      </p:cBhvr>
                                      <p:tavLst>
                                        <p:tav tm="0">
                                          <p:val>
                                            <p:strVal val="ppt_y"/>
                                          </p:val>
                                        </p:tav>
                                        <p:tav tm="100000">
                                          <p:val>
                                            <p:strVal val="ppt_y"/>
                                          </p:val>
                                        </p:tav>
                                      </p:tavLst>
                                    </p:anim>
                                    <p:animEffect transition="out" filter="fade">
                                      <p:cBhvr>
                                        <p:cTn id="292" dur="1000"/>
                                        <p:tgtEl>
                                          <p:spTgt spid="67"/>
                                        </p:tgtEl>
                                      </p:cBhvr>
                                    </p:animEffect>
                                    <p:set>
                                      <p:cBhvr>
                                        <p:cTn id="293" dur="1" fill="hold">
                                          <p:stCondLst>
                                            <p:cond delay="999"/>
                                          </p:stCondLst>
                                        </p:cTn>
                                        <p:tgtEl>
                                          <p:spTgt spid="67"/>
                                        </p:tgtEl>
                                        <p:attrNameLst>
                                          <p:attrName>style.visibility</p:attrName>
                                        </p:attrNameLst>
                                      </p:cBhvr>
                                      <p:to>
                                        <p:strVal val="hidden"/>
                                      </p:to>
                                    </p:set>
                                  </p:childTnLst>
                                </p:cTn>
                              </p:par>
                              <p:par>
                                <p:cTn id="294" presetID="29" presetClass="exit" presetSubtype="0" fill="hold" grpId="2" nodeType="withEffect">
                                  <p:stCondLst>
                                    <p:cond delay="0"/>
                                  </p:stCondLst>
                                  <p:childTnLst>
                                    <p:anim calcmode="lin" valueType="num">
                                      <p:cBhvr>
                                        <p:cTn id="295" dur="1000"/>
                                        <p:tgtEl>
                                          <p:spTgt spid="68"/>
                                        </p:tgtEl>
                                        <p:attrNameLst>
                                          <p:attrName>ppt_x</p:attrName>
                                        </p:attrNameLst>
                                      </p:cBhvr>
                                      <p:tavLst>
                                        <p:tav tm="0">
                                          <p:val>
                                            <p:strVal val="ppt_x"/>
                                          </p:val>
                                        </p:tav>
                                        <p:tav tm="100000">
                                          <p:val>
                                            <p:strVal val="ppt_x-.2"/>
                                          </p:val>
                                        </p:tav>
                                      </p:tavLst>
                                    </p:anim>
                                    <p:anim calcmode="lin" valueType="num">
                                      <p:cBhvr>
                                        <p:cTn id="296" dur="1000"/>
                                        <p:tgtEl>
                                          <p:spTgt spid="68"/>
                                        </p:tgtEl>
                                        <p:attrNameLst>
                                          <p:attrName>ppt_y</p:attrName>
                                        </p:attrNameLst>
                                      </p:cBhvr>
                                      <p:tavLst>
                                        <p:tav tm="0">
                                          <p:val>
                                            <p:strVal val="ppt_y"/>
                                          </p:val>
                                        </p:tav>
                                        <p:tav tm="100000">
                                          <p:val>
                                            <p:strVal val="ppt_y"/>
                                          </p:val>
                                        </p:tav>
                                      </p:tavLst>
                                    </p:anim>
                                    <p:animEffect transition="out" filter="fade">
                                      <p:cBhvr>
                                        <p:cTn id="297" dur="1000"/>
                                        <p:tgtEl>
                                          <p:spTgt spid="68"/>
                                        </p:tgtEl>
                                      </p:cBhvr>
                                    </p:animEffect>
                                    <p:set>
                                      <p:cBhvr>
                                        <p:cTn id="298" dur="1" fill="hold">
                                          <p:stCondLst>
                                            <p:cond delay="999"/>
                                          </p:stCondLst>
                                        </p:cTn>
                                        <p:tgtEl>
                                          <p:spTgt spid="68"/>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299" restart="whenNotActive" fill="hold" evtFilter="cancelBubble" nodeType="interactiveSeq">
                <p:stCondLst>
                  <p:cond evt="onClick" delay="0">
                    <p:tgtEl>
                      <p:spTgt spid="27"/>
                    </p:tgtEl>
                  </p:cond>
                </p:stCondLst>
                <p:endSync evt="end" delay="0">
                  <p:rtn val="all"/>
                </p:endSync>
                <p:childTnLst>
                  <p:par>
                    <p:cTn id="300" fill="hold">
                      <p:stCondLst>
                        <p:cond delay="0"/>
                      </p:stCondLst>
                      <p:childTnLst>
                        <p:par>
                          <p:cTn id="301" fill="hold">
                            <p:stCondLst>
                              <p:cond delay="0"/>
                            </p:stCondLst>
                            <p:childTnLst>
                              <p:par>
                                <p:cTn id="302" presetID="24" presetClass="emph" presetSubtype="0" fill="hold" grpId="0" nodeType="clickEffect">
                                  <p:stCondLst>
                                    <p:cond delay="0"/>
                                  </p:stCondLst>
                                  <p:childTnLst>
                                    <p:animClr clrSpc="hsl" dir="cw">
                                      <p:cBhvr override="childStyle">
                                        <p:cTn id="303" dur="500" fill="hold"/>
                                        <p:tgtEl>
                                          <p:spTgt spid="27"/>
                                        </p:tgtEl>
                                        <p:attrNameLst>
                                          <p:attrName>style.color</p:attrName>
                                        </p:attrNameLst>
                                      </p:cBhvr>
                                      <p:by>
                                        <p:hsl h="0" s="-12549" l="-25098"/>
                                      </p:by>
                                    </p:animClr>
                                    <p:animClr clrSpc="hsl" dir="cw">
                                      <p:cBhvr>
                                        <p:cTn id="304" dur="500" fill="hold"/>
                                        <p:tgtEl>
                                          <p:spTgt spid="27"/>
                                        </p:tgtEl>
                                        <p:attrNameLst>
                                          <p:attrName>fillcolor</p:attrName>
                                        </p:attrNameLst>
                                      </p:cBhvr>
                                      <p:by>
                                        <p:hsl h="0" s="-12549" l="-25098"/>
                                      </p:by>
                                    </p:animClr>
                                    <p:animClr clrSpc="hsl" dir="cw">
                                      <p:cBhvr>
                                        <p:cTn id="305" dur="500" fill="hold"/>
                                        <p:tgtEl>
                                          <p:spTgt spid="27"/>
                                        </p:tgtEl>
                                        <p:attrNameLst>
                                          <p:attrName>stroke.color</p:attrName>
                                        </p:attrNameLst>
                                      </p:cBhvr>
                                      <p:by>
                                        <p:hsl h="0" s="-12549" l="-25098"/>
                                      </p:by>
                                    </p:animClr>
                                    <p:set>
                                      <p:cBhvr>
                                        <p:cTn id="306" dur="500" fill="hold"/>
                                        <p:tgtEl>
                                          <p:spTgt spid="27"/>
                                        </p:tgtEl>
                                        <p:attrNameLst>
                                          <p:attrName>fill.type</p:attrName>
                                        </p:attrNameLst>
                                      </p:cBhvr>
                                      <p:to>
                                        <p:strVal val="solid"/>
                                      </p:to>
                                    </p:set>
                                  </p:childTnLst>
                                </p:cTn>
                              </p:par>
                              <p:par>
                                <p:cTn id="307" presetID="2" presetClass="entr" presetSubtype="4" fill="hold" grpId="0" nodeType="withEffect">
                                  <p:stCondLst>
                                    <p:cond delay="0"/>
                                  </p:stCondLst>
                                  <p:childTnLst>
                                    <p:set>
                                      <p:cBhvr>
                                        <p:cTn id="308" dur="1" fill="hold">
                                          <p:stCondLst>
                                            <p:cond delay="0"/>
                                          </p:stCondLst>
                                        </p:cTn>
                                        <p:tgtEl>
                                          <p:spTgt spid="79"/>
                                        </p:tgtEl>
                                        <p:attrNameLst>
                                          <p:attrName>style.visibility</p:attrName>
                                        </p:attrNameLst>
                                      </p:cBhvr>
                                      <p:to>
                                        <p:strVal val="visible"/>
                                      </p:to>
                                    </p:set>
                                    <p:anim calcmode="lin" valueType="num">
                                      <p:cBhvr additive="base">
                                        <p:cTn id="309" dur="500" fill="hold"/>
                                        <p:tgtEl>
                                          <p:spTgt spid="79"/>
                                        </p:tgtEl>
                                        <p:attrNameLst>
                                          <p:attrName>ppt_x</p:attrName>
                                        </p:attrNameLst>
                                      </p:cBhvr>
                                      <p:tavLst>
                                        <p:tav tm="0">
                                          <p:val>
                                            <p:strVal val="#ppt_x"/>
                                          </p:val>
                                        </p:tav>
                                        <p:tav tm="100000">
                                          <p:val>
                                            <p:strVal val="#ppt_x"/>
                                          </p:val>
                                        </p:tav>
                                      </p:tavLst>
                                    </p:anim>
                                    <p:anim calcmode="lin" valueType="num">
                                      <p:cBhvr additive="base">
                                        <p:cTn id="310" dur="500" fill="hold"/>
                                        <p:tgtEl>
                                          <p:spTgt spid="79"/>
                                        </p:tgtEl>
                                        <p:attrNameLst>
                                          <p:attrName>ppt_y</p:attrName>
                                        </p:attrNameLst>
                                      </p:cBhvr>
                                      <p:tavLst>
                                        <p:tav tm="0">
                                          <p:val>
                                            <p:strVal val="1+#ppt_h/2"/>
                                          </p:val>
                                        </p:tav>
                                        <p:tav tm="100000">
                                          <p:val>
                                            <p:strVal val="#ppt_y"/>
                                          </p:val>
                                        </p:tav>
                                      </p:tavLst>
                                    </p:anim>
                                  </p:childTnLst>
                                </p:cTn>
                              </p:par>
                              <p:par>
                                <p:cTn id="311" presetID="2" presetClass="entr" presetSubtype="4" fill="hold" grpId="0" nodeType="withEffect">
                                  <p:stCondLst>
                                    <p:cond delay="0"/>
                                  </p:stCondLst>
                                  <p:childTnLst>
                                    <p:set>
                                      <p:cBhvr>
                                        <p:cTn id="312" dur="1" fill="hold">
                                          <p:stCondLst>
                                            <p:cond delay="0"/>
                                          </p:stCondLst>
                                        </p:cTn>
                                        <p:tgtEl>
                                          <p:spTgt spid="90"/>
                                        </p:tgtEl>
                                        <p:attrNameLst>
                                          <p:attrName>style.visibility</p:attrName>
                                        </p:attrNameLst>
                                      </p:cBhvr>
                                      <p:to>
                                        <p:strVal val="visible"/>
                                      </p:to>
                                    </p:set>
                                    <p:anim calcmode="lin" valueType="num">
                                      <p:cBhvr additive="base">
                                        <p:cTn id="313" dur="500" fill="hold"/>
                                        <p:tgtEl>
                                          <p:spTgt spid="90"/>
                                        </p:tgtEl>
                                        <p:attrNameLst>
                                          <p:attrName>ppt_x</p:attrName>
                                        </p:attrNameLst>
                                      </p:cBhvr>
                                      <p:tavLst>
                                        <p:tav tm="0">
                                          <p:val>
                                            <p:strVal val="#ppt_x"/>
                                          </p:val>
                                        </p:tav>
                                        <p:tav tm="100000">
                                          <p:val>
                                            <p:strVal val="#ppt_x"/>
                                          </p:val>
                                        </p:tav>
                                      </p:tavLst>
                                    </p:anim>
                                    <p:anim calcmode="lin" valueType="num">
                                      <p:cBhvr additive="base">
                                        <p:cTn id="314" dur="500" fill="hold"/>
                                        <p:tgtEl>
                                          <p:spTgt spid="90"/>
                                        </p:tgtEl>
                                        <p:attrNameLst>
                                          <p:attrName>ppt_y</p:attrName>
                                        </p:attrNameLst>
                                      </p:cBhvr>
                                      <p:tavLst>
                                        <p:tav tm="0">
                                          <p:val>
                                            <p:strVal val="1+#ppt_h/2"/>
                                          </p:val>
                                        </p:tav>
                                        <p:tav tm="100000">
                                          <p:val>
                                            <p:strVal val="#ppt_y"/>
                                          </p:val>
                                        </p:tav>
                                      </p:tavLst>
                                    </p:anim>
                                  </p:childTnLst>
                                </p:cTn>
                              </p:par>
                              <p:par>
                                <p:cTn id="315" presetID="2" presetClass="entr" presetSubtype="4" fill="hold" grpId="0" nodeType="withEffect">
                                  <p:stCondLst>
                                    <p:cond delay="0"/>
                                  </p:stCondLst>
                                  <p:childTnLst>
                                    <p:set>
                                      <p:cBhvr>
                                        <p:cTn id="316" dur="1" fill="hold">
                                          <p:stCondLst>
                                            <p:cond delay="0"/>
                                          </p:stCondLst>
                                        </p:cTn>
                                        <p:tgtEl>
                                          <p:spTgt spid="102"/>
                                        </p:tgtEl>
                                        <p:attrNameLst>
                                          <p:attrName>style.visibility</p:attrName>
                                        </p:attrNameLst>
                                      </p:cBhvr>
                                      <p:to>
                                        <p:strVal val="visible"/>
                                      </p:to>
                                    </p:set>
                                    <p:anim calcmode="lin" valueType="num">
                                      <p:cBhvr additive="base">
                                        <p:cTn id="317" dur="500" fill="hold"/>
                                        <p:tgtEl>
                                          <p:spTgt spid="102"/>
                                        </p:tgtEl>
                                        <p:attrNameLst>
                                          <p:attrName>ppt_x</p:attrName>
                                        </p:attrNameLst>
                                      </p:cBhvr>
                                      <p:tavLst>
                                        <p:tav tm="0">
                                          <p:val>
                                            <p:strVal val="#ppt_x"/>
                                          </p:val>
                                        </p:tav>
                                        <p:tav tm="100000">
                                          <p:val>
                                            <p:strVal val="#ppt_x"/>
                                          </p:val>
                                        </p:tav>
                                      </p:tavLst>
                                    </p:anim>
                                    <p:anim calcmode="lin" valueType="num">
                                      <p:cBhvr additive="base">
                                        <p:cTn id="318" dur="500" fill="hold"/>
                                        <p:tgtEl>
                                          <p:spTgt spid="102"/>
                                        </p:tgtEl>
                                        <p:attrNameLst>
                                          <p:attrName>ppt_y</p:attrName>
                                        </p:attrNameLst>
                                      </p:cBhvr>
                                      <p:tavLst>
                                        <p:tav tm="0">
                                          <p:val>
                                            <p:strVal val="1+#ppt_h/2"/>
                                          </p:val>
                                        </p:tav>
                                        <p:tav tm="100000">
                                          <p:val>
                                            <p:strVal val="#ppt_y"/>
                                          </p:val>
                                        </p:tav>
                                      </p:tavLst>
                                    </p:anim>
                                  </p:childTnLst>
                                </p:cTn>
                              </p:par>
                              <p:par>
                                <p:cTn id="319" presetID="2" presetClass="entr" presetSubtype="4" fill="hold" grpId="0" nodeType="withEffect">
                                  <p:stCondLst>
                                    <p:cond delay="0"/>
                                  </p:stCondLst>
                                  <p:childTnLst>
                                    <p:set>
                                      <p:cBhvr>
                                        <p:cTn id="320" dur="1" fill="hold">
                                          <p:stCondLst>
                                            <p:cond delay="0"/>
                                          </p:stCondLst>
                                        </p:cTn>
                                        <p:tgtEl>
                                          <p:spTgt spid="103"/>
                                        </p:tgtEl>
                                        <p:attrNameLst>
                                          <p:attrName>style.visibility</p:attrName>
                                        </p:attrNameLst>
                                      </p:cBhvr>
                                      <p:to>
                                        <p:strVal val="visible"/>
                                      </p:to>
                                    </p:set>
                                    <p:anim calcmode="lin" valueType="num">
                                      <p:cBhvr additive="base">
                                        <p:cTn id="321" dur="500" fill="hold"/>
                                        <p:tgtEl>
                                          <p:spTgt spid="103"/>
                                        </p:tgtEl>
                                        <p:attrNameLst>
                                          <p:attrName>ppt_x</p:attrName>
                                        </p:attrNameLst>
                                      </p:cBhvr>
                                      <p:tavLst>
                                        <p:tav tm="0">
                                          <p:val>
                                            <p:strVal val="#ppt_x"/>
                                          </p:val>
                                        </p:tav>
                                        <p:tav tm="100000">
                                          <p:val>
                                            <p:strVal val="#ppt_x"/>
                                          </p:val>
                                        </p:tav>
                                      </p:tavLst>
                                    </p:anim>
                                    <p:anim calcmode="lin" valueType="num">
                                      <p:cBhvr additive="base">
                                        <p:cTn id="322" dur="500" fill="hold"/>
                                        <p:tgtEl>
                                          <p:spTgt spid="103"/>
                                        </p:tgtEl>
                                        <p:attrNameLst>
                                          <p:attrName>ppt_y</p:attrName>
                                        </p:attrNameLst>
                                      </p:cBhvr>
                                      <p:tavLst>
                                        <p:tav tm="0">
                                          <p:val>
                                            <p:strVal val="1+#ppt_h/2"/>
                                          </p:val>
                                        </p:tav>
                                        <p:tav tm="100000">
                                          <p:val>
                                            <p:strVal val="#ppt_y"/>
                                          </p:val>
                                        </p:tav>
                                      </p:tavLst>
                                    </p:anim>
                                  </p:childTnLst>
                                </p:cTn>
                              </p:par>
                              <p:par>
                                <p:cTn id="323" presetID="2" presetClass="entr" presetSubtype="4" fill="hold" grpId="0" nodeType="withEffect">
                                  <p:stCondLst>
                                    <p:cond delay="0"/>
                                  </p:stCondLst>
                                  <p:childTnLst>
                                    <p:set>
                                      <p:cBhvr>
                                        <p:cTn id="324" dur="1" fill="hold">
                                          <p:stCondLst>
                                            <p:cond delay="0"/>
                                          </p:stCondLst>
                                        </p:cTn>
                                        <p:tgtEl>
                                          <p:spTgt spid="73"/>
                                        </p:tgtEl>
                                        <p:attrNameLst>
                                          <p:attrName>style.visibility</p:attrName>
                                        </p:attrNameLst>
                                      </p:cBhvr>
                                      <p:to>
                                        <p:strVal val="visible"/>
                                      </p:to>
                                    </p:set>
                                    <p:anim calcmode="lin" valueType="num">
                                      <p:cBhvr additive="base">
                                        <p:cTn id="325" dur="500" fill="hold"/>
                                        <p:tgtEl>
                                          <p:spTgt spid="73"/>
                                        </p:tgtEl>
                                        <p:attrNameLst>
                                          <p:attrName>ppt_x</p:attrName>
                                        </p:attrNameLst>
                                      </p:cBhvr>
                                      <p:tavLst>
                                        <p:tav tm="0">
                                          <p:val>
                                            <p:strVal val="#ppt_x"/>
                                          </p:val>
                                        </p:tav>
                                        <p:tav tm="100000">
                                          <p:val>
                                            <p:strVal val="#ppt_x"/>
                                          </p:val>
                                        </p:tav>
                                      </p:tavLst>
                                    </p:anim>
                                    <p:anim calcmode="lin" valueType="num">
                                      <p:cBhvr additive="base">
                                        <p:cTn id="326" dur="500" fill="hold"/>
                                        <p:tgtEl>
                                          <p:spTgt spid="73"/>
                                        </p:tgtEl>
                                        <p:attrNameLst>
                                          <p:attrName>ppt_y</p:attrName>
                                        </p:attrNameLst>
                                      </p:cBhvr>
                                      <p:tavLst>
                                        <p:tav tm="0">
                                          <p:val>
                                            <p:strVal val="1+#ppt_h/2"/>
                                          </p:val>
                                        </p:tav>
                                        <p:tav tm="100000">
                                          <p:val>
                                            <p:strVal val="#ppt_y"/>
                                          </p:val>
                                        </p:tav>
                                      </p:tavLst>
                                    </p:anim>
                                  </p:childTnLst>
                                </p:cTn>
                              </p:par>
                              <p:par>
                                <p:cTn id="327" presetID="2" presetClass="entr" presetSubtype="4" fill="hold" nodeType="withEffect">
                                  <p:stCondLst>
                                    <p:cond delay="0"/>
                                  </p:stCondLst>
                                  <p:childTnLst>
                                    <p:set>
                                      <p:cBhvr>
                                        <p:cTn id="328" dur="1" fill="hold">
                                          <p:stCondLst>
                                            <p:cond delay="0"/>
                                          </p:stCondLst>
                                        </p:cTn>
                                        <p:tgtEl>
                                          <p:spTgt spid="69"/>
                                        </p:tgtEl>
                                        <p:attrNameLst>
                                          <p:attrName>style.visibility</p:attrName>
                                        </p:attrNameLst>
                                      </p:cBhvr>
                                      <p:to>
                                        <p:strVal val="visible"/>
                                      </p:to>
                                    </p:set>
                                    <p:anim calcmode="lin" valueType="num">
                                      <p:cBhvr additive="base">
                                        <p:cTn id="329" dur="500" fill="hold"/>
                                        <p:tgtEl>
                                          <p:spTgt spid="69"/>
                                        </p:tgtEl>
                                        <p:attrNameLst>
                                          <p:attrName>ppt_x</p:attrName>
                                        </p:attrNameLst>
                                      </p:cBhvr>
                                      <p:tavLst>
                                        <p:tav tm="0">
                                          <p:val>
                                            <p:strVal val="#ppt_x"/>
                                          </p:val>
                                        </p:tav>
                                        <p:tav tm="100000">
                                          <p:val>
                                            <p:strVal val="#ppt_x"/>
                                          </p:val>
                                        </p:tav>
                                      </p:tavLst>
                                    </p:anim>
                                    <p:anim calcmode="lin" valueType="num">
                                      <p:cBhvr additive="base">
                                        <p:cTn id="330" dur="500" fill="hold"/>
                                        <p:tgtEl>
                                          <p:spTgt spid="69"/>
                                        </p:tgtEl>
                                        <p:attrNameLst>
                                          <p:attrName>ppt_y</p:attrName>
                                        </p:attrNameLst>
                                      </p:cBhvr>
                                      <p:tavLst>
                                        <p:tav tm="0">
                                          <p:val>
                                            <p:strVal val="1+#ppt_h/2"/>
                                          </p:val>
                                        </p:tav>
                                        <p:tav tm="100000">
                                          <p:val>
                                            <p:strVal val="#ppt_y"/>
                                          </p:val>
                                        </p:tav>
                                      </p:tavLst>
                                    </p:anim>
                                  </p:childTnLst>
                                </p:cTn>
                              </p:par>
                              <p:par>
                                <p:cTn id="331" presetID="2" presetClass="entr" presetSubtype="4" fill="hold" grpId="0" nodeType="withEffect">
                                  <p:stCondLst>
                                    <p:cond delay="0"/>
                                  </p:stCondLst>
                                  <p:childTnLst>
                                    <p:set>
                                      <p:cBhvr>
                                        <p:cTn id="332" dur="1" fill="hold">
                                          <p:stCondLst>
                                            <p:cond delay="0"/>
                                          </p:stCondLst>
                                        </p:cTn>
                                        <p:tgtEl>
                                          <p:spTgt spid="87"/>
                                        </p:tgtEl>
                                        <p:attrNameLst>
                                          <p:attrName>style.visibility</p:attrName>
                                        </p:attrNameLst>
                                      </p:cBhvr>
                                      <p:to>
                                        <p:strVal val="visible"/>
                                      </p:to>
                                    </p:set>
                                    <p:anim calcmode="lin" valueType="num">
                                      <p:cBhvr additive="base">
                                        <p:cTn id="333" dur="500" fill="hold"/>
                                        <p:tgtEl>
                                          <p:spTgt spid="87"/>
                                        </p:tgtEl>
                                        <p:attrNameLst>
                                          <p:attrName>ppt_x</p:attrName>
                                        </p:attrNameLst>
                                      </p:cBhvr>
                                      <p:tavLst>
                                        <p:tav tm="0">
                                          <p:val>
                                            <p:strVal val="#ppt_x"/>
                                          </p:val>
                                        </p:tav>
                                        <p:tav tm="100000">
                                          <p:val>
                                            <p:strVal val="#ppt_x"/>
                                          </p:val>
                                        </p:tav>
                                      </p:tavLst>
                                    </p:anim>
                                    <p:anim calcmode="lin" valueType="num">
                                      <p:cBhvr additive="base">
                                        <p:cTn id="334"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par>
                    <p:cTn id="335" fill="hold">
                      <p:stCondLst>
                        <p:cond delay="indefinite"/>
                      </p:stCondLst>
                      <p:childTnLst>
                        <p:par>
                          <p:cTn id="336" fill="hold">
                            <p:stCondLst>
                              <p:cond delay="0"/>
                            </p:stCondLst>
                            <p:childTnLst>
                              <p:par>
                                <p:cTn id="337" presetID="29" presetClass="exit" presetSubtype="0" fill="hold" grpId="1" nodeType="clickEffect">
                                  <p:stCondLst>
                                    <p:cond delay="0"/>
                                  </p:stCondLst>
                                  <p:childTnLst>
                                    <p:anim calcmode="lin" valueType="num">
                                      <p:cBhvr>
                                        <p:cTn id="338" dur="1000"/>
                                        <p:tgtEl>
                                          <p:spTgt spid="90"/>
                                        </p:tgtEl>
                                        <p:attrNameLst>
                                          <p:attrName>ppt_x</p:attrName>
                                        </p:attrNameLst>
                                      </p:cBhvr>
                                      <p:tavLst>
                                        <p:tav tm="0">
                                          <p:val>
                                            <p:strVal val="ppt_x"/>
                                          </p:val>
                                        </p:tav>
                                        <p:tav tm="100000">
                                          <p:val>
                                            <p:strVal val="ppt_x-.2"/>
                                          </p:val>
                                        </p:tav>
                                      </p:tavLst>
                                    </p:anim>
                                    <p:anim calcmode="lin" valueType="num">
                                      <p:cBhvr>
                                        <p:cTn id="339" dur="1000"/>
                                        <p:tgtEl>
                                          <p:spTgt spid="90"/>
                                        </p:tgtEl>
                                        <p:attrNameLst>
                                          <p:attrName>ppt_y</p:attrName>
                                        </p:attrNameLst>
                                      </p:cBhvr>
                                      <p:tavLst>
                                        <p:tav tm="0">
                                          <p:val>
                                            <p:strVal val="ppt_y"/>
                                          </p:val>
                                        </p:tav>
                                        <p:tav tm="100000">
                                          <p:val>
                                            <p:strVal val="ppt_y"/>
                                          </p:val>
                                        </p:tav>
                                      </p:tavLst>
                                    </p:anim>
                                    <p:animEffect transition="out" filter="fade">
                                      <p:cBhvr>
                                        <p:cTn id="340" dur="1000"/>
                                        <p:tgtEl>
                                          <p:spTgt spid="90"/>
                                        </p:tgtEl>
                                      </p:cBhvr>
                                    </p:animEffect>
                                    <p:set>
                                      <p:cBhvr>
                                        <p:cTn id="341" dur="1" fill="hold">
                                          <p:stCondLst>
                                            <p:cond delay="999"/>
                                          </p:stCondLst>
                                        </p:cTn>
                                        <p:tgtEl>
                                          <p:spTgt spid="90"/>
                                        </p:tgtEl>
                                        <p:attrNameLst>
                                          <p:attrName>style.visibility</p:attrName>
                                        </p:attrNameLst>
                                      </p:cBhvr>
                                      <p:to>
                                        <p:strVal val="hidden"/>
                                      </p:to>
                                    </p:set>
                                  </p:childTnLst>
                                </p:cTn>
                              </p:par>
                              <p:par>
                                <p:cTn id="342" presetID="29" presetClass="exit" presetSubtype="0" fill="hold" grpId="1" nodeType="withEffect">
                                  <p:stCondLst>
                                    <p:cond delay="0"/>
                                  </p:stCondLst>
                                  <p:childTnLst>
                                    <p:anim calcmode="lin" valueType="num">
                                      <p:cBhvr>
                                        <p:cTn id="343" dur="1000"/>
                                        <p:tgtEl>
                                          <p:spTgt spid="79"/>
                                        </p:tgtEl>
                                        <p:attrNameLst>
                                          <p:attrName>ppt_x</p:attrName>
                                        </p:attrNameLst>
                                      </p:cBhvr>
                                      <p:tavLst>
                                        <p:tav tm="0">
                                          <p:val>
                                            <p:strVal val="ppt_x"/>
                                          </p:val>
                                        </p:tav>
                                        <p:tav tm="100000">
                                          <p:val>
                                            <p:strVal val="ppt_x-.2"/>
                                          </p:val>
                                        </p:tav>
                                      </p:tavLst>
                                    </p:anim>
                                    <p:anim calcmode="lin" valueType="num">
                                      <p:cBhvr>
                                        <p:cTn id="344" dur="1000"/>
                                        <p:tgtEl>
                                          <p:spTgt spid="79"/>
                                        </p:tgtEl>
                                        <p:attrNameLst>
                                          <p:attrName>ppt_y</p:attrName>
                                        </p:attrNameLst>
                                      </p:cBhvr>
                                      <p:tavLst>
                                        <p:tav tm="0">
                                          <p:val>
                                            <p:strVal val="ppt_y"/>
                                          </p:val>
                                        </p:tav>
                                        <p:tav tm="100000">
                                          <p:val>
                                            <p:strVal val="ppt_y"/>
                                          </p:val>
                                        </p:tav>
                                      </p:tavLst>
                                    </p:anim>
                                    <p:animEffect transition="out" filter="fade">
                                      <p:cBhvr>
                                        <p:cTn id="345" dur="1000"/>
                                        <p:tgtEl>
                                          <p:spTgt spid="79"/>
                                        </p:tgtEl>
                                      </p:cBhvr>
                                    </p:animEffect>
                                    <p:set>
                                      <p:cBhvr>
                                        <p:cTn id="346" dur="1" fill="hold">
                                          <p:stCondLst>
                                            <p:cond delay="999"/>
                                          </p:stCondLst>
                                        </p:cTn>
                                        <p:tgtEl>
                                          <p:spTgt spid="79"/>
                                        </p:tgtEl>
                                        <p:attrNameLst>
                                          <p:attrName>style.visibility</p:attrName>
                                        </p:attrNameLst>
                                      </p:cBhvr>
                                      <p:to>
                                        <p:strVal val="hidden"/>
                                      </p:to>
                                    </p:set>
                                  </p:childTnLst>
                                </p:cTn>
                              </p:par>
                              <p:par>
                                <p:cTn id="347" presetID="29" presetClass="exit" presetSubtype="0" fill="hold" grpId="1" nodeType="withEffect">
                                  <p:stCondLst>
                                    <p:cond delay="0"/>
                                  </p:stCondLst>
                                  <p:childTnLst>
                                    <p:anim calcmode="lin" valueType="num">
                                      <p:cBhvr>
                                        <p:cTn id="348" dur="1000"/>
                                        <p:tgtEl>
                                          <p:spTgt spid="103"/>
                                        </p:tgtEl>
                                        <p:attrNameLst>
                                          <p:attrName>ppt_x</p:attrName>
                                        </p:attrNameLst>
                                      </p:cBhvr>
                                      <p:tavLst>
                                        <p:tav tm="0">
                                          <p:val>
                                            <p:strVal val="ppt_x"/>
                                          </p:val>
                                        </p:tav>
                                        <p:tav tm="100000">
                                          <p:val>
                                            <p:strVal val="ppt_x-.2"/>
                                          </p:val>
                                        </p:tav>
                                      </p:tavLst>
                                    </p:anim>
                                    <p:anim calcmode="lin" valueType="num">
                                      <p:cBhvr>
                                        <p:cTn id="349" dur="1000"/>
                                        <p:tgtEl>
                                          <p:spTgt spid="103"/>
                                        </p:tgtEl>
                                        <p:attrNameLst>
                                          <p:attrName>ppt_y</p:attrName>
                                        </p:attrNameLst>
                                      </p:cBhvr>
                                      <p:tavLst>
                                        <p:tav tm="0">
                                          <p:val>
                                            <p:strVal val="ppt_y"/>
                                          </p:val>
                                        </p:tav>
                                        <p:tav tm="100000">
                                          <p:val>
                                            <p:strVal val="ppt_y"/>
                                          </p:val>
                                        </p:tav>
                                      </p:tavLst>
                                    </p:anim>
                                    <p:animEffect transition="out" filter="fade">
                                      <p:cBhvr>
                                        <p:cTn id="350" dur="1000"/>
                                        <p:tgtEl>
                                          <p:spTgt spid="103"/>
                                        </p:tgtEl>
                                      </p:cBhvr>
                                    </p:animEffect>
                                    <p:set>
                                      <p:cBhvr>
                                        <p:cTn id="351" dur="1" fill="hold">
                                          <p:stCondLst>
                                            <p:cond delay="999"/>
                                          </p:stCondLst>
                                        </p:cTn>
                                        <p:tgtEl>
                                          <p:spTgt spid="103"/>
                                        </p:tgtEl>
                                        <p:attrNameLst>
                                          <p:attrName>style.visibility</p:attrName>
                                        </p:attrNameLst>
                                      </p:cBhvr>
                                      <p:to>
                                        <p:strVal val="hidden"/>
                                      </p:to>
                                    </p:set>
                                  </p:childTnLst>
                                </p:cTn>
                              </p:par>
                            </p:childTnLst>
                          </p:cTn>
                        </p:par>
                      </p:childTnLst>
                    </p:cTn>
                  </p:par>
                  <p:par>
                    <p:cTn id="352" fill="hold">
                      <p:stCondLst>
                        <p:cond delay="indefinite"/>
                      </p:stCondLst>
                      <p:childTnLst>
                        <p:par>
                          <p:cTn id="353" fill="hold">
                            <p:stCondLst>
                              <p:cond delay="0"/>
                            </p:stCondLst>
                            <p:childTnLst>
                              <p:par>
                                <p:cTn id="354" presetID="29" presetClass="exit" presetSubtype="0" fill="hold" grpId="1" nodeType="clickEffect">
                                  <p:stCondLst>
                                    <p:cond delay="0"/>
                                  </p:stCondLst>
                                  <p:childTnLst>
                                    <p:anim calcmode="lin" valueType="num">
                                      <p:cBhvr>
                                        <p:cTn id="355" dur="1000"/>
                                        <p:tgtEl>
                                          <p:spTgt spid="73"/>
                                        </p:tgtEl>
                                        <p:attrNameLst>
                                          <p:attrName>ppt_x</p:attrName>
                                        </p:attrNameLst>
                                      </p:cBhvr>
                                      <p:tavLst>
                                        <p:tav tm="0">
                                          <p:val>
                                            <p:strVal val="ppt_x"/>
                                          </p:val>
                                        </p:tav>
                                        <p:tav tm="100000">
                                          <p:val>
                                            <p:strVal val="ppt_x-.2"/>
                                          </p:val>
                                        </p:tav>
                                      </p:tavLst>
                                    </p:anim>
                                    <p:anim calcmode="lin" valueType="num">
                                      <p:cBhvr>
                                        <p:cTn id="356" dur="1000"/>
                                        <p:tgtEl>
                                          <p:spTgt spid="73"/>
                                        </p:tgtEl>
                                        <p:attrNameLst>
                                          <p:attrName>ppt_y</p:attrName>
                                        </p:attrNameLst>
                                      </p:cBhvr>
                                      <p:tavLst>
                                        <p:tav tm="0">
                                          <p:val>
                                            <p:strVal val="ppt_y"/>
                                          </p:val>
                                        </p:tav>
                                        <p:tav tm="100000">
                                          <p:val>
                                            <p:strVal val="ppt_y"/>
                                          </p:val>
                                        </p:tav>
                                      </p:tavLst>
                                    </p:anim>
                                    <p:animEffect transition="out" filter="fade">
                                      <p:cBhvr>
                                        <p:cTn id="357" dur="1000"/>
                                        <p:tgtEl>
                                          <p:spTgt spid="73"/>
                                        </p:tgtEl>
                                      </p:cBhvr>
                                    </p:animEffect>
                                    <p:set>
                                      <p:cBhvr>
                                        <p:cTn id="358" dur="1" fill="hold">
                                          <p:stCondLst>
                                            <p:cond delay="999"/>
                                          </p:stCondLst>
                                        </p:cTn>
                                        <p:tgtEl>
                                          <p:spTgt spid="73"/>
                                        </p:tgtEl>
                                        <p:attrNameLst>
                                          <p:attrName>style.visibility</p:attrName>
                                        </p:attrNameLst>
                                      </p:cBhvr>
                                      <p:to>
                                        <p:strVal val="hidden"/>
                                      </p:to>
                                    </p:set>
                                  </p:childTnLst>
                                </p:cTn>
                              </p:par>
                              <p:par>
                                <p:cTn id="359" presetID="29" presetClass="exit" presetSubtype="0" fill="hold" nodeType="withEffect">
                                  <p:stCondLst>
                                    <p:cond delay="0"/>
                                  </p:stCondLst>
                                  <p:childTnLst>
                                    <p:anim calcmode="lin" valueType="num">
                                      <p:cBhvr>
                                        <p:cTn id="360" dur="1000"/>
                                        <p:tgtEl>
                                          <p:spTgt spid="69"/>
                                        </p:tgtEl>
                                        <p:attrNameLst>
                                          <p:attrName>ppt_x</p:attrName>
                                        </p:attrNameLst>
                                      </p:cBhvr>
                                      <p:tavLst>
                                        <p:tav tm="0">
                                          <p:val>
                                            <p:strVal val="ppt_x"/>
                                          </p:val>
                                        </p:tav>
                                        <p:tav tm="100000">
                                          <p:val>
                                            <p:strVal val="ppt_x-.2"/>
                                          </p:val>
                                        </p:tav>
                                      </p:tavLst>
                                    </p:anim>
                                    <p:anim calcmode="lin" valueType="num">
                                      <p:cBhvr>
                                        <p:cTn id="361" dur="1000"/>
                                        <p:tgtEl>
                                          <p:spTgt spid="69"/>
                                        </p:tgtEl>
                                        <p:attrNameLst>
                                          <p:attrName>ppt_y</p:attrName>
                                        </p:attrNameLst>
                                      </p:cBhvr>
                                      <p:tavLst>
                                        <p:tav tm="0">
                                          <p:val>
                                            <p:strVal val="ppt_y"/>
                                          </p:val>
                                        </p:tav>
                                        <p:tav tm="100000">
                                          <p:val>
                                            <p:strVal val="ppt_y"/>
                                          </p:val>
                                        </p:tav>
                                      </p:tavLst>
                                    </p:anim>
                                    <p:animEffect transition="out" filter="fade">
                                      <p:cBhvr>
                                        <p:cTn id="362" dur="1000"/>
                                        <p:tgtEl>
                                          <p:spTgt spid="69"/>
                                        </p:tgtEl>
                                      </p:cBhvr>
                                    </p:animEffect>
                                    <p:set>
                                      <p:cBhvr>
                                        <p:cTn id="363" dur="1" fill="hold">
                                          <p:stCondLst>
                                            <p:cond delay="999"/>
                                          </p:stCondLst>
                                        </p:cTn>
                                        <p:tgtEl>
                                          <p:spTgt spid="69"/>
                                        </p:tgtEl>
                                        <p:attrNameLst>
                                          <p:attrName>style.visibility</p:attrName>
                                        </p:attrNameLst>
                                      </p:cBhvr>
                                      <p:to>
                                        <p:strVal val="hidden"/>
                                      </p:to>
                                    </p:set>
                                  </p:childTnLst>
                                </p:cTn>
                              </p:par>
                              <p:par>
                                <p:cTn id="364" presetID="29" presetClass="exit" presetSubtype="0" fill="hold" grpId="1" nodeType="withEffect">
                                  <p:stCondLst>
                                    <p:cond delay="0"/>
                                  </p:stCondLst>
                                  <p:childTnLst>
                                    <p:anim calcmode="lin" valueType="num">
                                      <p:cBhvr>
                                        <p:cTn id="365" dur="1000"/>
                                        <p:tgtEl>
                                          <p:spTgt spid="87"/>
                                        </p:tgtEl>
                                        <p:attrNameLst>
                                          <p:attrName>ppt_x</p:attrName>
                                        </p:attrNameLst>
                                      </p:cBhvr>
                                      <p:tavLst>
                                        <p:tav tm="0">
                                          <p:val>
                                            <p:strVal val="ppt_x"/>
                                          </p:val>
                                        </p:tav>
                                        <p:tav tm="100000">
                                          <p:val>
                                            <p:strVal val="ppt_x-.2"/>
                                          </p:val>
                                        </p:tav>
                                      </p:tavLst>
                                    </p:anim>
                                    <p:anim calcmode="lin" valueType="num">
                                      <p:cBhvr>
                                        <p:cTn id="366" dur="1000"/>
                                        <p:tgtEl>
                                          <p:spTgt spid="87"/>
                                        </p:tgtEl>
                                        <p:attrNameLst>
                                          <p:attrName>ppt_y</p:attrName>
                                        </p:attrNameLst>
                                      </p:cBhvr>
                                      <p:tavLst>
                                        <p:tav tm="0">
                                          <p:val>
                                            <p:strVal val="ppt_y"/>
                                          </p:val>
                                        </p:tav>
                                        <p:tav tm="100000">
                                          <p:val>
                                            <p:strVal val="ppt_y"/>
                                          </p:val>
                                        </p:tav>
                                      </p:tavLst>
                                    </p:anim>
                                    <p:animEffect transition="out" filter="fade">
                                      <p:cBhvr>
                                        <p:cTn id="367" dur="1000"/>
                                        <p:tgtEl>
                                          <p:spTgt spid="87"/>
                                        </p:tgtEl>
                                      </p:cBhvr>
                                    </p:animEffect>
                                    <p:set>
                                      <p:cBhvr>
                                        <p:cTn id="368" dur="1" fill="hold">
                                          <p:stCondLst>
                                            <p:cond delay="999"/>
                                          </p:stCondLst>
                                        </p:cTn>
                                        <p:tgtEl>
                                          <p:spTgt spid="87"/>
                                        </p:tgtEl>
                                        <p:attrNameLst>
                                          <p:attrName>style.visibility</p:attrName>
                                        </p:attrNameLst>
                                      </p:cBhvr>
                                      <p:to>
                                        <p:strVal val="hidden"/>
                                      </p:to>
                                    </p:set>
                                  </p:childTnLst>
                                </p:cTn>
                              </p:par>
                              <p:par>
                                <p:cTn id="369" presetID="29" presetClass="exit" presetSubtype="0" fill="hold" grpId="2" nodeType="withEffect">
                                  <p:stCondLst>
                                    <p:cond delay="0"/>
                                  </p:stCondLst>
                                  <p:childTnLst>
                                    <p:anim calcmode="lin" valueType="num">
                                      <p:cBhvr>
                                        <p:cTn id="370" dur="1000"/>
                                        <p:tgtEl>
                                          <p:spTgt spid="79"/>
                                        </p:tgtEl>
                                        <p:attrNameLst>
                                          <p:attrName>ppt_x</p:attrName>
                                        </p:attrNameLst>
                                      </p:cBhvr>
                                      <p:tavLst>
                                        <p:tav tm="0">
                                          <p:val>
                                            <p:strVal val="ppt_x"/>
                                          </p:val>
                                        </p:tav>
                                        <p:tav tm="100000">
                                          <p:val>
                                            <p:strVal val="ppt_x-.2"/>
                                          </p:val>
                                        </p:tav>
                                      </p:tavLst>
                                    </p:anim>
                                    <p:anim calcmode="lin" valueType="num">
                                      <p:cBhvr>
                                        <p:cTn id="371" dur="1000"/>
                                        <p:tgtEl>
                                          <p:spTgt spid="79"/>
                                        </p:tgtEl>
                                        <p:attrNameLst>
                                          <p:attrName>ppt_y</p:attrName>
                                        </p:attrNameLst>
                                      </p:cBhvr>
                                      <p:tavLst>
                                        <p:tav tm="0">
                                          <p:val>
                                            <p:strVal val="ppt_y"/>
                                          </p:val>
                                        </p:tav>
                                        <p:tav tm="100000">
                                          <p:val>
                                            <p:strVal val="ppt_y"/>
                                          </p:val>
                                        </p:tav>
                                      </p:tavLst>
                                    </p:anim>
                                    <p:animEffect transition="out" filter="fade">
                                      <p:cBhvr>
                                        <p:cTn id="372" dur="1000"/>
                                        <p:tgtEl>
                                          <p:spTgt spid="79"/>
                                        </p:tgtEl>
                                      </p:cBhvr>
                                    </p:animEffect>
                                    <p:set>
                                      <p:cBhvr>
                                        <p:cTn id="373" dur="1" fill="hold">
                                          <p:stCondLst>
                                            <p:cond delay="999"/>
                                          </p:stCondLst>
                                        </p:cTn>
                                        <p:tgtEl>
                                          <p:spTgt spid="79"/>
                                        </p:tgtEl>
                                        <p:attrNameLst>
                                          <p:attrName>style.visibility</p:attrName>
                                        </p:attrNameLst>
                                      </p:cBhvr>
                                      <p:to>
                                        <p:strVal val="hidden"/>
                                      </p:to>
                                    </p:set>
                                  </p:childTnLst>
                                </p:cTn>
                              </p:par>
                              <p:par>
                                <p:cTn id="374" presetID="29" presetClass="exit" presetSubtype="0" fill="hold" grpId="2" nodeType="withEffect">
                                  <p:stCondLst>
                                    <p:cond delay="0"/>
                                  </p:stCondLst>
                                  <p:childTnLst>
                                    <p:anim calcmode="lin" valueType="num">
                                      <p:cBhvr>
                                        <p:cTn id="375" dur="1000"/>
                                        <p:tgtEl>
                                          <p:spTgt spid="90"/>
                                        </p:tgtEl>
                                        <p:attrNameLst>
                                          <p:attrName>ppt_x</p:attrName>
                                        </p:attrNameLst>
                                      </p:cBhvr>
                                      <p:tavLst>
                                        <p:tav tm="0">
                                          <p:val>
                                            <p:strVal val="ppt_x"/>
                                          </p:val>
                                        </p:tav>
                                        <p:tav tm="100000">
                                          <p:val>
                                            <p:strVal val="ppt_x-.2"/>
                                          </p:val>
                                        </p:tav>
                                      </p:tavLst>
                                    </p:anim>
                                    <p:anim calcmode="lin" valueType="num">
                                      <p:cBhvr>
                                        <p:cTn id="376" dur="1000"/>
                                        <p:tgtEl>
                                          <p:spTgt spid="90"/>
                                        </p:tgtEl>
                                        <p:attrNameLst>
                                          <p:attrName>ppt_y</p:attrName>
                                        </p:attrNameLst>
                                      </p:cBhvr>
                                      <p:tavLst>
                                        <p:tav tm="0">
                                          <p:val>
                                            <p:strVal val="ppt_y"/>
                                          </p:val>
                                        </p:tav>
                                        <p:tav tm="100000">
                                          <p:val>
                                            <p:strVal val="ppt_y"/>
                                          </p:val>
                                        </p:tav>
                                      </p:tavLst>
                                    </p:anim>
                                    <p:animEffect transition="out" filter="fade">
                                      <p:cBhvr>
                                        <p:cTn id="377" dur="1000"/>
                                        <p:tgtEl>
                                          <p:spTgt spid="90"/>
                                        </p:tgtEl>
                                      </p:cBhvr>
                                    </p:animEffect>
                                    <p:set>
                                      <p:cBhvr>
                                        <p:cTn id="378" dur="1" fill="hold">
                                          <p:stCondLst>
                                            <p:cond delay="999"/>
                                          </p:stCondLst>
                                        </p:cTn>
                                        <p:tgtEl>
                                          <p:spTgt spid="90"/>
                                        </p:tgtEl>
                                        <p:attrNameLst>
                                          <p:attrName>style.visibility</p:attrName>
                                        </p:attrNameLst>
                                      </p:cBhvr>
                                      <p:to>
                                        <p:strVal val="hidden"/>
                                      </p:to>
                                    </p:set>
                                  </p:childTnLst>
                                </p:cTn>
                              </p:par>
                              <p:par>
                                <p:cTn id="379" presetID="29" presetClass="exit" presetSubtype="0" fill="hold" grpId="1" nodeType="withEffect">
                                  <p:stCondLst>
                                    <p:cond delay="0"/>
                                  </p:stCondLst>
                                  <p:childTnLst>
                                    <p:anim calcmode="lin" valueType="num">
                                      <p:cBhvr>
                                        <p:cTn id="380" dur="1000"/>
                                        <p:tgtEl>
                                          <p:spTgt spid="102"/>
                                        </p:tgtEl>
                                        <p:attrNameLst>
                                          <p:attrName>ppt_x</p:attrName>
                                        </p:attrNameLst>
                                      </p:cBhvr>
                                      <p:tavLst>
                                        <p:tav tm="0">
                                          <p:val>
                                            <p:strVal val="ppt_x"/>
                                          </p:val>
                                        </p:tav>
                                        <p:tav tm="100000">
                                          <p:val>
                                            <p:strVal val="ppt_x-.2"/>
                                          </p:val>
                                        </p:tav>
                                      </p:tavLst>
                                    </p:anim>
                                    <p:anim calcmode="lin" valueType="num">
                                      <p:cBhvr>
                                        <p:cTn id="381" dur="1000"/>
                                        <p:tgtEl>
                                          <p:spTgt spid="102"/>
                                        </p:tgtEl>
                                        <p:attrNameLst>
                                          <p:attrName>ppt_y</p:attrName>
                                        </p:attrNameLst>
                                      </p:cBhvr>
                                      <p:tavLst>
                                        <p:tav tm="0">
                                          <p:val>
                                            <p:strVal val="ppt_y"/>
                                          </p:val>
                                        </p:tav>
                                        <p:tav tm="100000">
                                          <p:val>
                                            <p:strVal val="ppt_y"/>
                                          </p:val>
                                        </p:tav>
                                      </p:tavLst>
                                    </p:anim>
                                    <p:animEffect transition="out" filter="fade">
                                      <p:cBhvr>
                                        <p:cTn id="382" dur="1000"/>
                                        <p:tgtEl>
                                          <p:spTgt spid="102"/>
                                        </p:tgtEl>
                                      </p:cBhvr>
                                    </p:animEffect>
                                    <p:set>
                                      <p:cBhvr>
                                        <p:cTn id="383" dur="1" fill="hold">
                                          <p:stCondLst>
                                            <p:cond delay="999"/>
                                          </p:stCondLst>
                                        </p:cTn>
                                        <p:tgtEl>
                                          <p:spTgt spid="102"/>
                                        </p:tgtEl>
                                        <p:attrNameLst>
                                          <p:attrName>style.visibility</p:attrName>
                                        </p:attrNameLst>
                                      </p:cBhvr>
                                      <p:to>
                                        <p:strVal val="hidden"/>
                                      </p:to>
                                    </p:set>
                                  </p:childTnLst>
                                </p:cTn>
                              </p:par>
                              <p:par>
                                <p:cTn id="384" presetID="29" presetClass="exit" presetSubtype="0" fill="hold" grpId="2" nodeType="withEffect">
                                  <p:stCondLst>
                                    <p:cond delay="0"/>
                                  </p:stCondLst>
                                  <p:childTnLst>
                                    <p:anim calcmode="lin" valueType="num">
                                      <p:cBhvr>
                                        <p:cTn id="385" dur="1000"/>
                                        <p:tgtEl>
                                          <p:spTgt spid="103"/>
                                        </p:tgtEl>
                                        <p:attrNameLst>
                                          <p:attrName>ppt_x</p:attrName>
                                        </p:attrNameLst>
                                      </p:cBhvr>
                                      <p:tavLst>
                                        <p:tav tm="0">
                                          <p:val>
                                            <p:strVal val="ppt_x"/>
                                          </p:val>
                                        </p:tav>
                                        <p:tav tm="100000">
                                          <p:val>
                                            <p:strVal val="ppt_x-.2"/>
                                          </p:val>
                                        </p:tav>
                                      </p:tavLst>
                                    </p:anim>
                                    <p:anim calcmode="lin" valueType="num">
                                      <p:cBhvr>
                                        <p:cTn id="386" dur="1000"/>
                                        <p:tgtEl>
                                          <p:spTgt spid="103"/>
                                        </p:tgtEl>
                                        <p:attrNameLst>
                                          <p:attrName>ppt_y</p:attrName>
                                        </p:attrNameLst>
                                      </p:cBhvr>
                                      <p:tavLst>
                                        <p:tav tm="0">
                                          <p:val>
                                            <p:strVal val="ppt_y"/>
                                          </p:val>
                                        </p:tav>
                                        <p:tav tm="100000">
                                          <p:val>
                                            <p:strVal val="ppt_y"/>
                                          </p:val>
                                        </p:tav>
                                      </p:tavLst>
                                    </p:anim>
                                    <p:animEffect transition="out" filter="fade">
                                      <p:cBhvr>
                                        <p:cTn id="387" dur="1000"/>
                                        <p:tgtEl>
                                          <p:spTgt spid="103"/>
                                        </p:tgtEl>
                                      </p:cBhvr>
                                    </p:animEffect>
                                    <p:set>
                                      <p:cBhvr>
                                        <p:cTn id="388" dur="1" fill="hold">
                                          <p:stCondLst>
                                            <p:cond delay="999"/>
                                          </p:stCondLst>
                                        </p:cTn>
                                        <p:tgtEl>
                                          <p:spTgt spid="103"/>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389" restart="whenNotActive" fill="hold" evtFilter="cancelBubble" nodeType="interactiveSeq">
                <p:stCondLst>
                  <p:cond evt="onClick" delay="0">
                    <p:tgtEl>
                      <p:spTgt spid="28"/>
                    </p:tgtEl>
                  </p:cond>
                </p:stCondLst>
                <p:endSync evt="end" delay="0">
                  <p:rtn val="all"/>
                </p:endSync>
                <p:childTnLst>
                  <p:par>
                    <p:cTn id="390" fill="hold">
                      <p:stCondLst>
                        <p:cond delay="0"/>
                      </p:stCondLst>
                      <p:childTnLst>
                        <p:par>
                          <p:cTn id="391" fill="hold">
                            <p:stCondLst>
                              <p:cond delay="0"/>
                            </p:stCondLst>
                            <p:childTnLst>
                              <p:par>
                                <p:cTn id="392" presetID="24" presetClass="emph" presetSubtype="0" fill="hold" grpId="0" nodeType="clickEffect">
                                  <p:stCondLst>
                                    <p:cond delay="0"/>
                                  </p:stCondLst>
                                  <p:childTnLst>
                                    <p:animClr clrSpc="hsl" dir="cw">
                                      <p:cBhvr override="childStyle">
                                        <p:cTn id="393" dur="500" fill="hold"/>
                                        <p:tgtEl>
                                          <p:spTgt spid="28"/>
                                        </p:tgtEl>
                                        <p:attrNameLst>
                                          <p:attrName>style.color</p:attrName>
                                        </p:attrNameLst>
                                      </p:cBhvr>
                                      <p:by>
                                        <p:hsl h="0" s="-12549" l="-25098"/>
                                      </p:by>
                                    </p:animClr>
                                    <p:animClr clrSpc="hsl" dir="cw">
                                      <p:cBhvr>
                                        <p:cTn id="394" dur="500" fill="hold"/>
                                        <p:tgtEl>
                                          <p:spTgt spid="28"/>
                                        </p:tgtEl>
                                        <p:attrNameLst>
                                          <p:attrName>fillcolor</p:attrName>
                                        </p:attrNameLst>
                                      </p:cBhvr>
                                      <p:by>
                                        <p:hsl h="0" s="-12549" l="-25098"/>
                                      </p:by>
                                    </p:animClr>
                                    <p:animClr clrSpc="hsl" dir="cw">
                                      <p:cBhvr>
                                        <p:cTn id="395" dur="500" fill="hold"/>
                                        <p:tgtEl>
                                          <p:spTgt spid="28"/>
                                        </p:tgtEl>
                                        <p:attrNameLst>
                                          <p:attrName>stroke.color</p:attrName>
                                        </p:attrNameLst>
                                      </p:cBhvr>
                                      <p:by>
                                        <p:hsl h="0" s="-12549" l="-25098"/>
                                      </p:by>
                                    </p:animClr>
                                    <p:set>
                                      <p:cBhvr>
                                        <p:cTn id="396" dur="500" fill="hold"/>
                                        <p:tgtEl>
                                          <p:spTgt spid="28"/>
                                        </p:tgtEl>
                                        <p:attrNameLst>
                                          <p:attrName>fill.type</p:attrName>
                                        </p:attrNameLst>
                                      </p:cBhvr>
                                      <p:to>
                                        <p:strVal val="solid"/>
                                      </p:to>
                                    </p:set>
                                  </p:childTnLst>
                                </p:cTn>
                              </p:par>
                              <p:par>
                                <p:cTn id="397" presetID="2" presetClass="entr" presetSubtype="4" fill="hold" grpId="0" nodeType="withEffect">
                                  <p:stCondLst>
                                    <p:cond delay="0"/>
                                  </p:stCondLst>
                                  <p:childTnLst>
                                    <p:set>
                                      <p:cBhvr>
                                        <p:cTn id="398" dur="1" fill="hold">
                                          <p:stCondLst>
                                            <p:cond delay="0"/>
                                          </p:stCondLst>
                                        </p:cTn>
                                        <p:tgtEl>
                                          <p:spTgt spid="107"/>
                                        </p:tgtEl>
                                        <p:attrNameLst>
                                          <p:attrName>style.visibility</p:attrName>
                                        </p:attrNameLst>
                                      </p:cBhvr>
                                      <p:to>
                                        <p:strVal val="visible"/>
                                      </p:to>
                                    </p:set>
                                    <p:anim calcmode="lin" valueType="num">
                                      <p:cBhvr additive="base">
                                        <p:cTn id="399" dur="500" fill="hold"/>
                                        <p:tgtEl>
                                          <p:spTgt spid="107"/>
                                        </p:tgtEl>
                                        <p:attrNameLst>
                                          <p:attrName>ppt_x</p:attrName>
                                        </p:attrNameLst>
                                      </p:cBhvr>
                                      <p:tavLst>
                                        <p:tav tm="0">
                                          <p:val>
                                            <p:strVal val="#ppt_x"/>
                                          </p:val>
                                        </p:tav>
                                        <p:tav tm="100000">
                                          <p:val>
                                            <p:strVal val="#ppt_x"/>
                                          </p:val>
                                        </p:tav>
                                      </p:tavLst>
                                    </p:anim>
                                    <p:anim calcmode="lin" valueType="num">
                                      <p:cBhvr additive="base">
                                        <p:cTn id="400" dur="500" fill="hold"/>
                                        <p:tgtEl>
                                          <p:spTgt spid="107"/>
                                        </p:tgtEl>
                                        <p:attrNameLst>
                                          <p:attrName>ppt_y</p:attrName>
                                        </p:attrNameLst>
                                      </p:cBhvr>
                                      <p:tavLst>
                                        <p:tav tm="0">
                                          <p:val>
                                            <p:strVal val="1+#ppt_h/2"/>
                                          </p:val>
                                        </p:tav>
                                        <p:tav tm="100000">
                                          <p:val>
                                            <p:strVal val="#ppt_y"/>
                                          </p:val>
                                        </p:tav>
                                      </p:tavLst>
                                    </p:anim>
                                  </p:childTnLst>
                                </p:cTn>
                              </p:par>
                              <p:par>
                                <p:cTn id="401" presetID="2" presetClass="entr" presetSubtype="4" fill="hold" grpId="2" nodeType="withEffect">
                                  <p:stCondLst>
                                    <p:cond delay="0"/>
                                  </p:stCondLst>
                                  <p:childTnLst>
                                    <p:set>
                                      <p:cBhvr>
                                        <p:cTn id="402" dur="1" fill="hold">
                                          <p:stCondLst>
                                            <p:cond delay="0"/>
                                          </p:stCondLst>
                                        </p:cTn>
                                        <p:tgtEl>
                                          <p:spTgt spid="110"/>
                                        </p:tgtEl>
                                        <p:attrNameLst>
                                          <p:attrName>style.visibility</p:attrName>
                                        </p:attrNameLst>
                                      </p:cBhvr>
                                      <p:to>
                                        <p:strVal val="visible"/>
                                      </p:to>
                                    </p:set>
                                    <p:anim calcmode="lin" valueType="num">
                                      <p:cBhvr additive="base">
                                        <p:cTn id="403" dur="500" fill="hold"/>
                                        <p:tgtEl>
                                          <p:spTgt spid="110"/>
                                        </p:tgtEl>
                                        <p:attrNameLst>
                                          <p:attrName>ppt_x</p:attrName>
                                        </p:attrNameLst>
                                      </p:cBhvr>
                                      <p:tavLst>
                                        <p:tav tm="0">
                                          <p:val>
                                            <p:strVal val="#ppt_x"/>
                                          </p:val>
                                        </p:tav>
                                        <p:tav tm="100000">
                                          <p:val>
                                            <p:strVal val="#ppt_x"/>
                                          </p:val>
                                        </p:tav>
                                      </p:tavLst>
                                    </p:anim>
                                    <p:anim calcmode="lin" valueType="num">
                                      <p:cBhvr additive="base">
                                        <p:cTn id="404" dur="500" fill="hold"/>
                                        <p:tgtEl>
                                          <p:spTgt spid="110"/>
                                        </p:tgtEl>
                                        <p:attrNameLst>
                                          <p:attrName>ppt_y</p:attrName>
                                        </p:attrNameLst>
                                      </p:cBhvr>
                                      <p:tavLst>
                                        <p:tav tm="0">
                                          <p:val>
                                            <p:strVal val="1+#ppt_h/2"/>
                                          </p:val>
                                        </p:tav>
                                        <p:tav tm="100000">
                                          <p:val>
                                            <p:strVal val="#ppt_y"/>
                                          </p:val>
                                        </p:tav>
                                      </p:tavLst>
                                    </p:anim>
                                  </p:childTnLst>
                                </p:cTn>
                              </p:par>
                              <p:par>
                                <p:cTn id="405" presetID="2" presetClass="entr" presetSubtype="4" fill="hold" grpId="2" nodeType="withEffect">
                                  <p:stCondLst>
                                    <p:cond delay="0"/>
                                  </p:stCondLst>
                                  <p:childTnLst>
                                    <p:set>
                                      <p:cBhvr>
                                        <p:cTn id="406" dur="1" fill="hold">
                                          <p:stCondLst>
                                            <p:cond delay="0"/>
                                          </p:stCondLst>
                                        </p:cTn>
                                        <p:tgtEl>
                                          <p:spTgt spid="111"/>
                                        </p:tgtEl>
                                        <p:attrNameLst>
                                          <p:attrName>style.visibility</p:attrName>
                                        </p:attrNameLst>
                                      </p:cBhvr>
                                      <p:to>
                                        <p:strVal val="visible"/>
                                      </p:to>
                                    </p:set>
                                    <p:anim calcmode="lin" valueType="num">
                                      <p:cBhvr additive="base">
                                        <p:cTn id="407" dur="500" fill="hold"/>
                                        <p:tgtEl>
                                          <p:spTgt spid="111"/>
                                        </p:tgtEl>
                                        <p:attrNameLst>
                                          <p:attrName>ppt_x</p:attrName>
                                        </p:attrNameLst>
                                      </p:cBhvr>
                                      <p:tavLst>
                                        <p:tav tm="0">
                                          <p:val>
                                            <p:strVal val="#ppt_x"/>
                                          </p:val>
                                        </p:tav>
                                        <p:tav tm="100000">
                                          <p:val>
                                            <p:strVal val="#ppt_x"/>
                                          </p:val>
                                        </p:tav>
                                      </p:tavLst>
                                    </p:anim>
                                    <p:anim calcmode="lin" valueType="num">
                                      <p:cBhvr additive="base">
                                        <p:cTn id="408" dur="500" fill="hold"/>
                                        <p:tgtEl>
                                          <p:spTgt spid="111"/>
                                        </p:tgtEl>
                                        <p:attrNameLst>
                                          <p:attrName>ppt_y</p:attrName>
                                        </p:attrNameLst>
                                      </p:cBhvr>
                                      <p:tavLst>
                                        <p:tav tm="0">
                                          <p:val>
                                            <p:strVal val="1+#ppt_h/2"/>
                                          </p:val>
                                        </p:tav>
                                        <p:tav tm="100000">
                                          <p:val>
                                            <p:strVal val="#ppt_y"/>
                                          </p:val>
                                        </p:tav>
                                      </p:tavLst>
                                    </p:anim>
                                  </p:childTnLst>
                                </p:cTn>
                              </p:par>
                              <p:par>
                                <p:cTn id="409" presetID="2" presetClass="entr" presetSubtype="4" fill="hold" grpId="2" nodeType="withEffect">
                                  <p:stCondLst>
                                    <p:cond delay="0"/>
                                  </p:stCondLst>
                                  <p:childTnLst>
                                    <p:set>
                                      <p:cBhvr>
                                        <p:cTn id="410" dur="1" fill="hold">
                                          <p:stCondLst>
                                            <p:cond delay="0"/>
                                          </p:stCondLst>
                                        </p:cTn>
                                        <p:tgtEl>
                                          <p:spTgt spid="139"/>
                                        </p:tgtEl>
                                        <p:attrNameLst>
                                          <p:attrName>style.visibility</p:attrName>
                                        </p:attrNameLst>
                                      </p:cBhvr>
                                      <p:to>
                                        <p:strVal val="visible"/>
                                      </p:to>
                                    </p:set>
                                    <p:anim calcmode="lin" valueType="num">
                                      <p:cBhvr additive="base">
                                        <p:cTn id="411" dur="500" fill="hold"/>
                                        <p:tgtEl>
                                          <p:spTgt spid="139"/>
                                        </p:tgtEl>
                                        <p:attrNameLst>
                                          <p:attrName>ppt_x</p:attrName>
                                        </p:attrNameLst>
                                      </p:cBhvr>
                                      <p:tavLst>
                                        <p:tav tm="0">
                                          <p:val>
                                            <p:strVal val="#ppt_x"/>
                                          </p:val>
                                        </p:tav>
                                        <p:tav tm="100000">
                                          <p:val>
                                            <p:strVal val="#ppt_x"/>
                                          </p:val>
                                        </p:tav>
                                      </p:tavLst>
                                    </p:anim>
                                    <p:anim calcmode="lin" valueType="num">
                                      <p:cBhvr additive="base">
                                        <p:cTn id="412" dur="500" fill="hold"/>
                                        <p:tgtEl>
                                          <p:spTgt spid="139"/>
                                        </p:tgtEl>
                                        <p:attrNameLst>
                                          <p:attrName>ppt_y</p:attrName>
                                        </p:attrNameLst>
                                      </p:cBhvr>
                                      <p:tavLst>
                                        <p:tav tm="0">
                                          <p:val>
                                            <p:strVal val="1+#ppt_h/2"/>
                                          </p:val>
                                        </p:tav>
                                        <p:tav tm="100000">
                                          <p:val>
                                            <p:strVal val="#ppt_y"/>
                                          </p:val>
                                        </p:tav>
                                      </p:tavLst>
                                    </p:anim>
                                  </p:childTnLst>
                                </p:cTn>
                              </p:par>
                            </p:childTnLst>
                          </p:cTn>
                        </p:par>
                      </p:childTnLst>
                    </p:cTn>
                  </p:par>
                  <p:par>
                    <p:cTn id="413" fill="hold">
                      <p:stCondLst>
                        <p:cond delay="indefinite"/>
                      </p:stCondLst>
                      <p:childTnLst>
                        <p:par>
                          <p:cTn id="414" fill="hold">
                            <p:stCondLst>
                              <p:cond delay="0"/>
                            </p:stCondLst>
                            <p:childTnLst>
                              <p:par>
                                <p:cTn id="415" presetID="21" presetClass="entr" presetSubtype="4" fill="hold" grpId="0" nodeType="clickEffect">
                                  <p:stCondLst>
                                    <p:cond delay="0"/>
                                  </p:stCondLst>
                                  <p:childTnLst>
                                    <p:set>
                                      <p:cBhvr>
                                        <p:cTn id="416" dur="1" fill="hold">
                                          <p:stCondLst>
                                            <p:cond delay="0"/>
                                          </p:stCondLst>
                                        </p:cTn>
                                        <p:tgtEl>
                                          <p:spTgt spid="129"/>
                                        </p:tgtEl>
                                        <p:attrNameLst>
                                          <p:attrName>style.visibility</p:attrName>
                                        </p:attrNameLst>
                                      </p:cBhvr>
                                      <p:to>
                                        <p:strVal val="visible"/>
                                      </p:to>
                                    </p:set>
                                    <p:animEffect transition="in" filter="wheel(4)">
                                      <p:cBhvr>
                                        <p:cTn id="417" dur="2000"/>
                                        <p:tgtEl>
                                          <p:spTgt spid="129"/>
                                        </p:tgtEl>
                                      </p:cBhvr>
                                    </p:animEffect>
                                  </p:childTnLst>
                                </p:cTn>
                              </p:par>
                            </p:childTnLst>
                          </p:cTn>
                        </p:par>
                      </p:childTnLst>
                    </p:cTn>
                  </p:par>
                  <p:par>
                    <p:cTn id="418" fill="hold">
                      <p:stCondLst>
                        <p:cond delay="indefinite"/>
                      </p:stCondLst>
                      <p:childTnLst>
                        <p:par>
                          <p:cTn id="419" fill="hold">
                            <p:stCondLst>
                              <p:cond delay="0"/>
                            </p:stCondLst>
                            <p:childTnLst>
                              <p:par>
                                <p:cTn id="420" presetID="29" presetClass="exit" presetSubtype="0" fill="hold" grpId="3" nodeType="clickEffect">
                                  <p:stCondLst>
                                    <p:cond delay="0"/>
                                  </p:stCondLst>
                                  <p:childTnLst>
                                    <p:anim calcmode="lin" valueType="num">
                                      <p:cBhvr>
                                        <p:cTn id="421" dur="1000"/>
                                        <p:tgtEl>
                                          <p:spTgt spid="111"/>
                                        </p:tgtEl>
                                        <p:attrNameLst>
                                          <p:attrName>ppt_x</p:attrName>
                                        </p:attrNameLst>
                                      </p:cBhvr>
                                      <p:tavLst>
                                        <p:tav tm="0">
                                          <p:val>
                                            <p:strVal val="ppt_x"/>
                                          </p:val>
                                        </p:tav>
                                        <p:tav tm="100000">
                                          <p:val>
                                            <p:strVal val="ppt_x-.2"/>
                                          </p:val>
                                        </p:tav>
                                      </p:tavLst>
                                    </p:anim>
                                    <p:anim calcmode="lin" valueType="num">
                                      <p:cBhvr>
                                        <p:cTn id="422" dur="1000"/>
                                        <p:tgtEl>
                                          <p:spTgt spid="111"/>
                                        </p:tgtEl>
                                        <p:attrNameLst>
                                          <p:attrName>ppt_y</p:attrName>
                                        </p:attrNameLst>
                                      </p:cBhvr>
                                      <p:tavLst>
                                        <p:tav tm="0">
                                          <p:val>
                                            <p:strVal val="ppt_y"/>
                                          </p:val>
                                        </p:tav>
                                        <p:tav tm="100000">
                                          <p:val>
                                            <p:strVal val="ppt_y"/>
                                          </p:val>
                                        </p:tav>
                                      </p:tavLst>
                                    </p:anim>
                                    <p:animEffect transition="out" filter="fade">
                                      <p:cBhvr>
                                        <p:cTn id="423" dur="1000"/>
                                        <p:tgtEl>
                                          <p:spTgt spid="111"/>
                                        </p:tgtEl>
                                      </p:cBhvr>
                                    </p:animEffect>
                                    <p:set>
                                      <p:cBhvr>
                                        <p:cTn id="424" dur="1" fill="hold">
                                          <p:stCondLst>
                                            <p:cond delay="999"/>
                                          </p:stCondLst>
                                        </p:cTn>
                                        <p:tgtEl>
                                          <p:spTgt spid="111"/>
                                        </p:tgtEl>
                                        <p:attrNameLst>
                                          <p:attrName>style.visibility</p:attrName>
                                        </p:attrNameLst>
                                      </p:cBhvr>
                                      <p:to>
                                        <p:strVal val="hidden"/>
                                      </p:to>
                                    </p:set>
                                  </p:childTnLst>
                                </p:cTn>
                              </p:par>
                              <p:par>
                                <p:cTn id="425" presetID="29" presetClass="exit" presetSubtype="0" fill="hold" grpId="1" nodeType="withEffect">
                                  <p:stCondLst>
                                    <p:cond delay="0"/>
                                  </p:stCondLst>
                                  <p:childTnLst>
                                    <p:anim calcmode="lin" valueType="num">
                                      <p:cBhvr>
                                        <p:cTn id="426" dur="1000"/>
                                        <p:tgtEl>
                                          <p:spTgt spid="129"/>
                                        </p:tgtEl>
                                        <p:attrNameLst>
                                          <p:attrName>ppt_x</p:attrName>
                                        </p:attrNameLst>
                                      </p:cBhvr>
                                      <p:tavLst>
                                        <p:tav tm="0">
                                          <p:val>
                                            <p:strVal val="ppt_x"/>
                                          </p:val>
                                        </p:tav>
                                        <p:tav tm="100000">
                                          <p:val>
                                            <p:strVal val="ppt_x-.2"/>
                                          </p:val>
                                        </p:tav>
                                      </p:tavLst>
                                    </p:anim>
                                    <p:anim calcmode="lin" valueType="num">
                                      <p:cBhvr>
                                        <p:cTn id="427" dur="1000"/>
                                        <p:tgtEl>
                                          <p:spTgt spid="129"/>
                                        </p:tgtEl>
                                        <p:attrNameLst>
                                          <p:attrName>ppt_y</p:attrName>
                                        </p:attrNameLst>
                                      </p:cBhvr>
                                      <p:tavLst>
                                        <p:tav tm="0">
                                          <p:val>
                                            <p:strVal val="ppt_y"/>
                                          </p:val>
                                        </p:tav>
                                        <p:tav tm="100000">
                                          <p:val>
                                            <p:strVal val="ppt_y"/>
                                          </p:val>
                                        </p:tav>
                                      </p:tavLst>
                                    </p:anim>
                                    <p:animEffect transition="out" filter="fade">
                                      <p:cBhvr>
                                        <p:cTn id="428" dur="1000"/>
                                        <p:tgtEl>
                                          <p:spTgt spid="129"/>
                                        </p:tgtEl>
                                      </p:cBhvr>
                                    </p:animEffect>
                                    <p:set>
                                      <p:cBhvr>
                                        <p:cTn id="429" dur="1" fill="hold">
                                          <p:stCondLst>
                                            <p:cond delay="999"/>
                                          </p:stCondLst>
                                        </p:cTn>
                                        <p:tgtEl>
                                          <p:spTgt spid="129"/>
                                        </p:tgtEl>
                                        <p:attrNameLst>
                                          <p:attrName>style.visibility</p:attrName>
                                        </p:attrNameLst>
                                      </p:cBhvr>
                                      <p:to>
                                        <p:strVal val="hidden"/>
                                      </p:to>
                                    </p:set>
                                  </p:childTnLst>
                                </p:cTn>
                              </p:par>
                              <p:par>
                                <p:cTn id="430" presetID="29" presetClass="exit" presetSubtype="0" fill="hold" grpId="3" nodeType="withEffect">
                                  <p:stCondLst>
                                    <p:cond delay="0"/>
                                  </p:stCondLst>
                                  <p:childTnLst>
                                    <p:anim calcmode="lin" valueType="num">
                                      <p:cBhvr>
                                        <p:cTn id="431" dur="1000"/>
                                        <p:tgtEl>
                                          <p:spTgt spid="110"/>
                                        </p:tgtEl>
                                        <p:attrNameLst>
                                          <p:attrName>ppt_x</p:attrName>
                                        </p:attrNameLst>
                                      </p:cBhvr>
                                      <p:tavLst>
                                        <p:tav tm="0">
                                          <p:val>
                                            <p:strVal val="ppt_x"/>
                                          </p:val>
                                        </p:tav>
                                        <p:tav tm="100000">
                                          <p:val>
                                            <p:strVal val="ppt_x-.2"/>
                                          </p:val>
                                        </p:tav>
                                      </p:tavLst>
                                    </p:anim>
                                    <p:anim calcmode="lin" valueType="num">
                                      <p:cBhvr>
                                        <p:cTn id="432" dur="1000"/>
                                        <p:tgtEl>
                                          <p:spTgt spid="110"/>
                                        </p:tgtEl>
                                        <p:attrNameLst>
                                          <p:attrName>ppt_y</p:attrName>
                                        </p:attrNameLst>
                                      </p:cBhvr>
                                      <p:tavLst>
                                        <p:tav tm="0">
                                          <p:val>
                                            <p:strVal val="ppt_y"/>
                                          </p:val>
                                        </p:tav>
                                        <p:tav tm="100000">
                                          <p:val>
                                            <p:strVal val="ppt_y"/>
                                          </p:val>
                                        </p:tav>
                                      </p:tavLst>
                                    </p:anim>
                                    <p:animEffect transition="out" filter="fade">
                                      <p:cBhvr>
                                        <p:cTn id="433" dur="1000"/>
                                        <p:tgtEl>
                                          <p:spTgt spid="110"/>
                                        </p:tgtEl>
                                      </p:cBhvr>
                                    </p:animEffect>
                                    <p:set>
                                      <p:cBhvr>
                                        <p:cTn id="434" dur="1" fill="hold">
                                          <p:stCondLst>
                                            <p:cond delay="999"/>
                                          </p:stCondLst>
                                        </p:cTn>
                                        <p:tgtEl>
                                          <p:spTgt spid="110"/>
                                        </p:tgtEl>
                                        <p:attrNameLst>
                                          <p:attrName>style.visibility</p:attrName>
                                        </p:attrNameLst>
                                      </p:cBhvr>
                                      <p:to>
                                        <p:strVal val="hidden"/>
                                      </p:to>
                                    </p:set>
                                  </p:childTnLst>
                                </p:cTn>
                              </p:par>
                              <p:par>
                                <p:cTn id="435" presetID="29" presetClass="exit" presetSubtype="0" fill="hold" grpId="1" nodeType="withEffect">
                                  <p:stCondLst>
                                    <p:cond delay="0"/>
                                  </p:stCondLst>
                                  <p:childTnLst>
                                    <p:anim calcmode="lin" valueType="num">
                                      <p:cBhvr>
                                        <p:cTn id="436" dur="1000"/>
                                        <p:tgtEl>
                                          <p:spTgt spid="107"/>
                                        </p:tgtEl>
                                        <p:attrNameLst>
                                          <p:attrName>ppt_x</p:attrName>
                                        </p:attrNameLst>
                                      </p:cBhvr>
                                      <p:tavLst>
                                        <p:tav tm="0">
                                          <p:val>
                                            <p:strVal val="ppt_x"/>
                                          </p:val>
                                        </p:tav>
                                        <p:tav tm="100000">
                                          <p:val>
                                            <p:strVal val="ppt_x-.2"/>
                                          </p:val>
                                        </p:tav>
                                      </p:tavLst>
                                    </p:anim>
                                    <p:anim calcmode="lin" valueType="num">
                                      <p:cBhvr>
                                        <p:cTn id="437" dur="1000"/>
                                        <p:tgtEl>
                                          <p:spTgt spid="107"/>
                                        </p:tgtEl>
                                        <p:attrNameLst>
                                          <p:attrName>ppt_y</p:attrName>
                                        </p:attrNameLst>
                                      </p:cBhvr>
                                      <p:tavLst>
                                        <p:tav tm="0">
                                          <p:val>
                                            <p:strVal val="ppt_y"/>
                                          </p:val>
                                        </p:tav>
                                        <p:tav tm="100000">
                                          <p:val>
                                            <p:strVal val="ppt_y"/>
                                          </p:val>
                                        </p:tav>
                                      </p:tavLst>
                                    </p:anim>
                                    <p:animEffect transition="out" filter="fade">
                                      <p:cBhvr>
                                        <p:cTn id="438" dur="1000"/>
                                        <p:tgtEl>
                                          <p:spTgt spid="107"/>
                                        </p:tgtEl>
                                      </p:cBhvr>
                                    </p:animEffect>
                                    <p:set>
                                      <p:cBhvr>
                                        <p:cTn id="439" dur="1" fill="hold">
                                          <p:stCondLst>
                                            <p:cond delay="999"/>
                                          </p:stCondLst>
                                        </p:cTn>
                                        <p:tgtEl>
                                          <p:spTgt spid="107"/>
                                        </p:tgtEl>
                                        <p:attrNameLst>
                                          <p:attrName>style.visibility</p:attrName>
                                        </p:attrNameLst>
                                      </p:cBhvr>
                                      <p:to>
                                        <p:strVal val="hidden"/>
                                      </p:to>
                                    </p:set>
                                  </p:childTnLst>
                                </p:cTn>
                              </p:par>
                              <p:par>
                                <p:cTn id="440" presetID="29" presetClass="exit" presetSubtype="0" fill="hold" grpId="3" nodeType="withEffect">
                                  <p:stCondLst>
                                    <p:cond delay="0"/>
                                  </p:stCondLst>
                                  <p:childTnLst>
                                    <p:anim calcmode="lin" valueType="num">
                                      <p:cBhvr>
                                        <p:cTn id="441" dur="1000"/>
                                        <p:tgtEl>
                                          <p:spTgt spid="139"/>
                                        </p:tgtEl>
                                        <p:attrNameLst>
                                          <p:attrName>ppt_x</p:attrName>
                                        </p:attrNameLst>
                                      </p:cBhvr>
                                      <p:tavLst>
                                        <p:tav tm="0">
                                          <p:val>
                                            <p:strVal val="ppt_x"/>
                                          </p:val>
                                        </p:tav>
                                        <p:tav tm="100000">
                                          <p:val>
                                            <p:strVal val="ppt_x-.2"/>
                                          </p:val>
                                        </p:tav>
                                      </p:tavLst>
                                    </p:anim>
                                    <p:anim calcmode="lin" valueType="num">
                                      <p:cBhvr>
                                        <p:cTn id="442" dur="1000"/>
                                        <p:tgtEl>
                                          <p:spTgt spid="139"/>
                                        </p:tgtEl>
                                        <p:attrNameLst>
                                          <p:attrName>ppt_y</p:attrName>
                                        </p:attrNameLst>
                                      </p:cBhvr>
                                      <p:tavLst>
                                        <p:tav tm="0">
                                          <p:val>
                                            <p:strVal val="ppt_y"/>
                                          </p:val>
                                        </p:tav>
                                        <p:tav tm="100000">
                                          <p:val>
                                            <p:strVal val="ppt_y"/>
                                          </p:val>
                                        </p:tav>
                                      </p:tavLst>
                                    </p:anim>
                                    <p:animEffect transition="out" filter="fade">
                                      <p:cBhvr>
                                        <p:cTn id="443" dur="1000"/>
                                        <p:tgtEl>
                                          <p:spTgt spid="139"/>
                                        </p:tgtEl>
                                      </p:cBhvr>
                                    </p:animEffect>
                                    <p:set>
                                      <p:cBhvr>
                                        <p:cTn id="444" dur="1" fill="hold">
                                          <p:stCondLst>
                                            <p:cond delay="9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445" restart="whenNotActive" fill="hold" evtFilter="cancelBubble" nodeType="interactiveSeq">
                <p:stCondLst>
                  <p:cond evt="onClick" delay="0">
                    <p:tgtEl>
                      <p:spTgt spid="30"/>
                    </p:tgtEl>
                  </p:cond>
                </p:stCondLst>
                <p:endSync evt="end" delay="0">
                  <p:rtn val="all"/>
                </p:endSync>
                <p:childTnLst>
                  <p:par>
                    <p:cTn id="446" fill="hold">
                      <p:stCondLst>
                        <p:cond delay="0"/>
                      </p:stCondLst>
                      <p:childTnLst>
                        <p:par>
                          <p:cTn id="447" fill="hold">
                            <p:stCondLst>
                              <p:cond delay="0"/>
                            </p:stCondLst>
                            <p:childTnLst>
                              <p:par>
                                <p:cTn id="448" presetID="24" presetClass="emph" presetSubtype="0" fill="hold" grpId="0" nodeType="clickEffect">
                                  <p:stCondLst>
                                    <p:cond delay="0"/>
                                  </p:stCondLst>
                                  <p:childTnLst>
                                    <p:animClr clrSpc="hsl" dir="cw">
                                      <p:cBhvr override="childStyle">
                                        <p:cTn id="449" dur="500" fill="hold"/>
                                        <p:tgtEl>
                                          <p:spTgt spid="30"/>
                                        </p:tgtEl>
                                        <p:attrNameLst>
                                          <p:attrName>style.color</p:attrName>
                                        </p:attrNameLst>
                                      </p:cBhvr>
                                      <p:by>
                                        <p:hsl h="0" s="-12549" l="-25098"/>
                                      </p:by>
                                    </p:animClr>
                                    <p:animClr clrSpc="hsl" dir="cw">
                                      <p:cBhvr>
                                        <p:cTn id="450" dur="500" fill="hold"/>
                                        <p:tgtEl>
                                          <p:spTgt spid="30"/>
                                        </p:tgtEl>
                                        <p:attrNameLst>
                                          <p:attrName>fillcolor</p:attrName>
                                        </p:attrNameLst>
                                      </p:cBhvr>
                                      <p:by>
                                        <p:hsl h="0" s="-12549" l="-25098"/>
                                      </p:by>
                                    </p:animClr>
                                    <p:animClr clrSpc="hsl" dir="cw">
                                      <p:cBhvr>
                                        <p:cTn id="451" dur="500" fill="hold"/>
                                        <p:tgtEl>
                                          <p:spTgt spid="30"/>
                                        </p:tgtEl>
                                        <p:attrNameLst>
                                          <p:attrName>stroke.color</p:attrName>
                                        </p:attrNameLst>
                                      </p:cBhvr>
                                      <p:by>
                                        <p:hsl h="0" s="-12549" l="-25098"/>
                                      </p:by>
                                    </p:animClr>
                                    <p:set>
                                      <p:cBhvr>
                                        <p:cTn id="452" dur="500" fill="hold"/>
                                        <p:tgtEl>
                                          <p:spTgt spid="30"/>
                                        </p:tgtEl>
                                        <p:attrNameLst>
                                          <p:attrName>fill.type</p:attrName>
                                        </p:attrNameLst>
                                      </p:cBhvr>
                                      <p:to>
                                        <p:strVal val="solid"/>
                                      </p:to>
                                    </p:set>
                                  </p:childTnLst>
                                </p:cTn>
                              </p:par>
                              <p:par>
                                <p:cTn id="453" presetID="2" presetClass="entr" presetSubtype="4" fill="hold" grpId="0" nodeType="withEffect">
                                  <p:stCondLst>
                                    <p:cond delay="0"/>
                                  </p:stCondLst>
                                  <p:childTnLst>
                                    <p:set>
                                      <p:cBhvr>
                                        <p:cTn id="454" dur="1" fill="hold">
                                          <p:stCondLst>
                                            <p:cond delay="0"/>
                                          </p:stCondLst>
                                        </p:cTn>
                                        <p:tgtEl>
                                          <p:spTgt spid="106"/>
                                        </p:tgtEl>
                                        <p:attrNameLst>
                                          <p:attrName>style.visibility</p:attrName>
                                        </p:attrNameLst>
                                      </p:cBhvr>
                                      <p:to>
                                        <p:strVal val="visible"/>
                                      </p:to>
                                    </p:set>
                                    <p:anim calcmode="lin" valueType="num">
                                      <p:cBhvr additive="base">
                                        <p:cTn id="455" dur="500" fill="hold"/>
                                        <p:tgtEl>
                                          <p:spTgt spid="106"/>
                                        </p:tgtEl>
                                        <p:attrNameLst>
                                          <p:attrName>ppt_x</p:attrName>
                                        </p:attrNameLst>
                                      </p:cBhvr>
                                      <p:tavLst>
                                        <p:tav tm="0">
                                          <p:val>
                                            <p:strVal val="#ppt_x"/>
                                          </p:val>
                                        </p:tav>
                                        <p:tav tm="100000">
                                          <p:val>
                                            <p:strVal val="#ppt_x"/>
                                          </p:val>
                                        </p:tav>
                                      </p:tavLst>
                                    </p:anim>
                                    <p:anim calcmode="lin" valueType="num">
                                      <p:cBhvr additive="base">
                                        <p:cTn id="456" dur="500" fill="hold"/>
                                        <p:tgtEl>
                                          <p:spTgt spid="106"/>
                                        </p:tgtEl>
                                        <p:attrNameLst>
                                          <p:attrName>ppt_y</p:attrName>
                                        </p:attrNameLst>
                                      </p:cBhvr>
                                      <p:tavLst>
                                        <p:tav tm="0">
                                          <p:val>
                                            <p:strVal val="1+#ppt_h/2"/>
                                          </p:val>
                                        </p:tav>
                                        <p:tav tm="100000">
                                          <p:val>
                                            <p:strVal val="#ppt_y"/>
                                          </p:val>
                                        </p:tav>
                                      </p:tavLst>
                                    </p:anim>
                                  </p:childTnLst>
                                </p:cTn>
                              </p:par>
                              <p:par>
                                <p:cTn id="457" presetID="2" presetClass="entr" presetSubtype="4" fill="hold" grpId="0" nodeType="withEffect">
                                  <p:stCondLst>
                                    <p:cond delay="0"/>
                                  </p:stCondLst>
                                  <p:childTnLst>
                                    <p:set>
                                      <p:cBhvr>
                                        <p:cTn id="458" dur="1" fill="hold">
                                          <p:stCondLst>
                                            <p:cond delay="0"/>
                                          </p:stCondLst>
                                        </p:cTn>
                                        <p:tgtEl>
                                          <p:spTgt spid="105"/>
                                        </p:tgtEl>
                                        <p:attrNameLst>
                                          <p:attrName>style.visibility</p:attrName>
                                        </p:attrNameLst>
                                      </p:cBhvr>
                                      <p:to>
                                        <p:strVal val="visible"/>
                                      </p:to>
                                    </p:set>
                                    <p:anim calcmode="lin" valueType="num">
                                      <p:cBhvr additive="base">
                                        <p:cTn id="459" dur="500" fill="hold"/>
                                        <p:tgtEl>
                                          <p:spTgt spid="105"/>
                                        </p:tgtEl>
                                        <p:attrNameLst>
                                          <p:attrName>ppt_x</p:attrName>
                                        </p:attrNameLst>
                                      </p:cBhvr>
                                      <p:tavLst>
                                        <p:tav tm="0">
                                          <p:val>
                                            <p:strVal val="#ppt_x"/>
                                          </p:val>
                                        </p:tav>
                                        <p:tav tm="100000">
                                          <p:val>
                                            <p:strVal val="#ppt_x"/>
                                          </p:val>
                                        </p:tav>
                                      </p:tavLst>
                                    </p:anim>
                                    <p:anim calcmode="lin" valueType="num">
                                      <p:cBhvr additive="base">
                                        <p:cTn id="460" dur="500" fill="hold"/>
                                        <p:tgtEl>
                                          <p:spTgt spid="105"/>
                                        </p:tgtEl>
                                        <p:attrNameLst>
                                          <p:attrName>ppt_y</p:attrName>
                                        </p:attrNameLst>
                                      </p:cBhvr>
                                      <p:tavLst>
                                        <p:tav tm="0">
                                          <p:val>
                                            <p:strVal val="1+#ppt_h/2"/>
                                          </p:val>
                                        </p:tav>
                                        <p:tav tm="100000">
                                          <p:val>
                                            <p:strVal val="#ppt_y"/>
                                          </p:val>
                                        </p:tav>
                                      </p:tavLst>
                                    </p:anim>
                                  </p:childTnLst>
                                </p:cTn>
                              </p:par>
                              <p:par>
                                <p:cTn id="461" presetID="2" presetClass="entr" presetSubtype="4" fill="hold" grpId="0" nodeType="withEffect">
                                  <p:stCondLst>
                                    <p:cond delay="0"/>
                                  </p:stCondLst>
                                  <p:childTnLst>
                                    <p:set>
                                      <p:cBhvr>
                                        <p:cTn id="462" dur="1" fill="hold">
                                          <p:stCondLst>
                                            <p:cond delay="0"/>
                                          </p:stCondLst>
                                        </p:cTn>
                                        <p:tgtEl>
                                          <p:spTgt spid="108"/>
                                        </p:tgtEl>
                                        <p:attrNameLst>
                                          <p:attrName>style.visibility</p:attrName>
                                        </p:attrNameLst>
                                      </p:cBhvr>
                                      <p:to>
                                        <p:strVal val="visible"/>
                                      </p:to>
                                    </p:set>
                                    <p:anim calcmode="lin" valueType="num">
                                      <p:cBhvr additive="base">
                                        <p:cTn id="463" dur="500" fill="hold"/>
                                        <p:tgtEl>
                                          <p:spTgt spid="108"/>
                                        </p:tgtEl>
                                        <p:attrNameLst>
                                          <p:attrName>ppt_x</p:attrName>
                                        </p:attrNameLst>
                                      </p:cBhvr>
                                      <p:tavLst>
                                        <p:tav tm="0">
                                          <p:val>
                                            <p:strVal val="#ppt_x"/>
                                          </p:val>
                                        </p:tav>
                                        <p:tav tm="100000">
                                          <p:val>
                                            <p:strVal val="#ppt_x"/>
                                          </p:val>
                                        </p:tav>
                                      </p:tavLst>
                                    </p:anim>
                                    <p:anim calcmode="lin" valueType="num">
                                      <p:cBhvr additive="base">
                                        <p:cTn id="464" dur="500" fill="hold"/>
                                        <p:tgtEl>
                                          <p:spTgt spid="108"/>
                                        </p:tgtEl>
                                        <p:attrNameLst>
                                          <p:attrName>ppt_y</p:attrName>
                                        </p:attrNameLst>
                                      </p:cBhvr>
                                      <p:tavLst>
                                        <p:tav tm="0">
                                          <p:val>
                                            <p:strVal val="1+#ppt_h/2"/>
                                          </p:val>
                                        </p:tav>
                                        <p:tav tm="100000">
                                          <p:val>
                                            <p:strVal val="#ppt_y"/>
                                          </p:val>
                                        </p:tav>
                                      </p:tavLst>
                                    </p:anim>
                                  </p:childTnLst>
                                </p:cTn>
                              </p:par>
                              <p:par>
                                <p:cTn id="465" presetID="2" presetClass="entr" presetSubtype="4" fill="hold" grpId="0" nodeType="withEffect">
                                  <p:stCondLst>
                                    <p:cond delay="0"/>
                                  </p:stCondLst>
                                  <p:childTnLst>
                                    <p:set>
                                      <p:cBhvr>
                                        <p:cTn id="466" dur="1" fill="hold">
                                          <p:stCondLst>
                                            <p:cond delay="0"/>
                                          </p:stCondLst>
                                        </p:cTn>
                                        <p:tgtEl>
                                          <p:spTgt spid="115"/>
                                        </p:tgtEl>
                                        <p:attrNameLst>
                                          <p:attrName>style.visibility</p:attrName>
                                        </p:attrNameLst>
                                      </p:cBhvr>
                                      <p:to>
                                        <p:strVal val="visible"/>
                                      </p:to>
                                    </p:set>
                                    <p:anim calcmode="lin" valueType="num">
                                      <p:cBhvr additive="base">
                                        <p:cTn id="467" dur="500" fill="hold"/>
                                        <p:tgtEl>
                                          <p:spTgt spid="115"/>
                                        </p:tgtEl>
                                        <p:attrNameLst>
                                          <p:attrName>ppt_x</p:attrName>
                                        </p:attrNameLst>
                                      </p:cBhvr>
                                      <p:tavLst>
                                        <p:tav tm="0">
                                          <p:val>
                                            <p:strVal val="#ppt_x"/>
                                          </p:val>
                                        </p:tav>
                                        <p:tav tm="100000">
                                          <p:val>
                                            <p:strVal val="#ppt_x"/>
                                          </p:val>
                                        </p:tav>
                                      </p:tavLst>
                                    </p:anim>
                                    <p:anim calcmode="lin" valueType="num">
                                      <p:cBhvr additive="base">
                                        <p:cTn id="468"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par>
                    <p:cTn id="469" fill="hold">
                      <p:stCondLst>
                        <p:cond delay="indefinite"/>
                      </p:stCondLst>
                      <p:childTnLst>
                        <p:par>
                          <p:cTn id="470" fill="hold">
                            <p:stCondLst>
                              <p:cond delay="0"/>
                            </p:stCondLst>
                            <p:childTnLst>
                              <p:par>
                                <p:cTn id="471" presetID="2" presetClass="exit" presetSubtype="4" fill="hold" grpId="1" nodeType="clickEffect">
                                  <p:stCondLst>
                                    <p:cond delay="0"/>
                                  </p:stCondLst>
                                  <p:childTnLst>
                                    <p:anim calcmode="lin" valueType="num">
                                      <p:cBhvr additive="base">
                                        <p:cTn id="472" dur="500"/>
                                        <p:tgtEl>
                                          <p:spTgt spid="106"/>
                                        </p:tgtEl>
                                        <p:attrNameLst>
                                          <p:attrName>ppt_x</p:attrName>
                                        </p:attrNameLst>
                                      </p:cBhvr>
                                      <p:tavLst>
                                        <p:tav tm="0">
                                          <p:val>
                                            <p:strVal val="ppt_x"/>
                                          </p:val>
                                        </p:tav>
                                        <p:tav tm="100000">
                                          <p:val>
                                            <p:strVal val="ppt_x"/>
                                          </p:val>
                                        </p:tav>
                                      </p:tavLst>
                                    </p:anim>
                                    <p:anim calcmode="lin" valueType="num">
                                      <p:cBhvr additive="base">
                                        <p:cTn id="473" dur="500"/>
                                        <p:tgtEl>
                                          <p:spTgt spid="106"/>
                                        </p:tgtEl>
                                        <p:attrNameLst>
                                          <p:attrName>ppt_y</p:attrName>
                                        </p:attrNameLst>
                                      </p:cBhvr>
                                      <p:tavLst>
                                        <p:tav tm="0">
                                          <p:val>
                                            <p:strVal val="ppt_y"/>
                                          </p:val>
                                        </p:tav>
                                        <p:tav tm="100000">
                                          <p:val>
                                            <p:strVal val="1+ppt_h/2"/>
                                          </p:val>
                                        </p:tav>
                                      </p:tavLst>
                                    </p:anim>
                                    <p:set>
                                      <p:cBhvr>
                                        <p:cTn id="474" dur="1" fill="hold">
                                          <p:stCondLst>
                                            <p:cond delay="499"/>
                                          </p:stCondLst>
                                        </p:cTn>
                                        <p:tgtEl>
                                          <p:spTgt spid="106"/>
                                        </p:tgtEl>
                                        <p:attrNameLst>
                                          <p:attrName>style.visibility</p:attrName>
                                        </p:attrNameLst>
                                      </p:cBhvr>
                                      <p:to>
                                        <p:strVal val="hidden"/>
                                      </p:to>
                                    </p:set>
                                  </p:childTnLst>
                                </p:cTn>
                              </p:par>
                            </p:childTnLst>
                          </p:cTn>
                        </p:par>
                      </p:childTnLst>
                    </p:cTn>
                  </p:par>
                  <p:par>
                    <p:cTn id="475" fill="hold">
                      <p:stCondLst>
                        <p:cond delay="indefinite"/>
                      </p:stCondLst>
                      <p:childTnLst>
                        <p:par>
                          <p:cTn id="476" fill="hold">
                            <p:stCondLst>
                              <p:cond delay="0"/>
                            </p:stCondLst>
                            <p:childTnLst>
                              <p:par>
                                <p:cTn id="477" presetID="29" presetClass="exit" presetSubtype="0" fill="hold" grpId="1" nodeType="clickEffect">
                                  <p:stCondLst>
                                    <p:cond delay="0"/>
                                  </p:stCondLst>
                                  <p:childTnLst>
                                    <p:anim calcmode="lin" valueType="num">
                                      <p:cBhvr>
                                        <p:cTn id="478" dur="1000"/>
                                        <p:tgtEl>
                                          <p:spTgt spid="105"/>
                                        </p:tgtEl>
                                        <p:attrNameLst>
                                          <p:attrName>ppt_x</p:attrName>
                                        </p:attrNameLst>
                                      </p:cBhvr>
                                      <p:tavLst>
                                        <p:tav tm="0">
                                          <p:val>
                                            <p:strVal val="ppt_x"/>
                                          </p:val>
                                        </p:tav>
                                        <p:tav tm="100000">
                                          <p:val>
                                            <p:strVal val="ppt_x-.2"/>
                                          </p:val>
                                        </p:tav>
                                      </p:tavLst>
                                    </p:anim>
                                    <p:anim calcmode="lin" valueType="num">
                                      <p:cBhvr>
                                        <p:cTn id="479" dur="1000"/>
                                        <p:tgtEl>
                                          <p:spTgt spid="105"/>
                                        </p:tgtEl>
                                        <p:attrNameLst>
                                          <p:attrName>ppt_y</p:attrName>
                                        </p:attrNameLst>
                                      </p:cBhvr>
                                      <p:tavLst>
                                        <p:tav tm="0">
                                          <p:val>
                                            <p:strVal val="ppt_y"/>
                                          </p:val>
                                        </p:tav>
                                        <p:tav tm="100000">
                                          <p:val>
                                            <p:strVal val="ppt_y"/>
                                          </p:val>
                                        </p:tav>
                                      </p:tavLst>
                                    </p:anim>
                                    <p:animEffect transition="out" filter="fade">
                                      <p:cBhvr>
                                        <p:cTn id="480" dur="1000"/>
                                        <p:tgtEl>
                                          <p:spTgt spid="105"/>
                                        </p:tgtEl>
                                      </p:cBhvr>
                                    </p:animEffect>
                                    <p:set>
                                      <p:cBhvr>
                                        <p:cTn id="481" dur="1" fill="hold">
                                          <p:stCondLst>
                                            <p:cond delay="999"/>
                                          </p:stCondLst>
                                        </p:cTn>
                                        <p:tgtEl>
                                          <p:spTgt spid="105"/>
                                        </p:tgtEl>
                                        <p:attrNameLst>
                                          <p:attrName>style.visibility</p:attrName>
                                        </p:attrNameLst>
                                      </p:cBhvr>
                                      <p:to>
                                        <p:strVal val="hidden"/>
                                      </p:to>
                                    </p:set>
                                  </p:childTnLst>
                                </p:cTn>
                              </p:par>
                              <p:par>
                                <p:cTn id="482" presetID="29" presetClass="exit" presetSubtype="0" fill="hold" grpId="1" nodeType="withEffect">
                                  <p:stCondLst>
                                    <p:cond delay="0"/>
                                  </p:stCondLst>
                                  <p:childTnLst>
                                    <p:anim calcmode="lin" valueType="num">
                                      <p:cBhvr>
                                        <p:cTn id="483" dur="1000"/>
                                        <p:tgtEl>
                                          <p:spTgt spid="108"/>
                                        </p:tgtEl>
                                        <p:attrNameLst>
                                          <p:attrName>ppt_x</p:attrName>
                                        </p:attrNameLst>
                                      </p:cBhvr>
                                      <p:tavLst>
                                        <p:tav tm="0">
                                          <p:val>
                                            <p:strVal val="ppt_x"/>
                                          </p:val>
                                        </p:tav>
                                        <p:tav tm="100000">
                                          <p:val>
                                            <p:strVal val="ppt_x-.2"/>
                                          </p:val>
                                        </p:tav>
                                      </p:tavLst>
                                    </p:anim>
                                    <p:anim calcmode="lin" valueType="num">
                                      <p:cBhvr>
                                        <p:cTn id="484" dur="1000"/>
                                        <p:tgtEl>
                                          <p:spTgt spid="108"/>
                                        </p:tgtEl>
                                        <p:attrNameLst>
                                          <p:attrName>ppt_y</p:attrName>
                                        </p:attrNameLst>
                                      </p:cBhvr>
                                      <p:tavLst>
                                        <p:tav tm="0">
                                          <p:val>
                                            <p:strVal val="ppt_y"/>
                                          </p:val>
                                        </p:tav>
                                        <p:tav tm="100000">
                                          <p:val>
                                            <p:strVal val="ppt_y"/>
                                          </p:val>
                                        </p:tav>
                                      </p:tavLst>
                                    </p:anim>
                                    <p:animEffect transition="out" filter="fade">
                                      <p:cBhvr>
                                        <p:cTn id="485" dur="1000"/>
                                        <p:tgtEl>
                                          <p:spTgt spid="108"/>
                                        </p:tgtEl>
                                      </p:cBhvr>
                                    </p:animEffect>
                                    <p:set>
                                      <p:cBhvr>
                                        <p:cTn id="486" dur="1" fill="hold">
                                          <p:stCondLst>
                                            <p:cond delay="999"/>
                                          </p:stCondLst>
                                        </p:cTn>
                                        <p:tgtEl>
                                          <p:spTgt spid="108"/>
                                        </p:tgtEl>
                                        <p:attrNameLst>
                                          <p:attrName>style.visibility</p:attrName>
                                        </p:attrNameLst>
                                      </p:cBhvr>
                                      <p:to>
                                        <p:strVal val="hidden"/>
                                      </p:to>
                                    </p:set>
                                  </p:childTnLst>
                                </p:cTn>
                              </p:par>
                              <p:par>
                                <p:cTn id="487" presetID="29" presetClass="exit" presetSubtype="0" fill="hold" grpId="1" nodeType="withEffect">
                                  <p:stCondLst>
                                    <p:cond delay="0"/>
                                  </p:stCondLst>
                                  <p:childTnLst>
                                    <p:anim calcmode="lin" valueType="num">
                                      <p:cBhvr>
                                        <p:cTn id="488" dur="1000"/>
                                        <p:tgtEl>
                                          <p:spTgt spid="115"/>
                                        </p:tgtEl>
                                        <p:attrNameLst>
                                          <p:attrName>ppt_x</p:attrName>
                                        </p:attrNameLst>
                                      </p:cBhvr>
                                      <p:tavLst>
                                        <p:tav tm="0">
                                          <p:val>
                                            <p:strVal val="ppt_x"/>
                                          </p:val>
                                        </p:tav>
                                        <p:tav tm="100000">
                                          <p:val>
                                            <p:strVal val="ppt_x-.2"/>
                                          </p:val>
                                        </p:tav>
                                      </p:tavLst>
                                    </p:anim>
                                    <p:anim calcmode="lin" valueType="num">
                                      <p:cBhvr>
                                        <p:cTn id="489" dur="1000"/>
                                        <p:tgtEl>
                                          <p:spTgt spid="115"/>
                                        </p:tgtEl>
                                        <p:attrNameLst>
                                          <p:attrName>ppt_y</p:attrName>
                                        </p:attrNameLst>
                                      </p:cBhvr>
                                      <p:tavLst>
                                        <p:tav tm="0">
                                          <p:val>
                                            <p:strVal val="ppt_y"/>
                                          </p:val>
                                        </p:tav>
                                        <p:tav tm="100000">
                                          <p:val>
                                            <p:strVal val="ppt_y"/>
                                          </p:val>
                                        </p:tav>
                                      </p:tavLst>
                                    </p:anim>
                                    <p:animEffect transition="out" filter="fade">
                                      <p:cBhvr>
                                        <p:cTn id="490" dur="1000"/>
                                        <p:tgtEl>
                                          <p:spTgt spid="115"/>
                                        </p:tgtEl>
                                      </p:cBhvr>
                                    </p:animEffect>
                                    <p:set>
                                      <p:cBhvr>
                                        <p:cTn id="491" dur="1" fill="hold">
                                          <p:stCondLst>
                                            <p:cond delay="999"/>
                                          </p:stCondLst>
                                        </p:cTn>
                                        <p:tgtEl>
                                          <p:spTgt spid="115"/>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492" restart="whenNotActive" fill="hold" evtFilter="cancelBubble" nodeType="interactiveSeq">
                <p:stCondLst>
                  <p:cond evt="onClick" delay="0">
                    <p:tgtEl>
                      <p:spTgt spid="31"/>
                    </p:tgtEl>
                  </p:cond>
                </p:stCondLst>
                <p:endSync evt="end" delay="0">
                  <p:rtn val="all"/>
                </p:endSync>
                <p:childTnLst>
                  <p:par>
                    <p:cTn id="493" fill="hold">
                      <p:stCondLst>
                        <p:cond delay="0"/>
                      </p:stCondLst>
                      <p:childTnLst>
                        <p:par>
                          <p:cTn id="494" fill="hold">
                            <p:stCondLst>
                              <p:cond delay="0"/>
                            </p:stCondLst>
                            <p:childTnLst>
                              <p:par>
                                <p:cTn id="495" presetID="24" presetClass="emph" presetSubtype="0" fill="hold" grpId="0" nodeType="clickEffect">
                                  <p:stCondLst>
                                    <p:cond delay="0"/>
                                  </p:stCondLst>
                                  <p:childTnLst>
                                    <p:animClr clrSpc="hsl" dir="cw">
                                      <p:cBhvr override="childStyle">
                                        <p:cTn id="496" dur="500" fill="hold"/>
                                        <p:tgtEl>
                                          <p:spTgt spid="31"/>
                                        </p:tgtEl>
                                        <p:attrNameLst>
                                          <p:attrName>style.color</p:attrName>
                                        </p:attrNameLst>
                                      </p:cBhvr>
                                      <p:by>
                                        <p:hsl h="0" s="-12549" l="-25098"/>
                                      </p:by>
                                    </p:animClr>
                                    <p:animClr clrSpc="hsl" dir="cw">
                                      <p:cBhvr>
                                        <p:cTn id="497" dur="500" fill="hold"/>
                                        <p:tgtEl>
                                          <p:spTgt spid="31"/>
                                        </p:tgtEl>
                                        <p:attrNameLst>
                                          <p:attrName>fillcolor</p:attrName>
                                        </p:attrNameLst>
                                      </p:cBhvr>
                                      <p:by>
                                        <p:hsl h="0" s="-12549" l="-25098"/>
                                      </p:by>
                                    </p:animClr>
                                    <p:animClr clrSpc="hsl" dir="cw">
                                      <p:cBhvr>
                                        <p:cTn id="498" dur="500" fill="hold"/>
                                        <p:tgtEl>
                                          <p:spTgt spid="31"/>
                                        </p:tgtEl>
                                        <p:attrNameLst>
                                          <p:attrName>stroke.color</p:attrName>
                                        </p:attrNameLst>
                                      </p:cBhvr>
                                      <p:by>
                                        <p:hsl h="0" s="-12549" l="-25098"/>
                                      </p:by>
                                    </p:animClr>
                                    <p:set>
                                      <p:cBhvr>
                                        <p:cTn id="499" dur="500" fill="hold"/>
                                        <p:tgtEl>
                                          <p:spTgt spid="31"/>
                                        </p:tgtEl>
                                        <p:attrNameLst>
                                          <p:attrName>fill.type</p:attrName>
                                        </p:attrNameLst>
                                      </p:cBhvr>
                                      <p:to>
                                        <p:strVal val="solid"/>
                                      </p:to>
                                    </p:set>
                                  </p:childTnLst>
                                </p:cTn>
                              </p:par>
                              <p:par>
                                <p:cTn id="500" presetID="2" presetClass="entr" presetSubtype="4" fill="hold" grpId="0" nodeType="withEffect">
                                  <p:stCondLst>
                                    <p:cond delay="0"/>
                                  </p:stCondLst>
                                  <p:childTnLst>
                                    <p:set>
                                      <p:cBhvr>
                                        <p:cTn id="501" dur="1" fill="hold">
                                          <p:stCondLst>
                                            <p:cond delay="0"/>
                                          </p:stCondLst>
                                        </p:cTn>
                                        <p:tgtEl>
                                          <p:spTgt spid="112"/>
                                        </p:tgtEl>
                                        <p:attrNameLst>
                                          <p:attrName>style.visibility</p:attrName>
                                        </p:attrNameLst>
                                      </p:cBhvr>
                                      <p:to>
                                        <p:strVal val="visible"/>
                                      </p:to>
                                    </p:set>
                                    <p:anim calcmode="lin" valueType="num">
                                      <p:cBhvr additive="base">
                                        <p:cTn id="502" dur="500" fill="hold"/>
                                        <p:tgtEl>
                                          <p:spTgt spid="112"/>
                                        </p:tgtEl>
                                        <p:attrNameLst>
                                          <p:attrName>ppt_x</p:attrName>
                                        </p:attrNameLst>
                                      </p:cBhvr>
                                      <p:tavLst>
                                        <p:tav tm="0">
                                          <p:val>
                                            <p:strVal val="#ppt_x"/>
                                          </p:val>
                                        </p:tav>
                                        <p:tav tm="100000">
                                          <p:val>
                                            <p:strVal val="#ppt_x"/>
                                          </p:val>
                                        </p:tav>
                                      </p:tavLst>
                                    </p:anim>
                                    <p:anim calcmode="lin" valueType="num">
                                      <p:cBhvr additive="base">
                                        <p:cTn id="503" dur="500" fill="hold"/>
                                        <p:tgtEl>
                                          <p:spTgt spid="112"/>
                                        </p:tgtEl>
                                        <p:attrNameLst>
                                          <p:attrName>ppt_y</p:attrName>
                                        </p:attrNameLst>
                                      </p:cBhvr>
                                      <p:tavLst>
                                        <p:tav tm="0">
                                          <p:val>
                                            <p:strVal val="1+#ppt_h/2"/>
                                          </p:val>
                                        </p:tav>
                                        <p:tav tm="100000">
                                          <p:val>
                                            <p:strVal val="#ppt_y"/>
                                          </p:val>
                                        </p:tav>
                                      </p:tavLst>
                                    </p:anim>
                                  </p:childTnLst>
                                </p:cTn>
                              </p:par>
                              <p:par>
                                <p:cTn id="504" presetID="2" presetClass="entr" presetSubtype="4" fill="hold" grpId="0" nodeType="withEffect">
                                  <p:stCondLst>
                                    <p:cond delay="0"/>
                                  </p:stCondLst>
                                  <p:childTnLst>
                                    <p:set>
                                      <p:cBhvr>
                                        <p:cTn id="505" dur="1" fill="hold">
                                          <p:stCondLst>
                                            <p:cond delay="0"/>
                                          </p:stCondLst>
                                        </p:cTn>
                                        <p:tgtEl>
                                          <p:spTgt spid="113"/>
                                        </p:tgtEl>
                                        <p:attrNameLst>
                                          <p:attrName>style.visibility</p:attrName>
                                        </p:attrNameLst>
                                      </p:cBhvr>
                                      <p:to>
                                        <p:strVal val="visible"/>
                                      </p:to>
                                    </p:set>
                                    <p:anim calcmode="lin" valueType="num">
                                      <p:cBhvr additive="base">
                                        <p:cTn id="506" dur="500" fill="hold"/>
                                        <p:tgtEl>
                                          <p:spTgt spid="113"/>
                                        </p:tgtEl>
                                        <p:attrNameLst>
                                          <p:attrName>ppt_x</p:attrName>
                                        </p:attrNameLst>
                                      </p:cBhvr>
                                      <p:tavLst>
                                        <p:tav tm="0">
                                          <p:val>
                                            <p:strVal val="#ppt_x"/>
                                          </p:val>
                                        </p:tav>
                                        <p:tav tm="100000">
                                          <p:val>
                                            <p:strVal val="#ppt_x"/>
                                          </p:val>
                                        </p:tav>
                                      </p:tavLst>
                                    </p:anim>
                                    <p:anim calcmode="lin" valueType="num">
                                      <p:cBhvr additive="base">
                                        <p:cTn id="507" dur="500" fill="hold"/>
                                        <p:tgtEl>
                                          <p:spTgt spid="113"/>
                                        </p:tgtEl>
                                        <p:attrNameLst>
                                          <p:attrName>ppt_y</p:attrName>
                                        </p:attrNameLst>
                                      </p:cBhvr>
                                      <p:tavLst>
                                        <p:tav tm="0">
                                          <p:val>
                                            <p:strVal val="1+#ppt_h/2"/>
                                          </p:val>
                                        </p:tav>
                                        <p:tav tm="100000">
                                          <p:val>
                                            <p:strVal val="#ppt_y"/>
                                          </p:val>
                                        </p:tav>
                                      </p:tavLst>
                                    </p:anim>
                                  </p:childTnLst>
                                </p:cTn>
                              </p:par>
                              <p:par>
                                <p:cTn id="508" presetID="2" presetClass="entr" presetSubtype="4" fill="hold" grpId="0" nodeType="withEffect">
                                  <p:stCondLst>
                                    <p:cond delay="0"/>
                                  </p:stCondLst>
                                  <p:childTnLst>
                                    <p:set>
                                      <p:cBhvr>
                                        <p:cTn id="509" dur="1" fill="hold">
                                          <p:stCondLst>
                                            <p:cond delay="0"/>
                                          </p:stCondLst>
                                        </p:cTn>
                                        <p:tgtEl>
                                          <p:spTgt spid="116"/>
                                        </p:tgtEl>
                                        <p:attrNameLst>
                                          <p:attrName>style.visibility</p:attrName>
                                        </p:attrNameLst>
                                      </p:cBhvr>
                                      <p:to>
                                        <p:strVal val="visible"/>
                                      </p:to>
                                    </p:set>
                                    <p:anim calcmode="lin" valueType="num">
                                      <p:cBhvr additive="base">
                                        <p:cTn id="510" dur="500" fill="hold"/>
                                        <p:tgtEl>
                                          <p:spTgt spid="116"/>
                                        </p:tgtEl>
                                        <p:attrNameLst>
                                          <p:attrName>ppt_x</p:attrName>
                                        </p:attrNameLst>
                                      </p:cBhvr>
                                      <p:tavLst>
                                        <p:tav tm="0">
                                          <p:val>
                                            <p:strVal val="#ppt_x"/>
                                          </p:val>
                                        </p:tav>
                                        <p:tav tm="100000">
                                          <p:val>
                                            <p:strVal val="#ppt_x"/>
                                          </p:val>
                                        </p:tav>
                                      </p:tavLst>
                                    </p:anim>
                                    <p:anim calcmode="lin" valueType="num">
                                      <p:cBhvr additive="base">
                                        <p:cTn id="511" dur="500" fill="hold"/>
                                        <p:tgtEl>
                                          <p:spTgt spid="116"/>
                                        </p:tgtEl>
                                        <p:attrNameLst>
                                          <p:attrName>ppt_y</p:attrName>
                                        </p:attrNameLst>
                                      </p:cBhvr>
                                      <p:tavLst>
                                        <p:tav tm="0">
                                          <p:val>
                                            <p:strVal val="1+#ppt_h/2"/>
                                          </p:val>
                                        </p:tav>
                                        <p:tav tm="100000">
                                          <p:val>
                                            <p:strVal val="#ppt_y"/>
                                          </p:val>
                                        </p:tav>
                                      </p:tavLst>
                                    </p:anim>
                                  </p:childTnLst>
                                </p:cTn>
                              </p:par>
                              <p:par>
                                <p:cTn id="512" presetID="2" presetClass="entr" presetSubtype="4" fill="hold" grpId="0" nodeType="withEffect">
                                  <p:stCondLst>
                                    <p:cond delay="0"/>
                                  </p:stCondLst>
                                  <p:childTnLst>
                                    <p:set>
                                      <p:cBhvr>
                                        <p:cTn id="513" dur="1" fill="hold">
                                          <p:stCondLst>
                                            <p:cond delay="0"/>
                                          </p:stCondLst>
                                        </p:cTn>
                                        <p:tgtEl>
                                          <p:spTgt spid="114"/>
                                        </p:tgtEl>
                                        <p:attrNameLst>
                                          <p:attrName>style.visibility</p:attrName>
                                        </p:attrNameLst>
                                      </p:cBhvr>
                                      <p:to>
                                        <p:strVal val="visible"/>
                                      </p:to>
                                    </p:set>
                                    <p:anim calcmode="lin" valueType="num">
                                      <p:cBhvr additive="base">
                                        <p:cTn id="514" dur="500" fill="hold"/>
                                        <p:tgtEl>
                                          <p:spTgt spid="114"/>
                                        </p:tgtEl>
                                        <p:attrNameLst>
                                          <p:attrName>ppt_x</p:attrName>
                                        </p:attrNameLst>
                                      </p:cBhvr>
                                      <p:tavLst>
                                        <p:tav tm="0">
                                          <p:val>
                                            <p:strVal val="#ppt_x"/>
                                          </p:val>
                                        </p:tav>
                                        <p:tav tm="100000">
                                          <p:val>
                                            <p:strVal val="#ppt_x"/>
                                          </p:val>
                                        </p:tav>
                                      </p:tavLst>
                                    </p:anim>
                                    <p:anim calcmode="lin" valueType="num">
                                      <p:cBhvr additive="base">
                                        <p:cTn id="515" dur="500" fill="hold"/>
                                        <p:tgtEl>
                                          <p:spTgt spid="114"/>
                                        </p:tgtEl>
                                        <p:attrNameLst>
                                          <p:attrName>ppt_y</p:attrName>
                                        </p:attrNameLst>
                                      </p:cBhvr>
                                      <p:tavLst>
                                        <p:tav tm="0">
                                          <p:val>
                                            <p:strVal val="1+#ppt_h/2"/>
                                          </p:val>
                                        </p:tav>
                                        <p:tav tm="100000">
                                          <p:val>
                                            <p:strVal val="#ppt_y"/>
                                          </p:val>
                                        </p:tav>
                                      </p:tavLst>
                                    </p:anim>
                                  </p:childTnLst>
                                </p:cTn>
                              </p:par>
                            </p:childTnLst>
                          </p:cTn>
                        </p:par>
                      </p:childTnLst>
                    </p:cTn>
                  </p:par>
                  <p:par>
                    <p:cTn id="516" fill="hold">
                      <p:stCondLst>
                        <p:cond delay="indefinite"/>
                      </p:stCondLst>
                      <p:childTnLst>
                        <p:par>
                          <p:cTn id="517" fill="hold">
                            <p:stCondLst>
                              <p:cond delay="0"/>
                            </p:stCondLst>
                            <p:childTnLst>
                              <p:par>
                                <p:cTn id="518" presetID="29" presetClass="exit" presetSubtype="0" fill="hold" grpId="1" nodeType="clickEffect">
                                  <p:stCondLst>
                                    <p:cond delay="0"/>
                                  </p:stCondLst>
                                  <p:childTnLst>
                                    <p:anim calcmode="lin" valueType="num">
                                      <p:cBhvr>
                                        <p:cTn id="519" dur="1000"/>
                                        <p:tgtEl>
                                          <p:spTgt spid="114"/>
                                        </p:tgtEl>
                                        <p:attrNameLst>
                                          <p:attrName>ppt_x</p:attrName>
                                        </p:attrNameLst>
                                      </p:cBhvr>
                                      <p:tavLst>
                                        <p:tav tm="0">
                                          <p:val>
                                            <p:strVal val="ppt_x"/>
                                          </p:val>
                                        </p:tav>
                                        <p:tav tm="100000">
                                          <p:val>
                                            <p:strVal val="ppt_x-.2"/>
                                          </p:val>
                                        </p:tav>
                                      </p:tavLst>
                                    </p:anim>
                                    <p:anim calcmode="lin" valueType="num">
                                      <p:cBhvr>
                                        <p:cTn id="520" dur="1000"/>
                                        <p:tgtEl>
                                          <p:spTgt spid="114"/>
                                        </p:tgtEl>
                                        <p:attrNameLst>
                                          <p:attrName>ppt_y</p:attrName>
                                        </p:attrNameLst>
                                      </p:cBhvr>
                                      <p:tavLst>
                                        <p:tav tm="0">
                                          <p:val>
                                            <p:strVal val="ppt_y"/>
                                          </p:val>
                                        </p:tav>
                                        <p:tav tm="100000">
                                          <p:val>
                                            <p:strVal val="ppt_y"/>
                                          </p:val>
                                        </p:tav>
                                      </p:tavLst>
                                    </p:anim>
                                    <p:animEffect transition="out" filter="fade">
                                      <p:cBhvr>
                                        <p:cTn id="521" dur="1000"/>
                                        <p:tgtEl>
                                          <p:spTgt spid="114"/>
                                        </p:tgtEl>
                                      </p:cBhvr>
                                    </p:animEffect>
                                    <p:set>
                                      <p:cBhvr>
                                        <p:cTn id="522" dur="1" fill="hold">
                                          <p:stCondLst>
                                            <p:cond delay="999"/>
                                          </p:stCondLst>
                                        </p:cTn>
                                        <p:tgtEl>
                                          <p:spTgt spid="114"/>
                                        </p:tgtEl>
                                        <p:attrNameLst>
                                          <p:attrName>style.visibility</p:attrName>
                                        </p:attrNameLst>
                                      </p:cBhvr>
                                      <p:to>
                                        <p:strVal val="hidden"/>
                                      </p:to>
                                    </p:set>
                                  </p:childTnLst>
                                </p:cTn>
                              </p:par>
                            </p:childTnLst>
                          </p:cTn>
                        </p:par>
                      </p:childTnLst>
                    </p:cTn>
                  </p:par>
                  <p:par>
                    <p:cTn id="523" fill="hold">
                      <p:stCondLst>
                        <p:cond delay="indefinite"/>
                      </p:stCondLst>
                      <p:childTnLst>
                        <p:par>
                          <p:cTn id="524" fill="hold">
                            <p:stCondLst>
                              <p:cond delay="0"/>
                            </p:stCondLst>
                            <p:childTnLst>
                              <p:par>
                                <p:cTn id="525" presetID="29" presetClass="exit" presetSubtype="0" fill="hold" grpId="1" nodeType="clickEffect">
                                  <p:stCondLst>
                                    <p:cond delay="0"/>
                                  </p:stCondLst>
                                  <p:childTnLst>
                                    <p:anim calcmode="lin" valueType="num">
                                      <p:cBhvr>
                                        <p:cTn id="526" dur="1000"/>
                                        <p:tgtEl>
                                          <p:spTgt spid="113"/>
                                        </p:tgtEl>
                                        <p:attrNameLst>
                                          <p:attrName>ppt_x</p:attrName>
                                        </p:attrNameLst>
                                      </p:cBhvr>
                                      <p:tavLst>
                                        <p:tav tm="0">
                                          <p:val>
                                            <p:strVal val="ppt_x"/>
                                          </p:val>
                                        </p:tav>
                                        <p:tav tm="100000">
                                          <p:val>
                                            <p:strVal val="ppt_x-.2"/>
                                          </p:val>
                                        </p:tav>
                                      </p:tavLst>
                                    </p:anim>
                                    <p:anim calcmode="lin" valueType="num">
                                      <p:cBhvr>
                                        <p:cTn id="527" dur="1000"/>
                                        <p:tgtEl>
                                          <p:spTgt spid="113"/>
                                        </p:tgtEl>
                                        <p:attrNameLst>
                                          <p:attrName>ppt_y</p:attrName>
                                        </p:attrNameLst>
                                      </p:cBhvr>
                                      <p:tavLst>
                                        <p:tav tm="0">
                                          <p:val>
                                            <p:strVal val="ppt_y"/>
                                          </p:val>
                                        </p:tav>
                                        <p:tav tm="100000">
                                          <p:val>
                                            <p:strVal val="ppt_y"/>
                                          </p:val>
                                        </p:tav>
                                      </p:tavLst>
                                    </p:anim>
                                    <p:animEffect transition="out" filter="fade">
                                      <p:cBhvr>
                                        <p:cTn id="528" dur="1000"/>
                                        <p:tgtEl>
                                          <p:spTgt spid="113"/>
                                        </p:tgtEl>
                                      </p:cBhvr>
                                    </p:animEffect>
                                    <p:set>
                                      <p:cBhvr>
                                        <p:cTn id="529" dur="1" fill="hold">
                                          <p:stCondLst>
                                            <p:cond delay="999"/>
                                          </p:stCondLst>
                                        </p:cTn>
                                        <p:tgtEl>
                                          <p:spTgt spid="113"/>
                                        </p:tgtEl>
                                        <p:attrNameLst>
                                          <p:attrName>style.visibility</p:attrName>
                                        </p:attrNameLst>
                                      </p:cBhvr>
                                      <p:to>
                                        <p:strVal val="hidden"/>
                                      </p:to>
                                    </p:set>
                                  </p:childTnLst>
                                </p:cTn>
                              </p:par>
                              <p:par>
                                <p:cTn id="530" presetID="29" presetClass="exit" presetSubtype="0" fill="hold" grpId="1" nodeType="withEffect">
                                  <p:stCondLst>
                                    <p:cond delay="0"/>
                                  </p:stCondLst>
                                  <p:childTnLst>
                                    <p:anim calcmode="lin" valueType="num">
                                      <p:cBhvr>
                                        <p:cTn id="531" dur="1000"/>
                                        <p:tgtEl>
                                          <p:spTgt spid="112"/>
                                        </p:tgtEl>
                                        <p:attrNameLst>
                                          <p:attrName>ppt_x</p:attrName>
                                        </p:attrNameLst>
                                      </p:cBhvr>
                                      <p:tavLst>
                                        <p:tav tm="0">
                                          <p:val>
                                            <p:strVal val="ppt_x"/>
                                          </p:val>
                                        </p:tav>
                                        <p:tav tm="100000">
                                          <p:val>
                                            <p:strVal val="ppt_x-.2"/>
                                          </p:val>
                                        </p:tav>
                                      </p:tavLst>
                                    </p:anim>
                                    <p:anim calcmode="lin" valueType="num">
                                      <p:cBhvr>
                                        <p:cTn id="532" dur="1000"/>
                                        <p:tgtEl>
                                          <p:spTgt spid="112"/>
                                        </p:tgtEl>
                                        <p:attrNameLst>
                                          <p:attrName>ppt_y</p:attrName>
                                        </p:attrNameLst>
                                      </p:cBhvr>
                                      <p:tavLst>
                                        <p:tav tm="0">
                                          <p:val>
                                            <p:strVal val="ppt_y"/>
                                          </p:val>
                                        </p:tav>
                                        <p:tav tm="100000">
                                          <p:val>
                                            <p:strVal val="ppt_y"/>
                                          </p:val>
                                        </p:tav>
                                      </p:tavLst>
                                    </p:anim>
                                    <p:animEffect transition="out" filter="fade">
                                      <p:cBhvr>
                                        <p:cTn id="533" dur="1000"/>
                                        <p:tgtEl>
                                          <p:spTgt spid="112"/>
                                        </p:tgtEl>
                                      </p:cBhvr>
                                    </p:animEffect>
                                    <p:set>
                                      <p:cBhvr>
                                        <p:cTn id="534" dur="1" fill="hold">
                                          <p:stCondLst>
                                            <p:cond delay="999"/>
                                          </p:stCondLst>
                                        </p:cTn>
                                        <p:tgtEl>
                                          <p:spTgt spid="112"/>
                                        </p:tgtEl>
                                        <p:attrNameLst>
                                          <p:attrName>style.visibility</p:attrName>
                                        </p:attrNameLst>
                                      </p:cBhvr>
                                      <p:to>
                                        <p:strVal val="hidden"/>
                                      </p:to>
                                    </p:set>
                                  </p:childTnLst>
                                </p:cTn>
                              </p:par>
                              <p:par>
                                <p:cTn id="535" presetID="29" presetClass="exit" presetSubtype="0" fill="hold" grpId="1" nodeType="withEffect">
                                  <p:stCondLst>
                                    <p:cond delay="0"/>
                                  </p:stCondLst>
                                  <p:childTnLst>
                                    <p:anim calcmode="lin" valueType="num">
                                      <p:cBhvr>
                                        <p:cTn id="536" dur="1000"/>
                                        <p:tgtEl>
                                          <p:spTgt spid="116"/>
                                        </p:tgtEl>
                                        <p:attrNameLst>
                                          <p:attrName>ppt_x</p:attrName>
                                        </p:attrNameLst>
                                      </p:cBhvr>
                                      <p:tavLst>
                                        <p:tav tm="0">
                                          <p:val>
                                            <p:strVal val="ppt_x"/>
                                          </p:val>
                                        </p:tav>
                                        <p:tav tm="100000">
                                          <p:val>
                                            <p:strVal val="ppt_x-.2"/>
                                          </p:val>
                                        </p:tav>
                                      </p:tavLst>
                                    </p:anim>
                                    <p:anim calcmode="lin" valueType="num">
                                      <p:cBhvr>
                                        <p:cTn id="537" dur="1000"/>
                                        <p:tgtEl>
                                          <p:spTgt spid="116"/>
                                        </p:tgtEl>
                                        <p:attrNameLst>
                                          <p:attrName>ppt_y</p:attrName>
                                        </p:attrNameLst>
                                      </p:cBhvr>
                                      <p:tavLst>
                                        <p:tav tm="0">
                                          <p:val>
                                            <p:strVal val="ppt_y"/>
                                          </p:val>
                                        </p:tav>
                                        <p:tav tm="100000">
                                          <p:val>
                                            <p:strVal val="ppt_y"/>
                                          </p:val>
                                        </p:tav>
                                      </p:tavLst>
                                    </p:anim>
                                    <p:animEffect transition="out" filter="fade">
                                      <p:cBhvr>
                                        <p:cTn id="538" dur="1000"/>
                                        <p:tgtEl>
                                          <p:spTgt spid="116"/>
                                        </p:tgtEl>
                                      </p:cBhvr>
                                    </p:animEffect>
                                    <p:set>
                                      <p:cBhvr>
                                        <p:cTn id="539" dur="1" fill="hold">
                                          <p:stCondLst>
                                            <p:cond delay="999"/>
                                          </p:stCondLst>
                                        </p:cTn>
                                        <p:tgtEl>
                                          <p:spTgt spid="116"/>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540" restart="whenNotActive" fill="hold" evtFilter="cancelBubble" nodeType="interactiveSeq">
                <p:stCondLst>
                  <p:cond evt="onClick" delay="0">
                    <p:tgtEl>
                      <p:spTgt spid="32"/>
                    </p:tgtEl>
                  </p:cond>
                </p:stCondLst>
                <p:endSync evt="end" delay="0">
                  <p:rtn val="all"/>
                </p:endSync>
                <p:childTnLst>
                  <p:par>
                    <p:cTn id="541" fill="hold">
                      <p:stCondLst>
                        <p:cond delay="0"/>
                      </p:stCondLst>
                      <p:childTnLst>
                        <p:par>
                          <p:cTn id="542" fill="hold">
                            <p:stCondLst>
                              <p:cond delay="0"/>
                            </p:stCondLst>
                            <p:childTnLst>
                              <p:par>
                                <p:cTn id="543" presetID="24" presetClass="emph" presetSubtype="0" fill="hold" grpId="0" nodeType="clickEffect">
                                  <p:stCondLst>
                                    <p:cond delay="0"/>
                                  </p:stCondLst>
                                  <p:childTnLst>
                                    <p:animClr clrSpc="hsl" dir="cw">
                                      <p:cBhvr override="childStyle">
                                        <p:cTn id="544" dur="500" fill="hold"/>
                                        <p:tgtEl>
                                          <p:spTgt spid="32"/>
                                        </p:tgtEl>
                                        <p:attrNameLst>
                                          <p:attrName>style.color</p:attrName>
                                        </p:attrNameLst>
                                      </p:cBhvr>
                                      <p:by>
                                        <p:hsl h="0" s="-12549" l="-25098"/>
                                      </p:by>
                                    </p:animClr>
                                    <p:animClr clrSpc="hsl" dir="cw">
                                      <p:cBhvr>
                                        <p:cTn id="545" dur="500" fill="hold"/>
                                        <p:tgtEl>
                                          <p:spTgt spid="32"/>
                                        </p:tgtEl>
                                        <p:attrNameLst>
                                          <p:attrName>fillcolor</p:attrName>
                                        </p:attrNameLst>
                                      </p:cBhvr>
                                      <p:by>
                                        <p:hsl h="0" s="-12549" l="-25098"/>
                                      </p:by>
                                    </p:animClr>
                                    <p:animClr clrSpc="hsl" dir="cw">
                                      <p:cBhvr>
                                        <p:cTn id="546" dur="500" fill="hold"/>
                                        <p:tgtEl>
                                          <p:spTgt spid="32"/>
                                        </p:tgtEl>
                                        <p:attrNameLst>
                                          <p:attrName>stroke.color</p:attrName>
                                        </p:attrNameLst>
                                      </p:cBhvr>
                                      <p:by>
                                        <p:hsl h="0" s="-12549" l="-25098"/>
                                      </p:by>
                                    </p:animClr>
                                    <p:set>
                                      <p:cBhvr>
                                        <p:cTn id="547" dur="500" fill="hold"/>
                                        <p:tgtEl>
                                          <p:spTgt spid="32"/>
                                        </p:tgtEl>
                                        <p:attrNameLst>
                                          <p:attrName>fill.type</p:attrName>
                                        </p:attrNameLst>
                                      </p:cBhvr>
                                      <p:to>
                                        <p:strVal val="solid"/>
                                      </p:to>
                                    </p:set>
                                  </p:childTnLst>
                                </p:cTn>
                              </p:par>
                              <p:par>
                                <p:cTn id="548" presetID="2" presetClass="entr" presetSubtype="4" fill="hold" grpId="0" nodeType="withEffect">
                                  <p:stCondLst>
                                    <p:cond delay="0"/>
                                  </p:stCondLst>
                                  <p:childTnLst>
                                    <p:set>
                                      <p:cBhvr>
                                        <p:cTn id="549" dur="1" fill="hold">
                                          <p:stCondLst>
                                            <p:cond delay="0"/>
                                          </p:stCondLst>
                                        </p:cTn>
                                        <p:tgtEl>
                                          <p:spTgt spid="117"/>
                                        </p:tgtEl>
                                        <p:attrNameLst>
                                          <p:attrName>style.visibility</p:attrName>
                                        </p:attrNameLst>
                                      </p:cBhvr>
                                      <p:to>
                                        <p:strVal val="visible"/>
                                      </p:to>
                                    </p:set>
                                    <p:anim calcmode="lin" valueType="num">
                                      <p:cBhvr additive="base">
                                        <p:cTn id="550" dur="500" fill="hold"/>
                                        <p:tgtEl>
                                          <p:spTgt spid="117"/>
                                        </p:tgtEl>
                                        <p:attrNameLst>
                                          <p:attrName>ppt_x</p:attrName>
                                        </p:attrNameLst>
                                      </p:cBhvr>
                                      <p:tavLst>
                                        <p:tav tm="0">
                                          <p:val>
                                            <p:strVal val="#ppt_x"/>
                                          </p:val>
                                        </p:tav>
                                        <p:tav tm="100000">
                                          <p:val>
                                            <p:strVal val="#ppt_x"/>
                                          </p:val>
                                        </p:tav>
                                      </p:tavLst>
                                    </p:anim>
                                    <p:anim calcmode="lin" valueType="num">
                                      <p:cBhvr additive="base">
                                        <p:cTn id="551" dur="500" fill="hold"/>
                                        <p:tgtEl>
                                          <p:spTgt spid="117"/>
                                        </p:tgtEl>
                                        <p:attrNameLst>
                                          <p:attrName>ppt_y</p:attrName>
                                        </p:attrNameLst>
                                      </p:cBhvr>
                                      <p:tavLst>
                                        <p:tav tm="0">
                                          <p:val>
                                            <p:strVal val="1+#ppt_h/2"/>
                                          </p:val>
                                        </p:tav>
                                        <p:tav tm="100000">
                                          <p:val>
                                            <p:strVal val="#ppt_y"/>
                                          </p:val>
                                        </p:tav>
                                      </p:tavLst>
                                    </p:anim>
                                  </p:childTnLst>
                                </p:cTn>
                              </p:par>
                              <p:par>
                                <p:cTn id="552" presetID="2" presetClass="entr" presetSubtype="4" fill="hold" grpId="0" nodeType="withEffect">
                                  <p:stCondLst>
                                    <p:cond delay="0"/>
                                  </p:stCondLst>
                                  <p:childTnLst>
                                    <p:set>
                                      <p:cBhvr>
                                        <p:cTn id="553" dur="1" fill="hold">
                                          <p:stCondLst>
                                            <p:cond delay="0"/>
                                          </p:stCondLst>
                                        </p:cTn>
                                        <p:tgtEl>
                                          <p:spTgt spid="138"/>
                                        </p:tgtEl>
                                        <p:attrNameLst>
                                          <p:attrName>style.visibility</p:attrName>
                                        </p:attrNameLst>
                                      </p:cBhvr>
                                      <p:to>
                                        <p:strVal val="visible"/>
                                      </p:to>
                                    </p:set>
                                    <p:anim calcmode="lin" valueType="num">
                                      <p:cBhvr additive="base">
                                        <p:cTn id="554" dur="500" fill="hold"/>
                                        <p:tgtEl>
                                          <p:spTgt spid="138"/>
                                        </p:tgtEl>
                                        <p:attrNameLst>
                                          <p:attrName>ppt_x</p:attrName>
                                        </p:attrNameLst>
                                      </p:cBhvr>
                                      <p:tavLst>
                                        <p:tav tm="0">
                                          <p:val>
                                            <p:strVal val="#ppt_x"/>
                                          </p:val>
                                        </p:tav>
                                        <p:tav tm="100000">
                                          <p:val>
                                            <p:strVal val="#ppt_x"/>
                                          </p:val>
                                        </p:tav>
                                      </p:tavLst>
                                    </p:anim>
                                    <p:anim calcmode="lin" valueType="num">
                                      <p:cBhvr additive="base">
                                        <p:cTn id="555" dur="500" fill="hold"/>
                                        <p:tgtEl>
                                          <p:spTgt spid="138"/>
                                        </p:tgtEl>
                                        <p:attrNameLst>
                                          <p:attrName>ppt_y</p:attrName>
                                        </p:attrNameLst>
                                      </p:cBhvr>
                                      <p:tavLst>
                                        <p:tav tm="0">
                                          <p:val>
                                            <p:strVal val="1+#ppt_h/2"/>
                                          </p:val>
                                        </p:tav>
                                        <p:tav tm="100000">
                                          <p:val>
                                            <p:strVal val="#ppt_y"/>
                                          </p:val>
                                        </p:tav>
                                      </p:tavLst>
                                    </p:anim>
                                  </p:childTnLst>
                                </p:cTn>
                              </p:par>
                              <p:par>
                                <p:cTn id="556" presetID="2" presetClass="entr" presetSubtype="4" fill="hold" grpId="4" nodeType="withEffect">
                                  <p:stCondLst>
                                    <p:cond delay="0"/>
                                  </p:stCondLst>
                                  <p:childTnLst>
                                    <p:set>
                                      <p:cBhvr>
                                        <p:cTn id="557" dur="1" fill="hold">
                                          <p:stCondLst>
                                            <p:cond delay="0"/>
                                          </p:stCondLst>
                                        </p:cTn>
                                        <p:tgtEl>
                                          <p:spTgt spid="123"/>
                                        </p:tgtEl>
                                        <p:attrNameLst>
                                          <p:attrName>style.visibility</p:attrName>
                                        </p:attrNameLst>
                                      </p:cBhvr>
                                      <p:to>
                                        <p:strVal val="visible"/>
                                      </p:to>
                                    </p:set>
                                    <p:anim calcmode="lin" valueType="num">
                                      <p:cBhvr additive="base">
                                        <p:cTn id="558" dur="500" fill="hold"/>
                                        <p:tgtEl>
                                          <p:spTgt spid="123"/>
                                        </p:tgtEl>
                                        <p:attrNameLst>
                                          <p:attrName>ppt_x</p:attrName>
                                        </p:attrNameLst>
                                      </p:cBhvr>
                                      <p:tavLst>
                                        <p:tav tm="0">
                                          <p:val>
                                            <p:strVal val="#ppt_x"/>
                                          </p:val>
                                        </p:tav>
                                        <p:tav tm="100000">
                                          <p:val>
                                            <p:strVal val="#ppt_x"/>
                                          </p:val>
                                        </p:tav>
                                      </p:tavLst>
                                    </p:anim>
                                    <p:anim calcmode="lin" valueType="num">
                                      <p:cBhvr additive="base">
                                        <p:cTn id="559" dur="500" fill="hold"/>
                                        <p:tgtEl>
                                          <p:spTgt spid="123"/>
                                        </p:tgtEl>
                                        <p:attrNameLst>
                                          <p:attrName>ppt_y</p:attrName>
                                        </p:attrNameLst>
                                      </p:cBhvr>
                                      <p:tavLst>
                                        <p:tav tm="0">
                                          <p:val>
                                            <p:strVal val="1+#ppt_h/2"/>
                                          </p:val>
                                        </p:tav>
                                        <p:tav tm="100000">
                                          <p:val>
                                            <p:strVal val="#ppt_y"/>
                                          </p:val>
                                        </p:tav>
                                      </p:tavLst>
                                    </p:anim>
                                  </p:childTnLst>
                                </p:cTn>
                              </p:par>
                              <p:par>
                                <p:cTn id="560" presetID="2" presetClass="entr" presetSubtype="4" fill="hold" grpId="0" nodeType="withEffect">
                                  <p:stCondLst>
                                    <p:cond delay="0"/>
                                  </p:stCondLst>
                                  <p:childTnLst>
                                    <p:set>
                                      <p:cBhvr>
                                        <p:cTn id="561" dur="1" fill="hold">
                                          <p:stCondLst>
                                            <p:cond delay="0"/>
                                          </p:stCondLst>
                                        </p:cTn>
                                        <p:tgtEl>
                                          <p:spTgt spid="140"/>
                                        </p:tgtEl>
                                        <p:attrNameLst>
                                          <p:attrName>style.visibility</p:attrName>
                                        </p:attrNameLst>
                                      </p:cBhvr>
                                      <p:to>
                                        <p:strVal val="visible"/>
                                      </p:to>
                                    </p:set>
                                    <p:anim calcmode="lin" valueType="num">
                                      <p:cBhvr additive="base">
                                        <p:cTn id="562" dur="500" fill="hold"/>
                                        <p:tgtEl>
                                          <p:spTgt spid="140"/>
                                        </p:tgtEl>
                                        <p:attrNameLst>
                                          <p:attrName>ppt_x</p:attrName>
                                        </p:attrNameLst>
                                      </p:cBhvr>
                                      <p:tavLst>
                                        <p:tav tm="0">
                                          <p:val>
                                            <p:strVal val="#ppt_x"/>
                                          </p:val>
                                        </p:tav>
                                        <p:tav tm="100000">
                                          <p:val>
                                            <p:strVal val="#ppt_x"/>
                                          </p:val>
                                        </p:tav>
                                      </p:tavLst>
                                    </p:anim>
                                    <p:anim calcmode="lin" valueType="num">
                                      <p:cBhvr additive="base">
                                        <p:cTn id="563" dur="500" fill="hold"/>
                                        <p:tgtEl>
                                          <p:spTgt spid="140"/>
                                        </p:tgtEl>
                                        <p:attrNameLst>
                                          <p:attrName>ppt_y</p:attrName>
                                        </p:attrNameLst>
                                      </p:cBhvr>
                                      <p:tavLst>
                                        <p:tav tm="0">
                                          <p:val>
                                            <p:strVal val="1+#ppt_h/2"/>
                                          </p:val>
                                        </p:tav>
                                        <p:tav tm="100000">
                                          <p:val>
                                            <p:strVal val="#ppt_y"/>
                                          </p:val>
                                        </p:tav>
                                      </p:tavLst>
                                    </p:anim>
                                  </p:childTnLst>
                                </p:cTn>
                              </p:par>
                              <p:par>
                                <p:cTn id="564" presetID="2" presetClass="entr" presetSubtype="4" fill="hold" grpId="2" nodeType="withEffect">
                                  <p:stCondLst>
                                    <p:cond delay="0"/>
                                  </p:stCondLst>
                                  <p:childTnLst>
                                    <p:set>
                                      <p:cBhvr>
                                        <p:cTn id="565" dur="1" fill="hold">
                                          <p:stCondLst>
                                            <p:cond delay="0"/>
                                          </p:stCondLst>
                                        </p:cTn>
                                        <p:tgtEl>
                                          <p:spTgt spid="123"/>
                                        </p:tgtEl>
                                        <p:attrNameLst>
                                          <p:attrName>style.visibility</p:attrName>
                                        </p:attrNameLst>
                                      </p:cBhvr>
                                      <p:to>
                                        <p:strVal val="visible"/>
                                      </p:to>
                                    </p:set>
                                    <p:anim calcmode="lin" valueType="num">
                                      <p:cBhvr additive="base">
                                        <p:cTn id="566" dur="500" fill="hold"/>
                                        <p:tgtEl>
                                          <p:spTgt spid="123"/>
                                        </p:tgtEl>
                                        <p:attrNameLst>
                                          <p:attrName>ppt_x</p:attrName>
                                        </p:attrNameLst>
                                      </p:cBhvr>
                                      <p:tavLst>
                                        <p:tav tm="0">
                                          <p:val>
                                            <p:strVal val="#ppt_x"/>
                                          </p:val>
                                        </p:tav>
                                        <p:tav tm="100000">
                                          <p:val>
                                            <p:strVal val="#ppt_x"/>
                                          </p:val>
                                        </p:tav>
                                      </p:tavLst>
                                    </p:anim>
                                    <p:anim calcmode="lin" valueType="num">
                                      <p:cBhvr additive="base">
                                        <p:cTn id="567"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568" fill="hold">
                      <p:stCondLst>
                        <p:cond delay="indefinite"/>
                      </p:stCondLst>
                      <p:childTnLst>
                        <p:par>
                          <p:cTn id="569" fill="hold">
                            <p:stCondLst>
                              <p:cond delay="0"/>
                            </p:stCondLst>
                            <p:childTnLst>
                              <p:par>
                                <p:cTn id="570" presetID="2" presetClass="exit" presetSubtype="4" fill="hold" grpId="1" nodeType="clickEffect">
                                  <p:stCondLst>
                                    <p:cond delay="0"/>
                                  </p:stCondLst>
                                  <p:childTnLst>
                                    <p:anim calcmode="lin" valueType="num">
                                      <p:cBhvr additive="base">
                                        <p:cTn id="571" dur="500"/>
                                        <p:tgtEl>
                                          <p:spTgt spid="138"/>
                                        </p:tgtEl>
                                        <p:attrNameLst>
                                          <p:attrName>ppt_x</p:attrName>
                                        </p:attrNameLst>
                                      </p:cBhvr>
                                      <p:tavLst>
                                        <p:tav tm="0">
                                          <p:val>
                                            <p:strVal val="ppt_x"/>
                                          </p:val>
                                        </p:tav>
                                        <p:tav tm="100000">
                                          <p:val>
                                            <p:strVal val="ppt_x"/>
                                          </p:val>
                                        </p:tav>
                                      </p:tavLst>
                                    </p:anim>
                                    <p:anim calcmode="lin" valueType="num">
                                      <p:cBhvr additive="base">
                                        <p:cTn id="572" dur="500"/>
                                        <p:tgtEl>
                                          <p:spTgt spid="138"/>
                                        </p:tgtEl>
                                        <p:attrNameLst>
                                          <p:attrName>ppt_y</p:attrName>
                                        </p:attrNameLst>
                                      </p:cBhvr>
                                      <p:tavLst>
                                        <p:tav tm="0">
                                          <p:val>
                                            <p:strVal val="ppt_y"/>
                                          </p:val>
                                        </p:tav>
                                        <p:tav tm="100000">
                                          <p:val>
                                            <p:strVal val="1+ppt_h/2"/>
                                          </p:val>
                                        </p:tav>
                                      </p:tavLst>
                                    </p:anim>
                                    <p:set>
                                      <p:cBhvr>
                                        <p:cTn id="573" dur="1" fill="hold">
                                          <p:stCondLst>
                                            <p:cond delay="499"/>
                                          </p:stCondLst>
                                        </p:cTn>
                                        <p:tgtEl>
                                          <p:spTgt spid="138"/>
                                        </p:tgtEl>
                                        <p:attrNameLst>
                                          <p:attrName>style.visibility</p:attrName>
                                        </p:attrNameLst>
                                      </p:cBhvr>
                                      <p:to>
                                        <p:strVal val="hidden"/>
                                      </p:to>
                                    </p:set>
                                  </p:childTnLst>
                                </p:cTn>
                              </p:par>
                              <p:par>
                                <p:cTn id="574" presetID="2" presetClass="exit" presetSubtype="4" fill="hold" grpId="1" nodeType="withEffect">
                                  <p:stCondLst>
                                    <p:cond delay="0"/>
                                  </p:stCondLst>
                                  <p:childTnLst>
                                    <p:anim calcmode="lin" valueType="num">
                                      <p:cBhvr additive="base">
                                        <p:cTn id="575" dur="500"/>
                                        <p:tgtEl>
                                          <p:spTgt spid="140"/>
                                        </p:tgtEl>
                                        <p:attrNameLst>
                                          <p:attrName>ppt_x</p:attrName>
                                        </p:attrNameLst>
                                      </p:cBhvr>
                                      <p:tavLst>
                                        <p:tav tm="0">
                                          <p:val>
                                            <p:strVal val="ppt_x"/>
                                          </p:val>
                                        </p:tav>
                                        <p:tav tm="100000">
                                          <p:val>
                                            <p:strVal val="ppt_x"/>
                                          </p:val>
                                        </p:tav>
                                      </p:tavLst>
                                    </p:anim>
                                    <p:anim calcmode="lin" valueType="num">
                                      <p:cBhvr additive="base">
                                        <p:cTn id="576" dur="500"/>
                                        <p:tgtEl>
                                          <p:spTgt spid="140"/>
                                        </p:tgtEl>
                                        <p:attrNameLst>
                                          <p:attrName>ppt_y</p:attrName>
                                        </p:attrNameLst>
                                      </p:cBhvr>
                                      <p:tavLst>
                                        <p:tav tm="0">
                                          <p:val>
                                            <p:strVal val="ppt_y"/>
                                          </p:val>
                                        </p:tav>
                                        <p:tav tm="100000">
                                          <p:val>
                                            <p:strVal val="1+ppt_h/2"/>
                                          </p:val>
                                        </p:tav>
                                      </p:tavLst>
                                    </p:anim>
                                    <p:set>
                                      <p:cBhvr>
                                        <p:cTn id="577" dur="1" fill="hold">
                                          <p:stCondLst>
                                            <p:cond delay="499"/>
                                          </p:stCondLst>
                                        </p:cTn>
                                        <p:tgtEl>
                                          <p:spTgt spid="140"/>
                                        </p:tgtEl>
                                        <p:attrNameLst>
                                          <p:attrName>style.visibility</p:attrName>
                                        </p:attrNameLst>
                                      </p:cBhvr>
                                      <p:to>
                                        <p:strVal val="hidden"/>
                                      </p:to>
                                    </p:set>
                                  </p:childTnLst>
                                </p:cTn>
                              </p:par>
                            </p:childTnLst>
                          </p:cTn>
                        </p:par>
                        <p:par>
                          <p:cTn id="578" fill="hold">
                            <p:stCondLst>
                              <p:cond delay="500"/>
                            </p:stCondLst>
                            <p:childTnLst>
                              <p:par>
                                <p:cTn id="579" presetID="21" presetClass="entr" presetSubtype="4" fill="hold" grpId="0" nodeType="afterEffect">
                                  <p:stCondLst>
                                    <p:cond delay="0"/>
                                  </p:stCondLst>
                                  <p:childTnLst>
                                    <p:set>
                                      <p:cBhvr>
                                        <p:cTn id="580" dur="1" fill="hold">
                                          <p:stCondLst>
                                            <p:cond delay="0"/>
                                          </p:stCondLst>
                                        </p:cTn>
                                        <p:tgtEl>
                                          <p:spTgt spid="141"/>
                                        </p:tgtEl>
                                        <p:attrNameLst>
                                          <p:attrName>style.visibility</p:attrName>
                                        </p:attrNameLst>
                                      </p:cBhvr>
                                      <p:to>
                                        <p:strVal val="visible"/>
                                      </p:to>
                                    </p:set>
                                    <p:animEffect transition="in" filter="wheel(4)">
                                      <p:cBhvr>
                                        <p:cTn id="581" dur="2000"/>
                                        <p:tgtEl>
                                          <p:spTgt spid="141"/>
                                        </p:tgtEl>
                                      </p:cBhvr>
                                    </p:animEffect>
                                  </p:childTnLst>
                                </p:cTn>
                              </p:par>
                            </p:childTnLst>
                          </p:cTn>
                        </p:par>
                      </p:childTnLst>
                    </p:cTn>
                  </p:par>
                  <p:par>
                    <p:cTn id="582" fill="hold">
                      <p:stCondLst>
                        <p:cond delay="indefinite"/>
                      </p:stCondLst>
                      <p:childTnLst>
                        <p:par>
                          <p:cTn id="583" fill="hold">
                            <p:stCondLst>
                              <p:cond delay="0"/>
                            </p:stCondLst>
                            <p:childTnLst>
                              <p:par>
                                <p:cTn id="584" presetID="29" presetClass="exit" presetSubtype="0" fill="hold" grpId="1" nodeType="clickEffect">
                                  <p:stCondLst>
                                    <p:cond delay="0"/>
                                  </p:stCondLst>
                                  <p:childTnLst>
                                    <p:anim calcmode="lin" valueType="num">
                                      <p:cBhvr>
                                        <p:cTn id="585" dur="1000"/>
                                        <p:tgtEl>
                                          <p:spTgt spid="141"/>
                                        </p:tgtEl>
                                        <p:attrNameLst>
                                          <p:attrName>ppt_x</p:attrName>
                                        </p:attrNameLst>
                                      </p:cBhvr>
                                      <p:tavLst>
                                        <p:tav tm="0">
                                          <p:val>
                                            <p:strVal val="ppt_x"/>
                                          </p:val>
                                        </p:tav>
                                        <p:tav tm="100000">
                                          <p:val>
                                            <p:strVal val="ppt_x-.2"/>
                                          </p:val>
                                        </p:tav>
                                      </p:tavLst>
                                    </p:anim>
                                    <p:anim calcmode="lin" valueType="num">
                                      <p:cBhvr>
                                        <p:cTn id="586" dur="1000"/>
                                        <p:tgtEl>
                                          <p:spTgt spid="141"/>
                                        </p:tgtEl>
                                        <p:attrNameLst>
                                          <p:attrName>ppt_y</p:attrName>
                                        </p:attrNameLst>
                                      </p:cBhvr>
                                      <p:tavLst>
                                        <p:tav tm="0">
                                          <p:val>
                                            <p:strVal val="ppt_y"/>
                                          </p:val>
                                        </p:tav>
                                        <p:tav tm="100000">
                                          <p:val>
                                            <p:strVal val="ppt_y"/>
                                          </p:val>
                                        </p:tav>
                                      </p:tavLst>
                                    </p:anim>
                                    <p:animEffect transition="out" filter="fade">
                                      <p:cBhvr>
                                        <p:cTn id="587" dur="1000"/>
                                        <p:tgtEl>
                                          <p:spTgt spid="141"/>
                                        </p:tgtEl>
                                      </p:cBhvr>
                                    </p:animEffect>
                                    <p:set>
                                      <p:cBhvr>
                                        <p:cTn id="588" dur="1" fill="hold">
                                          <p:stCondLst>
                                            <p:cond delay="999"/>
                                          </p:stCondLst>
                                        </p:cTn>
                                        <p:tgtEl>
                                          <p:spTgt spid="141"/>
                                        </p:tgtEl>
                                        <p:attrNameLst>
                                          <p:attrName>style.visibility</p:attrName>
                                        </p:attrNameLst>
                                      </p:cBhvr>
                                      <p:to>
                                        <p:strVal val="hidden"/>
                                      </p:to>
                                    </p:set>
                                  </p:childTnLst>
                                </p:cTn>
                              </p:par>
                              <p:par>
                                <p:cTn id="589" presetID="29" presetClass="exit" presetSubtype="0" fill="hold" grpId="5" nodeType="withEffect">
                                  <p:stCondLst>
                                    <p:cond delay="0"/>
                                  </p:stCondLst>
                                  <p:childTnLst>
                                    <p:anim calcmode="lin" valueType="num">
                                      <p:cBhvr>
                                        <p:cTn id="590" dur="1000"/>
                                        <p:tgtEl>
                                          <p:spTgt spid="123"/>
                                        </p:tgtEl>
                                        <p:attrNameLst>
                                          <p:attrName>ppt_x</p:attrName>
                                        </p:attrNameLst>
                                      </p:cBhvr>
                                      <p:tavLst>
                                        <p:tav tm="0">
                                          <p:val>
                                            <p:strVal val="ppt_x"/>
                                          </p:val>
                                        </p:tav>
                                        <p:tav tm="100000">
                                          <p:val>
                                            <p:strVal val="ppt_x-.2"/>
                                          </p:val>
                                        </p:tav>
                                      </p:tavLst>
                                    </p:anim>
                                    <p:anim calcmode="lin" valueType="num">
                                      <p:cBhvr>
                                        <p:cTn id="591" dur="1000"/>
                                        <p:tgtEl>
                                          <p:spTgt spid="123"/>
                                        </p:tgtEl>
                                        <p:attrNameLst>
                                          <p:attrName>ppt_y</p:attrName>
                                        </p:attrNameLst>
                                      </p:cBhvr>
                                      <p:tavLst>
                                        <p:tav tm="0">
                                          <p:val>
                                            <p:strVal val="ppt_y"/>
                                          </p:val>
                                        </p:tav>
                                        <p:tav tm="100000">
                                          <p:val>
                                            <p:strVal val="ppt_y"/>
                                          </p:val>
                                        </p:tav>
                                      </p:tavLst>
                                    </p:anim>
                                    <p:animEffect transition="out" filter="fade">
                                      <p:cBhvr>
                                        <p:cTn id="592" dur="1000"/>
                                        <p:tgtEl>
                                          <p:spTgt spid="123"/>
                                        </p:tgtEl>
                                      </p:cBhvr>
                                    </p:animEffect>
                                    <p:set>
                                      <p:cBhvr>
                                        <p:cTn id="593" dur="1" fill="hold">
                                          <p:stCondLst>
                                            <p:cond delay="999"/>
                                          </p:stCondLst>
                                        </p:cTn>
                                        <p:tgtEl>
                                          <p:spTgt spid="123"/>
                                        </p:tgtEl>
                                        <p:attrNameLst>
                                          <p:attrName>style.visibility</p:attrName>
                                        </p:attrNameLst>
                                      </p:cBhvr>
                                      <p:to>
                                        <p:strVal val="hidden"/>
                                      </p:to>
                                    </p:set>
                                  </p:childTnLst>
                                </p:cTn>
                              </p:par>
                              <p:par>
                                <p:cTn id="594" presetID="29" presetClass="exit" presetSubtype="0" fill="hold" grpId="1" nodeType="withEffect">
                                  <p:stCondLst>
                                    <p:cond delay="0"/>
                                  </p:stCondLst>
                                  <p:childTnLst>
                                    <p:anim calcmode="lin" valueType="num">
                                      <p:cBhvr>
                                        <p:cTn id="595" dur="1000"/>
                                        <p:tgtEl>
                                          <p:spTgt spid="117"/>
                                        </p:tgtEl>
                                        <p:attrNameLst>
                                          <p:attrName>ppt_x</p:attrName>
                                        </p:attrNameLst>
                                      </p:cBhvr>
                                      <p:tavLst>
                                        <p:tav tm="0">
                                          <p:val>
                                            <p:strVal val="ppt_x"/>
                                          </p:val>
                                        </p:tav>
                                        <p:tav tm="100000">
                                          <p:val>
                                            <p:strVal val="ppt_x-.2"/>
                                          </p:val>
                                        </p:tav>
                                      </p:tavLst>
                                    </p:anim>
                                    <p:anim calcmode="lin" valueType="num">
                                      <p:cBhvr>
                                        <p:cTn id="596" dur="1000"/>
                                        <p:tgtEl>
                                          <p:spTgt spid="117"/>
                                        </p:tgtEl>
                                        <p:attrNameLst>
                                          <p:attrName>ppt_y</p:attrName>
                                        </p:attrNameLst>
                                      </p:cBhvr>
                                      <p:tavLst>
                                        <p:tav tm="0">
                                          <p:val>
                                            <p:strVal val="ppt_y"/>
                                          </p:val>
                                        </p:tav>
                                        <p:tav tm="100000">
                                          <p:val>
                                            <p:strVal val="ppt_y"/>
                                          </p:val>
                                        </p:tav>
                                      </p:tavLst>
                                    </p:anim>
                                    <p:animEffect transition="out" filter="fade">
                                      <p:cBhvr>
                                        <p:cTn id="597" dur="1000"/>
                                        <p:tgtEl>
                                          <p:spTgt spid="117"/>
                                        </p:tgtEl>
                                      </p:cBhvr>
                                    </p:animEffect>
                                    <p:set>
                                      <p:cBhvr>
                                        <p:cTn id="598" dur="1" fill="hold">
                                          <p:stCondLst>
                                            <p:cond delay="999"/>
                                          </p:stCondLst>
                                        </p:cTn>
                                        <p:tgtEl>
                                          <p:spTgt spid="117"/>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599" restart="whenNotActive" fill="hold" evtFilter="cancelBubble" nodeType="interactiveSeq">
                <p:stCondLst>
                  <p:cond evt="onClick" delay="0">
                    <p:tgtEl>
                      <p:spTgt spid="33"/>
                    </p:tgtEl>
                  </p:cond>
                </p:stCondLst>
                <p:endSync evt="end" delay="0">
                  <p:rtn val="all"/>
                </p:endSync>
                <p:childTnLst>
                  <p:par>
                    <p:cTn id="600" fill="hold">
                      <p:stCondLst>
                        <p:cond delay="0"/>
                      </p:stCondLst>
                      <p:childTnLst>
                        <p:par>
                          <p:cTn id="601" fill="hold">
                            <p:stCondLst>
                              <p:cond delay="0"/>
                            </p:stCondLst>
                            <p:childTnLst>
                              <p:par>
                                <p:cTn id="602" presetID="24" presetClass="emph" presetSubtype="0" fill="hold" grpId="0" nodeType="clickEffect">
                                  <p:stCondLst>
                                    <p:cond delay="0"/>
                                  </p:stCondLst>
                                  <p:childTnLst>
                                    <p:animClr clrSpc="hsl" dir="cw">
                                      <p:cBhvr override="childStyle">
                                        <p:cTn id="603" dur="500" fill="hold"/>
                                        <p:tgtEl>
                                          <p:spTgt spid="33"/>
                                        </p:tgtEl>
                                        <p:attrNameLst>
                                          <p:attrName>style.color</p:attrName>
                                        </p:attrNameLst>
                                      </p:cBhvr>
                                      <p:by>
                                        <p:hsl h="0" s="-12549" l="-25098"/>
                                      </p:by>
                                    </p:animClr>
                                    <p:animClr clrSpc="hsl" dir="cw">
                                      <p:cBhvr>
                                        <p:cTn id="604" dur="500" fill="hold"/>
                                        <p:tgtEl>
                                          <p:spTgt spid="33"/>
                                        </p:tgtEl>
                                        <p:attrNameLst>
                                          <p:attrName>fillcolor</p:attrName>
                                        </p:attrNameLst>
                                      </p:cBhvr>
                                      <p:by>
                                        <p:hsl h="0" s="-12549" l="-25098"/>
                                      </p:by>
                                    </p:animClr>
                                    <p:animClr clrSpc="hsl" dir="cw">
                                      <p:cBhvr>
                                        <p:cTn id="605" dur="500" fill="hold"/>
                                        <p:tgtEl>
                                          <p:spTgt spid="33"/>
                                        </p:tgtEl>
                                        <p:attrNameLst>
                                          <p:attrName>stroke.color</p:attrName>
                                        </p:attrNameLst>
                                      </p:cBhvr>
                                      <p:by>
                                        <p:hsl h="0" s="-12549" l="-25098"/>
                                      </p:by>
                                    </p:animClr>
                                    <p:set>
                                      <p:cBhvr>
                                        <p:cTn id="606" dur="500" fill="hold"/>
                                        <p:tgtEl>
                                          <p:spTgt spid="33"/>
                                        </p:tgtEl>
                                        <p:attrNameLst>
                                          <p:attrName>fill.type</p:attrName>
                                        </p:attrNameLst>
                                      </p:cBhvr>
                                      <p:to>
                                        <p:strVal val="solid"/>
                                      </p:to>
                                    </p:set>
                                  </p:childTnLst>
                                </p:cTn>
                              </p:par>
                              <p:par>
                                <p:cTn id="607" presetID="2" presetClass="entr" presetSubtype="4" fill="hold" grpId="0" nodeType="withEffect">
                                  <p:stCondLst>
                                    <p:cond delay="0"/>
                                  </p:stCondLst>
                                  <p:childTnLst>
                                    <p:set>
                                      <p:cBhvr>
                                        <p:cTn id="608" dur="1" fill="hold">
                                          <p:stCondLst>
                                            <p:cond delay="0"/>
                                          </p:stCondLst>
                                        </p:cTn>
                                        <p:tgtEl>
                                          <p:spTgt spid="124"/>
                                        </p:tgtEl>
                                        <p:attrNameLst>
                                          <p:attrName>style.visibility</p:attrName>
                                        </p:attrNameLst>
                                      </p:cBhvr>
                                      <p:to>
                                        <p:strVal val="visible"/>
                                      </p:to>
                                    </p:set>
                                    <p:anim calcmode="lin" valueType="num">
                                      <p:cBhvr additive="base">
                                        <p:cTn id="609" dur="500" fill="hold"/>
                                        <p:tgtEl>
                                          <p:spTgt spid="124"/>
                                        </p:tgtEl>
                                        <p:attrNameLst>
                                          <p:attrName>ppt_x</p:attrName>
                                        </p:attrNameLst>
                                      </p:cBhvr>
                                      <p:tavLst>
                                        <p:tav tm="0">
                                          <p:val>
                                            <p:strVal val="#ppt_x"/>
                                          </p:val>
                                        </p:tav>
                                        <p:tav tm="100000">
                                          <p:val>
                                            <p:strVal val="#ppt_x"/>
                                          </p:val>
                                        </p:tav>
                                      </p:tavLst>
                                    </p:anim>
                                    <p:anim calcmode="lin" valueType="num">
                                      <p:cBhvr additive="base">
                                        <p:cTn id="610" dur="500" fill="hold"/>
                                        <p:tgtEl>
                                          <p:spTgt spid="124"/>
                                        </p:tgtEl>
                                        <p:attrNameLst>
                                          <p:attrName>ppt_y</p:attrName>
                                        </p:attrNameLst>
                                      </p:cBhvr>
                                      <p:tavLst>
                                        <p:tav tm="0">
                                          <p:val>
                                            <p:strVal val="1+#ppt_h/2"/>
                                          </p:val>
                                        </p:tav>
                                        <p:tav tm="100000">
                                          <p:val>
                                            <p:strVal val="#ppt_y"/>
                                          </p:val>
                                        </p:tav>
                                      </p:tavLst>
                                    </p:anim>
                                  </p:childTnLst>
                                </p:cTn>
                              </p:par>
                              <p:par>
                                <p:cTn id="611" presetID="2" presetClass="entr" presetSubtype="4" fill="hold" grpId="2" nodeType="withEffect">
                                  <p:stCondLst>
                                    <p:cond delay="0"/>
                                  </p:stCondLst>
                                  <p:childTnLst>
                                    <p:set>
                                      <p:cBhvr>
                                        <p:cTn id="612" dur="1" fill="hold">
                                          <p:stCondLst>
                                            <p:cond delay="0"/>
                                          </p:stCondLst>
                                        </p:cTn>
                                        <p:tgtEl>
                                          <p:spTgt spid="126"/>
                                        </p:tgtEl>
                                        <p:attrNameLst>
                                          <p:attrName>style.visibility</p:attrName>
                                        </p:attrNameLst>
                                      </p:cBhvr>
                                      <p:to>
                                        <p:strVal val="visible"/>
                                      </p:to>
                                    </p:set>
                                    <p:anim calcmode="lin" valueType="num">
                                      <p:cBhvr additive="base">
                                        <p:cTn id="613" dur="500" fill="hold"/>
                                        <p:tgtEl>
                                          <p:spTgt spid="126"/>
                                        </p:tgtEl>
                                        <p:attrNameLst>
                                          <p:attrName>ppt_x</p:attrName>
                                        </p:attrNameLst>
                                      </p:cBhvr>
                                      <p:tavLst>
                                        <p:tav tm="0">
                                          <p:val>
                                            <p:strVal val="#ppt_x"/>
                                          </p:val>
                                        </p:tav>
                                        <p:tav tm="100000">
                                          <p:val>
                                            <p:strVal val="#ppt_x"/>
                                          </p:val>
                                        </p:tav>
                                      </p:tavLst>
                                    </p:anim>
                                    <p:anim calcmode="lin" valueType="num">
                                      <p:cBhvr additive="base">
                                        <p:cTn id="614" dur="500" fill="hold"/>
                                        <p:tgtEl>
                                          <p:spTgt spid="126"/>
                                        </p:tgtEl>
                                        <p:attrNameLst>
                                          <p:attrName>ppt_y</p:attrName>
                                        </p:attrNameLst>
                                      </p:cBhvr>
                                      <p:tavLst>
                                        <p:tav tm="0">
                                          <p:val>
                                            <p:strVal val="1+#ppt_h/2"/>
                                          </p:val>
                                        </p:tav>
                                        <p:tav tm="100000">
                                          <p:val>
                                            <p:strVal val="#ppt_y"/>
                                          </p:val>
                                        </p:tav>
                                      </p:tavLst>
                                    </p:anim>
                                  </p:childTnLst>
                                </p:cTn>
                              </p:par>
                              <p:par>
                                <p:cTn id="615" presetID="2" presetClass="entr" presetSubtype="4" fill="hold" grpId="2" nodeType="withEffect">
                                  <p:stCondLst>
                                    <p:cond delay="0"/>
                                  </p:stCondLst>
                                  <p:childTnLst>
                                    <p:set>
                                      <p:cBhvr>
                                        <p:cTn id="616" dur="1" fill="hold">
                                          <p:stCondLst>
                                            <p:cond delay="0"/>
                                          </p:stCondLst>
                                        </p:cTn>
                                        <p:tgtEl>
                                          <p:spTgt spid="127"/>
                                        </p:tgtEl>
                                        <p:attrNameLst>
                                          <p:attrName>style.visibility</p:attrName>
                                        </p:attrNameLst>
                                      </p:cBhvr>
                                      <p:to>
                                        <p:strVal val="visible"/>
                                      </p:to>
                                    </p:set>
                                    <p:anim calcmode="lin" valueType="num">
                                      <p:cBhvr additive="base">
                                        <p:cTn id="617" dur="500" fill="hold"/>
                                        <p:tgtEl>
                                          <p:spTgt spid="127"/>
                                        </p:tgtEl>
                                        <p:attrNameLst>
                                          <p:attrName>ppt_x</p:attrName>
                                        </p:attrNameLst>
                                      </p:cBhvr>
                                      <p:tavLst>
                                        <p:tav tm="0">
                                          <p:val>
                                            <p:strVal val="#ppt_x"/>
                                          </p:val>
                                        </p:tav>
                                        <p:tav tm="100000">
                                          <p:val>
                                            <p:strVal val="#ppt_x"/>
                                          </p:val>
                                        </p:tav>
                                      </p:tavLst>
                                    </p:anim>
                                    <p:anim calcmode="lin" valueType="num">
                                      <p:cBhvr additive="base">
                                        <p:cTn id="618" dur="500" fill="hold"/>
                                        <p:tgtEl>
                                          <p:spTgt spid="127"/>
                                        </p:tgtEl>
                                        <p:attrNameLst>
                                          <p:attrName>ppt_y</p:attrName>
                                        </p:attrNameLst>
                                      </p:cBhvr>
                                      <p:tavLst>
                                        <p:tav tm="0">
                                          <p:val>
                                            <p:strVal val="1+#ppt_h/2"/>
                                          </p:val>
                                        </p:tav>
                                        <p:tav tm="100000">
                                          <p:val>
                                            <p:strVal val="#ppt_y"/>
                                          </p:val>
                                        </p:tav>
                                      </p:tavLst>
                                    </p:anim>
                                  </p:childTnLst>
                                </p:cTn>
                              </p:par>
                              <p:par>
                                <p:cTn id="619" presetID="2" presetClass="entr" presetSubtype="4" fill="hold" grpId="2" nodeType="withEffect">
                                  <p:stCondLst>
                                    <p:cond delay="0"/>
                                  </p:stCondLst>
                                  <p:childTnLst>
                                    <p:set>
                                      <p:cBhvr>
                                        <p:cTn id="620" dur="1" fill="hold">
                                          <p:stCondLst>
                                            <p:cond delay="0"/>
                                          </p:stCondLst>
                                        </p:cTn>
                                        <p:tgtEl>
                                          <p:spTgt spid="128"/>
                                        </p:tgtEl>
                                        <p:attrNameLst>
                                          <p:attrName>style.visibility</p:attrName>
                                        </p:attrNameLst>
                                      </p:cBhvr>
                                      <p:to>
                                        <p:strVal val="visible"/>
                                      </p:to>
                                    </p:set>
                                    <p:anim calcmode="lin" valueType="num">
                                      <p:cBhvr additive="base">
                                        <p:cTn id="621" dur="500" fill="hold"/>
                                        <p:tgtEl>
                                          <p:spTgt spid="128"/>
                                        </p:tgtEl>
                                        <p:attrNameLst>
                                          <p:attrName>ppt_x</p:attrName>
                                        </p:attrNameLst>
                                      </p:cBhvr>
                                      <p:tavLst>
                                        <p:tav tm="0">
                                          <p:val>
                                            <p:strVal val="#ppt_x"/>
                                          </p:val>
                                        </p:tav>
                                        <p:tav tm="100000">
                                          <p:val>
                                            <p:strVal val="#ppt_x"/>
                                          </p:val>
                                        </p:tav>
                                      </p:tavLst>
                                    </p:anim>
                                    <p:anim calcmode="lin" valueType="num">
                                      <p:cBhvr additive="base">
                                        <p:cTn id="622" dur="500" fill="hold"/>
                                        <p:tgtEl>
                                          <p:spTgt spid="128"/>
                                        </p:tgtEl>
                                        <p:attrNameLst>
                                          <p:attrName>ppt_y</p:attrName>
                                        </p:attrNameLst>
                                      </p:cBhvr>
                                      <p:tavLst>
                                        <p:tav tm="0">
                                          <p:val>
                                            <p:strVal val="1+#ppt_h/2"/>
                                          </p:val>
                                        </p:tav>
                                        <p:tav tm="100000">
                                          <p:val>
                                            <p:strVal val="#ppt_y"/>
                                          </p:val>
                                        </p:tav>
                                      </p:tavLst>
                                    </p:anim>
                                  </p:childTnLst>
                                </p:cTn>
                              </p:par>
                              <p:par>
                                <p:cTn id="623" presetID="2" presetClass="entr" presetSubtype="4" fill="hold" grpId="2" nodeType="withEffect">
                                  <p:stCondLst>
                                    <p:cond delay="0"/>
                                  </p:stCondLst>
                                  <p:childTnLst>
                                    <p:set>
                                      <p:cBhvr>
                                        <p:cTn id="624" dur="1" fill="hold">
                                          <p:stCondLst>
                                            <p:cond delay="0"/>
                                          </p:stCondLst>
                                        </p:cTn>
                                        <p:tgtEl>
                                          <p:spTgt spid="130"/>
                                        </p:tgtEl>
                                        <p:attrNameLst>
                                          <p:attrName>style.visibility</p:attrName>
                                        </p:attrNameLst>
                                      </p:cBhvr>
                                      <p:to>
                                        <p:strVal val="visible"/>
                                      </p:to>
                                    </p:set>
                                    <p:anim calcmode="lin" valueType="num">
                                      <p:cBhvr additive="base">
                                        <p:cTn id="625" dur="500" fill="hold"/>
                                        <p:tgtEl>
                                          <p:spTgt spid="130"/>
                                        </p:tgtEl>
                                        <p:attrNameLst>
                                          <p:attrName>ppt_x</p:attrName>
                                        </p:attrNameLst>
                                      </p:cBhvr>
                                      <p:tavLst>
                                        <p:tav tm="0">
                                          <p:val>
                                            <p:strVal val="#ppt_x"/>
                                          </p:val>
                                        </p:tav>
                                        <p:tav tm="100000">
                                          <p:val>
                                            <p:strVal val="#ppt_x"/>
                                          </p:val>
                                        </p:tav>
                                      </p:tavLst>
                                    </p:anim>
                                    <p:anim calcmode="lin" valueType="num">
                                      <p:cBhvr additive="base">
                                        <p:cTn id="626" dur="500" fill="hold"/>
                                        <p:tgtEl>
                                          <p:spTgt spid="130"/>
                                        </p:tgtEl>
                                        <p:attrNameLst>
                                          <p:attrName>ppt_y</p:attrName>
                                        </p:attrNameLst>
                                      </p:cBhvr>
                                      <p:tavLst>
                                        <p:tav tm="0">
                                          <p:val>
                                            <p:strVal val="1+#ppt_h/2"/>
                                          </p:val>
                                        </p:tav>
                                        <p:tav tm="100000">
                                          <p:val>
                                            <p:strVal val="#ppt_y"/>
                                          </p:val>
                                        </p:tav>
                                      </p:tavLst>
                                    </p:anim>
                                  </p:childTnLst>
                                </p:cTn>
                              </p:par>
                              <p:par>
                                <p:cTn id="627" presetID="2" presetClass="entr" presetSubtype="4" fill="hold" grpId="2" nodeType="withEffect">
                                  <p:stCondLst>
                                    <p:cond delay="0"/>
                                  </p:stCondLst>
                                  <p:childTnLst>
                                    <p:set>
                                      <p:cBhvr>
                                        <p:cTn id="628" dur="1" fill="hold">
                                          <p:stCondLst>
                                            <p:cond delay="0"/>
                                          </p:stCondLst>
                                        </p:cTn>
                                        <p:tgtEl>
                                          <p:spTgt spid="125"/>
                                        </p:tgtEl>
                                        <p:attrNameLst>
                                          <p:attrName>style.visibility</p:attrName>
                                        </p:attrNameLst>
                                      </p:cBhvr>
                                      <p:to>
                                        <p:strVal val="visible"/>
                                      </p:to>
                                    </p:set>
                                    <p:anim calcmode="lin" valueType="num">
                                      <p:cBhvr additive="base">
                                        <p:cTn id="629" dur="500" fill="hold"/>
                                        <p:tgtEl>
                                          <p:spTgt spid="125"/>
                                        </p:tgtEl>
                                        <p:attrNameLst>
                                          <p:attrName>ppt_x</p:attrName>
                                        </p:attrNameLst>
                                      </p:cBhvr>
                                      <p:tavLst>
                                        <p:tav tm="0">
                                          <p:val>
                                            <p:strVal val="#ppt_x"/>
                                          </p:val>
                                        </p:tav>
                                        <p:tav tm="100000">
                                          <p:val>
                                            <p:strVal val="#ppt_x"/>
                                          </p:val>
                                        </p:tav>
                                      </p:tavLst>
                                    </p:anim>
                                    <p:anim calcmode="lin" valueType="num">
                                      <p:cBhvr additive="base">
                                        <p:cTn id="630"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par>
                    <p:cTn id="631" fill="hold">
                      <p:stCondLst>
                        <p:cond delay="indefinite"/>
                      </p:stCondLst>
                      <p:childTnLst>
                        <p:par>
                          <p:cTn id="632" fill="hold">
                            <p:stCondLst>
                              <p:cond delay="0"/>
                            </p:stCondLst>
                            <p:childTnLst>
                              <p:par>
                                <p:cTn id="633" presetID="29" presetClass="exit" presetSubtype="0" fill="hold" grpId="3" nodeType="clickEffect">
                                  <p:stCondLst>
                                    <p:cond delay="0"/>
                                  </p:stCondLst>
                                  <p:childTnLst>
                                    <p:anim calcmode="lin" valueType="num">
                                      <p:cBhvr>
                                        <p:cTn id="634" dur="1000"/>
                                        <p:tgtEl>
                                          <p:spTgt spid="130"/>
                                        </p:tgtEl>
                                        <p:attrNameLst>
                                          <p:attrName>ppt_x</p:attrName>
                                        </p:attrNameLst>
                                      </p:cBhvr>
                                      <p:tavLst>
                                        <p:tav tm="0">
                                          <p:val>
                                            <p:strVal val="ppt_x"/>
                                          </p:val>
                                        </p:tav>
                                        <p:tav tm="100000">
                                          <p:val>
                                            <p:strVal val="ppt_x-.2"/>
                                          </p:val>
                                        </p:tav>
                                      </p:tavLst>
                                    </p:anim>
                                    <p:anim calcmode="lin" valueType="num">
                                      <p:cBhvr>
                                        <p:cTn id="635" dur="1000"/>
                                        <p:tgtEl>
                                          <p:spTgt spid="130"/>
                                        </p:tgtEl>
                                        <p:attrNameLst>
                                          <p:attrName>ppt_y</p:attrName>
                                        </p:attrNameLst>
                                      </p:cBhvr>
                                      <p:tavLst>
                                        <p:tav tm="0">
                                          <p:val>
                                            <p:strVal val="ppt_y"/>
                                          </p:val>
                                        </p:tav>
                                        <p:tav tm="100000">
                                          <p:val>
                                            <p:strVal val="ppt_y"/>
                                          </p:val>
                                        </p:tav>
                                      </p:tavLst>
                                    </p:anim>
                                    <p:animEffect transition="out" filter="fade">
                                      <p:cBhvr>
                                        <p:cTn id="636" dur="1000"/>
                                        <p:tgtEl>
                                          <p:spTgt spid="130"/>
                                        </p:tgtEl>
                                      </p:cBhvr>
                                    </p:animEffect>
                                    <p:set>
                                      <p:cBhvr>
                                        <p:cTn id="637" dur="1" fill="hold">
                                          <p:stCondLst>
                                            <p:cond delay="999"/>
                                          </p:stCondLst>
                                        </p:cTn>
                                        <p:tgtEl>
                                          <p:spTgt spid="130"/>
                                        </p:tgtEl>
                                        <p:attrNameLst>
                                          <p:attrName>style.visibility</p:attrName>
                                        </p:attrNameLst>
                                      </p:cBhvr>
                                      <p:to>
                                        <p:strVal val="hidden"/>
                                      </p:to>
                                    </p:set>
                                  </p:childTnLst>
                                </p:cTn>
                              </p:par>
                              <p:par>
                                <p:cTn id="638" presetID="29" presetClass="exit" presetSubtype="0" fill="hold" grpId="3" nodeType="withEffect">
                                  <p:stCondLst>
                                    <p:cond delay="0"/>
                                  </p:stCondLst>
                                  <p:childTnLst>
                                    <p:anim calcmode="lin" valueType="num">
                                      <p:cBhvr>
                                        <p:cTn id="639" dur="1000"/>
                                        <p:tgtEl>
                                          <p:spTgt spid="128"/>
                                        </p:tgtEl>
                                        <p:attrNameLst>
                                          <p:attrName>ppt_x</p:attrName>
                                        </p:attrNameLst>
                                      </p:cBhvr>
                                      <p:tavLst>
                                        <p:tav tm="0">
                                          <p:val>
                                            <p:strVal val="ppt_x"/>
                                          </p:val>
                                        </p:tav>
                                        <p:tav tm="100000">
                                          <p:val>
                                            <p:strVal val="ppt_x-.2"/>
                                          </p:val>
                                        </p:tav>
                                      </p:tavLst>
                                    </p:anim>
                                    <p:anim calcmode="lin" valueType="num">
                                      <p:cBhvr>
                                        <p:cTn id="640" dur="1000"/>
                                        <p:tgtEl>
                                          <p:spTgt spid="128"/>
                                        </p:tgtEl>
                                        <p:attrNameLst>
                                          <p:attrName>ppt_y</p:attrName>
                                        </p:attrNameLst>
                                      </p:cBhvr>
                                      <p:tavLst>
                                        <p:tav tm="0">
                                          <p:val>
                                            <p:strVal val="ppt_y"/>
                                          </p:val>
                                        </p:tav>
                                        <p:tav tm="100000">
                                          <p:val>
                                            <p:strVal val="ppt_y"/>
                                          </p:val>
                                        </p:tav>
                                      </p:tavLst>
                                    </p:anim>
                                    <p:animEffect transition="out" filter="fade">
                                      <p:cBhvr>
                                        <p:cTn id="641" dur="1000"/>
                                        <p:tgtEl>
                                          <p:spTgt spid="128"/>
                                        </p:tgtEl>
                                      </p:cBhvr>
                                    </p:animEffect>
                                    <p:set>
                                      <p:cBhvr>
                                        <p:cTn id="642" dur="1" fill="hold">
                                          <p:stCondLst>
                                            <p:cond delay="999"/>
                                          </p:stCondLst>
                                        </p:cTn>
                                        <p:tgtEl>
                                          <p:spTgt spid="128"/>
                                        </p:tgtEl>
                                        <p:attrNameLst>
                                          <p:attrName>style.visibility</p:attrName>
                                        </p:attrNameLst>
                                      </p:cBhvr>
                                      <p:to>
                                        <p:strVal val="hidden"/>
                                      </p:to>
                                    </p:set>
                                  </p:childTnLst>
                                </p:cTn>
                              </p:par>
                              <p:par>
                                <p:cTn id="643" presetID="29" presetClass="exit" presetSubtype="0" fill="hold" grpId="3" nodeType="withEffect">
                                  <p:stCondLst>
                                    <p:cond delay="0"/>
                                  </p:stCondLst>
                                  <p:childTnLst>
                                    <p:anim calcmode="lin" valueType="num">
                                      <p:cBhvr>
                                        <p:cTn id="644" dur="1000"/>
                                        <p:tgtEl>
                                          <p:spTgt spid="127"/>
                                        </p:tgtEl>
                                        <p:attrNameLst>
                                          <p:attrName>ppt_x</p:attrName>
                                        </p:attrNameLst>
                                      </p:cBhvr>
                                      <p:tavLst>
                                        <p:tav tm="0">
                                          <p:val>
                                            <p:strVal val="ppt_x"/>
                                          </p:val>
                                        </p:tav>
                                        <p:tav tm="100000">
                                          <p:val>
                                            <p:strVal val="ppt_x-.2"/>
                                          </p:val>
                                        </p:tav>
                                      </p:tavLst>
                                    </p:anim>
                                    <p:anim calcmode="lin" valueType="num">
                                      <p:cBhvr>
                                        <p:cTn id="645" dur="1000"/>
                                        <p:tgtEl>
                                          <p:spTgt spid="127"/>
                                        </p:tgtEl>
                                        <p:attrNameLst>
                                          <p:attrName>ppt_y</p:attrName>
                                        </p:attrNameLst>
                                      </p:cBhvr>
                                      <p:tavLst>
                                        <p:tav tm="0">
                                          <p:val>
                                            <p:strVal val="ppt_y"/>
                                          </p:val>
                                        </p:tav>
                                        <p:tav tm="100000">
                                          <p:val>
                                            <p:strVal val="ppt_y"/>
                                          </p:val>
                                        </p:tav>
                                      </p:tavLst>
                                    </p:anim>
                                    <p:animEffect transition="out" filter="fade">
                                      <p:cBhvr>
                                        <p:cTn id="646" dur="1000"/>
                                        <p:tgtEl>
                                          <p:spTgt spid="127"/>
                                        </p:tgtEl>
                                      </p:cBhvr>
                                    </p:animEffect>
                                    <p:set>
                                      <p:cBhvr>
                                        <p:cTn id="647" dur="1" fill="hold">
                                          <p:stCondLst>
                                            <p:cond delay="999"/>
                                          </p:stCondLst>
                                        </p:cTn>
                                        <p:tgtEl>
                                          <p:spTgt spid="127"/>
                                        </p:tgtEl>
                                        <p:attrNameLst>
                                          <p:attrName>style.visibility</p:attrName>
                                        </p:attrNameLst>
                                      </p:cBhvr>
                                      <p:to>
                                        <p:strVal val="hidden"/>
                                      </p:to>
                                    </p:set>
                                  </p:childTnLst>
                                </p:cTn>
                              </p:par>
                            </p:childTnLst>
                          </p:cTn>
                        </p:par>
                      </p:childTnLst>
                    </p:cTn>
                  </p:par>
                  <p:par>
                    <p:cTn id="648" fill="hold">
                      <p:stCondLst>
                        <p:cond delay="indefinite"/>
                      </p:stCondLst>
                      <p:childTnLst>
                        <p:par>
                          <p:cTn id="649" fill="hold">
                            <p:stCondLst>
                              <p:cond delay="0"/>
                            </p:stCondLst>
                            <p:childTnLst>
                              <p:par>
                                <p:cTn id="650" presetID="29" presetClass="exit" presetSubtype="0" fill="hold" grpId="3" nodeType="clickEffect">
                                  <p:stCondLst>
                                    <p:cond delay="0"/>
                                  </p:stCondLst>
                                  <p:childTnLst>
                                    <p:anim calcmode="lin" valueType="num">
                                      <p:cBhvr>
                                        <p:cTn id="651" dur="1000"/>
                                        <p:tgtEl>
                                          <p:spTgt spid="126"/>
                                        </p:tgtEl>
                                        <p:attrNameLst>
                                          <p:attrName>ppt_x</p:attrName>
                                        </p:attrNameLst>
                                      </p:cBhvr>
                                      <p:tavLst>
                                        <p:tav tm="0">
                                          <p:val>
                                            <p:strVal val="ppt_x"/>
                                          </p:val>
                                        </p:tav>
                                        <p:tav tm="100000">
                                          <p:val>
                                            <p:strVal val="ppt_x-.2"/>
                                          </p:val>
                                        </p:tav>
                                      </p:tavLst>
                                    </p:anim>
                                    <p:anim calcmode="lin" valueType="num">
                                      <p:cBhvr>
                                        <p:cTn id="652" dur="1000"/>
                                        <p:tgtEl>
                                          <p:spTgt spid="126"/>
                                        </p:tgtEl>
                                        <p:attrNameLst>
                                          <p:attrName>ppt_y</p:attrName>
                                        </p:attrNameLst>
                                      </p:cBhvr>
                                      <p:tavLst>
                                        <p:tav tm="0">
                                          <p:val>
                                            <p:strVal val="ppt_y"/>
                                          </p:val>
                                        </p:tav>
                                        <p:tav tm="100000">
                                          <p:val>
                                            <p:strVal val="ppt_y"/>
                                          </p:val>
                                        </p:tav>
                                      </p:tavLst>
                                    </p:anim>
                                    <p:animEffect transition="out" filter="fade">
                                      <p:cBhvr>
                                        <p:cTn id="653" dur="1000"/>
                                        <p:tgtEl>
                                          <p:spTgt spid="126"/>
                                        </p:tgtEl>
                                      </p:cBhvr>
                                    </p:animEffect>
                                    <p:set>
                                      <p:cBhvr>
                                        <p:cTn id="654" dur="1" fill="hold">
                                          <p:stCondLst>
                                            <p:cond delay="999"/>
                                          </p:stCondLst>
                                        </p:cTn>
                                        <p:tgtEl>
                                          <p:spTgt spid="126"/>
                                        </p:tgtEl>
                                        <p:attrNameLst>
                                          <p:attrName>style.visibility</p:attrName>
                                        </p:attrNameLst>
                                      </p:cBhvr>
                                      <p:to>
                                        <p:strVal val="hidden"/>
                                      </p:to>
                                    </p:set>
                                  </p:childTnLst>
                                </p:cTn>
                              </p:par>
                              <p:par>
                                <p:cTn id="655" presetID="29" presetClass="exit" presetSubtype="0" fill="hold" grpId="3" nodeType="withEffect">
                                  <p:stCondLst>
                                    <p:cond delay="0"/>
                                  </p:stCondLst>
                                  <p:childTnLst>
                                    <p:anim calcmode="lin" valueType="num">
                                      <p:cBhvr>
                                        <p:cTn id="656" dur="1000"/>
                                        <p:tgtEl>
                                          <p:spTgt spid="125"/>
                                        </p:tgtEl>
                                        <p:attrNameLst>
                                          <p:attrName>ppt_x</p:attrName>
                                        </p:attrNameLst>
                                      </p:cBhvr>
                                      <p:tavLst>
                                        <p:tav tm="0">
                                          <p:val>
                                            <p:strVal val="ppt_x"/>
                                          </p:val>
                                        </p:tav>
                                        <p:tav tm="100000">
                                          <p:val>
                                            <p:strVal val="ppt_x-.2"/>
                                          </p:val>
                                        </p:tav>
                                      </p:tavLst>
                                    </p:anim>
                                    <p:anim calcmode="lin" valueType="num">
                                      <p:cBhvr>
                                        <p:cTn id="657" dur="1000"/>
                                        <p:tgtEl>
                                          <p:spTgt spid="125"/>
                                        </p:tgtEl>
                                        <p:attrNameLst>
                                          <p:attrName>ppt_y</p:attrName>
                                        </p:attrNameLst>
                                      </p:cBhvr>
                                      <p:tavLst>
                                        <p:tav tm="0">
                                          <p:val>
                                            <p:strVal val="ppt_y"/>
                                          </p:val>
                                        </p:tav>
                                        <p:tav tm="100000">
                                          <p:val>
                                            <p:strVal val="ppt_y"/>
                                          </p:val>
                                        </p:tav>
                                      </p:tavLst>
                                    </p:anim>
                                    <p:animEffect transition="out" filter="fade">
                                      <p:cBhvr>
                                        <p:cTn id="658" dur="1000"/>
                                        <p:tgtEl>
                                          <p:spTgt spid="125"/>
                                        </p:tgtEl>
                                      </p:cBhvr>
                                    </p:animEffect>
                                    <p:set>
                                      <p:cBhvr>
                                        <p:cTn id="659" dur="1" fill="hold">
                                          <p:stCondLst>
                                            <p:cond delay="999"/>
                                          </p:stCondLst>
                                        </p:cTn>
                                        <p:tgtEl>
                                          <p:spTgt spid="125"/>
                                        </p:tgtEl>
                                        <p:attrNameLst>
                                          <p:attrName>style.visibility</p:attrName>
                                        </p:attrNameLst>
                                      </p:cBhvr>
                                      <p:to>
                                        <p:strVal val="hidden"/>
                                      </p:to>
                                    </p:set>
                                  </p:childTnLst>
                                </p:cTn>
                              </p:par>
                              <p:par>
                                <p:cTn id="660" presetID="29" presetClass="exit" presetSubtype="0" fill="hold" grpId="1" nodeType="withEffect">
                                  <p:stCondLst>
                                    <p:cond delay="0"/>
                                  </p:stCondLst>
                                  <p:childTnLst>
                                    <p:anim calcmode="lin" valueType="num">
                                      <p:cBhvr>
                                        <p:cTn id="661" dur="1000"/>
                                        <p:tgtEl>
                                          <p:spTgt spid="124"/>
                                        </p:tgtEl>
                                        <p:attrNameLst>
                                          <p:attrName>ppt_x</p:attrName>
                                        </p:attrNameLst>
                                      </p:cBhvr>
                                      <p:tavLst>
                                        <p:tav tm="0">
                                          <p:val>
                                            <p:strVal val="ppt_x"/>
                                          </p:val>
                                        </p:tav>
                                        <p:tav tm="100000">
                                          <p:val>
                                            <p:strVal val="ppt_x-.2"/>
                                          </p:val>
                                        </p:tav>
                                      </p:tavLst>
                                    </p:anim>
                                    <p:anim calcmode="lin" valueType="num">
                                      <p:cBhvr>
                                        <p:cTn id="662" dur="1000"/>
                                        <p:tgtEl>
                                          <p:spTgt spid="124"/>
                                        </p:tgtEl>
                                        <p:attrNameLst>
                                          <p:attrName>ppt_y</p:attrName>
                                        </p:attrNameLst>
                                      </p:cBhvr>
                                      <p:tavLst>
                                        <p:tav tm="0">
                                          <p:val>
                                            <p:strVal val="ppt_y"/>
                                          </p:val>
                                        </p:tav>
                                        <p:tav tm="100000">
                                          <p:val>
                                            <p:strVal val="ppt_y"/>
                                          </p:val>
                                        </p:tav>
                                      </p:tavLst>
                                    </p:anim>
                                    <p:animEffect transition="out" filter="fade">
                                      <p:cBhvr>
                                        <p:cTn id="663" dur="1000"/>
                                        <p:tgtEl>
                                          <p:spTgt spid="124"/>
                                        </p:tgtEl>
                                      </p:cBhvr>
                                    </p:animEffect>
                                    <p:set>
                                      <p:cBhvr>
                                        <p:cTn id="664" dur="1" fill="hold">
                                          <p:stCondLst>
                                            <p:cond delay="999"/>
                                          </p:stCondLst>
                                        </p:cTn>
                                        <p:tgtEl>
                                          <p:spTgt spid="124"/>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665" restart="whenNotActive" fill="hold" evtFilter="cancelBubble" nodeType="interactiveSeq">
                <p:stCondLst>
                  <p:cond evt="onClick" delay="0">
                    <p:tgtEl>
                      <p:spTgt spid="34"/>
                    </p:tgtEl>
                  </p:cond>
                </p:stCondLst>
                <p:endSync evt="end" delay="0">
                  <p:rtn val="all"/>
                </p:endSync>
                <p:childTnLst>
                  <p:par>
                    <p:cTn id="666" fill="hold">
                      <p:stCondLst>
                        <p:cond delay="0"/>
                      </p:stCondLst>
                      <p:childTnLst>
                        <p:par>
                          <p:cTn id="667" fill="hold">
                            <p:stCondLst>
                              <p:cond delay="0"/>
                            </p:stCondLst>
                            <p:childTnLst>
                              <p:par>
                                <p:cTn id="668" presetID="24" presetClass="emph" presetSubtype="0" fill="hold" grpId="0" nodeType="clickEffect">
                                  <p:stCondLst>
                                    <p:cond delay="0"/>
                                  </p:stCondLst>
                                  <p:childTnLst>
                                    <p:animClr clrSpc="hsl" dir="cw">
                                      <p:cBhvr override="childStyle">
                                        <p:cTn id="669" dur="500" fill="hold"/>
                                        <p:tgtEl>
                                          <p:spTgt spid="34"/>
                                        </p:tgtEl>
                                        <p:attrNameLst>
                                          <p:attrName>style.color</p:attrName>
                                        </p:attrNameLst>
                                      </p:cBhvr>
                                      <p:by>
                                        <p:hsl h="0" s="-12549" l="-25098"/>
                                      </p:by>
                                    </p:animClr>
                                    <p:animClr clrSpc="hsl" dir="cw">
                                      <p:cBhvr>
                                        <p:cTn id="670" dur="500" fill="hold"/>
                                        <p:tgtEl>
                                          <p:spTgt spid="34"/>
                                        </p:tgtEl>
                                        <p:attrNameLst>
                                          <p:attrName>fillcolor</p:attrName>
                                        </p:attrNameLst>
                                      </p:cBhvr>
                                      <p:by>
                                        <p:hsl h="0" s="-12549" l="-25098"/>
                                      </p:by>
                                    </p:animClr>
                                    <p:animClr clrSpc="hsl" dir="cw">
                                      <p:cBhvr>
                                        <p:cTn id="671" dur="500" fill="hold"/>
                                        <p:tgtEl>
                                          <p:spTgt spid="34"/>
                                        </p:tgtEl>
                                        <p:attrNameLst>
                                          <p:attrName>stroke.color</p:attrName>
                                        </p:attrNameLst>
                                      </p:cBhvr>
                                      <p:by>
                                        <p:hsl h="0" s="-12549" l="-25098"/>
                                      </p:by>
                                    </p:animClr>
                                    <p:set>
                                      <p:cBhvr>
                                        <p:cTn id="672" dur="500" fill="hold"/>
                                        <p:tgtEl>
                                          <p:spTgt spid="34"/>
                                        </p:tgtEl>
                                        <p:attrNameLst>
                                          <p:attrName>fill.type</p:attrName>
                                        </p:attrNameLst>
                                      </p:cBhvr>
                                      <p:to>
                                        <p:strVal val="solid"/>
                                      </p:to>
                                    </p:set>
                                  </p:childTnLst>
                                </p:cTn>
                              </p:par>
                              <p:par>
                                <p:cTn id="673" presetID="2" presetClass="entr" presetSubtype="4" fill="hold" grpId="0" nodeType="withEffect">
                                  <p:stCondLst>
                                    <p:cond delay="0"/>
                                  </p:stCondLst>
                                  <p:childTnLst>
                                    <p:set>
                                      <p:cBhvr>
                                        <p:cTn id="674" dur="1" fill="hold">
                                          <p:stCondLst>
                                            <p:cond delay="0"/>
                                          </p:stCondLst>
                                        </p:cTn>
                                        <p:tgtEl>
                                          <p:spTgt spid="131"/>
                                        </p:tgtEl>
                                        <p:attrNameLst>
                                          <p:attrName>style.visibility</p:attrName>
                                        </p:attrNameLst>
                                      </p:cBhvr>
                                      <p:to>
                                        <p:strVal val="visible"/>
                                      </p:to>
                                    </p:set>
                                    <p:anim calcmode="lin" valueType="num">
                                      <p:cBhvr additive="base">
                                        <p:cTn id="675" dur="500" fill="hold"/>
                                        <p:tgtEl>
                                          <p:spTgt spid="131"/>
                                        </p:tgtEl>
                                        <p:attrNameLst>
                                          <p:attrName>ppt_x</p:attrName>
                                        </p:attrNameLst>
                                      </p:cBhvr>
                                      <p:tavLst>
                                        <p:tav tm="0">
                                          <p:val>
                                            <p:strVal val="#ppt_x"/>
                                          </p:val>
                                        </p:tav>
                                        <p:tav tm="100000">
                                          <p:val>
                                            <p:strVal val="#ppt_x"/>
                                          </p:val>
                                        </p:tav>
                                      </p:tavLst>
                                    </p:anim>
                                    <p:anim calcmode="lin" valueType="num">
                                      <p:cBhvr additive="base">
                                        <p:cTn id="676" dur="500" fill="hold"/>
                                        <p:tgtEl>
                                          <p:spTgt spid="131"/>
                                        </p:tgtEl>
                                        <p:attrNameLst>
                                          <p:attrName>ppt_y</p:attrName>
                                        </p:attrNameLst>
                                      </p:cBhvr>
                                      <p:tavLst>
                                        <p:tav tm="0">
                                          <p:val>
                                            <p:strVal val="1+#ppt_h/2"/>
                                          </p:val>
                                        </p:tav>
                                        <p:tav tm="100000">
                                          <p:val>
                                            <p:strVal val="#ppt_y"/>
                                          </p:val>
                                        </p:tav>
                                      </p:tavLst>
                                    </p:anim>
                                  </p:childTnLst>
                                </p:cTn>
                              </p:par>
                              <p:par>
                                <p:cTn id="677" presetID="2" presetClass="entr" presetSubtype="4" fill="hold" grpId="0" nodeType="withEffect">
                                  <p:stCondLst>
                                    <p:cond delay="0"/>
                                  </p:stCondLst>
                                  <p:childTnLst>
                                    <p:set>
                                      <p:cBhvr>
                                        <p:cTn id="678" dur="1" fill="hold">
                                          <p:stCondLst>
                                            <p:cond delay="0"/>
                                          </p:stCondLst>
                                        </p:cTn>
                                        <p:tgtEl>
                                          <p:spTgt spid="134"/>
                                        </p:tgtEl>
                                        <p:attrNameLst>
                                          <p:attrName>style.visibility</p:attrName>
                                        </p:attrNameLst>
                                      </p:cBhvr>
                                      <p:to>
                                        <p:strVal val="visible"/>
                                      </p:to>
                                    </p:set>
                                    <p:anim calcmode="lin" valueType="num">
                                      <p:cBhvr additive="base">
                                        <p:cTn id="679" dur="500" fill="hold"/>
                                        <p:tgtEl>
                                          <p:spTgt spid="134"/>
                                        </p:tgtEl>
                                        <p:attrNameLst>
                                          <p:attrName>ppt_x</p:attrName>
                                        </p:attrNameLst>
                                      </p:cBhvr>
                                      <p:tavLst>
                                        <p:tav tm="0">
                                          <p:val>
                                            <p:strVal val="#ppt_x"/>
                                          </p:val>
                                        </p:tav>
                                        <p:tav tm="100000">
                                          <p:val>
                                            <p:strVal val="#ppt_x"/>
                                          </p:val>
                                        </p:tav>
                                      </p:tavLst>
                                    </p:anim>
                                    <p:anim calcmode="lin" valueType="num">
                                      <p:cBhvr additive="base">
                                        <p:cTn id="680" dur="500" fill="hold"/>
                                        <p:tgtEl>
                                          <p:spTgt spid="134"/>
                                        </p:tgtEl>
                                        <p:attrNameLst>
                                          <p:attrName>ppt_y</p:attrName>
                                        </p:attrNameLst>
                                      </p:cBhvr>
                                      <p:tavLst>
                                        <p:tav tm="0">
                                          <p:val>
                                            <p:strVal val="1+#ppt_h/2"/>
                                          </p:val>
                                        </p:tav>
                                        <p:tav tm="100000">
                                          <p:val>
                                            <p:strVal val="#ppt_y"/>
                                          </p:val>
                                        </p:tav>
                                      </p:tavLst>
                                    </p:anim>
                                  </p:childTnLst>
                                </p:cTn>
                              </p:par>
                              <p:par>
                                <p:cTn id="681" presetID="2" presetClass="entr" presetSubtype="4" fill="hold" grpId="2" nodeType="withEffect">
                                  <p:stCondLst>
                                    <p:cond delay="0"/>
                                  </p:stCondLst>
                                  <p:childTnLst>
                                    <p:set>
                                      <p:cBhvr>
                                        <p:cTn id="682" dur="1" fill="hold">
                                          <p:stCondLst>
                                            <p:cond delay="0"/>
                                          </p:stCondLst>
                                        </p:cTn>
                                        <p:tgtEl>
                                          <p:spTgt spid="133"/>
                                        </p:tgtEl>
                                        <p:attrNameLst>
                                          <p:attrName>style.visibility</p:attrName>
                                        </p:attrNameLst>
                                      </p:cBhvr>
                                      <p:to>
                                        <p:strVal val="visible"/>
                                      </p:to>
                                    </p:set>
                                    <p:anim calcmode="lin" valueType="num">
                                      <p:cBhvr additive="base">
                                        <p:cTn id="683" dur="500" fill="hold"/>
                                        <p:tgtEl>
                                          <p:spTgt spid="133"/>
                                        </p:tgtEl>
                                        <p:attrNameLst>
                                          <p:attrName>ppt_x</p:attrName>
                                        </p:attrNameLst>
                                      </p:cBhvr>
                                      <p:tavLst>
                                        <p:tav tm="0">
                                          <p:val>
                                            <p:strVal val="#ppt_x"/>
                                          </p:val>
                                        </p:tav>
                                        <p:tav tm="100000">
                                          <p:val>
                                            <p:strVal val="#ppt_x"/>
                                          </p:val>
                                        </p:tav>
                                      </p:tavLst>
                                    </p:anim>
                                    <p:anim calcmode="lin" valueType="num">
                                      <p:cBhvr additive="base">
                                        <p:cTn id="684" dur="500" fill="hold"/>
                                        <p:tgtEl>
                                          <p:spTgt spid="133"/>
                                        </p:tgtEl>
                                        <p:attrNameLst>
                                          <p:attrName>ppt_y</p:attrName>
                                        </p:attrNameLst>
                                      </p:cBhvr>
                                      <p:tavLst>
                                        <p:tav tm="0">
                                          <p:val>
                                            <p:strVal val="1+#ppt_h/2"/>
                                          </p:val>
                                        </p:tav>
                                        <p:tav tm="100000">
                                          <p:val>
                                            <p:strVal val="#ppt_y"/>
                                          </p:val>
                                        </p:tav>
                                      </p:tavLst>
                                    </p:anim>
                                  </p:childTnLst>
                                </p:cTn>
                              </p:par>
                              <p:par>
                                <p:cTn id="685" presetID="2" presetClass="entr" presetSubtype="4" fill="hold" grpId="0" nodeType="withEffect">
                                  <p:stCondLst>
                                    <p:cond delay="0"/>
                                  </p:stCondLst>
                                  <p:childTnLst>
                                    <p:set>
                                      <p:cBhvr>
                                        <p:cTn id="686" dur="1" fill="hold">
                                          <p:stCondLst>
                                            <p:cond delay="0"/>
                                          </p:stCondLst>
                                        </p:cTn>
                                        <p:tgtEl>
                                          <p:spTgt spid="132"/>
                                        </p:tgtEl>
                                        <p:attrNameLst>
                                          <p:attrName>style.visibility</p:attrName>
                                        </p:attrNameLst>
                                      </p:cBhvr>
                                      <p:to>
                                        <p:strVal val="visible"/>
                                      </p:to>
                                    </p:set>
                                    <p:anim calcmode="lin" valueType="num">
                                      <p:cBhvr additive="base">
                                        <p:cTn id="687" dur="500" fill="hold"/>
                                        <p:tgtEl>
                                          <p:spTgt spid="132"/>
                                        </p:tgtEl>
                                        <p:attrNameLst>
                                          <p:attrName>ppt_x</p:attrName>
                                        </p:attrNameLst>
                                      </p:cBhvr>
                                      <p:tavLst>
                                        <p:tav tm="0">
                                          <p:val>
                                            <p:strVal val="#ppt_x"/>
                                          </p:val>
                                        </p:tav>
                                        <p:tav tm="100000">
                                          <p:val>
                                            <p:strVal val="#ppt_x"/>
                                          </p:val>
                                        </p:tav>
                                      </p:tavLst>
                                    </p:anim>
                                    <p:anim calcmode="lin" valueType="num">
                                      <p:cBhvr additive="base">
                                        <p:cTn id="688" dur="500" fill="hold"/>
                                        <p:tgtEl>
                                          <p:spTgt spid="132"/>
                                        </p:tgtEl>
                                        <p:attrNameLst>
                                          <p:attrName>ppt_y</p:attrName>
                                        </p:attrNameLst>
                                      </p:cBhvr>
                                      <p:tavLst>
                                        <p:tav tm="0">
                                          <p:val>
                                            <p:strVal val="1+#ppt_h/2"/>
                                          </p:val>
                                        </p:tav>
                                        <p:tav tm="100000">
                                          <p:val>
                                            <p:strVal val="#ppt_y"/>
                                          </p:val>
                                        </p:tav>
                                      </p:tavLst>
                                    </p:anim>
                                  </p:childTnLst>
                                </p:cTn>
                              </p:par>
                            </p:childTnLst>
                          </p:cTn>
                        </p:par>
                      </p:childTnLst>
                    </p:cTn>
                  </p:par>
                  <p:par>
                    <p:cTn id="689" fill="hold">
                      <p:stCondLst>
                        <p:cond delay="indefinite"/>
                      </p:stCondLst>
                      <p:childTnLst>
                        <p:par>
                          <p:cTn id="690" fill="hold">
                            <p:stCondLst>
                              <p:cond delay="0"/>
                            </p:stCondLst>
                            <p:childTnLst>
                              <p:par>
                                <p:cTn id="691" presetID="21" presetClass="entr" presetSubtype="4" fill="hold" grpId="0" nodeType="clickEffect">
                                  <p:stCondLst>
                                    <p:cond delay="0"/>
                                  </p:stCondLst>
                                  <p:childTnLst>
                                    <p:set>
                                      <p:cBhvr>
                                        <p:cTn id="692" dur="1" fill="hold">
                                          <p:stCondLst>
                                            <p:cond delay="0"/>
                                          </p:stCondLst>
                                        </p:cTn>
                                        <p:tgtEl>
                                          <p:spTgt spid="135"/>
                                        </p:tgtEl>
                                        <p:attrNameLst>
                                          <p:attrName>style.visibility</p:attrName>
                                        </p:attrNameLst>
                                      </p:cBhvr>
                                      <p:to>
                                        <p:strVal val="visible"/>
                                      </p:to>
                                    </p:set>
                                    <p:animEffect transition="in" filter="wheel(4)">
                                      <p:cBhvr>
                                        <p:cTn id="693" dur="2000"/>
                                        <p:tgtEl>
                                          <p:spTgt spid="135"/>
                                        </p:tgtEl>
                                      </p:cBhvr>
                                    </p:animEffect>
                                  </p:childTnLst>
                                </p:cTn>
                              </p:par>
                            </p:childTnLst>
                          </p:cTn>
                        </p:par>
                      </p:childTnLst>
                    </p:cTn>
                  </p:par>
                  <p:par>
                    <p:cTn id="694" fill="hold">
                      <p:stCondLst>
                        <p:cond delay="indefinite"/>
                      </p:stCondLst>
                      <p:childTnLst>
                        <p:par>
                          <p:cTn id="695" fill="hold">
                            <p:stCondLst>
                              <p:cond delay="0"/>
                            </p:stCondLst>
                            <p:childTnLst>
                              <p:par>
                                <p:cTn id="696" presetID="29" presetClass="exit" presetSubtype="0" fill="hold" grpId="1" nodeType="clickEffect">
                                  <p:stCondLst>
                                    <p:cond delay="0"/>
                                  </p:stCondLst>
                                  <p:childTnLst>
                                    <p:anim calcmode="lin" valueType="num">
                                      <p:cBhvr>
                                        <p:cTn id="697" dur="1000"/>
                                        <p:tgtEl>
                                          <p:spTgt spid="131"/>
                                        </p:tgtEl>
                                        <p:attrNameLst>
                                          <p:attrName>ppt_x</p:attrName>
                                        </p:attrNameLst>
                                      </p:cBhvr>
                                      <p:tavLst>
                                        <p:tav tm="0">
                                          <p:val>
                                            <p:strVal val="ppt_x"/>
                                          </p:val>
                                        </p:tav>
                                        <p:tav tm="100000">
                                          <p:val>
                                            <p:strVal val="ppt_x-.2"/>
                                          </p:val>
                                        </p:tav>
                                      </p:tavLst>
                                    </p:anim>
                                    <p:anim calcmode="lin" valueType="num">
                                      <p:cBhvr>
                                        <p:cTn id="698" dur="1000"/>
                                        <p:tgtEl>
                                          <p:spTgt spid="131"/>
                                        </p:tgtEl>
                                        <p:attrNameLst>
                                          <p:attrName>ppt_y</p:attrName>
                                        </p:attrNameLst>
                                      </p:cBhvr>
                                      <p:tavLst>
                                        <p:tav tm="0">
                                          <p:val>
                                            <p:strVal val="ppt_y"/>
                                          </p:val>
                                        </p:tav>
                                        <p:tav tm="100000">
                                          <p:val>
                                            <p:strVal val="ppt_y"/>
                                          </p:val>
                                        </p:tav>
                                      </p:tavLst>
                                    </p:anim>
                                    <p:animEffect transition="out" filter="fade">
                                      <p:cBhvr>
                                        <p:cTn id="699" dur="1000"/>
                                        <p:tgtEl>
                                          <p:spTgt spid="131"/>
                                        </p:tgtEl>
                                      </p:cBhvr>
                                    </p:animEffect>
                                    <p:set>
                                      <p:cBhvr>
                                        <p:cTn id="700" dur="1" fill="hold">
                                          <p:stCondLst>
                                            <p:cond delay="999"/>
                                          </p:stCondLst>
                                        </p:cTn>
                                        <p:tgtEl>
                                          <p:spTgt spid="131"/>
                                        </p:tgtEl>
                                        <p:attrNameLst>
                                          <p:attrName>style.visibility</p:attrName>
                                        </p:attrNameLst>
                                      </p:cBhvr>
                                      <p:to>
                                        <p:strVal val="hidden"/>
                                      </p:to>
                                    </p:set>
                                  </p:childTnLst>
                                </p:cTn>
                              </p:par>
                              <p:par>
                                <p:cTn id="701" presetID="29" presetClass="exit" presetSubtype="0" fill="hold" grpId="1" nodeType="withEffect">
                                  <p:stCondLst>
                                    <p:cond delay="0"/>
                                  </p:stCondLst>
                                  <p:childTnLst>
                                    <p:anim calcmode="lin" valueType="num">
                                      <p:cBhvr>
                                        <p:cTn id="702" dur="1000"/>
                                        <p:tgtEl>
                                          <p:spTgt spid="134"/>
                                        </p:tgtEl>
                                        <p:attrNameLst>
                                          <p:attrName>ppt_x</p:attrName>
                                        </p:attrNameLst>
                                      </p:cBhvr>
                                      <p:tavLst>
                                        <p:tav tm="0">
                                          <p:val>
                                            <p:strVal val="ppt_x"/>
                                          </p:val>
                                        </p:tav>
                                        <p:tav tm="100000">
                                          <p:val>
                                            <p:strVal val="ppt_x-.2"/>
                                          </p:val>
                                        </p:tav>
                                      </p:tavLst>
                                    </p:anim>
                                    <p:anim calcmode="lin" valueType="num">
                                      <p:cBhvr>
                                        <p:cTn id="703" dur="1000"/>
                                        <p:tgtEl>
                                          <p:spTgt spid="134"/>
                                        </p:tgtEl>
                                        <p:attrNameLst>
                                          <p:attrName>ppt_y</p:attrName>
                                        </p:attrNameLst>
                                      </p:cBhvr>
                                      <p:tavLst>
                                        <p:tav tm="0">
                                          <p:val>
                                            <p:strVal val="ppt_y"/>
                                          </p:val>
                                        </p:tav>
                                        <p:tav tm="100000">
                                          <p:val>
                                            <p:strVal val="ppt_y"/>
                                          </p:val>
                                        </p:tav>
                                      </p:tavLst>
                                    </p:anim>
                                    <p:animEffect transition="out" filter="fade">
                                      <p:cBhvr>
                                        <p:cTn id="704" dur="1000"/>
                                        <p:tgtEl>
                                          <p:spTgt spid="134"/>
                                        </p:tgtEl>
                                      </p:cBhvr>
                                    </p:animEffect>
                                    <p:set>
                                      <p:cBhvr>
                                        <p:cTn id="705" dur="1" fill="hold">
                                          <p:stCondLst>
                                            <p:cond delay="999"/>
                                          </p:stCondLst>
                                        </p:cTn>
                                        <p:tgtEl>
                                          <p:spTgt spid="134"/>
                                        </p:tgtEl>
                                        <p:attrNameLst>
                                          <p:attrName>style.visibility</p:attrName>
                                        </p:attrNameLst>
                                      </p:cBhvr>
                                      <p:to>
                                        <p:strVal val="hidden"/>
                                      </p:to>
                                    </p:set>
                                  </p:childTnLst>
                                </p:cTn>
                              </p:par>
                              <p:par>
                                <p:cTn id="706" presetID="29" presetClass="exit" presetSubtype="0" fill="hold" grpId="3" nodeType="withEffect">
                                  <p:stCondLst>
                                    <p:cond delay="0"/>
                                  </p:stCondLst>
                                  <p:childTnLst>
                                    <p:anim calcmode="lin" valueType="num">
                                      <p:cBhvr>
                                        <p:cTn id="707" dur="1000"/>
                                        <p:tgtEl>
                                          <p:spTgt spid="133"/>
                                        </p:tgtEl>
                                        <p:attrNameLst>
                                          <p:attrName>ppt_x</p:attrName>
                                        </p:attrNameLst>
                                      </p:cBhvr>
                                      <p:tavLst>
                                        <p:tav tm="0">
                                          <p:val>
                                            <p:strVal val="ppt_x"/>
                                          </p:val>
                                        </p:tav>
                                        <p:tav tm="100000">
                                          <p:val>
                                            <p:strVal val="ppt_x-.2"/>
                                          </p:val>
                                        </p:tav>
                                      </p:tavLst>
                                    </p:anim>
                                    <p:anim calcmode="lin" valueType="num">
                                      <p:cBhvr>
                                        <p:cTn id="708" dur="1000"/>
                                        <p:tgtEl>
                                          <p:spTgt spid="133"/>
                                        </p:tgtEl>
                                        <p:attrNameLst>
                                          <p:attrName>ppt_y</p:attrName>
                                        </p:attrNameLst>
                                      </p:cBhvr>
                                      <p:tavLst>
                                        <p:tav tm="0">
                                          <p:val>
                                            <p:strVal val="ppt_y"/>
                                          </p:val>
                                        </p:tav>
                                        <p:tav tm="100000">
                                          <p:val>
                                            <p:strVal val="ppt_y"/>
                                          </p:val>
                                        </p:tav>
                                      </p:tavLst>
                                    </p:anim>
                                    <p:animEffect transition="out" filter="fade">
                                      <p:cBhvr>
                                        <p:cTn id="709" dur="1000"/>
                                        <p:tgtEl>
                                          <p:spTgt spid="133"/>
                                        </p:tgtEl>
                                      </p:cBhvr>
                                    </p:animEffect>
                                    <p:set>
                                      <p:cBhvr>
                                        <p:cTn id="710" dur="1" fill="hold">
                                          <p:stCondLst>
                                            <p:cond delay="999"/>
                                          </p:stCondLst>
                                        </p:cTn>
                                        <p:tgtEl>
                                          <p:spTgt spid="133"/>
                                        </p:tgtEl>
                                        <p:attrNameLst>
                                          <p:attrName>style.visibility</p:attrName>
                                        </p:attrNameLst>
                                      </p:cBhvr>
                                      <p:to>
                                        <p:strVal val="hidden"/>
                                      </p:to>
                                    </p:set>
                                  </p:childTnLst>
                                </p:cTn>
                              </p:par>
                              <p:par>
                                <p:cTn id="711" presetID="29" presetClass="exit" presetSubtype="0" fill="hold" grpId="1" nodeType="withEffect">
                                  <p:stCondLst>
                                    <p:cond delay="0"/>
                                  </p:stCondLst>
                                  <p:childTnLst>
                                    <p:anim calcmode="lin" valueType="num">
                                      <p:cBhvr>
                                        <p:cTn id="712" dur="1000"/>
                                        <p:tgtEl>
                                          <p:spTgt spid="135"/>
                                        </p:tgtEl>
                                        <p:attrNameLst>
                                          <p:attrName>ppt_x</p:attrName>
                                        </p:attrNameLst>
                                      </p:cBhvr>
                                      <p:tavLst>
                                        <p:tav tm="0">
                                          <p:val>
                                            <p:strVal val="ppt_x"/>
                                          </p:val>
                                        </p:tav>
                                        <p:tav tm="100000">
                                          <p:val>
                                            <p:strVal val="ppt_x-.2"/>
                                          </p:val>
                                        </p:tav>
                                      </p:tavLst>
                                    </p:anim>
                                    <p:anim calcmode="lin" valueType="num">
                                      <p:cBhvr>
                                        <p:cTn id="713" dur="1000"/>
                                        <p:tgtEl>
                                          <p:spTgt spid="135"/>
                                        </p:tgtEl>
                                        <p:attrNameLst>
                                          <p:attrName>ppt_y</p:attrName>
                                        </p:attrNameLst>
                                      </p:cBhvr>
                                      <p:tavLst>
                                        <p:tav tm="0">
                                          <p:val>
                                            <p:strVal val="ppt_y"/>
                                          </p:val>
                                        </p:tav>
                                        <p:tav tm="100000">
                                          <p:val>
                                            <p:strVal val="ppt_y"/>
                                          </p:val>
                                        </p:tav>
                                      </p:tavLst>
                                    </p:anim>
                                    <p:animEffect transition="out" filter="fade">
                                      <p:cBhvr>
                                        <p:cTn id="714" dur="1000"/>
                                        <p:tgtEl>
                                          <p:spTgt spid="135"/>
                                        </p:tgtEl>
                                      </p:cBhvr>
                                    </p:animEffect>
                                    <p:set>
                                      <p:cBhvr>
                                        <p:cTn id="715" dur="1" fill="hold">
                                          <p:stCondLst>
                                            <p:cond delay="999"/>
                                          </p:stCondLst>
                                        </p:cTn>
                                        <p:tgtEl>
                                          <p:spTgt spid="135"/>
                                        </p:tgtEl>
                                        <p:attrNameLst>
                                          <p:attrName>style.visibility</p:attrName>
                                        </p:attrNameLst>
                                      </p:cBhvr>
                                      <p:to>
                                        <p:strVal val="hidden"/>
                                      </p:to>
                                    </p:set>
                                  </p:childTnLst>
                                </p:cTn>
                              </p:par>
                              <p:par>
                                <p:cTn id="716" presetID="29" presetClass="exit" presetSubtype="0" fill="hold" grpId="1" nodeType="withEffect">
                                  <p:stCondLst>
                                    <p:cond delay="0"/>
                                  </p:stCondLst>
                                  <p:childTnLst>
                                    <p:anim calcmode="lin" valueType="num">
                                      <p:cBhvr>
                                        <p:cTn id="717" dur="1000"/>
                                        <p:tgtEl>
                                          <p:spTgt spid="132"/>
                                        </p:tgtEl>
                                        <p:attrNameLst>
                                          <p:attrName>ppt_x</p:attrName>
                                        </p:attrNameLst>
                                      </p:cBhvr>
                                      <p:tavLst>
                                        <p:tav tm="0">
                                          <p:val>
                                            <p:strVal val="ppt_x"/>
                                          </p:val>
                                        </p:tav>
                                        <p:tav tm="100000">
                                          <p:val>
                                            <p:strVal val="ppt_x-.2"/>
                                          </p:val>
                                        </p:tav>
                                      </p:tavLst>
                                    </p:anim>
                                    <p:anim calcmode="lin" valueType="num">
                                      <p:cBhvr>
                                        <p:cTn id="718" dur="1000"/>
                                        <p:tgtEl>
                                          <p:spTgt spid="132"/>
                                        </p:tgtEl>
                                        <p:attrNameLst>
                                          <p:attrName>ppt_y</p:attrName>
                                        </p:attrNameLst>
                                      </p:cBhvr>
                                      <p:tavLst>
                                        <p:tav tm="0">
                                          <p:val>
                                            <p:strVal val="ppt_y"/>
                                          </p:val>
                                        </p:tav>
                                        <p:tav tm="100000">
                                          <p:val>
                                            <p:strVal val="ppt_y"/>
                                          </p:val>
                                        </p:tav>
                                      </p:tavLst>
                                    </p:anim>
                                    <p:animEffect transition="out" filter="fade">
                                      <p:cBhvr>
                                        <p:cTn id="719" dur="1000"/>
                                        <p:tgtEl>
                                          <p:spTgt spid="132"/>
                                        </p:tgtEl>
                                      </p:cBhvr>
                                    </p:animEffect>
                                    <p:set>
                                      <p:cBhvr>
                                        <p:cTn id="720" dur="1" fill="hold">
                                          <p:stCondLst>
                                            <p:cond delay="999"/>
                                          </p:stCondLst>
                                        </p:cTn>
                                        <p:tgtEl>
                                          <p:spTgt spid="1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21" restart="whenNotActive" fill="hold" evtFilter="cancelBubble" nodeType="interactiveSeq">
                <p:stCondLst>
                  <p:cond evt="onClick" delay="0">
                    <p:tgtEl>
                      <p:spTgt spid="70"/>
                    </p:tgtEl>
                  </p:cond>
                </p:stCondLst>
                <p:endSync evt="end" delay="0">
                  <p:rtn val="all"/>
                </p:endSync>
                <p:childTnLst>
                  <p:par>
                    <p:cTn id="722" fill="hold">
                      <p:stCondLst>
                        <p:cond delay="0"/>
                      </p:stCondLst>
                      <p:childTnLst>
                        <p:par>
                          <p:cTn id="723" fill="hold">
                            <p:stCondLst>
                              <p:cond delay="0"/>
                            </p:stCondLst>
                            <p:childTnLst>
                              <p:par>
                                <p:cTn id="724" presetID="21" presetClass="entr" presetSubtype="4" fill="hold" grpId="0" nodeType="clickEffect">
                                  <p:stCondLst>
                                    <p:cond delay="0"/>
                                  </p:stCondLst>
                                  <p:childTnLst>
                                    <p:set>
                                      <p:cBhvr>
                                        <p:cTn id="725" dur="1" fill="hold">
                                          <p:stCondLst>
                                            <p:cond delay="0"/>
                                          </p:stCondLst>
                                        </p:cTn>
                                        <p:tgtEl>
                                          <p:spTgt spid="136"/>
                                        </p:tgtEl>
                                        <p:attrNameLst>
                                          <p:attrName>style.visibility</p:attrName>
                                        </p:attrNameLst>
                                      </p:cBhvr>
                                      <p:to>
                                        <p:strVal val="visible"/>
                                      </p:to>
                                    </p:set>
                                    <p:animEffect transition="in" filter="wheel(4)">
                                      <p:cBhvr>
                                        <p:cTn id="726" dur="2000"/>
                                        <p:tgtEl>
                                          <p:spTgt spid="136"/>
                                        </p:tgtEl>
                                      </p:cBhvr>
                                    </p:animEffect>
                                  </p:childTnLst>
                                </p:cTn>
                              </p:par>
                              <p:par>
                                <p:cTn id="727" presetID="21" presetClass="entr" presetSubtype="4" fill="hold" nodeType="withEffect">
                                  <p:stCondLst>
                                    <p:cond delay="0"/>
                                  </p:stCondLst>
                                  <p:childTnLst>
                                    <p:set>
                                      <p:cBhvr>
                                        <p:cTn id="728" dur="1" fill="hold">
                                          <p:stCondLst>
                                            <p:cond delay="0"/>
                                          </p:stCondLst>
                                        </p:cTn>
                                        <p:tgtEl>
                                          <p:spTgt spid="137"/>
                                        </p:tgtEl>
                                        <p:attrNameLst>
                                          <p:attrName>style.visibility</p:attrName>
                                        </p:attrNameLst>
                                      </p:cBhvr>
                                      <p:to>
                                        <p:strVal val="visible"/>
                                      </p:to>
                                    </p:set>
                                    <p:animEffect transition="in" filter="wheel(4)">
                                      <p:cBhvr>
                                        <p:cTn id="729" dur="2000"/>
                                        <p:tgtEl>
                                          <p:spTgt spid="137"/>
                                        </p:tgtEl>
                                      </p:cBhvr>
                                    </p:animEffect>
                                  </p:childTnLst>
                                </p:cTn>
                              </p:par>
                              <p:par>
                                <p:cTn id="730" presetID="2" presetClass="entr" presetSubtype="4" fill="hold" grpId="0" nodeType="withEffect">
                                  <p:stCondLst>
                                    <p:cond delay="0"/>
                                  </p:stCondLst>
                                  <p:childTnLst>
                                    <p:set>
                                      <p:cBhvr>
                                        <p:cTn id="731" dur="1" fill="hold">
                                          <p:stCondLst>
                                            <p:cond delay="0"/>
                                          </p:stCondLst>
                                        </p:cTn>
                                        <p:tgtEl>
                                          <p:spTgt spid="119"/>
                                        </p:tgtEl>
                                        <p:attrNameLst>
                                          <p:attrName>style.visibility</p:attrName>
                                        </p:attrNameLst>
                                      </p:cBhvr>
                                      <p:to>
                                        <p:strVal val="visible"/>
                                      </p:to>
                                    </p:set>
                                    <p:anim calcmode="lin" valueType="num">
                                      <p:cBhvr additive="base">
                                        <p:cTn id="732" dur="500" fill="hold"/>
                                        <p:tgtEl>
                                          <p:spTgt spid="119"/>
                                        </p:tgtEl>
                                        <p:attrNameLst>
                                          <p:attrName>ppt_x</p:attrName>
                                        </p:attrNameLst>
                                      </p:cBhvr>
                                      <p:tavLst>
                                        <p:tav tm="0">
                                          <p:val>
                                            <p:strVal val="#ppt_x"/>
                                          </p:val>
                                        </p:tav>
                                        <p:tav tm="100000">
                                          <p:val>
                                            <p:strVal val="#ppt_x"/>
                                          </p:val>
                                        </p:tav>
                                      </p:tavLst>
                                    </p:anim>
                                    <p:anim calcmode="lin" valueType="num">
                                      <p:cBhvr additive="base">
                                        <p:cTn id="733" dur="500" fill="hold"/>
                                        <p:tgtEl>
                                          <p:spTgt spid="119"/>
                                        </p:tgtEl>
                                        <p:attrNameLst>
                                          <p:attrName>ppt_y</p:attrName>
                                        </p:attrNameLst>
                                      </p:cBhvr>
                                      <p:tavLst>
                                        <p:tav tm="0">
                                          <p:val>
                                            <p:strVal val="1+#ppt_h/2"/>
                                          </p:val>
                                        </p:tav>
                                        <p:tav tm="100000">
                                          <p:val>
                                            <p:strVal val="#ppt_y"/>
                                          </p:val>
                                        </p:tav>
                                      </p:tavLst>
                                    </p:anim>
                                  </p:childTnLst>
                                </p:cTn>
                              </p:par>
                            </p:childTnLst>
                          </p:cTn>
                        </p:par>
                      </p:childTnLst>
                    </p:cTn>
                  </p:par>
                  <p:par>
                    <p:cTn id="734" fill="hold">
                      <p:stCondLst>
                        <p:cond delay="indefinite"/>
                      </p:stCondLst>
                      <p:childTnLst>
                        <p:par>
                          <p:cTn id="735" fill="hold">
                            <p:stCondLst>
                              <p:cond delay="0"/>
                            </p:stCondLst>
                            <p:childTnLst>
                              <p:par>
                                <p:cTn id="736" presetID="29" presetClass="exit" presetSubtype="0" fill="hold" nodeType="clickEffect">
                                  <p:stCondLst>
                                    <p:cond delay="0"/>
                                  </p:stCondLst>
                                  <p:childTnLst>
                                    <p:anim calcmode="lin" valueType="num">
                                      <p:cBhvr>
                                        <p:cTn id="737" dur="1000"/>
                                        <p:tgtEl>
                                          <p:spTgt spid="137"/>
                                        </p:tgtEl>
                                        <p:attrNameLst>
                                          <p:attrName>ppt_x</p:attrName>
                                        </p:attrNameLst>
                                      </p:cBhvr>
                                      <p:tavLst>
                                        <p:tav tm="0">
                                          <p:val>
                                            <p:strVal val="ppt_x"/>
                                          </p:val>
                                        </p:tav>
                                        <p:tav tm="100000">
                                          <p:val>
                                            <p:strVal val="ppt_x-.2"/>
                                          </p:val>
                                        </p:tav>
                                      </p:tavLst>
                                    </p:anim>
                                    <p:anim calcmode="lin" valueType="num">
                                      <p:cBhvr>
                                        <p:cTn id="738" dur="1000"/>
                                        <p:tgtEl>
                                          <p:spTgt spid="137"/>
                                        </p:tgtEl>
                                        <p:attrNameLst>
                                          <p:attrName>ppt_y</p:attrName>
                                        </p:attrNameLst>
                                      </p:cBhvr>
                                      <p:tavLst>
                                        <p:tav tm="0">
                                          <p:val>
                                            <p:strVal val="ppt_y"/>
                                          </p:val>
                                        </p:tav>
                                        <p:tav tm="100000">
                                          <p:val>
                                            <p:strVal val="ppt_y"/>
                                          </p:val>
                                        </p:tav>
                                      </p:tavLst>
                                    </p:anim>
                                    <p:animEffect transition="out" filter="fade">
                                      <p:cBhvr>
                                        <p:cTn id="739" dur="1000"/>
                                        <p:tgtEl>
                                          <p:spTgt spid="137"/>
                                        </p:tgtEl>
                                      </p:cBhvr>
                                    </p:animEffect>
                                    <p:set>
                                      <p:cBhvr>
                                        <p:cTn id="740" dur="1" fill="hold">
                                          <p:stCondLst>
                                            <p:cond delay="999"/>
                                          </p:stCondLst>
                                        </p:cTn>
                                        <p:tgtEl>
                                          <p:spTgt spid="137"/>
                                        </p:tgtEl>
                                        <p:attrNameLst>
                                          <p:attrName>style.visibility</p:attrName>
                                        </p:attrNameLst>
                                      </p:cBhvr>
                                      <p:to>
                                        <p:strVal val="hidden"/>
                                      </p:to>
                                    </p:set>
                                  </p:childTnLst>
                                </p:cTn>
                              </p:par>
                              <p:par>
                                <p:cTn id="741" presetID="29" presetClass="exit" presetSubtype="0" fill="hold" grpId="1" nodeType="withEffect">
                                  <p:stCondLst>
                                    <p:cond delay="0"/>
                                  </p:stCondLst>
                                  <p:childTnLst>
                                    <p:anim calcmode="lin" valueType="num">
                                      <p:cBhvr>
                                        <p:cTn id="742" dur="1000"/>
                                        <p:tgtEl>
                                          <p:spTgt spid="136"/>
                                        </p:tgtEl>
                                        <p:attrNameLst>
                                          <p:attrName>ppt_x</p:attrName>
                                        </p:attrNameLst>
                                      </p:cBhvr>
                                      <p:tavLst>
                                        <p:tav tm="0">
                                          <p:val>
                                            <p:strVal val="ppt_x"/>
                                          </p:val>
                                        </p:tav>
                                        <p:tav tm="100000">
                                          <p:val>
                                            <p:strVal val="ppt_x-.2"/>
                                          </p:val>
                                        </p:tav>
                                      </p:tavLst>
                                    </p:anim>
                                    <p:anim calcmode="lin" valueType="num">
                                      <p:cBhvr>
                                        <p:cTn id="743" dur="1000"/>
                                        <p:tgtEl>
                                          <p:spTgt spid="136"/>
                                        </p:tgtEl>
                                        <p:attrNameLst>
                                          <p:attrName>ppt_y</p:attrName>
                                        </p:attrNameLst>
                                      </p:cBhvr>
                                      <p:tavLst>
                                        <p:tav tm="0">
                                          <p:val>
                                            <p:strVal val="ppt_y"/>
                                          </p:val>
                                        </p:tav>
                                        <p:tav tm="100000">
                                          <p:val>
                                            <p:strVal val="ppt_y"/>
                                          </p:val>
                                        </p:tav>
                                      </p:tavLst>
                                    </p:anim>
                                    <p:animEffect transition="out" filter="fade">
                                      <p:cBhvr>
                                        <p:cTn id="744" dur="1000"/>
                                        <p:tgtEl>
                                          <p:spTgt spid="136"/>
                                        </p:tgtEl>
                                      </p:cBhvr>
                                    </p:animEffect>
                                    <p:set>
                                      <p:cBhvr>
                                        <p:cTn id="745" dur="1" fill="hold">
                                          <p:stCondLst>
                                            <p:cond delay="999"/>
                                          </p:stCondLst>
                                        </p:cTn>
                                        <p:tgtEl>
                                          <p:spTgt spid="136"/>
                                        </p:tgtEl>
                                        <p:attrNameLst>
                                          <p:attrName>style.visibility</p:attrName>
                                        </p:attrNameLst>
                                      </p:cBhvr>
                                      <p:to>
                                        <p:strVal val="hidden"/>
                                      </p:to>
                                    </p:set>
                                  </p:childTnLst>
                                </p:cTn>
                              </p:par>
                            </p:childTnLst>
                          </p:cTn>
                        </p:par>
                      </p:childTnLst>
                    </p:cTn>
                  </p:par>
                </p:childTnLst>
              </p:cTn>
              <p:nextCondLst>
                <p:cond evt="onClick" delay="0">
                  <p:tgtEl>
                    <p:spTgt spid="70"/>
                  </p:tgtEl>
                </p:cond>
              </p:nextCondLst>
            </p:seq>
          </p:childTnLst>
        </p:cTn>
      </p:par>
    </p:tnLst>
    <p:bldLst>
      <p:bldP spid="5" grpId="0"/>
      <p:bldP spid="8" grpId="0"/>
      <p:bldP spid="9" grpId="0"/>
      <p:bldP spid="10" grpId="0"/>
      <p:bldP spid="11" grpId="0"/>
      <p:bldP spid="12" grpId="0"/>
      <p:bldP spid="13" grpId="0"/>
      <p:bldP spid="14" grpId="0"/>
      <p:bldP spid="15" grpId="0"/>
      <p:bldP spid="17" grpId="0"/>
      <p:bldP spid="18" grpId="0"/>
      <p:bldP spid="19" grpId="0"/>
      <p:bldP spid="20" grpId="0"/>
      <p:bldP spid="21" grpId="0"/>
      <p:bldP spid="26" grpId="0" animBg="1"/>
      <p:bldP spid="27" grpId="0" animBg="1"/>
      <p:bldP spid="28" grpId="0" animBg="1"/>
      <p:bldP spid="29" grpId="0" animBg="1"/>
      <p:bldP spid="30" grpId="0" animBg="1"/>
      <p:bldP spid="31" grpId="0" animBg="1"/>
      <p:bldP spid="32" grpId="0" animBg="1"/>
      <p:bldP spid="33" grpId="0" animBg="1"/>
      <p:bldP spid="34" grpId="0" animBg="1"/>
      <p:bldP spid="36" grpId="0" animBg="1"/>
      <p:bldP spid="36" grpId="2" animBg="1"/>
      <p:bldP spid="37" grpId="0" animBg="1"/>
      <p:bldP spid="37" grpId="2" animBg="1"/>
      <p:bldP spid="38" grpId="0" animBg="1"/>
      <p:bldP spid="38" grpId="3" animBg="1"/>
      <p:bldP spid="38" grpId="4" animBg="1"/>
      <p:bldP spid="39" grpId="0" animBg="1"/>
      <p:bldP spid="39" grpId="3" animBg="1"/>
      <p:bldP spid="39" grpId="4" animBg="1"/>
      <p:bldP spid="40" grpId="0" animBg="1"/>
      <p:bldP spid="40" grpId="3" animBg="1"/>
      <p:bldP spid="40" grpId="4"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56" grpId="0" animBg="1"/>
      <p:bldP spid="56" grpId="2" animBg="1"/>
      <p:bldP spid="59" grpId="0" animBg="1"/>
      <p:bldP spid="59" grpId="2" animBg="1"/>
      <p:bldP spid="60" grpId="0" animBg="1"/>
      <p:bldP spid="60" grpId="1" animBg="1"/>
      <p:bldP spid="62" grpId="0" animBg="1"/>
      <p:bldP spid="62" grpId="1" animBg="1"/>
      <p:bldP spid="65" grpId="1" animBg="1"/>
      <p:bldP spid="66" grpId="4" animBg="1"/>
      <p:bldP spid="66" grpId="5" animBg="1"/>
      <p:bldP spid="67" grpId="2" animBg="1"/>
      <p:bldP spid="68" grpId="2" animBg="1"/>
      <p:bldP spid="73" grpId="0" animBg="1"/>
      <p:bldP spid="73" grpId="1" animBg="1"/>
      <p:bldP spid="87" grpId="0" animBg="1"/>
      <p:bldP spid="87" grpId="1" animBg="1"/>
      <p:bldP spid="110" grpId="2" animBg="1"/>
      <p:bldP spid="110" grpId="3" animBg="1"/>
      <p:bldP spid="111" grpId="2" animBg="1"/>
      <p:bldP spid="111" grpId="3" animBg="1"/>
      <p:bldP spid="115" grpId="0" animBg="1"/>
      <p:bldP spid="115" grpId="1" animBg="1"/>
      <p:bldP spid="129" grpId="0" animBg="1"/>
      <p:bldP spid="129" grpId="1" animBg="1"/>
      <p:bldP spid="79" grpId="0" animBg="1"/>
      <p:bldP spid="79" grpId="1" animBg="1"/>
      <p:bldP spid="79" grpId="2" animBg="1"/>
      <p:bldP spid="90" grpId="0" animBg="1"/>
      <p:bldP spid="90" grpId="1" animBg="1"/>
      <p:bldP spid="90" grpId="2" animBg="1"/>
      <p:bldP spid="102" grpId="0" animBg="1"/>
      <p:bldP spid="102" grpId="1" animBg="1"/>
      <p:bldP spid="103" grpId="0" animBg="1"/>
      <p:bldP spid="103" grpId="1" animBg="1"/>
      <p:bldP spid="103" grpId="2" animBg="1"/>
      <p:bldP spid="104" grpId="0" animBg="1"/>
      <p:bldP spid="104" grpId="1" animBg="1"/>
      <p:bldP spid="107" grpId="0" animBg="1"/>
      <p:bldP spid="107" grpId="1" animBg="1"/>
      <p:bldP spid="105" grpId="0" animBg="1"/>
      <p:bldP spid="105" grpId="1" animBg="1"/>
      <p:bldP spid="106" grpId="0" animBg="1"/>
      <p:bldP spid="106" grpId="1" animBg="1"/>
      <p:bldP spid="108" grpId="0" animBg="1"/>
      <p:bldP spid="108" grpId="1" animBg="1"/>
      <p:bldP spid="112" grpId="0" animBg="1"/>
      <p:bldP spid="112" grpId="1" animBg="1"/>
      <p:bldP spid="113" grpId="0" animBg="1"/>
      <p:bldP spid="113" grpId="1" animBg="1"/>
      <p:bldP spid="114" grpId="0" animBg="1"/>
      <p:bldP spid="114" grpId="1" animBg="1"/>
      <p:bldP spid="116" grpId="0" animBg="1"/>
      <p:bldP spid="116" grpId="1" animBg="1"/>
      <p:bldP spid="117" grpId="0" animBg="1"/>
      <p:bldP spid="117" grpId="1" animBg="1"/>
      <p:bldP spid="123" grpId="2" animBg="1"/>
      <p:bldP spid="123" grpId="4" animBg="1"/>
      <p:bldP spid="123" grpId="5" animBg="1"/>
      <p:bldP spid="124" grpId="0" animBg="1"/>
      <p:bldP spid="124" grpId="1" animBg="1"/>
      <p:bldP spid="125" grpId="2" animBg="1"/>
      <p:bldP spid="125" grpId="3" animBg="1"/>
      <p:bldP spid="126" grpId="2" animBg="1"/>
      <p:bldP spid="126" grpId="3" animBg="1"/>
      <p:bldP spid="127" grpId="2" animBg="1"/>
      <p:bldP spid="127" grpId="3" animBg="1"/>
      <p:bldP spid="128" grpId="2" animBg="1"/>
      <p:bldP spid="128" grpId="3" animBg="1"/>
      <p:bldP spid="130" grpId="2" animBg="1"/>
      <p:bldP spid="130" grpId="3" animBg="1"/>
      <p:bldP spid="131" grpId="0" animBg="1"/>
      <p:bldP spid="131" grpId="1" animBg="1"/>
      <p:bldP spid="132" grpId="0" animBg="1"/>
      <p:bldP spid="132" grpId="1" animBg="1"/>
      <p:bldP spid="133" grpId="2" animBg="1"/>
      <p:bldP spid="133" grpId="3" animBg="1"/>
      <p:bldP spid="134" grpId="0" animBg="1"/>
      <p:bldP spid="134" grpId="1" animBg="1"/>
      <p:bldP spid="135" grpId="0" animBg="1"/>
      <p:bldP spid="135" grpId="1" animBg="1"/>
      <p:bldP spid="136" grpId="0" animBg="1"/>
      <p:bldP spid="136" grpId="1" animBg="1"/>
      <p:bldP spid="119" grpId="0" animBg="1"/>
      <p:bldP spid="139" grpId="2" animBg="1"/>
      <p:bldP spid="139" grpId="3" animBg="1"/>
      <p:bldP spid="138" grpId="0" animBg="1"/>
      <p:bldP spid="138" grpId="1" animBg="1"/>
      <p:bldP spid="140" grpId="0" animBg="1"/>
      <p:bldP spid="140" grpId="1" animBg="1"/>
      <p:bldP spid="141" grpId="0" animBg="1"/>
      <p:bldP spid="141"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dirty="0"/>
          </a:p>
        </p:txBody>
      </p:sp>
      <p:sp>
        <p:nvSpPr>
          <p:cNvPr id="5" name="Rectangle 4"/>
          <p:cNvSpPr/>
          <p:nvPr/>
        </p:nvSpPr>
        <p:spPr>
          <a:xfrm>
            <a:off x="0" y="0"/>
            <a:ext cx="9144000" cy="5878532"/>
          </a:xfrm>
          <a:prstGeom prst="rect">
            <a:avLst/>
          </a:prstGeom>
        </p:spPr>
        <p:txBody>
          <a:bodyPr wrap="square">
            <a:spAutoFit/>
          </a:bodyPr>
          <a:lstStyle/>
          <a:p>
            <a:pPr algn="ctr"/>
            <a:endParaRPr lang="pt-BR" sz="3200" b="1" dirty="0" smtClean="0">
              <a:solidFill>
                <a:srgbClr val="FF0000"/>
              </a:solidFill>
              <a:latin typeface="Times New Roman" pitchFamily="18" charset="0"/>
              <a:cs typeface="Times New Roman" pitchFamily="18" charset="0"/>
            </a:endParaRPr>
          </a:p>
          <a:p>
            <a:pPr algn="ctr"/>
            <a:r>
              <a:rPr lang="pt-BR" sz="3200" b="1" dirty="0" smtClean="0">
                <a:solidFill>
                  <a:srgbClr val="FF0000"/>
                </a:solidFill>
                <a:latin typeface="Times New Roman" pitchFamily="18" charset="0"/>
                <a:cs typeface="Times New Roman" pitchFamily="18" charset="0"/>
              </a:rPr>
              <a:t>Tài liệu tham khảo</a:t>
            </a:r>
          </a:p>
          <a:p>
            <a:endParaRPr lang="en-US" sz="2600" dirty="0" smtClean="0">
              <a:latin typeface="Times New Roman" pitchFamily="18" charset="0"/>
              <a:cs typeface="Times New Roman" pitchFamily="18" charset="0"/>
            </a:endParaRPr>
          </a:p>
          <a:p>
            <a:pPr algn="just"/>
            <a:r>
              <a:rPr lang="en-US" sz="2600" b="1" dirty="0" smtClean="0">
                <a:solidFill>
                  <a:srgbClr val="FF0000"/>
                </a:solidFill>
                <a:latin typeface="Times New Roman" pitchFamily="18" charset="0"/>
                <a:cs typeface="Times New Roman" pitchFamily="18" charset="0"/>
              </a:rPr>
              <a:t>1. </a:t>
            </a:r>
            <a:r>
              <a:rPr lang="en-US" sz="2600" b="1" dirty="0" err="1" smtClean="0">
                <a:solidFill>
                  <a:schemeClr val="bg1"/>
                </a:solidFill>
                <a:latin typeface="Times New Roman" pitchFamily="18" charset="0"/>
                <a:cs typeface="Times New Roman" pitchFamily="18" charset="0"/>
              </a:rPr>
              <a:t>Bộ</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lao</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động</a:t>
            </a:r>
            <a:r>
              <a:rPr lang="en-US" sz="2600" b="1" dirty="0" smtClean="0">
                <a:solidFill>
                  <a:schemeClr val="bg1"/>
                </a:solidFill>
                <a:latin typeface="Times New Roman" pitchFamily="18" charset="0"/>
                <a:cs typeface="Times New Roman" pitchFamily="18" charset="0"/>
              </a:rPr>
              <a:t> – </a:t>
            </a:r>
            <a:r>
              <a:rPr lang="en-US" sz="2600" b="1" dirty="0" err="1" smtClean="0">
                <a:solidFill>
                  <a:schemeClr val="bg1"/>
                </a:solidFill>
                <a:latin typeface="Times New Roman" pitchFamily="18" charset="0"/>
                <a:cs typeface="Times New Roman" pitchFamily="18" charset="0"/>
              </a:rPr>
              <a:t>Thương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binh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và</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xã</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hội</a:t>
            </a:r>
            <a:r>
              <a:rPr lang="en-US" sz="2600" b="1" dirty="0" smtClean="0">
                <a:solidFill>
                  <a:schemeClr val="bg1"/>
                </a:solidFill>
                <a:latin typeface="Times New Roman" pitchFamily="18" charset="0"/>
                <a:cs typeface="Times New Roman" pitchFamily="18" charset="0"/>
              </a:rPr>
              <a:t> (2014), “</a:t>
            </a:r>
            <a:r>
              <a:rPr lang="en-US" sz="2600" b="1" dirty="0" err="1" smtClean="0">
                <a:solidFill>
                  <a:schemeClr val="bg1"/>
                </a:solidFill>
                <a:latin typeface="Times New Roman" pitchFamily="18" charset="0"/>
                <a:cs typeface="Times New Roman" pitchFamily="18" charset="0"/>
              </a:rPr>
              <a:t>giáo</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trình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pháp</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a:t>
            </a:r>
          </a:p>
          <a:p>
            <a:pPr algn="just"/>
            <a:r>
              <a:rPr lang="en-US" sz="2600" b="1" dirty="0" smtClean="0">
                <a:solidFill>
                  <a:srgbClr val="FF0000"/>
                </a:solidFill>
                <a:latin typeface="Times New Roman" pitchFamily="18" charset="0"/>
                <a:cs typeface="Times New Roman" pitchFamily="18" charset="0"/>
              </a:rPr>
              <a:t>2. </a:t>
            </a:r>
            <a:r>
              <a:rPr lang="en-US" sz="2600" b="1" dirty="0" err="1" smtClean="0">
                <a:solidFill>
                  <a:schemeClr val="bg1"/>
                </a:solidFill>
                <a:latin typeface="Times New Roman" pitchFamily="18" charset="0"/>
                <a:cs typeface="Times New Roman" pitchFamily="18" charset="0"/>
              </a:rPr>
              <a:t>Trường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Đại</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học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Hà</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Nội</a:t>
            </a:r>
            <a:r>
              <a:rPr lang="en-US" sz="2600" b="1" dirty="0" smtClean="0">
                <a:solidFill>
                  <a:schemeClr val="bg1"/>
                </a:solidFill>
                <a:latin typeface="Times New Roman" pitchFamily="18" charset="0"/>
                <a:cs typeface="Times New Roman" pitchFamily="18" charset="0"/>
              </a:rPr>
              <a:t> (2006), </a:t>
            </a:r>
            <a:r>
              <a:rPr lang="en-US" sz="2600" b="1" dirty="0" err="1" smtClean="0">
                <a:solidFill>
                  <a:schemeClr val="bg1"/>
                </a:solidFill>
                <a:latin typeface="Times New Roman" pitchFamily="18" charset="0"/>
                <a:cs typeface="Times New Roman" pitchFamily="18" charset="0"/>
              </a:rPr>
              <a:t>Giáo</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trình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Lý</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luận</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Nhà</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nước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và</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Pháp</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NXB </a:t>
            </a:r>
            <a:r>
              <a:rPr lang="en-US" sz="2600" b="1" dirty="0" err="1" smtClean="0">
                <a:solidFill>
                  <a:schemeClr val="bg1"/>
                </a:solidFill>
                <a:latin typeface="Times New Roman" pitchFamily="18" charset="0"/>
                <a:cs typeface="Times New Roman" pitchFamily="18" charset="0"/>
              </a:rPr>
              <a:t>Tư</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pháp</a:t>
            </a:r>
            <a:r>
              <a:rPr lang="en-US" sz="2600" b="1" dirty="0" smtClean="0">
                <a:solidFill>
                  <a:schemeClr val="bg1"/>
                </a:solidFill>
                <a:latin typeface="Times New Roman" pitchFamily="18" charset="0"/>
                <a:cs typeface="Times New Roman" pitchFamily="18" charset="0"/>
              </a:rPr>
              <a:t>;</a:t>
            </a:r>
          </a:p>
          <a:p>
            <a:pPr algn="just"/>
            <a:r>
              <a:rPr lang="en-US" sz="2600" b="1" dirty="0" smtClean="0">
                <a:solidFill>
                  <a:srgbClr val="FF0000"/>
                </a:solidFill>
                <a:latin typeface="Times New Roman" pitchFamily="18" charset="0"/>
                <a:cs typeface="Times New Roman" pitchFamily="18" charset="0"/>
              </a:rPr>
              <a:t>3. </a:t>
            </a:r>
            <a:r>
              <a:rPr lang="en-US" sz="2600" b="1" dirty="0" smtClean="0">
                <a:solidFill>
                  <a:schemeClr val="bg1"/>
                </a:solidFill>
                <a:latin typeface="Times New Roman" pitchFamily="18" charset="0"/>
                <a:cs typeface="Times New Roman" pitchFamily="18" charset="0"/>
              </a:rPr>
              <a:t>GS.TS. Mai </a:t>
            </a:r>
            <a:r>
              <a:rPr lang="en-US" sz="2600" b="1" dirty="0" err="1" smtClean="0">
                <a:solidFill>
                  <a:schemeClr val="bg1"/>
                </a:solidFill>
                <a:latin typeface="Times New Roman" pitchFamily="18" charset="0"/>
                <a:cs typeface="Times New Roman" pitchFamily="18" charset="0"/>
              </a:rPr>
              <a:t>Hồng</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Quỳ</a:t>
            </a:r>
            <a:r>
              <a:rPr lang="en-US" sz="2600" b="1" dirty="0" smtClean="0">
                <a:solidFill>
                  <a:schemeClr val="bg1"/>
                </a:solidFill>
                <a:latin typeface="Times New Roman" pitchFamily="18" charset="0"/>
                <a:cs typeface="Times New Roman" pitchFamily="18" charset="0"/>
              </a:rPr>
              <a:t>, (2014). </a:t>
            </a:r>
            <a:r>
              <a:rPr lang="en-US" sz="2600" b="1" dirty="0" err="1" smtClean="0">
                <a:solidFill>
                  <a:schemeClr val="bg1"/>
                </a:solidFill>
                <a:latin typeface="Times New Roman" pitchFamily="18" charset="0"/>
                <a:cs typeface="Times New Roman" pitchFamily="18" charset="0"/>
              </a:rPr>
              <a:t>Giáo</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trình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pháp</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đại</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cương</a:t>
            </a:r>
            <a:r>
              <a:rPr lang="en-US" sz="2600" b="1" dirty="0" smtClean="0">
                <a:solidFill>
                  <a:schemeClr val="bg1"/>
                </a:solidFill>
                <a:latin typeface="Times New Roman" pitchFamily="18" charset="0"/>
                <a:cs typeface="Times New Roman" pitchFamily="18" charset="0"/>
              </a:rPr>
              <a:t>;</a:t>
            </a:r>
          </a:p>
          <a:p>
            <a:pPr algn="just"/>
            <a:r>
              <a:rPr lang="en-US" sz="2600" b="1" dirty="0" smtClean="0">
                <a:solidFill>
                  <a:srgbClr val="FF0000"/>
                </a:solidFill>
                <a:latin typeface="Times New Roman" pitchFamily="18" charset="0"/>
                <a:cs typeface="Times New Roman" pitchFamily="18" charset="0"/>
              </a:rPr>
              <a:t>4. </a:t>
            </a:r>
            <a:r>
              <a:rPr lang="en-US" sz="2600" b="1" dirty="0" err="1" smtClean="0">
                <a:solidFill>
                  <a:schemeClr val="bg1"/>
                </a:solidFill>
                <a:latin typeface="Times New Roman" pitchFamily="18" charset="0"/>
                <a:cs typeface="Times New Roman" pitchFamily="18" charset="0"/>
              </a:rPr>
              <a:t>Quốc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hội</a:t>
            </a:r>
            <a:r>
              <a:rPr lang="en-US" sz="2600" b="1" dirty="0" smtClean="0">
                <a:solidFill>
                  <a:schemeClr val="bg1"/>
                </a:solidFill>
                <a:latin typeface="Times New Roman" pitchFamily="18" charset="0"/>
                <a:cs typeface="Times New Roman" pitchFamily="18" charset="0"/>
              </a:rPr>
              <a:t> (2015), “</a:t>
            </a:r>
            <a:r>
              <a:rPr lang="en-US" sz="2600" b="1" dirty="0" err="1" smtClean="0">
                <a:solidFill>
                  <a:schemeClr val="bg1"/>
                </a:solidFill>
                <a:latin typeface="Times New Roman" pitchFamily="18" charset="0"/>
                <a:cs typeface="Times New Roman" pitchFamily="18" charset="0"/>
              </a:rPr>
              <a:t>Bộ</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sự</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số</a:t>
            </a:r>
            <a:r>
              <a:rPr lang="en-US" sz="2600" b="1" dirty="0" smtClean="0">
                <a:solidFill>
                  <a:schemeClr val="bg1"/>
                </a:solidFill>
                <a:latin typeface="Times New Roman" pitchFamily="18" charset="0"/>
                <a:cs typeface="Times New Roman" pitchFamily="18" charset="0"/>
              </a:rPr>
              <a:t> 100/2015/QH13”, </a:t>
            </a:r>
          </a:p>
          <a:p>
            <a:pPr algn="just"/>
            <a:r>
              <a:rPr lang="en-US" sz="2600" b="1" dirty="0" err="1" smtClean="0">
                <a:solidFill>
                  <a:schemeClr val="bg1"/>
                </a:solidFill>
                <a:latin typeface="Times New Roman" pitchFamily="18" charset="0"/>
                <a:cs typeface="Times New Roman" pitchFamily="18" charset="0"/>
              </a:rPr>
              <a:t>ngày</a:t>
            </a:r>
            <a:r>
              <a:rPr lang="en-US" sz="2600" b="1" dirty="0" smtClean="0">
                <a:solidFill>
                  <a:schemeClr val="bg1"/>
                </a:solidFill>
                <a:latin typeface="Times New Roman" pitchFamily="18" charset="0"/>
                <a:cs typeface="Times New Roman" pitchFamily="18" charset="0"/>
              </a:rPr>
              <a:t> 27 </a:t>
            </a:r>
            <a:r>
              <a:rPr lang="en-US" sz="2600" b="1" dirty="0" err="1" smtClean="0">
                <a:solidFill>
                  <a:schemeClr val="bg1"/>
                </a:solidFill>
                <a:latin typeface="Times New Roman" pitchFamily="18" charset="0"/>
                <a:cs typeface="Times New Roman" pitchFamily="18" charset="0"/>
              </a:rPr>
              <a:t>tháng</a:t>
            </a:r>
            <a:r>
              <a:rPr lang="en-US" sz="2600" b="1" dirty="0" smtClean="0">
                <a:solidFill>
                  <a:schemeClr val="bg1"/>
                </a:solidFill>
                <a:latin typeface="Times New Roman" pitchFamily="18" charset="0"/>
                <a:cs typeface="Times New Roman" pitchFamily="18" charset="0"/>
              </a:rPr>
              <a:t> 11 </a:t>
            </a:r>
            <a:r>
              <a:rPr lang="en-US" sz="2600" b="1" dirty="0" err="1" smtClean="0">
                <a:solidFill>
                  <a:schemeClr val="bg1"/>
                </a:solidFill>
                <a:latin typeface="Times New Roman" pitchFamily="18" charset="0"/>
                <a:cs typeface="Times New Roman" pitchFamily="18" charset="0"/>
              </a:rPr>
              <a:t>năm</a:t>
            </a:r>
            <a:r>
              <a:rPr lang="en-US" sz="2600" b="1" dirty="0" smtClean="0">
                <a:solidFill>
                  <a:schemeClr val="bg1"/>
                </a:solidFill>
                <a:latin typeface="Times New Roman" pitchFamily="18" charset="0"/>
                <a:cs typeface="Times New Roman" pitchFamily="18" charset="0"/>
              </a:rPr>
              <a:t> 2015;</a:t>
            </a:r>
          </a:p>
          <a:p>
            <a:pPr algn="just"/>
            <a:r>
              <a:rPr lang="en-US" sz="2600" b="1" dirty="0" smtClean="0">
                <a:solidFill>
                  <a:srgbClr val="FF0000"/>
                </a:solidFill>
                <a:latin typeface="Times New Roman" pitchFamily="18" charset="0"/>
                <a:cs typeface="Times New Roman" pitchFamily="18" charset="0"/>
              </a:rPr>
              <a:t>5. </a:t>
            </a:r>
            <a:r>
              <a:rPr lang="en-US" sz="2600" b="1" dirty="0" err="1" smtClean="0">
                <a:solidFill>
                  <a:schemeClr val="bg1"/>
                </a:solidFill>
                <a:latin typeface="Times New Roman" pitchFamily="18" charset="0"/>
                <a:cs typeface="Times New Roman" pitchFamily="18" charset="0"/>
              </a:rPr>
              <a:t>Quốc</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hội</a:t>
            </a:r>
            <a:r>
              <a:rPr lang="en-US" sz="2600" b="1" dirty="0" smtClean="0">
                <a:solidFill>
                  <a:schemeClr val="bg1"/>
                </a:solidFill>
                <a:latin typeface="Times New Roman" pitchFamily="18" charset="0"/>
                <a:cs typeface="Times New Roman" pitchFamily="18" charset="0"/>
              </a:rPr>
              <a:t> (2017), “</a:t>
            </a:r>
            <a:r>
              <a:rPr lang="en-US" sz="2600" b="1" dirty="0" err="1" smtClean="0">
                <a:solidFill>
                  <a:schemeClr val="bg1"/>
                </a:solidFill>
                <a:latin typeface="Times New Roman" pitchFamily="18" charset="0"/>
                <a:cs typeface="Times New Roman" pitchFamily="18" charset="0"/>
              </a:rPr>
              <a:t>Bộ</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luật</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hình</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sự</a:t>
            </a:r>
            <a:r>
              <a:rPr lang="en-US" sz="2600" b="1" dirty="0" smtClean="0">
                <a:solidFill>
                  <a:schemeClr val="bg1"/>
                </a:solidFill>
                <a:latin typeface="Times New Roman" pitchFamily="18" charset="0"/>
                <a:cs typeface="Times New Roman" pitchFamily="18" charset="0"/>
              </a:rPr>
              <a:t>”, “</a:t>
            </a:r>
            <a:r>
              <a:rPr lang="en-US" sz="2600" b="1" dirty="0" err="1" smtClean="0">
                <a:solidFill>
                  <a:schemeClr val="bg1"/>
                </a:solidFill>
                <a:latin typeface="Times New Roman" pitchFamily="18" charset="0"/>
                <a:cs typeface="Times New Roman" pitchFamily="18" charset="0"/>
              </a:rPr>
              <a:t>số</a:t>
            </a:r>
            <a:r>
              <a:rPr lang="en-US" sz="2600" b="1" dirty="0" smtClean="0">
                <a:solidFill>
                  <a:schemeClr val="bg1"/>
                </a:solidFill>
                <a:latin typeface="Times New Roman" pitchFamily="18" charset="0"/>
                <a:cs typeface="Times New Roman" pitchFamily="18" charset="0"/>
              </a:rPr>
              <a:t> 61/2017/QH14”, </a:t>
            </a:r>
            <a:r>
              <a:rPr lang="en-US" sz="2600" b="1" dirty="0" err="1" smtClean="0">
                <a:solidFill>
                  <a:schemeClr val="bg1"/>
                </a:solidFill>
                <a:latin typeface="Times New Roman" pitchFamily="18" charset="0"/>
                <a:cs typeface="Times New Roman" pitchFamily="18" charset="0"/>
              </a:rPr>
              <a:t>ngày</a:t>
            </a:r>
            <a:r>
              <a:rPr lang="en-US" sz="2600" b="1" dirty="0" smtClean="0">
                <a:solidFill>
                  <a:schemeClr val="bg1"/>
                </a:solidFill>
                <a:latin typeface="Times New Roman" pitchFamily="18" charset="0"/>
                <a:cs typeface="Times New Roman" pitchFamily="18" charset="0"/>
              </a:rPr>
              <a:t> 20 </a:t>
            </a:r>
            <a:r>
              <a:rPr lang="en-US" sz="2600" b="1" dirty="0" err="1" smtClean="0">
                <a:solidFill>
                  <a:schemeClr val="bg1"/>
                </a:solidFill>
                <a:latin typeface="Times New Roman" pitchFamily="18" charset="0"/>
                <a:cs typeface="Times New Roman" pitchFamily="18" charset="0"/>
              </a:rPr>
              <a:t>tháng</a:t>
            </a:r>
            <a:r>
              <a:rPr lang="en-US" sz="2600" b="1" dirty="0" smtClean="0">
                <a:solidFill>
                  <a:schemeClr val="bg1"/>
                </a:solidFill>
                <a:latin typeface="Times New Roman" pitchFamily="18" charset="0"/>
                <a:cs typeface="Times New Roman" pitchFamily="18" charset="0"/>
              </a:rPr>
              <a:t> 6  </a:t>
            </a:r>
            <a:r>
              <a:rPr lang="en-US" sz="2600" b="1" dirty="0" err="1" smtClean="0">
                <a:solidFill>
                  <a:schemeClr val="bg1"/>
                </a:solidFill>
                <a:latin typeface="Times New Roman" pitchFamily="18" charset="0"/>
                <a:cs typeface="Times New Roman" pitchFamily="18" charset="0"/>
              </a:rPr>
              <a:t>năm</a:t>
            </a:r>
            <a:r>
              <a:rPr lang="en-US" sz="2600" b="1" dirty="0" smtClean="0">
                <a:solidFill>
                  <a:schemeClr val="bg1"/>
                </a:solidFill>
                <a:latin typeface="Times New Roman" pitchFamily="18" charset="0"/>
                <a:cs typeface="Times New Roman" pitchFamily="18" charset="0"/>
              </a:rPr>
              <a:t> 2017, (SỬA ĐỔI, BỔ SUNG MỘT SỐ ĐIỀU CỦA BỘ LUẬT HÌNH SỰ SỐ 100/2015/QH13) .</a:t>
            </a:r>
            <a:endParaRPr lang="en-US" sz="2600"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18F5AA-D029-4C01-8FD0-A4A0A4CECEC0}" type="datetime1">
              <a:rPr lang="vi-VN" smtClean="0"/>
              <a:pPr/>
              <a:t>26/05/2022</a:t>
            </a:fld>
            <a:endParaRPr lang="en-US"/>
          </a:p>
        </p:txBody>
      </p:sp>
      <p:sp>
        <p:nvSpPr>
          <p:cNvPr id="5" name="Rectangle 4"/>
          <p:cNvSpPr/>
          <p:nvPr/>
        </p:nvSpPr>
        <p:spPr>
          <a:xfrm rot="10800000" flipV="1">
            <a:off x="0" y="1143000"/>
            <a:ext cx="9144000" cy="1524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rgbClr val="FFFF00"/>
                </a:solidFill>
                <a:latin typeface="Times New Roman" pitchFamily="18" charset="0"/>
                <a:cs typeface="Times New Roman" pitchFamily="18" charset="0"/>
              </a:rPr>
              <a:t>Chúc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các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em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vui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vẻ</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mạnh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khỏe</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phúc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Hẹn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gặp</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lại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các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em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buổi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học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sau</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nhé</a:t>
            </a:r>
            <a:r>
              <a:rPr lang="en-US" sz="3200" b="1" dirty="0" smtClean="0">
                <a:solidFill>
                  <a:srgbClr val="FFFF00"/>
                </a:solidFill>
                <a:latin typeface="Times New Roman" pitchFamily="18" charset="0"/>
                <a:cs typeface="Times New Roman" pitchFamily="18" charset="0"/>
              </a:rPr>
              <a:t>!</a:t>
            </a:r>
          </a:p>
        </p:txBody>
      </p:sp>
      <p:pic>
        <p:nvPicPr>
          <p:cNvPr id="6" name="Picture 5" descr="phaohoa (55).gif"/>
          <p:cNvPicPr>
            <a:picLocks noChangeAspect="1"/>
          </p:cNvPicPr>
          <p:nvPr/>
        </p:nvPicPr>
        <p:blipFill>
          <a:blip r:embed="rId3"/>
          <a:stretch>
            <a:fillRect/>
          </a:stretch>
        </p:blipFill>
        <p:spPr>
          <a:xfrm>
            <a:off x="0" y="2590800"/>
            <a:ext cx="9144000" cy="5181600"/>
          </a:xfrm>
          <a:prstGeom prst="rect">
            <a:avLst/>
          </a:prstGeom>
        </p:spPr>
      </p:pic>
      <p:pic>
        <p:nvPicPr>
          <p:cNvPr id="7" name="Picture 1"/>
          <p:cNvPicPr>
            <a:picLocks noChangeAspect="1" noChangeArrowheads="1"/>
          </p:cNvPicPr>
          <p:nvPr/>
        </p:nvPicPr>
        <p:blipFill>
          <a:blip r:embed="rId4"/>
          <a:srcRect/>
          <a:stretch>
            <a:fillRect/>
          </a:stretch>
        </p:blipFill>
        <p:spPr bwMode="auto">
          <a:xfrm>
            <a:off x="0" y="0"/>
            <a:ext cx="9144000" cy="1143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4)">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9" presetClass="exit" presetSubtype="0" fill="hold" nodeType="clickEffect">
                                  <p:stCondLst>
                                    <p:cond delay="0"/>
                                  </p:stCondLst>
                                  <p:childTnLst>
                                    <p:anim calcmode="lin" valueType="num">
                                      <p:cBhvr>
                                        <p:cTn id="14" dur="1000"/>
                                        <p:tgtEl>
                                          <p:spTgt spid="6"/>
                                        </p:tgtEl>
                                        <p:attrNameLst>
                                          <p:attrName>ppt_x</p:attrName>
                                        </p:attrNameLst>
                                      </p:cBhvr>
                                      <p:tavLst>
                                        <p:tav tm="0">
                                          <p:val>
                                            <p:strVal val="ppt_x"/>
                                          </p:val>
                                        </p:tav>
                                        <p:tav tm="100000">
                                          <p:val>
                                            <p:strVal val="ppt_x-.2"/>
                                          </p:val>
                                        </p:tav>
                                      </p:tavLst>
                                    </p:anim>
                                    <p:anim calcmode="lin" valueType="num">
                                      <p:cBhvr>
                                        <p:cTn id="15" dur="1000"/>
                                        <p:tgtEl>
                                          <p:spTgt spid="6"/>
                                        </p:tgtEl>
                                        <p:attrNameLst>
                                          <p:attrName>ppt_y</p:attrName>
                                        </p:attrNameLst>
                                      </p:cBhvr>
                                      <p:tavLst>
                                        <p:tav tm="0">
                                          <p:val>
                                            <p:strVal val="ppt_y"/>
                                          </p:val>
                                        </p:tav>
                                        <p:tav tm="100000">
                                          <p:val>
                                            <p:strVal val="ppt_y"/>
                                          </p:val>
                                        </p:tav>
                                      </p:tavLst>
                                    </p:anim>
                                    <p:animEffect transition="out" filter="fade">
                                      <p:cBhvr>
                                        <p:cTn id="16" dur="1000"/>
                                        <p:tgtEl>
                                          <p:spTgt spid="6"/>
                                        </p:tgtEl>
                                      </p:cBhvr>
                                    </p:animEffect>
                                    <p:set>
                                      <p:cBhvr>
                                        <p:cTn id="17" dur="1" fill="hold">
                                          <p:stCondLst>
                                            <p:cond delay="999"/>
                                          </p:stCondLst>
                                        </p:cTn>
                                        <p:tgtEl>
                                          <p:spTgt spid="6"/>
                                        </p:tgtEl>
                                        <p:attrNameLst>
                                          <p:attrName>style.visibility</p:attrName>
                                        </p:attrNameLst>
                                      </p:cBhvr>
                                      <p:to>
                                        <p:strVal val="hidden"/>
                                      </p:to>
                                    </p:set>
                                  </p:childTnLst>
                                </p:cTn>
                              </p:par>
                              <p:par>
                                <p:cTn id="18" presetID="29" presetClass="exit" presetSubtype="0" fill="hold" grpId="1" nodeType="withEffect">
                                  <p:stCondLst>
                                    <p:cond delay="0"/>
                                  </p:stCondLst>
                                  <p:childTnLst>
                                    <p:anim calcmode="lin" valueType="num">
                                      <p:cBhvr>
                                        <p:cTn id="19" dur="1000"/>
                                        <p:tgtEl>
                                          <p:spTgt spid="5"/>
                                        </p:tgtEl>
                                        <p:attrNameLst>
                                          <p:attrName>ppt_x</p:attrName>
                                        </p:attrNameLst>
                                      </p:cBhvr>
                                      <p:tavLst>
                                        <p:tav tm="0">
                                          <p:val>
                                            <p:strVal val="ppt_x"/>
                                          </p:val>
                                        </p:tav>
                                        <p:tav tm="100000">
                                          <p:val>
                                            <p:strVal val="ppt_x-.2"/>
                                          </p:val>
                                        </p:tav>
                                      </p:tavLst>
                                    </p:anim>
                                    <p:anim calcmode="lin" valueType="num">
                                      <p:cBhvr>
                                        <p:cTn id="20" dur="1000"/>
                                        <p:tgtEl>
                                          <p:spTgt spid="5"/>
                                        </p:tgtEl>
                                        <p:attrNameLst>
                                          <p:attrName>ppt_y</p:attrName>
                                        </p:attrNameLst>
                                      </p:cBhvr>
                                      <p:tavLst>
                                        <p:tav tm="0">
                                          <p:val>
                                            <p:strVal val="ppt_y"/>
                                          </p:val>
                                        </p:tav>
                                        <p:tav tm="100000">
                                          <p:val>
                                            <p:strVal val="ppt_y"/>
                                          </p:val>
                                        </p:tav>
                                      </p:tavLst>
                                    </p:anim>
                                    <p:animEffect transition="out" filter="fade">
                                      <p:cBhvr>
                                        <p:cTn id="21" dur="1000"/>
                                        <p:tgtEl>
                                          <p:spTgt spid="5"/>
                                        </p:tgtEl>
                                      </p:cBhvr>
                                    </p:animEffect>
                                    <p:set>
                                      <p:cBhvr>
                                        <p:cTn id="22"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8"/>
</p:tagLst>
</file>

<file path=ppt/tags/tag2.xml><?xml version="1.0" encoding="utf-8"?>
<p:tagLst xmlns:a="http://schemas.openxmlformats.org/drawingml/2006/main" xmlns:r="http://schemas.openxmlformats.org/officeDocument/2006/relationships" xmlns:p="http://schemas.openxmlformats.org/presentationml/2006/main">
  <p:tag name="TIMING" val="|5.9|4.4|5.9|11.5"/>
</p:tagLst>
</file>

<file path=ppt/tags/tag3.xml><?xml version="1.0" encoding="utf-8"?>
<p:tagLst xmlns:a="http://schemas.openxmlformats.org/drawingml/2006/main" xmlns:r="http://schemas.openxmlformats.org/officeDocument/2006/relationships" xmlns:p="http://schemas.openxmlformats.org/presentationml/2006/main">
  <p:tag name="TIMING" val="|2.9|2.4|2.4|1.4|1"/>
</p:tagLst>
</file>

<file path=ppt/tags/tag4.xml><?xml version="1.0" encoding="utf-8"?>
<p:tagLst xmlns:a="http://schemas.openxmlformats.org/drawingml/2006/main" xmlns:r="http://schemas.openxmlformats.org/officeDocument/2006/relationships" xmlns:p="http://schemas.openxmlformats.org/presentationml/2006/main">
  <p:tag name="TIMING" val="|1.2|5.2|0.7|3.6"/>
</p:tagLst>
</file>

<file path=ppt/tags/tag5.xml><?xml version="1.0" encoding="utf-8"?>
<p:tagLst xmlns:a="http://schemas.openxmlformats.org/drawingml/2006/main" xmlns:r="http://schemas.openxmlformats.org/officeDocument/2006/relationships" xmlns:p="http://schemas.openxmlformats.org/presentationml/2006/main">
  <p:tag name="TIMING" val="|1.5|2.1|1.1|1.2|6.3|2.6"/>
</p:tagLst>
</file>

<file path=ppt/tags/tag6.xml><?xml version="1.0" encoding="utf-8"?>
<p:tagLst xmlns:a="http://schemas.openxmlformats.org/drawingml/2006/main" xmlns:r="http://schemas.openxmlformats.org/officeDocument/2006/relationships" xmlns:p="http://schemas.openxmlformats.org/presentationml/2006/main">
  <p:tag name="TIMING" val="|15.2"/>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5559</TotalTime>
  <Words>2790</Words>
  <Application>Microsoft Office PowerPoint</Application>
  <PresentationFormat>On-screen Show (4:3)</PresentationFormat>
  <Paragraphs>377</Paragraphs>
  <Slides>38</Slides>
  <Notes>5</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Calibri</vt:lpstr>
      <vt:lpstr>Constantia</vt:lpstr>
      <vt:lpstr>Old English Text MT</vt:lpstr>
      <vt:lpstr>Times New Roman</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 Dung</dc:creator>
  <cp:lastModifiedBy>AC</cp:lastModifiedBy>
  <cp:revision>763</cp:revision>
  <dcterms:created xsi:type="dcterms:W3CDTF">2016-09-12T01:21:08Z</dcterms:created>
  <dcterms:modified xsi:type="dcterms:W3CDTF">2022-05-26T00:42:39Z</dcterms:modified>
</cp:coreProperties>
</file>