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av" ContentType="audio/x-wav"/>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8" r:id="rId2"/>
    <p:sldId id="260" r:id="rId3"/>
    <p:sldId id="261" r:id="rId4"/>
    <p:sldId id="262" r:id="rId5"/>
    <p:sldId id="263" r:id="rId6"/>
  </p:sldIdLst>
  <p:sldSz cx="12192000" cy="6858000"/>
  <p:notesSz cx="6858000" cy="9144000"/>
  <p:embeddedFontLst>
    <p:embeddedFont>
      <p:font typeface="Calibri Light" panose="020F0302020204030204" pitchFamily="34" charset="0"/>
      <p:regular r:id="rId7"/>
      <p:italic r:id="rId8"/>
    </p:embeddedFont>
    <p:embeddedFont>
      <p:font typeface="Calibri" panose="020F0502020204030204" pitchFamily="34" charset="0"/>
      <p:regular r:id="rId9"/>
      <p:bold r:id="rId10"/>
      <p:italic r:id="rId11"/>
      <p:boldItalic r:id="rId1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D4C18"/>
    <a:srgbClr val="6E3D0C"/>
    <a:srgbClr val="FF0066"/>
    <a:srgbClr val="FF00FF"/>
    <a:srgbClr val="FF99FF"/>
    <a:srgbClr val="FF66FF"/>
    <a:srgbClr val="FFFF66"/>
    <a:srgbClr val="00FFFF"/>
    <a:srgbClr val="FF6699"/>
    <a:srgbClr val="8DC9E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3" d="100"/>
          <a:sy n="73" d="100"/>
        </p:scale>
        <p:origin x="618"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font" Target="fonts/font2.fntdata"/><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font" Target="fonts/font1.fntdata"/><Relationship Id="rId12" Type="http://schemas.openxmlformats.org/officeDocument/2006/relationships/font" Target="fonts/font6.fntdata"/><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5.fntdata"/><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font" Target="fonts/font3.fntdata"/><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31E1A7-BE2A-4821-8BD1-246388A165D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79BA4416-CAFA-4893-A486-5942232A5F6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3F49F51B-A2F2-482D-9C06-A092524DF03A}"/>
              </a:ext>
            </a:extLst>
          </p:cNvPr>
          <p:cNvSpPr>
            <a:spLocks noGrp="1"/>
          </p:cNvSpPr>
          <p:nvPr>
            <p:ph type="dt" sz="half" idx="10"/>
          </p:nvPr>
        </p:nvSpPr>
        <p:spPr/>
        <p:txBody>
          <a:bodyPr/>
          <a:lstStyle/>
          <a:p>
            <a:fld id="{A3C7057A-3CB6-4482-95B3-991E6705BD35}" type="datetimeFigureOut">
              <a:rPr lang="en-US" smtClean="0"/>
              <a:t>7/22/2022</a:t>
            </a:fld>
            <a:endParaRPr lang="en-US"/>
          </a:p>
        </p:txBody>
      </p:sp>
      <p:sp>
        <p:nvSpPr>
          <p:cNvPr id="5" name="Footer Placeholder 4">
            <a:extLst>
              <a:ext uri="{FF2B5EF4-FFF2-40B4-BE49-F238E27FC236}">
                <a16:creationId xmlns:a16="http://schemas.microsoft.com/office/drawing/2014/main" id="{4CA563D0-A6AD-47AD-BF54-151C9EB5911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7BA4C79-2347-4B61-AC85-31D06AB467DA}"/>
              </a:ext>
            </a:extLst>
          </p:cNvPr>
          <p:cNvSpPr>
            <a:spLocks noGrp="1"/>
          </p:cNvSpPr>
          <p:nvPr>
            <p:ph type="sldNum" sz="quarter" idx="12"/>
          </p:nvPr>
        </p:nvSpPr>
        <p:spPr/>
        <p:txBody>
          <a:bodyPr/>
          <a:lstStyle/>
          <a:p>
            <a:fld id="{98258438-8E98-4F0D-B134-7A50166EB272}" type="slidenum">
              <a:rPr lang="en-US" smtClean="0"/>
              <a:t>‹#›</a:t>
            </a:fld>
            <a:endParaRPr lang="en-US"/>
          </a:p>
        </p:txBody>
      </p:sp>
    </p:spTree>
    <p:extLst>
      <p:ext uri="{BB962C8B-B14F-4D97-AF65-F5344CB8AC3E}">
        <p14:creationId xmlns:p14="http://schemas.microsoft.com/office/powerpoint/2010/main" val="20021678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90B6A4-6B21-43B1-BEC1-315431077A1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FF20D95-5629-4D8C-BAAF-9C808BC44B6E}"/>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F7F2A3B-F856-46AF-94E2-4D9A62074768}"/>
              </a:ext>
            </a:extLst>
          </p:cNvPr>
          <p:cNvSpPr>
            <a:spLocks noGrp="1"/>
          </p:cNvSpPr>
          <p:nvPr>
            <p:ph type="dt" sz="half" idx="10"/>
          </p:nvPr>
        </p:nvSpPr>
        <p:spPr/>
        <p:txBody>
          <a:bodyPr/>
          <a:lstStyle/>
          <a:p>
            <a:fld id="{A3C7057A-3CB6-4482-95B3-991E6705BD35}" type="datetimeFigureOut">
              <a:rPr lang="en-US" smtClean="0"/>
              <a:t>7/22/2022</a:t>
            </a:fld>
            <a:endParaRPr lang="en-US"/>
          </a:p>
        </p:txBody>
      </p:sp>
      <p:sp>
        <p:nvSpPr>
          <p:cNvPr id="5" name="Footer Placeholder 4">
            <a:extLst>
              <a:ext uri="{FF2B5EF4-FFF2-40B4-BE49-F238E27FC236}">
                <a16:creationId xmlns:a16="http://schemas.microsoft.com/office/drawing/2014/main" id="{C0190A9B-2595-499B-A0D8-015AEB7AEED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768A7F1-8976-494B-AF2C-A110BC16559F}"/>
              </a:ext>
            </a:extLst>
          </p:cNvPr>
          <p:cNvSpPr>
            <a:spLocks noGrp="1"/>
          </p:cNvSpPr>
          <p:nvPr>
            <p:ph type="sldNum" sz="quarter" idx="12"/>
          </p:nvPr>
        </p:nvSpPr>
        <p:spPr/>
        <p:txBody>
          <a:bodyPr/>
          <a:lstStyle/>
          <a:p>
            <a:fld id="{98258438-8E98-4F0D-B134-7A50166EB272}" type="slidenum">
              <a:rPr lang="en-US" smtClean="0"/>
              <a:t>‹#›</a:t>
            </a:fld>
            <a:endParaRPr lang="en-US"/>
          </a:p>
        </p:txBody>
      </p:sp>
    </p:spTree>
    <p:extLst>
      <p:ext uri="{BB962C8B-B14F-4D97-AF65-F5344CB8AC3E}">
        <p14:creationId xmlns:p14="http://schemas.microsoft.com/office/powerpoint/2010/main" val="30751307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8018C9-42EB-4190-AF3F-B1CA323CBD6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21ECB7CF-63CF-41EB-8063-D363E1D0BDA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21A4C4E-EACE-42A6-8D5F-EE4A117A09BA}"/>
              </a:ext>
            </a:extLst>
          </p:cNvPr>
          <p:cNvSpPr>
            <a:spLocks noGrp="1"/>
          </p:cNvSpPr>
          <p:nvPr>
            <p:ph type="dt" sz="half" idx="10"/>
          </p:nvPr>
        </p:nvSpPr>
        <p:spPr/>
        <p:txBody>
          <a:bodyPr/>
          <a:lstStyle/>
          <a:p>
            <a:fld id="{A3C7057A-3CB6-4482-95B3-991E6705BD35}" type="datetimeFigureOut">
              <a:rPr lang="en-US" smtClean="0"/>
              <a:t>7/22/2022</a:t>
            </a:fld>
            <a:endParaRPr lang="en-US"/>
          </a:p>
        </p:txBody>
      </p:sp>
      <p:sp>
        <p:nvSpPr>
          <p:cNvPr id="5" name="Footer Placeholder 4">
            <a:extLst>
              <a:ext uri="{FF2B5EF4-FFF2-40B4-BE49-F238E27FC236}">
                <a16:creationId xmlns:a16="http://schemas.microsoft.com/office/drawing/2014/main" id="{555A4612-D2C0-4707-8C7A-6377D8974F4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26AA644-A205-4BDE-BEC2-0F0B129B6DA2}"/>
              </a:ext>
            </a:extLst>
          </p:cNvPr>
          <p:cNvSpPr>
            <a:spLocks noGrp="1"/>
          </p:cNvSpPr>
          <p:nvPr>
            <p:ph type="sldNum" sz="quarter" idx="12"/>
          </p:nvPr>
        </p:nvSpPr>
        <p:spPr/>
        <p:txBody>
          <a:bodyPr/>
          <a:lstStyle/>
          <a:p>
            <a:fld id="{98258438-8E98-4F0D-B134-7A50166EB272}" type="slidenum">
              <a:rPr lang="en-US" smtClean="0"/>
              <a:t>‹#›</a:t>
            </a:fld>
            <a:endParaRPr lang="en-US"/>
          </a:p>
        </p:txBody>
      </p:sp>
    </p:spTree>
    <p:extLst>
      <p:ext uri="{BB962C8B-B14F-4D97-AF65-F5344CB8AC3E}">
        <p14:creationId xmlns:p14="http://schemas.microsoft.com/office/powerpoint/2010/main" val="507069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58286E-2FC8-474D-9605-C724463B28B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49E7086-50CB-4FDB-8059-6EBDA117B1D5}"/>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8E87264-D1FA-40C4-8D2F-1E422BD9B796}"/>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BE37009-E083-4E6D-8B1F-1D7B5BA48CA2}"/>
              </a:ext>
            </a:extLst>
          </p:cNvPr>
          <p:cNvSpPr>
            <a:spLocks noGrp="1"/>
          </p:cNvSpPr>
          <p:nvPr>
            <p:ph type="dt" sz="half" idx="10"/>
          </p:nvPr>
        </p:nvSpPr>
        <p:spPr/>
        <p:txBody>
          <a:bodyPr/>
          <a:lstStyle/>
          <a:p>
            <a:fld id="{A3C7057A-3CB6-4482-95B3-991E6705BD35}" type="datetimeFigureOut">
              <a:rPr lang="en-US" smtClean="0"/>
              <a:t>7/22/2022</a:t>
            </a:fld>
            <a:endParaRPr lang="en-US"/>
          </a:p>
        </p:txBody>
      </p:sp>
      <p:sp>
        <p:nvSpPr>
          <p:cNvPr id="6" name="Footer Placeholder 5">
            <a:extLst>
              <a:ext uri="{FF2B5EF4-FFF2-40B4-BE49-F238E27FC236}">
                <a16:creationId xmlns:a16="http://schemas.microsoft.com/office/drawing/2014/main" id="{BF07C21B-6526-4860-A19F-17AC4F5D37B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2F21CA5-3FDC-4143-87D4-D130F08B7053}"/>
              </a:ext>
            </a:extLst>
          </p:cNvPr>
          <p:cNvSpPr>
            <a:spLocks noGrp="1"/>
          </p:cNvSpPr>
          <p:nvPr>
            <p:ph type="sldNum" sz="quarter" idx="12"/>
          </p:nvPr>
        </p:nvSpPr>
        <p:spPr/>
        <p:txBody>
          <a:bodyPr/>
          <a:lstStyle/>
          <a:p>
            <a:fld id="{98258438-8E98-4F0D-B134-7A50166EB272}" type="slidenum">
              <a:rPr lang="en-US" smtClean="0"/>
              <a:t>‹#›</a:t>
            </a:fld>
            <a:endParaRPr lang="en-US"/>
          </a:p>
        </p:txBody>
      </p:sp>
    </p:spTree>
    <p:extLst>
      <p:ext uri="{BB962C8B-B14F-4D97-AF65-F5344CB8AC3E}">
        <p14:creationId xmlns:p14="http://schemas.microsoft.com/office/powerpoint/2010/main" val="22002183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6EC685-EFF1-498C-9766-A24371084E55}"/>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69556CF2-235F-4889-9ACE-A55CCAFE151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39773D81-1446-48F4-BE86-1AB02C72D257}"/>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0CC5920-D0CD-4A65-A44B-519785950BD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313939DF-0A36-4D0A-9FE2-389AA2C8863A}"/>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382C1C1-98A9-4164-98F9-5F3CFFBD0C04}"/>
              </a:ext>
            </a:extLst>
          </p:cNvPr>
          <p:cNvSpPr>
            <a:spLocks noGrp="1"/>
          </p:cNvSpPr>
          <p:nvPr>
            <p:ph type="dt" sz="half" idx="10"/>
          </p:nvPr>
        </p:nvSpPr>
        <p:spPr/>
        <p:txBody>
          <a:bodyPr/>
          <a:lstStyle/>
          <a:p>
            <a:fld id="{A3C7057A-3CB6-4482-95B3-991E6705BD35}" type="datetimeFigureOut">
              <a:rPr lang="en-US" smtClean="0"/>
              <a:t>7/22/2022</a:t>
            </a:fld>
            <a:endParaRPr lang="en-US"/>
          </a:p>
        </p:txBody>
      </p:sp>
      <p:sp>
        <p:nvSpPr>
          <p:cNvPr id="8" name="Footer Placeholder 7">
            <a:extLst>
              <a:ext uri="{FF2B5EF4-FFF2-40B4-BE49-F238E27FC236}">
                <a16:creationId xmlns:a16="http://schemas.microsoft.com/office/drawing/2014/main" id="{6BEA244E-3674-471E-944C-2EA16748B76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6CBB536-390B-4FB0-856D-8C7184548E4E}"/>
              </a:ext>
            </a:extLst>
          </p:cNvPr>
          <p:cNvSpPr>
            <a:spLocks noGrp="1"/>
          </p:cNvSpPr>
          <p:nvPr>
            <p:ph type="sldNum" sz="quarter" idx="12"/>
          </p:nvPr>
        </p:nvSpPr>
        <p:spPr/>
        <p:txBody>
          <a:bodyPr/>
          <a:lstStyle/>
          <a:p>
            <a:fld id="{98258438-8E98-4F0D-B134-7A50166EB272}" type="slidenum">
              <a:rPr lang="en-US" smtClean="0"/>
              <a:t>‹#›</a:t>
            </a:fld>
            <a:endParaRPr lang="en-US"/>
          </a:p>
        </p:txBody>
      </p:sp>
    </p:spTree>
    <p:extLst>
      <p:ext uri="{BB962C8B-B14F-4D97-AF65-F5344CB8AC3E}">
        <p14:creationId xmlns:p14="http://schemas.microsoft.com/office/powerpoint/2010/main" val="23958639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272E28-AB03-471A-B91A-A50E133A7073}"/>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958A5676-A4BE-45B3-B9B8-61CF14A544D1}"/>
              </a:ext>
            </a:extLst>
          </p:cNvPr>
          <p:cNvSpPr>
            <a:spLocks noGrp="1"/>
          </p:cNvSpPr>
          <p:nvPr>
            <p:ph type="dt" sz="half" idx="10"/>
          </p:nvPr>
        </p:nvSpPr>
        <p:spPr/>
        <p:txBody>
          <a:bodyPr/>
          <a:lstStyle/>
          <a:p>
            <a:fld id="{A3C7057A-3CB6-4482-95B3-991E6705BD35}" type="datetimeFigureOut">
              <a:rPr lang="en-US" smtClean="0"/>
              <a:t>7/22/2022</a:t>
            </a:fld>
            <a:endParaRPr lang="en-US"/>
          </a:p>
        </p:txBody>
      </p:sp>
      <p:sp>
        <p:nvSpPr>
          <p:cNvPr id="4" name="Footer Placeholder 3">
            <a:extLst>
              <a:ext uri="{FF2B5EF4-FFF2-40B4-BE49-F238E27FC236}">
                <a16:creationId xmlns:a16="http://schemas.microsoft.com/office/drawing/2014/main" id="{1D59EDE9-B984-4C49-B666-5223BBA92CE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F221E185-B971-4F2E-B2D9-C86B0DB06823}"/>
              </a:ext>
            </a:extLst>
          </p:cNvPr>
          <p:cNvSpPr>
            <a:spLocks noGrp="1"/>
          </p:cNvSpPr>
          <p:nvPr>
            <p:ph type="sldNum" sz="quarter" idx="12"/>
          </p:nvPr>
        </p:nvSpPr>
        <p:spPr/>
        <p:txBody>
          <a:bodyPr/>
          <a:lstStyle/>
          <a:p>
            <a:fld id="{98258438-8E98-4F0D-B134-7A50166EB272}" type="slidenum">
              <a:rPr lang="en-US" smtClean="0"/>
              <a:t>‹#›</a:t>
            </a:fld>
            <a:endParaRPr lang="en-US"/>
          </a:p>
        </p:txBody>
      </p:sp>
    </p:spTree>
    <p:extLst>
      <p:ext uri="{BB962C8B-B14F-4D97-AF65-F5344CB8AC3E}">
        <p14:creationId xmlns:p14="http://schemas.microsoft.com/office/powerpoint/2010/main" val="4967402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7704910-9590-4BC3-BB88-5C62276CEB10}"/>
              </a:ext>
            </a:extLst>
          </p:cNvPr>
          <p:cNvSpPr>
            <a:spLocks noGrp="1"/>
          </p:cNvSpPr>
          <p:nvPr>
            <p:ph type="dt" sz="half" idx="10"/>
          </p:nvPr>
        </p:nvSpPr>
        <p:spPr/>
        <p:txBody>
          <a:bodyPr/>
          <a:lstStyle/>
          <a:p>
            <a:fld id="{A3C7057A-3CB6-4482-95B3-991E6705BD35}" type="datetimeFigureOut">
              <a:rPr lang="en-US" smtClean="0"/>
              <a:t>7/22/2022</a:t>
            </a:fld>
            <a:endParaRPr lang="en-US"/>
          </a:p>
        </p:txBody>
      </p:sp>
      <p:sp>
        <p:nvSpPr>
          <p:cNvPr id="3" name="Footer Placeholder 2">
            <a:extLst>
              <a:ext uri="{FF2B5EF4-FFF2-40B4-BE49-F238E27FC236}">
                <a16:creationId xmlns:a16="http://schemas.microsoft.com/office/drawing/2014/main" id="{59C27E7A-16D0-4841-A2F9-2BC249F37F0C}"/>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CF72985B-4DB1-4323-9E57-FAA7D82E11F5}"/>
              </a:ext>
            </a:extLst>
          </p:cNvPr>
          <p:cNvSpPr>
            <a:spLocks noGrp="1"/>
          </p:cNvSpPr>
          <p:nvPr>
            <p:ph type="sldNum" sz="quarter" idx="12"/>
          </p:nvPr>
        </p:nvSpPr>
        <p:spPr/>
        <p:txBody>
          <a:bodyPr/>
          <a:lstStyle/>
          <a:p>
            <a:fld id="{98258438-8E98-4F0D-B134-7A50166EB272}" type="slidenum">
              <a:rPr lang="en-US" smtClean="0"/>
              <a:t>‹#›</a:t>
            </a:fld>
            <a:endParaRPr lang="en-US"/>
          </a:p>
        </p:txBody>
      </p:sp>
    </p:spTree>
    <p:extLst>
      <p:ext uri="{BB962C8B-B14F-4D97-AF65-F5344CB8AC3E}">
        <p14:creationId xmlns:p14="http://schemas.microsoft.com/office/powerpoint/2010/main" val="24390094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849D84-29D6-417F-81F2-20BBB5B6BCF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FB40E798-AE75-466C-858F-2BE3F524895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04807AA0-5EF6-4F80-AFB0-9DC09B09FCF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C5A87F80-ECA2-4385-AC5B-BA85DBD61263}"/>
              </a:ext>
            </a:extLst>
          </p:cNvPr>
          <p:cNvSpPr>
            <a:spLocks noGrp="1"/>
          </p:cNvSpPr>
          <p:nvPr>
            <p:ph type="dt" sz="half" idx="10"/>
          </p:nvPr>
        </p:nvSpPr>
        <p:spPr/>
        <p:txBody>
          <a:bodyPr/>
          <a:lstStyle/>
          <a:p>
            <a:fld id="{A3C7057A-3CB6-4482-95B3-991E6705BD35}" type="datetimeFigureOut">
              <a:rPr lang="en-US" smtClean="0"/>
              <a:t>7/22/2022</a:t>
            </a:fld>
            <a:endParaRPr lang="en-US"/>
          </a:p>
        </p:txBody>
      </p:sp>
      <p:sp>
        <p:nvSpPr>
          <p:cNvPr id="6" name="Footer Placeholder 5">
            <a:extLst>
              <a:ext uri="{FF2B5EF4-FFF2-40B4-BE49-F238E27FC236}">
                <a16:creationId xmlns:a16="http://schemas.microsoft.com/office/drawing/2014/main" id="{200B74E1-5124-4579-8F9C-6F62519474D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C9EBF02-625D-48A4-9A48-C10170B20BB1}"/>
              </a:ext>
            </a:extLst>
          </p:cNvPr>
          <p:cNvSpPr>
            <a:spLocks noGrp="1"/>
          </p:cNvSpPr>
          <p:nvPr>
            <p:ph type="sldNum" sz="quarter" idx="12"/>
          </p:nvPr>
        </p:nvSpPr>
        <p:spPr/>
        <p:txBody>
          <a:bodyPr/>
          <a:lstStyle/>
          <a:p>
            <a:fld id="{98258438-8E98-4F0D-B134-7A50166EB272}" type="slidenum">
              <a:rPr lang="en-US" smtClean="0"/>
              <a:t>‹#›</a:t>
            </a:fld>
            <a:endParaRPr lang="en-US"/>
          </a:p>
        </p:txBody>
      </p:sp>
    </p:spTree>
    <p:extLst>
      <p:ext uri="{BB962C8B-B14F-4D97-AF65-F5344CB8AC3E}">
        <p14:creationId xmlns:p14="http://schemas.microsoft.com/office/powerpoint/2010/main" val="41358888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365FCC-6926-4633-A72C-7319DFC70B4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AF5A419E-1C5B-4A4C-9806-2540F72440A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F4ED372A-0E41-4E8C-9CFF-FA8B0D17A3F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29070A92-E8EB-4772-8E24-FA577A6553FC}"/>
              </a:ext>
            </a:extLst>
          </p:cNvPr>
          <p:cNvSpPr>
            <a:spLocks noGrp="1"/>
          </p:cNvSpPr>
          <p:nvPr>
            <p:ph type="dt" sz="half" idx="10"/>
          </p:nvPr>
        </p:nvSpPr>
        <p:spPr/>
        <p:txBody>
          <a:bodyPr/>
          <a:lstStyle/>
          <a:p>
            <a:fld id="{A3C7057A-3CB6-4482-95B3-991E6705BD35}" type="datetimeFigureOut">
              <a:rPr lang="en-US" smtClean="0"/>
              <a:t>7/22/2022</a:t>
            </a:fld>
            <a:endParaRPr lang="en-US"/>
          </a:p>
        </p:txBody>
      </p:sp>
      <p:sp>
        <p:nvSpPr>
          <p:cNvPr id="6" name="Footer Placeholder 5">
            <a:extLst>
              <a:ext uri="{FF2B5EF4-FFF2-40B4-BE49-F238E27FC236}">
                <a16:creationId xmlns:a16="http://schemas.microsoft.com/office/drawing/2014/main" id="{ADC8457D-0CA3-4938-B534-82A4C887A83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26B34EF-44E3-4BEF-BCBF-BD257F3CEF76}"/>
              </a:ext>
            </a:extLst>
          </p:cNvPr>
          <p:cNvSpPr>
            <a:spLocks noGrp="1"/>
          </p:cNvSpPr>
          <p:nvPr>
            <p:ph type="sldNum" sz="quarter" idx="12"/>
          </p:nvPr>
        </p:nvSpPr>
        <p:spPr/>
        <p:txBody>
          <a:bodyPr/>
          <a:lstStyle/>
          <a:p>
            <a:fld id="{98258438-8E98-4F0D-B134-7A50166EB272}" type="slidenum">
              <a:rPr lang="en-US" smtClean="0"/>
              <a:t>‹#›</a:t>
            </a:fld>
            <a:endParaRPr lang="en-US"/>
          </a:p>
        </p:txBody>
      </p:sp>
    </p:spTree>
    <p:extLst>
      <p:ext uri="{BB962C8B-B14F-4D97-AF65-F5344CB8AC3E}">
        <p14:creationId xmlns:p14="http://schemas.microsoft.com/office/powerpoint/2010/main" val="15326304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47945B-4394-405E-9CD0-93E3B0C41724}"/>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B160DC9-EA05-465D-A8C7-6032F8FBEA64}"/>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8FB7ABC-73FC-4185-9238-2377C477B14A}"/>
              </a:ext>
            </a:extLst>
          </p:cNvPr>
          <p:cNvSpPr>
            <a:spLocks noGrp="1"/>
          </p:cNvSpPr>
          <p:nvPr>
            <p:ph type="dt" sz="half" idx="10"/>
          </p:nvPr>
        </p:nvSpPr>
        <p:spPr/>
        <p:txBody>
          <a:bodyPr/>
          <a:lstStyle/>
          <a:p>
            <a:fld id="{A3C7057A-3CB6-4482-95B3-991E6705BD35}" type="datetimeFigureOut">
              <a:rPr lang="en-US" smtClean="0"/>
              <a:t>7/22/2022</a:t>
            </a:fld>
            <a:endParaRPr lang="en-US"/>
          </a:p>
        </p:txBody>
      </p:sp>
      <p:sp>
        <p:nvSpPr>
          <p:cNvPr id="5" name="Footer Placeholder 4">
            <a:extLst>
              <a:ext uri="{FF2B5EF4-FFF2-40B4-BE49-F238E27FC236}">
                <a16:creationId xmlns:a16="http://schemas.microsoft.com/office/drawing/2014/main" id="{2522FF99-8EC3-423D-B8B9-100DD7E6B3D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CA971E0-E9CC-44ED-8D84-2EBC525AE3FB}"/>
              </a:ext>
            </a:extLst>
          </p:cNvPr>
          <p:cNvSpPr>
            <a:spLocks noGrp="1"/>
          </p:cNvSpPr>
          <p:nvPr>
            <p:ph type="sldNum" sz="quarter" idx="12"/>
          </p:nvPr>
        </p:nvSpPr>
        <p:spPr/>
        <p:txBody>
          <a:bodyPr/>
          <a:lstStyle/>
          <a:p>
            <a:fld id="{98258438-8E98-4F0D-B134-7A50166EB272}" type="slidenum">
              <a:rPr lang="en-US" smtClean="0"/>
              <a:t>‹#›</a:t>
            </a:fld>
            <a:endParaRPr lang="en-US"/>
          </a:p>
        </p:txBody>
      </p:sp>
    </p:spTree>
    <p:extLst>
      <p:ext uri="{BB962C8B-B14F-4D97-AF65-F5344CB8AC3E}">
        <p14:creationId xmlns:p14="http://schemas.microsoft.com/office/powerpoint/2010/main" val="10284550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DA0DD7F-B25C-4A41-AF41-DCBE3153C909}"/>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E752D5DC-F4B9-491F-B696-ED598291C770}"/>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8FAE70A-32DE-4FD3-BF12-0372F98449BB}"/>
              </a:ext>
            </a:extLst>
          </p:cNvPr>
          <p:cNvSpPr>
            <a:spLocks noGrp="1"/>
          </p:cNvSpPr>
          <p:nvPr>
            <p:ph type="dt" sz="half" idx="10"/>
          </p:nvPr>
        </p:nvSpPr>
        <p:spPr/>
        <p:txBody>
          <a:bodyPr/>
          <a:lstStyle/>
          <a:p>
            <a:fld id="{A3C7057A-3CB6-4482-95B3-991E6705BD35}" type="datetimeFigureOut">
              <a:rPr lang="en-US" smtClean="0"/>
              <a:t>7/22/2022</a:t>
            </a:fld>
            <a:endParaRPr lang="en-US"/>
          </a:p>
        </p:txBody>
      </p:sp>
      <p:sp>
        <p:nvSpPr>
          <p:cNvPr id="5" name="Footer Placeholder 4">
            <a:extLst>
              <a:ext uri="{FF2B5EF4-FFF2-40B4-BE49-F238E27FC236}">
                <a16:creationId xmlns:a16="http://schemas.microsoft.com/office/drawing/2014/main" id="{20F44A2A-8EE7-41E5-91CF-1166C5C1967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3A8FD15-11B8-45D1-A628-3957418EC03B}"/>
              </a:ext>
            </a:extLst>
          </p:cNvPr>
          <p:cNvSpPr>
            <a:spLocks noGrp="1"/>
          </p:cNvSpPr>
          <p:nvPr>
            <p:ph type="sldNum" sz="quarter" idx="12"/>
          </p:nvPr>
        </p:nvSpPr>
        <p:spPr/>
        <p:txBody>
          <a:bodyPr/>
          <a:lstStyle/>
          <a:p>
            <a:fld id="{98258438-8E98-4F0D-B134-7A50166EB272}" type="slidenum">
              <a:rPr lang="en-US" smtClean="0"/>
              <a:t>‹#›</a:t>
            </a:fld>
            <a:endParaRPr lang="en-US"/>
          </a:p>
        </p:txBody>
      </p:sp>
    </p:spTree>
    <p:extLst>
      <p:ext uri="{BB962C8B-B14F-4D97-AF65-F5344CB8AC3E}">
        <p14:creationId xmlns:p14="http://schemas.microsoft.com/office/powerpoint/2010/main" val="33652518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6ABC6C3-2A12-45DD-86FC-47F1E55C387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FDE2E244-42DE-4113-A621-C6B64C166AA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AB5AE31-8DBF-4DF5-A633-62C9050E438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3C7057A-3CB6-4482-95B3-991E6705BD35}" type="datetimeFigureOut">
              <a:rPr lang="en-US" smtClean="0"/>
              <a:t>7/22/2022</a:t>
            </a:fld>
            <a:endParaRPr lang="en-US"/>
          </a:p>
        </p:txBody>
      </p:sp>
      <p:sp>
        <p:nvSpPr>
          <p:cNvPr id="5" name="Footer Placeholder 4">
            <a:extLst>
              <a:ext uri="{FF2B5EF4-FFF2-40B4-BE49-F238E27FC236}">
                <a16:creationId xmlns:a16="http://schemas.microsoft.com/office/drawing/2014/main" id="{838DB619-CB95-4139-8402-B1294AA199C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EC2F0A53-ACCF-488C-AAD4-9DEAB8181E9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8258438-8E98-4F0D-B134-7A50166EB272}" type="slidenum">
              <a:rPr lang="en-US" smtClean="0"/>
              <a:t>‹#›</a:t>
            </a:fld>
            <a:endParaRPr lang="en-US"/>
          </a:p>
        </p:txBody>
      </p:sp>
    </p:spTree>
    <p:extLst>
      <p:ext uri="{BB962C8B-B14F-4D97-AF65-F5344CB8AC3E}">
        <p14:creationId xmlns:p14="http://schemas.microsoft.com/office/powerpoint/2010/main" val="2508261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9.png"/><Relationship Id="rId18" Type="http://schemas.openxmlformats.org/officeDocument/2006/relationships/image" Target="../media/image12.gif"/><Relationship Id="rId3" Type="http://schemas.openxmlformats.org/officeDocument/2006/relationships/image" Target="../media/image1.png"/><Relationship Id="rId21" Type="http://schemas.openxmlformats.org/officeDocument/2006/relationships/image" Target="../media/image15.gif"/><Relationship Id="rId7" Type="http://schemas.openxmlformats.org/officeDocument/2006/relationships/image" Target="../media/image5.png"/><Relationship Id="rId12" Type="http://schemas.openxmlformats.org/officeDocument/2006/relationships/slide" Target="slide3.xml"/><Relationship Id="rId17" Type="http://schemas.openxmlformats.org/officeDocument/2006/relationships/image" Target="../media/image11.png"/><Relationship Id="rId2" Type="http://schemas.openxmlformats.org/officeDocument/2006/relationships/audio" Target="../media/audio1.wav"/><Relationship Id="rId16" Type="http://schemas.openxmlformats.org/officeDocument/2006/relationships/slide" Target="slide5.xml"/><Relationship Id="rId20" Type="http://schemas.openxmlformats.org/officeDocument/2006/relationships/image" Target="../media/image14.gif"/><Relationship Id="rId1" Type="http://schemas.openxmlformats.org/officeDocument/2006/relationships/slideLayout" Target="../slideLayouts/slideLayout2.xml"/><Relationship Id="rId6" Type="http://schemas.openxmlformats.org/officeDocument/2006/relationships/image" Target="../media/image4.png"/><Relationship Id="rId11" Type="http://schemas.openxmlformats.org/officeDocument/2006/relationships/image" Target="../media/image8.png"/><Relationship Id="rId5" Type="http://schemas.openxmlformats.org/officeDocument/2006/relationships/image" Target="../media/image3.png"/><Relationship Id="rId15" Type="http://schemas.openxmlformats.org/officeDocument/2006/relationships/image" Target="../media/image10.png"/><Relationship Id="rId10" Type="http://schemas.openxmlformats.org/officeDocument/2006/relationships/slide" Target="slide2.xml"/><Relationship Id="rId19" Type="http://schemas.openxmlformats.org/officeDocument/2006/relationships/image" Target="../media/image13.gif"/><Relationship Id="rId4" Type="http://schemas.openxmlformats.org/officeDocument/2006/relationships/image" Target="../media/image2.jpeg"/><Relationship Id="rId9" Type="http://schemas.openxmlformats.org/officeDocument/2006/relationships/image" Target="../media/image7.png"/><Relationship Id="rId14" Type="http://schemas.openxmlformats.org/officeDocument/2006/relationships/slide" Target="slide4.xml"/><Relationship Id="rId22" Type="http://schemas.openxmlformats.org/officeDocument/2006/relationships/image" Target="../media/image16.png"/></Relationships>
</file>

<file path=ppt/slides/_rels/slide2.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1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028" name="Picture 4" descr="lenin-20420a-ddxx"/>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47817" y="1093575"/>
            <a:ext cx="6619738" cy="464088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CE763278-C313-4EDF-987E-F22E2183753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 y="602"/>
            <a:ext cx="12191995" cy="6856793"/>
          </a:xfrm>
          <a:prstGeom prst="rect">
            <a:avLst/>
          </a:prstGeom>
        </p:spPr>
      </p:pic>
      <p:pic>
        <p:nvPicPr>
          <p:cNvPr id="32" name="1b" descr="A close up of a logo&#10;&#10;Description generated with high confidence">
            <a:extLst>
              <a:ext uri="{FF2B5EF4-FFF2-40B4-BE49-F238E27FC236}">
                <a16:creationId xmlns:a16="http://schemas.microsoft.com/office/drawing/2014/main" id="{BB610790-D290-419E-AF66-8F78EE25E91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947817" y="1099333"/>
            <a:ext cx="3218967" cy="2243522"/>
          </a:xfrm>
          <a:prstGeom prst="rect">
            <a:avLst/>
          </a:prstGeom>
        </p:spPr>
      </p:pic>
      <p:pic>
        <p:nvPicPr>
          <p:cNvPr id="34" name="2b">
            <a:extLst>
              <a:ext uri="{FF2B5EF4-FFF2-40B4-BE49-F238E27FC236}">
                <a16:creationId xmlns:a16="http://schemas.microsoft.com/office/drawing/2014/main" id="{D91F0E31-F505-45CC-A500-C8C2CBDA9A5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385165" y="1099333"/>
            <a:ext cx="3212870" cy="2255716"/>
          </a:xfrm>
          <a:prstGeom prst="rect">
            <a:avLst/>
          </a:prstGeom>
        </p:spPr>
      </p:pic>
      <p:pic>
        <p:nvPicPr>
          <p:cNvPr id="36" name="3b">
            <a:extLst>
              <a:ext uri="{FF2B5EF4-FFF2-40B4-BE49-F238E27FC236}">
                <a16:creationId xmlns:a16="http://schemas.microsoft.com/office/drawing/2014/main" id="{014C4854-1F24-4C12-B5D7-588DEDA035A3}"/>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995063" y="3417188"/>
            <a:ext cx="3194581" cy="2225233"/>
          </a:xfrm>
          <a:prstGeom prst="rect">
            <a:avLst/>
          </a:prstGeom>
        </p:spPr>
      </p:pic>
      <p:pic>
        <p:nvPicPr>
          <p:cNvPr id="38" name="4b" descr="A close up of a logo&#10;&#10;Description generated with high confidence">
            <a:extLst>
              <a:ext uri="{FF2B5EF4-FFF2-40B4-BE49-F238E27FC236}">
                <a16:creationId xmlns:a16="http://schemas.microsoft.com/office/drawing/2014/main" id="{CC6EF77F-72C1-432E-A9A4-5E262484B350}"/>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391264" y="3438230"/>
            <a:ext cx="3176291" cy="2225233"/>
          </a:xfrm>
          <a:prstGeom prst="rect">
            <a:avLst/>
          </a:prstGeom>
        </p:spPr>
      </p:pic>
      <p:pic>
        <p:nvPicPr>
          <p:cNvPr id="40" name="1a">
            <a:hlinkClick r:id="rId10" action="ppaction://hlinksldjump"/>
            <a:extLst>
              <a:ext uri="{FF2B5EF4-FFF2-40B4-BE49-F238E27FC236}">
                <a16:creationId xmlns:a16="http://schemas.microsoft.com/office/drawing/2014/main" id="{8AF76E6A-287A-4FCE-9172-43EA65468B40}"/>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3953914" y="1093575"/>
            <a:ext cx="3212870" cy="2312293"/>
          </a:xfrm>
          <a:prstGeom prst="rect">
            <a:avLst/>
          </a:prstGeom>
        </p:spPr>
      </p:pic>
      <p:pic>
        <p:nvPicPr>
          <p:cNvPr id="41" name="2a">
            <a:hlinkClick r:id="rId12" action="ppaction://hlinksldjump"/>
            <a:extLst>
              <a:ext uri="{FF2B5EF4-FFF2-40B4-BE49-F238E27FC236}">
                <a16:creationId xmlns:a16="http://schemas.microsoft.com/office/drawing/2014/main" id="{DD20E236-853F-4DAB-9F1C-A4D9EDB1362C}"/>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7392832" y="1095540"/>
            <a:ext cx="3205203" cy="2305071"/>
          </a:xfrm>
          <a:prstGeom prst="rect">
            <a:avLst/>
          </a:prstGeom>
        </p:spPr>
      </p:pic>
      <p:pic>
        <p:nvPicPr>
          <p:cNvPr id="42" name="3a">
            <a:hlinkClick r:id="rId14" action="ppaction://hlinksldjump"/>
            <a:extLst>
              <a:ext uri="{FF2B5EF4-FFF2-40B4-BE49-F238E27FC236}">
                <a16:creationId xmlns:a16="http://schemas.microsoft.com/office/drawing/2014/main" id="{6958605E-82BB-4633-BA1A-5FE3B2AF2D1B}"/>
              </a:ext>
            </a:extLst>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4007254" y="3423056"/>
            <a:ext cx="3176291" cy="2291294"/>
          </a:xfrm>
          <a:prstGeom prst="rect">
            <a:avLst/>
          </a:prstGeom>
        </p:spPr>
      </p:pic>
      <p:pic>
        <p:nvPicPr>
          <p:cNvPr id="43" name="4a">
            <a:hlinkClick r:id="rId16" action="ppaction://hlinksldjump"/>
            <a:extLst>
              <a:ext uri="{FF2B5EF4-FFF2-40B4-BE49-F238E27FC236}">
                <a16:creationId xmlns:a16="http://schemas.microsoft.com/office/drawing/2014/main" id="{2FCE912D-BE94-4A90-8A79-567F06A1F969}"/>
              </a:ext>
            </a:extLst>
          </p:cNvPr>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7394097" y="3430982"/>
            <a:ext cx="3173458" cy="2308524"/>
          </a:xfrm>
          <a:prstGeom prst="rect">
            <a:avLst/>
          </a:prstGeom>
        </p:spPr>
      </p:pic>
      <p:pic>
        <p:nvPicPr>
          <p:cNvPr id="53" name="Picture 52" descr="A close up of a logo&#10;&#10;Description generated with very high confidence">
            <a:extLst>
              <a:ext uri="{FF2B5EF4-FFF2-40B4-BE49-F238E27FC236}">
                <a16:creationId xmlns:a16="http://schemas.microsoft.com/office/drawing/2014/main" id="{069B54F1-CC45-43F6-97AD-194D52974AAD}"/>
              </a:ext>
            </a:extLst>
          </p:cNvPr>
          <p:cNvPicPr>
            <a:picLocks noChangeAspect="1"/>
          </p:cNvPicPr>
          <p:nvPr/>
        </p:nvPicPr>
        <p:blipFill>
          <a:blip r:embed="rId18" cstate="hqprint">
            <a:extLst>
              <a:ext uri="{28A0092B-C50C-407E-A947-70E740481C1C}">
                <a14:useLocalDpi xmlns:a14="http://schemas.microsoft.com/office/drawing/2010/main" val="0"/>
              </a:ext>
            </a:extLst>
          </a:blip>
          <a:stretch>
            <a:fillRect/>
          </a:stretch>
        </p:blipFill>
        <p:spPr>
          <a:xfrm rot="259008">
            <a:off x="11579833" y="2857144"/>
            <a:ext cx="241845" cy="196196"/>
          </a:xfrm>
          <a:prstGeom prst="rect">
            <a:avLst/>
          </a:prstGeom>
        </p:spPr>
      </p:pic>
      <p:pic>
        <p:nvPicPr>
          <p:cNvPr id="57" name="buom" descr="A insect on the ground&#10;&#10;Description generated with high confidence">
            <a:extLst>
              <a:ext uri="{FF2B5EF4-FFF2-40B4-BE49-F238E27FC236}">
                <a16:creationId xmlns:a16="http://schemas.microsoft.com/office/drawing/2014/main" id="{633BA60B-A834-4BA0-9477-2FB9465B37F1}"/>
              </a:ext>
            </a:extLst>
          </p:cNvPr>
          <p:cNvPicPr>
            <a:picLocks noChangeAspect="1"/>
          </p:cNvPicPr>
          <p:nvPr/>
        </p:nvPicPr>
        <p:blipFill>
          <a:blip r:embed="rId19" cstate="hqprint">
            <a:extLst>
              <a:ext uri="{28A0092B-C50C-407E-A947-70E740481C1C}">
                <a14:useLocalDpi xmlns:a14="http://schemas.microsoft.com/office/drawing/2010/main" val="0"/>
              </a:ext>
            </a:extLst>
          </a:blip>
          <a:stretch>
            <a:fillRect/>
          </a:stretch>
        </p:blipFill>
        <p:spPr>
          <a:xfrm rot="20770510">
            <a:off x="1835381" y="2493526"/>
            <a:ext cx="963915" cy="923430"/>
          </a:xfrm>
          <a:prstGeom prst="rect">
            <a:avLst/>
          </a:prstGeom>
        </p:spPr>
      </p:pic>
      <p:pic>
        <p:nvPicPr>
          <p:cNvPr id="3" name="Picture 2">
            <a:extLst>
              <a:ext uri="{FF2B5EF4-FFF2-40B4-BE49-F238E27FC236}">
                <a16:creationId xmlns:a16="http://schemas.microsoft.com/office/drawing/2014/main" id="{3269E7C5-4EA5-4C44-AA00-1B2105BB8280}"/>
              </a:ext>
            </a:extLst>
          </p:cNvPr>
          <p:cNvPicPr>
            <a:picLocks noChangeAspect="1"/>
          </p:cNvPicPr>
          <p:nvPr/>
        </p:nvPicPr>
        <p:blipFill>
          <a:blip r:embed="rId20" cstate="hqprint">
            <a:extLst>
              <a:ext uri="{28A0092B-C50C-407E-A947-70E740481C1C}">
                <a14:useLocalDpi xmlns:a14="http://schemas.microsoft.com/office/drawing/2010/main" val="0"/>
              </a:ext>
            </a:extLst>
          </a:blip>
          <a:stretch>
            <a:fillRect/>
          </a:stretch>
        </p:blipFill>
        <p:spPr>
          <a:xfrm>
            <a:off x="1543426" y="4934926"/>
            <a:ext cx="506290" cy="506290"/>
          </a:xfrm>
          <a:prstGeom prst="rect">
            <a:avLst/>
          </a:prstGeom>
        </p:spPr>
      </p:pic>
      <p:pic>
        <p:nvPicPr>
          <p:cNvPr id="6" name="Picture 5">
            <a:extLst>
              <a:ext uri="{FF2B5EF4-FFF2-40B4-BE49-F238E27FC236}">
                <a16:creationId xmlns:a16="http://schemas.microsoft.com/office/drawing/2014/main" id="{2534BD2E-90FC-49F3-AC62-E2293F519BBB}"/>
              </a:ext>
            </a:extLst>
          </p:cNvPr>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1181073" y="144615"/>
            <a:ext cx="868643" cy="644243"/>
          </a:xfrm>
          <a:prstGeom prst="rect">
            <a:avLst/>
          </a:prstGeom>
        </p:spPr>
      </p:pic>
      <p:pic>
        <p:nvPicPr>
          <p:cNvPr id="4" name="Picture 3">
            <a:hlinkClick r:id="" action="ppaction://noaction"/>
            <a:extLst>
              <a:ext uri="{FF2B5EF4-FFF2-40B4-BE49-F238E27FC236}">
                <a16:creationId xmlns:a16="http://schemas.microsoft.com/office/drawing/2014/main" id="{490A87E2-6F22-4B14-A9C6-16CD95B0AB62}"/>
              </a:ext>
            </a:extLst>
          </p:cNvPr>
          <p:cNvPicPr>
            <a:picLocks noChangeAspect="1"/>
          </p:cNvPicPr>
          <p:nvPr/>
        </p:nvPicPr>
        <p:blipFill rotWithShape="1">
          <a:blip r:embed="rId22">
            <a:extLst>
              <a:ext uri="{28A0092B-C50C-407E-A947-70E740481C1C}">
                <a14:useLocalDpi xmlns:a14="http://schemas.microsoft.com/office/drawing/2010/main" val="0"/>
              </a:ext>
            </a:extLst>
          </a:blip>
          <a:srcRect t="10052" b="11202"/>
          <a:stretch/>
        </p:blipFill>
        <p:spPr>
          <a:xfrm>
            <a:off x="7446645" y="6219825"/>
            <a:ext cx="1506247" cy="558165"/>
          </a:xfrm>
          <a:prstGeom prst="rect">
            <a:avLst/>
          </a:prstGeom>
        </p:spPr>
      </p:pic>
    </p:spTree>
    <p:extLst>
      <p:ext uri="{BB962C8B-B14F-4D97-AF65-F5344CB8AC3E}">
        <p14:creationId xmlns:p14="http://schemas.microsoft.com/office/powerpoint/2010/main" val="253400265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2"/>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32"/>
                                        </p:tgtEl>
                                      </p:cBhvr>
                                    </p:animEffect>
                                    <p:set>
                                      <p:cBhvr>
                                        <p:cTn id="7" dur="1" fill="hold">
                                          <p:stCondLst>
                                            <p:cond delay="499"/>
                                          </p:stCondLst>
                                        </p:cTn>
                                        <p:tgtEl>
                                          <p:spTgt spid="32"/>
                                        </p:tgtEl>
                                        <p:attrNameLst>
                                          <p:attrName>style.visibility</p:attrName>
                                        </p:attrNameLst>
                                      </p:cBhvr>
                                      <p:to>
                                        <p:strVal val="hidden"/>
                                      </p:to>
                                    </p:set>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childTnLst>
                    </p:cTn>
                  </p:par>
                </p:childTnLst>
              </p:cTn>
              <p:nextCondLst>
                <p:cond evt="onClick" delay="0">
                  <p:tgtEl>
                    <p:spTgt spid="32"/>
                  </p:tgtEl>
                </p:cond>
              </p:nextCondLst>
            </p:seq>
            <p:seq concurrent="1" nextAc="seek">
              <p:cTn id="8" restart="whenNotActive" fill="hold" evtFilter="cancelBubble" nodeType="interactiveSeq">
                <p:stCondLst>
                  <p:cond evt="onClick" delay="0">
                    <p:tgtEl>
                      <p:spTgt spid="34"/>
                    </p:tgtEl>
                  </p:cond>
                </p:stCondLst>
                <p:endSync evt="end" delay="0">
                  <p:rtn val="all"/>
                </p:endSync>
                <p:childTnLst>
                  <p:par>
                    <p:cTn id="9" fill="hold">
                      <p:stCondLst>
                        <p:cond delay="0"/>
                      </p:stCondLst>
                      <p:childTnLst>
                        <p:par>
                          <p:cTn id="10" fill="hold">
                            <p:stCondLst>
                              <p:cond delay="0"/>
                            </p:stCondLst>
                            <p:childTnLst>
                              <p:par>
                                <p:cTn id="11" presetID="10" presetClass="exit" presetSubtype="0" fill="hold" nodeType="clickEffect">
                                  <p:stCondLst>
                                    <p:cond delay="0"/>
                                  </p:stCondLst>
                                  <p:childTnLst>
                                    <p:animEffect transition="out" filter="fade">
                                      <p:cBhvr>
                                        <p:cTn id="12" dur="500"/>
                                        <p:tgtEl>
                                          <p:spTgt spid="34"/>
                                        </p:tgtEl>
                                      </p:cBhvr>
                                    </p:animEffect>
                                    <p:set>
                                      <p:cBhvr>
                                        <p:cTn id="13" dur="1" fill="hold">
                                          <p:stCondLst>
                                            <p:cond delay="499"/>
                                          </p:stCondLst>
                                        </p:cTn>
                                        <p:tgtEl>
                                          <p:spTgt spid="34"/>
                                        </p:tgtEl>
                                        <p:attrNameLst>
                                          <p:attrName>style.visibility</p:attrName>
                                        </p:attrNameLst>
                                      </p:cBhvr>
                                      <p:to>
                                        <p:strVal val="hidden"/>
                                      </p:to>
                                    </p:set>
                                  </p:childTnLst>
                                  <p:subTnLst>
                                    <p:audio>
                                      <p:cMediaNode>
                                        <p:cTn display="0" masterRel="sameClick">
                                          <p:stCondLst>
                                            <p:cond evt="begin" delay="0">
                                              <p:tn val="11"/>
                                            </p:cond>
                                          </p:stCondLst>
                                          <p:endCondLst>
                                            <p:cond evt="onStopAudio" delay="0">
                                              <p:tgtEl>
                                                <p:sldTgt/>
                                              </p:tgtEl>
                                            </p:cond>
                                          </p:endCondLst>
                                        </p:cTn>
                                        <p:tgtEl>
                                          <p:sndTgt r:embed="rId2" name="CHIMES.WAV"/>
                                        </p:tgtEl>
                                      </p:cMediaNode>
                                    </p:audio>
                                  </p:subTnLst>
                                </p:cTn>
                              </p:par>
                            </p:childTnLst>
                          </p:cTn>
                        </p:par>
                      </p:childTnLst>
                    </p:cTn>
                  </p:par>
                </p:childTnLst>
              </p:cTn>
              <p:nextCondLst>
                <p:cond evt="onClick" delay="0">
                  <p:tgtEl>
                    <p:spTgt spid="34"/>
                  </p:tgtEl>
                </p:cond>
              </p:nextCondLst>
            </p:seq>
            <p:seq concurrent="1" nextAc="seek">
              <p:cTn id="14" restart="whenNotActive" fill="hold" evtFilter="cancelBubble" nodeType="interactiveSeq">
                <p:stCondLst>
                  <p:cond evt="onClick" delay="0">
                    <p:tgtEl>
                      <p:spTgt spid="36"/>
                    </p:tgtEl>
                  </p:cond>
                </p:stCondLst>
                <p:endSync evt="end" delay="0">
                  <p:rtn val="all"/>
                </p:endSync>
                <p:childTnLst>
                  <p:par>
                    <p:cTn id="15" fill="hold">
                      <p:stCondLst>
                        <p:cond delay="0"/>
                      </p:stCondLst>
                      <p:childTnLst>
                        <p:par>
                          <p:cTn id="16" fill="hold">
                            <p:stCondLst>
                              <p:cond delay="0"/>
                            </p:stCondLst>
                            <p:childTnLst>
                              <p:par>
                                <p:cTn id="17" presetID="10" presetClass="exit" presetSubtype="0" fill="hold" nodeType="clickEffect">
                                  <p:stCondLst>
                                    <p:cond delay="0"/>
                                  </p:stCondLst>
                                  <p:childTnLst>
                                    <p:animEffect transition="out" filter="fade">
                                      <p:cBhvr>
                                        <p:cTn id="18" dur="500"/>
                                        <p:tgtEl>
                                          <p:spTgt spid="36"/>
                                        </p:tgtEl>
                                      </p:cBhvr>
                                    </p:animEffect>
                                    <p:set>
                                      <p:cBhvr>
                                        <p:cTn id="19" dur="1" fill="hold">
                                          <p:stCondLst>
                                            <p:cond delay="499"/>
                                          </p:stCondLst>
                                        </p:cTn>
                                        <p:tgtEl>
                                          <p:spTgt spid="36"/>
                                        </p:tgtEl>
                                        <p:attrNameLst>
                                          <p:attrName>style.visibility</p:attrName>
                                        </p:attrNameLst>
                                      </p:cBhvr>
                                      <p:to>
                                        <p:strVal val="hidden"/>
                                      </p:to>
                                    </p:set>
                                  </p:childTnLst>
                                  <p:subTnLst>
                                    <p:audio>
                                      <p:cMediaNode>
                                        <p:cTn display="0" masterRel="sameClick">
                                          <p:stCondLst>
                                            <p:cond evt="begin" delay="0">
                                              <p:tn val="17"/>
                                            </p:cond>
                                          </p:stCondLst>
                                          <p:endCondLst>
                                            <p:cond evt="onStopAudio" delay="0">
                                              <p:tgtEl>
                                                <p:sldTgt/>
                                              </p:tgtEl>
                                            </p:cond>
                                          </p:endCondLst>
                                        </p:cTn>
                                        <p:tgtEl>
                                          <p:sndTgt r:embed="rId2" name="CHIMES.WAV"/>
                                        </p:tgtEl>
                                      </p:cMediaNode>
                                    </p:audio>
                                  </p:subTnLst>
                                </p:cTn>
                              </p:par>
                            </p:childTnLst>
                          </p:cTn>
                        </p:par>
                      </p:childTnLst>
                    </p:cTn>
                  </p:par>
                </p:childTnLst>
              </p:cTn>
              <p:nextCondLst>
                <p:cond evt="onClick" delay="0">
                  <p:tgtEl>
                    <p:spTgt spid="36"/>
                  </p:tgtEl>
                </p:cond>
              </p:nextCondLst>
            </p:seq>
            <p:seq concurrent="1" nextAc="seek">
              <p:cTn id="20" restart="whenNotActive" fill="hold" evtFilter="cancelBubble" nodeType="interactiveSeq">
                <p:stCondLst>
                  <p:cond evt="onClick" delay="0">
                    <p:tgtEl>
                      <p:spTgt spid="38"/>
                    </p:tgtEl>
                  </p:cond>
                </p:stCondLst>
                <p:endSync evt="end" delay="0">
                  <p:rtn val="all"/>
                </p:endSync>
                <p:childTnLst>
                  <p:par>
                    <p:cTn id="21" fill="hold">
                      <p:stCondLst>
                        <p:cond delay="0"/>
                      </p:stCondLst>
                      <p:childTnLst>
                        <p:par>
                          <p:cTn id="22" fill="hold">
                            <p:stCondLst>
                              <p:cond delay="0"/>
                            </p:stCondLst>
                            <p:childTnLst>
                              <p:par>
                                <p:cTn id="23" presetID="10" presetClass="exit" presetSubtype="0" fill="hold" nodeType="clickEffect">
                                  <p:stCondLst>
                                    <p:cond delay="0"/>
                                  </p:stCondLst>
                                  <p:childTnLst>
                                    <p:animEffect transition="out" filter="fade">
                                      <p:cBhvr>
                                        <p:cTn id="24" dur="500"/>
                                        <p:tgtEl>
                                          <p:spTgt spid="38"/>
                                        </p:tgtEl>
                                      </p:cBhvr>
                                    </p:animEffect>
                                    <p:set>
                                      <p:cBhvr>
                                        <p:cTn id="25" dur="1" fill="hold">
                                          <p:stCondLst>
                                            <p:cond delay="499"/>
                                          </p:stCondLst>
                                        </p:cTn>
                                        <p:tgtEl>
                                          <p:spTgt spid="38"/>
                                        </p:tgtEl>
                                        <p:attrNameLst>
                                          <p:attrName>style.visibility</p:attrName>
                                        </p:attrNameLst>
                                      </p:cBhvr>
                                      <p:to>
                                        <p:strVal val="hidden"/>
                                      </p:to>
                                    </p:set>
                                  </p:childTnLst>
                                  <p:subTnLst>
                                    <p:audio>
                                      <p:cMediaNode>
                                        <p:cTn display="0" masterRel="sameClick">
                                          <p:stCondLst>
                                            <p:cond evt="begin" delay="0">
                                              <p:tn val="23"/>
                                            </p:cond>
                                          </p:stCondLst>
                                          <p:endCondLst>
                                            <p:cond evt="onStopAudio" delay="0">
                                              <p:tgtEl>
                                                <p:sldTgt/>
                                              </p:tgtEl>
                                            </p:cond>
                                          </p:endCondLst>
                                        </p:cTn>
                                        <p:tgtEl>
                                          <p:sndTgt r:embed="rId2" name="CHIMES.WAV"/>
                                        </p:tgtEl>
                                      </p:cMediaNode>
                                    </p:audio>
                                  </p:subTnLst>
                                </p:cTn>
                              </p:par>
                            </p:childTnLst>
                          </p:cTn>
                        </p:par>
                      </p:childTnLst>
                    </p:cTn>
                  </p:par>
                </p:childTnLst>
              </p:cTn>
              <p:nextCondLst>
                <p:cond evt="onClick" delay="0">
                  <p:tgtEl>
                    <p:spTgt spid="38"/>
                  </p:tgtEl>
                </p:cond>
              </p:nextCondLst>
            </p:seq>
            <p:seq concurrent="1" nextAc="seek">
              <p:cTn id="26" restart="whenNotActive" fill="hold" evtFilter="cancelBubble" nodeType="interactiveSeq">
                <p:stCondLst>
                  <p:cond evt="onClick" delay="0">
                    <p:tgtEl>
                      <p:spTgt spid="40"/>
                    </p:tgtEl>
                  </p:cond>
                </p:stCondLst>
                <p:endSync evt="end" delay="0">
                  <p:rtn val="all"/>
                </p:endSync>
                <p:childTnLst>
                  <p:par>
                    <p:cTn id="27" fill="hold">
                      <p:stCondLst>
                        <p:cond delay="0"/>
                      </p:stCondLst>
                      <p:childTnLst>
                        <p:par>
                          <p:cTn id="28" fill="hold">
                            <p:stCondLst>
                              <p:cond delay="0"/>
                            </p:stCondLst>
                            <p:childTnLst>
                              <p:par>
                                <p:cTn id="29" presetID="10" presetClass="exit" presetSubtype="0" fill="hold" nodeType="clickEffect">
                                  <p:stCondLst>
                                    <p:cond delay="0"/>
                                  </p:stCondLst>
                                  <p:childTnLst>
                                    <p:animEffect transition="out" filter="fade">
                                      <p:cBhvr>
                                        <p:cTn id="30" dur="500"/>
                                        <p:tgtEl>
                                          <p:spTgt spid="40"/>
                                        </p:tgtEl>
                                      </p:cBhvr>
                                    </p:animEffect>
                                    <p:set>
                                      <p:cBhvr>
                                        <p:cTn id="31" dur="1" fill="hold">
                                          <p:stCondLst>
                                            <p:cond delay="499"/>
                                          </p:stCondLst>
                                        </p:cTn>
                                        <p:tgtEl>
                                          <p:spTgt spid="40"/>
                                        </p:tgtEl>
                                        <p:attrNameLst>
                                          <p:attrName>style.visibility</p:attrName>
                                        </p:attrNameLst>
                                      </p:cBhvr>
                                      <p:to>
                                        <p:strVal val="hidden"/>
                                      </p:to>
                                    </p:set>
                                  </p:childTnLst>
                                </p:cTn>
                              </p:par>
                            </p:childTnLst>
                          </p:cTn>
                        </p:par>
                      </p:childTnLst>
                    </p:cTn>
                  </p:par>
                </p:childTnLst>
              </p:cTn>
              <p:nextCondLst>
                <p:cond evt="onClick" delay="0">
                  <p:tgtEl>
                    <p:spTgt spid="40"/>
                  </p:tgtEl>
                </p:cond>
              </p:nextCondLst>
            </p:seq>
            <p:seq concurrent="1" nextAc="seek">
              <p:cTn id="32" restart="whenNotActive" fill="hold" evtFilter="cancelBubble" nodeType="interactiveSeq">
                <p:stCondLst>
                  <p:cond evt="onClick" delay="0">
                    <p:tgtEl>
                      <p:spTgt spid="41"/>
                    </p:tgtEl>
                  </p:cond>
                </p:stCondLst>
                <p:endSync evt="end" delay="0">
                  <p:rtn val="all"/>
                </p:endSync>
                <p:childTnLst>
                  <p:par>
                    <p:cTn id="33" fill="hold">
                      <p:stCondLst>
                        <p:cond delay="0"/>
                      </p:stCondLst>
                      <p:childTnLst>
                        <p:par>
                          <p:cTn id="34" fill="hold">
                            <p:stCondLst>
                              <p:cond delay="0"/>
                            </p:stCondLst>
                            <p:childTnLst>
                              <p:par>
                                <p:cTn id="35" presetID="10" presetClass="exit" presetSubtype="0" fill="hold" nodeType="clickEffect">
                                  <p:stCondLst>
                                    <p:cond delay="0"/>
                                  </p:stCondLst>
                                  <p:childTnLst>
                                    <p:animEffect transition="out" filter="fade">
                                      <p:cBhvr>
                                        <p:cTn id="36" dur="500"/>
                                        <p:tgtEl>
                                          <p:spTgt spid="41"/>
                                        </p:tgtEl>
                                      </p:cBhvr>
                                    </p:animEffect>
                                    <p:set>
                                      <p:cBhvr>
                                        <p:cTn id="37" dur="1" fill="hold">
                                          <p:stCondLst>
                                            <p:cond delay="499"/>
                                          </p:stCondLst>
                                        </p:cTn>
                                        <p:tgtEl>
                                          <p:spTgt spid="41"/>
                                        </p:tgtEl>
                                        <p:attrNameLst>
                                          <p:attrName>style.visibility</p:attrName>
                                        </p:attrNameLst>
                                      </p:cBhvr>
                                      <p:to>
                                        <p:strVal val="hidden"/>
                                      </p:to>
                                    </p:set>
                                  </p:childTnLst>
                                </p:cTn>
                              </p:par>
                            </p:childTnLst>
                          </p:cTn>
                        </p:par>
                      </p:childTnLst>
                    </p:cTn>
                  </p:par>
                </p:childTnLst>
              </p:cTn>
              <p:nextCondLst>
                <p:cond evt="onClick" delay="0">
                  <p:tgtEl>
                    <p:spTgt spid="41"/>
                  </p:tgtEl>
                </p:cond>
              </p:nextCondLst>
            </p:seq>
            <p:seq concurrent="1" nextAc="seek">
              <p:cTn id="38" restart="whenNotActive" fill="hold" evtFilter="cancelBubble" nodeType="interactiveSeq">
                <p:stCondLst>
                  <p:cond evt="onClick" delay="0">
                    <p:tgtEl>
                      <p:spTgt spid="42"/>
                    </p:tgtEl>
                  </p:cond>
                </p:stCondLst>
                <p:endSync evt="end" delay="0">
                  <p:rtn val="all"/>
                </p:endSync>
                <p:childTnLst>
                  <p:par>
                    <p:cTn id="39" fill="hold">
                      <p:stCondLst>
                        <p:cond delay="0"/>
                      </p:stCondLst>
                      <p:childTnLst>
                        <p:par>
                          <p:cTn id="40" fill="hold">
                            <p:stCondLst>
                              <p:cond delay="0"/>
                            </p:stCondLst>
                            <p:childTnLst>
                              <p:par>
                                <p:cTn id="41" presetID="10" presetClass="exit" presetSubtype="0" fill="hold" nodeType="clickEffect">
                                  <p:stCondLst>
                                    <p:cond delay="0"/>
                                  </p:stCondLst>
                                  <p:childTnLst>
                                    <p:animEffect transition="out" filter="fade">
                                      <p:cBhvr>
                                        <p:cTn id="42" dur="500"/>
                                        <p:tgtEl>
                                          <p:spTgt spid="42"/>
                                        </p:tgtEl>
                                      </p:cBhvr>
                                    </p:animEffect>
                                    <p:set>
                                      <p:cBhvr>
                                        <p:cTn id="43" dur="1" fill="hold">
                                          <p:stCondLst>
                                            <p:cond delay="499"/>
                                          </p:stCondLst>
                                        </p:cTn>
                                        <p:tgtEl>
                                          <p:spTgt spid="42"/>
                                        </p:tgtEl>
                                        <p:attrNameLst>
                                          <p:attrName>style.visibility</p:attrName>
                                        </p:attrNameLst>
                                      </p:cBhvr>
                                      <p:to>
                                        <p:strVal val="hidden"/>
                                      </p:to>
                                    </p:set>
                                  </p:childTnLst>
                                </p:cTn>
                              </p:par>
                            </p:childTnLst>
                          </p:cTn>
                        </p:par>
                      </p:childTnLst>
                    </p:cTn>
                  </p:par>
                </p:childTnLst>
              </p:cTn>
              <p:nextCondLst>
                <p:cond evt="onClick" delay="0">
                  <p:tgtEl>
                    <p:spTgt spid="42"/>
                  </p:tgtEl>
                </p:cond>
              </p:nextCondLst>
            </p:seq>
            <p:seq concurrent="1" nextAc="seek">
              <p:cTn id="44" restart="whenNotActive" fill="hold" evtFilter="cancelBubble" nodeType="interactiveSeq">
                <p:stCondLst>
                  <p:cond evt="onClick" delay="0">
                    <p:tgtEl>
                      <p:spTgt spid="43"/>
                    </p:tgtEl>
                  </p:cond>
                </p:stCondLst>
                <p:endSync evt="end" delay="0">
                  <p:rtn val="all"/>
                </p:endSync>
                <p:childTnLst>
                  <p:par>
                    <p:cTn id="45" fill="hold">
                      <p:stCondLst>
                        <p:cond delay="0"/>
                      </p:stCondLst>
                      <p:childTnLst>
                        <p:par>
                          <p:cTn id="46" fill="hold">
                            <p:stCondLst>
                              <p:cond delay="0"/>
                            </p:stCondLst>
                            <p:childTnLst>
                              <p:par>
                                <p:cTn id="47" presetID="10" presetClass="exit" presetSubtype="0" fill="hold" nodeType="clickEffect">
                                  <p:stCondLst>
                                    <p:cond delay="0"/>
                                  </p:stCondLst>
                                  <p:childTnLst>
                                    <p:animEffect transition="out" filter="fade">
                                      <p:cBhvr>
                                        <p:cTn id="48" dur="500"/>
                                        <p:tgtEl>
                                          <p:spTgt spid="43"/>
                                        </p:tgtEl>
                                      </p:cBhvr>
                                    </p:animEffect>
                                    <p:set>
                                      <p:cBhvr>
                                        <p:cTn id="49" dur="1" fill="hold">
                                          <p:stCondLst>
                                            <p:cond delay="499"/>
                                          </p:stCondLst>
                                        </p:cTn>
                                        <p:tgtEl>
                                          <p:spTgt spid="43"/>
                                        </p:tgtEl>
                                        <p:attrNameLst>
                                          <p:attrName>style.visibility</p:attrName>
                                        </p:attrNameLst>
                                      </p:cBhvr>
                                      <p:to>
                                        <p:strVal val="hidden"/>
                                      </p:to>
                                    </p:set>
                                  </p:childTnLst>
                                </p:cTn>
                              </p:par>
                            </p:childTnLst>
                          </p:cTn>
                        </p:par>
                      </p:childTnLst>
                    </p:cTn>
                  </p:par>
                </p:childTnLst>
              </p:cTn>
              <p:nextCondLst>
                <p:cond evt="onClick" delay="0">
                  <p:tgtEl>
                    <p:spTgt spid="43"/>
                  </p:tgtEl>
                </p:cond>
              </p:nextCondLst>
            </p:seq>
            <p:seq concurrent="1" nextAc="seek">
              <p:cTn id="50" restart="whenNotActive" fill="hold" evtFilter="cancelBubble" nodeType="interactiveSeq">
                <p:stCondLst>
                  <p:cond evt="onClick" delay="0">
                    <p:tgtEl>
                      <p:spTgt spid="57"/>
                    </p:tgtEl>
                  </p:cond>
                </p:stCondLst>
                <p:endSync evt="end" delay="0">
                  <p:rtn val="all"/>
                </p:endSync>
                <p:childTnLst>
                  <p:par>
                    <p:cTn id="51" fill="hold">
                      <p:stCondLst>
                        <p:cond delay="0"/>
                      </p:stCondLst>
                      <p:childTnLst>
                        <p:par>
                          <p:cTn id="52" fill="hold">
                            <p:stCondLst>
                              <p:cond delay="0"/>
                            </p:stCondLst>
                            <p:childTnLst>
                              <p:par>
                                <p:cTn id="53" presetID="10" presetClass="exit" presetSubtype="0" fill="hold" nodeType="clickEffect">
                                  <p:stCondLst>
                                    <p:cond delay="0"/>
                                  </p:stCondLst>
                                  <p:childTnLst>
                                    <p:animEffect transition="out" filter="fade">
                                      <p:cBhvr>
                                        <p:cTn id="54" dur="500"/>
                                        <p:tgtEl>
                                          <p:spTgt spid="5"/>
                                        </p:tgtEl>
                                      </p:cBhvr>
                                    </p:animEffect>
                                    <p:set>
                                      <p:cBhvr>
                                        <p:cTn id="55" dur="1" fill="hold">
                                          <p:stCondLst>
                                            <p:cond delay="499"/>
                                          </p:stCondLst>
                                        </p:cTn>
                                        <p:tgtEl>
                                          <p:spTgt spid="5"/>
                                        </p:tgtEl>
                                        <p:attrNameLst>
                                          <p:attrName>style.visibility</p:attrName>
                                        </p:attrNameLst>
                                      </p:cBhvr>
                                      <p:to>
                                        <p:strVal val="hidden"/>
                                      </p:to>
                                    </p:set>
                                  </p:childTnLst>
                                </p:cTn>
                              </p:par>
                              <p:par>
                                <p:cTn id="56" presetID="10" presetClass="exit" presetSubtype="0" fill="hold" nodeType="withEffect">
                                  <p:stCondLst>
                                    <p:cond delay="0"/>
                                  </p:stCondLst>
                                  <p:childTnLst>
                                    <p:animEffect transition="out" filter="fade">
                                      <p:cBhvr>
                                        <p:cTn id="57" dur="500"/>
                                        <p:tgtEl>
                                          <p:spTgt spid="32"/>
                                        </p:tgtEl>
                                      </p:cBhvr>
                                    </p:animEffect>
                                    <p:set>
                                      <p:cBhvr>
                                        <p:cTn id="58" dur="1" fill="hold">
                                          <p:stCondLst>
                                            <p:cond delay="499"/>
                                          </p:stCondLst>
                                        </p:cTn>
                                        <p:tgtEl>
                                          <p:spTgt spid="32"/>
                                        </p:tgtEl>
                                        <p:attrNameLst>
                                          <p:attrName>style.visibility</p:attrName>
                                        </p:attrNameLst>
                                      </p:cBhvr>
                                      <p:to>
                                        <p:strVal val="hidden"/>
                                      </p:to>
                                    </p:set>
                                  </p:childTnLst>
                                </p:cTn>
                              </p:par>
                              <p:par>
                                <p:cTn id="59" presetID="10" presetClass="exit" presetSubtype="0" fill="hold" nodeType="withEffect">
                                  <p:stCondLst>
                                    <p:cond delay="0"/>
                                  </p:stCondLst>
                                  <p:childTnLst>
                                    <p:animEffect transition="out" filter="fade">
                                      <p:cBhvr>
                                        <p:cTn id="60" dur="500"/>
                                        <p:tgtEl>
                                          <p:spTgt spid="34"/>
                                        </p:tgtEl>
                                      </p:cBhvr>
                                    </p:animEffect>
                                    <p:set>
                                      <p:cBhvr>
                                        <p:cTn id="61" dur="1" fill="hold">
                                          <p:stCondLst>
                                            <p:cond delay="499"/>
                                          </p:stCondLst>
                                        </p:cTn>
                                        <p:tgtEl>
                                          <p:spTgt spid="34"/>
                                        </p:tgtEl>
                                        <p:attrNameLst>
                                          <p:attrName>style.visibility</p:attrName>
                                        </p:attrNameLst>
                                      </p:cBhvr>
                                      <p:to>
                                        <p:strVal val="hidden"/>
                                      </p:to>
                                    </p:set>
                                  </p:childTnLst>
                                </p:cTn>
                              </p:par>
                              <p:par>
                                <p:cTn id="62" presetID="10" presetClass="exit" presetSubtype="0" fill="hold" nodeType="withEffect">
                                  <p:stCondLst>
                                    <p:cond delay="0"/>
                                  </p:stCondLst>
                                  <p:childTnLst>
                                    <p:animEffect transition="out" filter="fade">
                                      <p:cBhvr>
                                        <p:cTn id="63" dur="500"/>
                                        <p:tgtEl>
                                          <p:spTgt spid="36"/>
                                        </p:tgtEl>
                                      </p:cBhvr>
                                    </p:animEffect>
                                    <p:set>
                                      <p:cBhvr>
                                        <p:cTn id="64" dur="1" fill="hold">
                                          <p:stCondLst>
                                            <p:cond delay="499"/>
                                          </p:stCondLst>
                                        </p:cTn>
                                        <p:tgtEl>
                                          <p:spTgt spid="36"/>
                                        </p:tgtEl>
                                        <p:attrNameLst>
                                          <p:attrName>style.visibility</p:attrName>
                                        </p:attrNameLst>
                                      </p:cBhvr>
                                      <p:to>
                                        <p:strVal val="hidden"/>
                                      </p:to>
                                    </p:set>
                                  </p:childTnLst>
                                </p:cTn>
                              </p:par>
                              <p:par>
                                <p:cTn id="65" presetID="10" presetClass="exit" presetSubtype="0" fill="hold" nodeType="withEffect">
                                  <p:stCondLst>
                                    <p:cond delay="0"/>
                                  </p:stCondLst>
                                  <p:childTnLst>
                                    <p:animEffect transition="out" filter="fade">
                                      <p:cBhvr>
                                        <p:cTn id="66" dur="500"/>
                                        <p:tgtEl>
                                          <p:spTgt spid="38"/>
                                        </p:tgtEl>
                                      </p:cBhvr>
                                    </p:animEffect>
                                    <p:set>
                                      <p:cBhvr>
                                        <p:cTn id="67" dur="1" fill="hold">
                                          <p:stCondLst>
                                            <p:cond delay="499"/>
                                          </p:stCondLst>
                                        </p:cTn>
                                        <p:tgtEl>
                                          <p:spTgt spid="38"/>
                                        </p:tgtEl>
                                        <p:attrNameLst>
                                          <p:attrName>style.visibility</p:attrName>
                                        </p:attrNameLst>
                                      </p:cBhvr>
                                      <p:to>
                                        <p:strVal val="hidden"/>
                                      </p:to>
                                    </p:set>
                                  </p:childTnLst>
                                </p:cTn>
                              </p:par>
                              <p:par>
                                <p:cTn id="68" presetID="32" presetClass="emph" presetSubtype="0" repeatCount="indefinite" fill="hold" nodeType="withEffect">
                                  <p:stCondLst>
                                    <p:cond delay="0"/>
                                  </p:stCondLst>
                                  <p:childTnLst>
                                    <p:animRot by="120000">
                                      <p:cBhvr>
                                        <p:cTn id="69" dur="100" fill="hold">
                                          <p:stCondLst>
                                            <p:cond delay="0"/>
                                          </p:stCondLst>
                                        </p:cTn>
                                        <p:tgtEl>
                                          <p:spTgt spid="4"/>
                                        </p:tgtEl>
                                        <p:attrNameLst>
                                          <p:attrName>r</p:attrName>
                                        </p:attrNameLst>
                                      </p:cBhvr>
                                    </p:animRot>
                                    <p:animRot by="-240000">
                                      <p:cBhvr>
                                        <p:cTn id="70" dur="200" fill="hold">
                                          <p:stCondLst>
                                            <p:cond delay="200"/>
                                          </p:stCondLst>
                                        </p:cTn>
                                        <p:tgtEl>
                                          <p:spTgt spid="4"/>
                                        </p:tgtEl>
                                        <p:attrNameLst>
                                          <p:attrName>r</p:attrName>
                                        </p:attrNameLst>
                                      </p:cBhvr>
                                    </p:animRot>
                                    <p:animRot by="240000">
                                      <p:cBhvr>
                                        <p:cTn id="71" dur="200" fill="hold">
                                          <p:stCondLst>
                                            <p:cond delay="400"/>
                                          </p:stCondLst>
                                        </p:cTn>
                                        <p:tgtEl>
                                          <p:spTgt spid="4"/>
                                        </p:tgtEl>
                                        <p:attrNameLst>
                                          <p:attrName>r</p:attrName>
                                        </p:attrNameLst>
                                      </p:cBhvr>
                                    </p:animRot>
                                    <p:animRot by="-240000">
                                      <p:cBhvr>
                                        <p:cTn id="72" dur="200" fill="hold">
                                          <p:stCondLst>
                                            <p:cond delay="600"/>
                                          </p:stCondLst>
                                        </p:cTn>
                                        <p:tgtEl>
                                          <p:spTgt spid="4"/>
                                        </p:tgtEl>
                                        <p:attrNameLst>
                                          <p:attrName>r</p:attrName>
                                        </p:attrNameLst>
                                      </p:cBhvr>
                                    </p:animRot>
                                    <p:animRot by="120000">
                                      <p:cBhvr>
                                        <p:cTn id="73" dur="200" fill="hold">
                                          <p:stCondLst>
                                            <p:cond delay="800"/>
                                          </p:stCondLst>
                                        </p:cTn>
                                        <p:tgtEl>
                                          <p:spTgt spid="4"/>
                                        </p:tgtEl>
                                        <p:attrNameLst>
                                          <p:attrName>r</p:attrName>
                                        </p:attrNameLst>
                                      </p:cBhvr>
                                    </p:animRot>
                                  </p:childTnLst>
                                </p:cTn>
                              </p:par>
                            </p:childTnLst>
                          </p:cTn>
                        </p:par>
                      </p:childTnLst>
                    </p:cTn>
                  </p:par>
                </p:childTnLst>
              </p:cTn>
              <p:nextCondLst>
                <p:cond evt="onClick" delay="0">
                  <p:tgtEl>
                    <p:spTgt spid="57"/>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ectangle 4">
            <a:hlinkClick r:id="rId3" action="ppaction://hlinksldjump"/>
            <a:extLst>
              <a:ext uri="{FF2B5EF4-FFF2-40B4-BE49-F238E27FC236}">
                <a16:creationId xmlns:a16="http://schemas.microsoft.com/office/drawing/2014/main" id="{51610815-90AC-4463-A02A-2631C4B67A8D}"/>
              </a:ext>
            </a:extLst>
          </p:cNvPr>
          <p:cNvSpPr/>
          <p:nvPr/>
        </p:nvSpPr>
        <p:spPr>
          <a:xfrm>
            <a:off x="6979920" y="6050280"/>
            <a:ext cx="2164080"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solidFill>
            </a:endParaRPr>
          </a:p>
        </p:txBody>
      </p:sp>
      <p:sp>
        <p:nvSpPr>
          <p:cNvPr id="6" name="TextBox 5">
            <a:extLst>
              <a:ext uri="{FF2B5EF4-FFF2-40B4-BE49-F238E27FC236}">
                <a16:creationId xmlns:a16="http://schemas.microsoft.com/office/drawing/2014/main" id="{115EF1AB-B4D0-4F5F-8B39-FAE257D613F7}"/>
              </a:ext>
            </a:extLst>
          </p:cNvPr>
          <p:cNvSpPr txBox="1"/>
          <p:nvPr/>
        </p:nvSpPr>
        <p:spPr>
          <a:xfrm>
            <a:off x="1250065" y="1354238"/>
            <a:ext cx="9400005" cy="1569660"/>
          </a:xfrm>
          <a:prstGeom prst="rect">
            <a:avLst/>
          </a:prstGeom>
          <a:noFill/>
        </p:spPr>
        <p:txBody>
          <a:bodyPr wrap="square" rtlCol="0">
            <a:spAutoFit/>
          </a:bodyPr>
          <a:lstStyle/>
          <a:p>
            <a:pPr algn="ctr"/>
            <a:r>
              <a:rPr lang="en-US" sz="3200" b="1">
                <a:solidFill>
                  <a:schemeClr val="bg1"/>
                </a:solidFill>
                <a:latin typeface="Times New Roman" panose="02020603050405020304" pitchFamily="18" charset="0"/>
                <a:cs typeface="Times New Roman" panose="02020603050405020304" pitchFamily="18" charset="0"/>
              </a:rPr>
              <a:t>Câu hỏi số </a:t>
            </a:r>
            <a:r>
              <a:rPr lang="en-US" sz="3200" b="1" smtClean="0">
                <a:solidFill>
                  <a:schemeClr val="bg1"/>
                </a:solidFill>
                <a:latin typeface="Times New Roman" panose="02020603050405020304" pitchFamily="18" charset="0"/>
                <a:cs typeface="Times New Roman" panose="02020603050405020304" pitchFamily="18" charset="0"/>
              </a:rPr>
              <a:t>1: Công nhân của quốc gia nào được C.mác và Ph.Ănghen coi là đứa con đầu lòng của nền công nghiệp hiện đại?</a:t>
            </a:r>
            <a:endParaRPr lang="en-US" sz="32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CB29C377-1663-4A93-951F-A769749FB432}"/>
              </a:ext>
            </a:extLst>
          </p:cNvPr>
          <p:cNvSpPr txBox="1"/>
          <p:nvPr/>
        </p:nvSpPr>
        <p:spPr>
          <a:xfrm>
            <a:off x="4289100" y="3300714"/>
            <a:ext cx="936475" cy="584775"/>
          </a:xfrm>
          <a:prstGeom prst="rect">
            <a:avLst/>
          </a:prstGeom>
          <a:noFill/>
        </p:spPr>
        <p:txBody>
          <a:bodyPr wrap="none" rtlCol="0">
            <a:spAutoFit/>
          </a:bodyPr>
          <a:lstStyle/>
          <a:p>
            <a:r>
              <a:rPr lang="en-US" sz="3200" b="1" smtClean="0">
                <a:solidFill>
                  <a:schemeClr val="accent4"/>
                </a:solidFill>
                <a:latin typeface="Times New Roman" panose="02020603050405020304" pitchFamily="18" charset="0"/>
                <a:cs typeface="Times New Roman" panose="02020603050405020304" pitchFamily="18" charset="0"/>
              </a:rPr>
              <a:t>Anh</a:t>
            </a:r>
            <a:endParaRPr lang="en-US" sz="3200" b="1">
              <a:solidFill>
                <a:schemeClr val="accent4"/>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966310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Rectangle 2">
            <a:hlinkClick r:id="rId3" action="ppaction://hlinksldjump"/>
            <a:extLst>
              <a:ext uri="{FF2B5EF4-FFF2-40B4-BE49-F238E27FC236}">
                <a16:creationId xmlns:a16="http://schemas.microsoft.com/office/drawing/2014/main" id="{BAC73DBC-8EDB-4C1D-ADC5-59A21F8A3FCD}"/>
              </a:ext>
            </a:extLst>
          </p:cNvPr>
          <p:cNvSpPr/>
          <p:nvPr/>
        </p:nvSpPr>
        <p:spPr>
          <a:xfrm>
            <a:off x="6979920" y="6050280"/>
            <a:ext cx="2164080"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solidFill>
            </a:endParaRPr>
          </a:p>
        </p:txBody>
      </p:sp>
      <p:sp>
        <p:nvSpPr>
          <p:cNvPr id="5" name="TextBox 4">
            <a:extLst>
              <a:ext uri="{FF2B5EF4-FFF2-40B4-BE49-F238E27FC236}">
                <a16:creationId xmlns:a16="http://schemas.microsoft.com/office/drawing/2014/main" id="{BDD9DFFB-2E60-49B7-AEC5-067BDDE415E2}"/>
              </a:ext>
            </a:extLst>
          </p:cNvPr>
          <p:cNvSpPr txBox="1"/>
          <p:nvPr/>
        </p:nvSpPr>
        <p:spPr>
          <a:xfrm>
            <a:off x="1250065" y="1354238"/>
            <a:ext cx="9983991" cy="1877437"/>
          </a:xfrm>
          <a:prstGeom prst="rect">
            <a:avLst/>
          </a:prstGeom>
          <a:noFill/>
        </p:spPr>
        <p:txBody>
          <a:bodyPr wrap="square" rtlCol="0">
            <a:spAutoFit/>
          </a:bodyPr>
          <a:lstStyle/>
          <a:p>
            <a:pPr algn="just"/>
            <a:r>
              <a:rPr lang="en-US" sz="3200" b="1" smtClean="0">
                <a:solidFill>
                  <a:schemeClr val="bg1"/>
                </a:solidFill>
                <a:latin typeface="Times New Roman" panose="02020603050405020304" pitchFamily="18" charset="0"/>
                <a:cs typeface="Times New Roman" panose="02020603050405020304" pitchFamily="18" charset="0"/>
              </a:rPr>
              <a:t>Câu </a:t>
            </a:r>
            <a:r>
              <a:rPr lang="en-US" sz="2800" b="1" smtClean="0">
                <a:solidFill>
                  <a:schemeClr val="bg1"/>
                </a:solidFill>
                <a:latin typeface="Times New Roman" panose="02020603050405020304" pitchFamily="18" charset="0"/>
                <a:cs typeface="Times New Roman" panose="02020603050405020304" pitchFamily="18" charset="0"/>
              </a:rPr>
              <a:t>2</a:t>
            </a:r>
            <a:r>
              <a:rPr lang="en-US" sz="2800" b="1" i="1" smtClean="0">
                <a:solidFill>
                  <a:schemeClr val="bg1"/>
                </a:solidFill>
                <a:latin typeface="Times New Roman" panose="02020603050405020304" pitchFamily="18" charset="0"/>
                <a:cs typeface="Times New Roman" panose="02020603050405020304" pitchFamily="18" charset="0"/>
              </a:rPr>
              <a:t>: Ở VN, </a:t>
            </a:r>
            <a:r>
              <a:rPr lang="vi-VN" sz="2800" b="1" i="1" smtClean="0">
                <a:solidFill>
                  <a:schemeClr val="bg1"/>
                </a:solidFill>
                <a:latin typeface="Times New Roman" panose="02020603050405020304" pitchFamily="18" charset="0"/>
                <a:cs typeface="Times New Roman" panose="02020603050405020304" pitchFamily="18" charset="0"/>
              </a:rPr>
              <a:t>tổ chức chính trị - xã hội </a:t>
            </a:r>
            <a:r>
              <a:rPr lang="en-US" sz="2800" b="1" i="1" smtClean="0">
                <a:solidFill>
                  <a:schemeClr val="bg1"/>
                </a:solidFill>
                <a:latin typeface="Times New Roman" panose="02020603050405020304" pitchFamily="18" charset="0"/>
                <a:cs typeface="Times New Roman" panose="02020603050405020304" pitchFamily="18" charset="0"/>
              </a:rPr>
              <a:t>nào </a:t>
            </a:r>
            <a:r>
              <a:rPr lang="vi-VN" sz="2800" b="1" i="1" smtClean="0">
                <a:solidFill>
                  <a:schemeClr val="bg1"/>
                </a:solidFill>
                <a:latin typeface="Times New Roman" panose="02020603050405020304" pitchFamily="18" charset="0"/>
                <a:cs typeface="Times New Roman" panose="02020603050405020304" pitchFamily="18" charset="0"/>
              </a:rPr>
              <a:t>của giai cấp công nhân và của người lao động được thành lập trên cơ sở tự nguyện, đại diện cho người lao động, chăm lo và bảo vệ quyền, lợi ích hợp pháp, chính đáng của người lao động</a:t>
            </a:r>
            <a:r>
              <a:rPr lang="en-US" sz="2800" b="1" i="1" smtClean="0">
                <a:solidFill>
                  <a:schemeClr val="bg1"/>
                </a:solidFill>
                <a:latin typeface="Times New Roman" panose="02020603050405020304" pitchFamily="18" charset="0"/>
                <a:cs typeface="Times New Roman" panose="02020603050405020304" pitchFamily="18" charset="0"/>
              </a:rPr>
              <a:t>…</a:t>
            </a:r>
            <a:endParaRPr lang="en-US" sz="28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6D634D9-AB63-4CB6-AA06-E200A0D86A17}"/>
              </a:ext>
            </a:extLst>
          </p:cNvPr>
          <p:cNvSpPr txBox="1"/>
          <p:nvPr/>
        </p:nvSpPr>
        <p:spPr>
          <a:xfrm>
            <a:off x="4019397" y="4411057"/>
            <a:ext cx="2727029" cy="584775"/>
          </a:xfrm>
          <a:prstGeom prst="rect">
            <a:avLst/>
          </a:prstGeom>
          <a:noFill/>
        </p:spPr>
        <p:txBody>
          <a:bodyPr wrap="none" rtlCol="0">
            <a:spAutoFit/>
          </a:bodyPr>
          <a:lstStyle/>
          <a:p>
            <a:r>
              <a:rPr lang="en-US" sz="3200" b="1" smtClean="0">
                <a:solidFill>
                  <a:schemeClr val="accent4"/>
                </a:solidFill>
                <a:latin typeface="Times New Roman" panose="02020603050405020304" pitchFamily="18" charset="0"/>
                <a:cs typeface="Times New Roman" panose="02020603050405020304" pitchFamily="18" charset="0"/>
              </a:rPr>
              <a:t>CÔNG ĐOÀN</a:t>
            </a:r>
            <a:endParaRPr lang="en-US" sz="3200" b="1">
              <a:solidFill>
                <a:schemeClr val="accent4"/>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237937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Rectangle 2">
            <a:hlinkClick r:id="rId3" action="ppaction://hlinksldjump"/>
            <a:extLst>
              <a:ext uri="{FF2B5EF4-FFF2-40B4-BE49-F238E27FC236}">
                <a16:creationId xmlns:a16="http://schemas.microsoft.com/office/drawing/2014/main" id="{E8A3D8D8-1DFA-4A8B-9290-10ED9F0F074D}"/>
              </a:ext>
            </a:extLst>
          </p:cNvPr>
          <p:cNvSpPr/>
          <p:nvPr/>
        </p:nvSpPr>
        <p:spPr>
          <a:xfrm>
            <a:off x="6979920" y="6050280"/>
            <a:ext cx="2164080"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solidFill>
            </a:endParaRPr>
          </a:p>
        </p:txBody>
      </p:sp>
      <p:sp>
        <p:nvSpPr>
          <p:cNvPr id="2" name="TextBox 1">
            <a:extLst>
              <a:ext uri="{FF2B5EF4-FFF2-40B4-BE49-F238E27FC236}">
                <a16:creationId xmlns:a16="http://schemas.microsoft.com/office/drawing/2014/main" id="{7CF2F40B-0C06-41A2-98EB-3C7D4751E754}"/>
              </a:ext>
            </a:extLst>
          </p:cNvPr>
          <p:cNvSpPr txBox="1"/>
          <p:nvPr/>
        </p:nvSpPr>
        <p:spPr>
          <a:xfrm>
            <a:off x="1250067" y="1354238"/>
            <a:ext cx="9592104" cy="1200329"/>
          </a:xfrm>
          <a:prstGeom prst="rect">
            <a:avLst/>
          </a:prstGeom>
          <a:noFill/>
        </p:spPr>
        <p:txBody>
          <a:bodyPr wrap="square" rtlCol="0">
            <a:spAutoFit/>
          </a:bodyPr>
          <a:lstStyle/>
          <a:p>
            <a:pPr algn="ctr"/>
            <a:r>
              <a:rPr lang="en-US" sz="3600" b="1" smtClean="0">
                <a:solidFill>
                  <a:schemeClr val="bg1"/>
                </a:solidFill>
                <a:latin typeface="Times New Roman" panose="02020603050405020304" pitchFamily="18" charset="0"/>
                <a:cs typeface="Times New Roman" panose="02020603050405020304" pitchFamily="18" charset="0"/>
              </a:rPr>
              <a:t>Câu 3: Giai cấp công nhân Việt Nam ra đời vào thời gian nào?</a:t>
            </a:r>
            <a:endParaRPr lang="en-US" sz="3600" b="1">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DBA46285-AC70-4F24-87DC-EF5358B6E211}"/>
              </a:ext>
            </a:extLst>
          </p:cNvPr>
          <p:cNvSpPr txBox="1"/>
          <p:nvPr/>
        </p:nvSpPr>
        <p:spPr>
          <a:xfrm>
            <a:off x="1250066" y="3300714"/>
            <a:ext cx="9592105" cy="1077218"/>
          </a:xfrm>
          <a:prstGeom prst="rect">
            <a:avLst/>
          </a:prstGeom>
          <a:noFill/>
        </p:spPr>
        <p:txBody>
          <a:bodyPr wrap="square" rtlCol="0">
            <a:spAutoFit/>
          </a:bodyPr>
          <a:lstStyle/>
          <a:p>
            <a:pPr algn="ctr"/>
            <a:r>
              <a:rPr lang="en-US" sz="3200" b="1" smtClean="0">
                <a:solidFill>
                  <a:schemeClr val="accent4"/>
                </a:solidFill>
                <a:latin typeface="Times New Roman" panose="02020603050405020304" pitchFamily="18" charset="0"/>
                <a:cs typeface="Times New Roman" panose="02020603050405020304" pitchFamily="18" charset="0"/>
              </a:rPr>
              <a:t>Quá trình khai thác thuộc địa lần thứ nhất của TDP xâm lược</a:t>
            </a:r>
            <a:endParaRPr lang="en-US" sz="3200" b="1">
              <a:solidFill>
                <a:schemeClr val="accent4"/>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021567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hlinkClick r:id="rId3" action="ppaction://hlinksldjump"/>
            <a:extLst>
              <a:ext uri="{FF2B5EF4-FFF2-40B4-BE49-F238E27FC236}">
                <a16:creationId xmlns:a16="http://schemas.microsoft.com/office/drawing/2014/main" id="{1D6E0EC9-6BBF-42E5-9782-CD06E7F07821}"/>
              </a:ext>
            </a:extLst>
          </p:cNvPr>
          <p:cNvSpPr/>
          <p:nvPr/>
        </p:nvSpPr>
        <p:spPr>
          <a:xfrm>
            <a:off x="6979920" y="6050280"/>
            <a:ext cx="2164080"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solidFill>
            </a:endParaRPr>
          </a:p>
        </p:txBody>
      </p:sp>
      <p:sp>
        <p:nvSpPr>
          <p:cNvPr id="5" name="TextBox 4">
            <a:extLst>
              <a:ext uri="{FF2B5EF4-FFF2-40B4-BE49-F238E27FC236}">
                <a16:creationId xmlns:a16="http://schemas.microsoft.com/office/drawing/2014/main" id="{8FA92D6B-6B91-4DB9-A69B-6920AF53839F}"/>
              </a:ext>
            </a:extLst>
          </p:cNvPr>
          <p:cNvSpPr txBox="1"/>
          <p:nvPr/>
        </p:nvSpPr>
        <p:spPr>
          <a:xfrm>
            <a:off x="1250066" y="1354238"/>
            <a:ext cx="9359663" cy="1077218"/>
          </a:xfrm>
          <a:prstGeom prst="rect">
            <a:avLst/>
          </a:prstGeom>
          <a:noFill/>
        </p:spPr>
        <p:txBody>
          <a:bodyPr wrap="square" rtlCol="0">
            <a:spAutoFit/>
          </a:bodyPr>
          <a:lstStyle/>
          <a:p>
            <a:pPr algn="ctr"/>
            <a:r>
              <a:rPr lang="en-US" sz="3200" b="1" smtClean="0">
                <a:solidFill>
                  <a:schemeClr val="bg1"/>
                </a:solidFill>
                <a:latin typeface="Times New Roman" panose="02020603050405020304" pitchFamily="18" charset="0"/>
                <a:cs typeface="Times New Roman" panose="02020603050405020304" pitchFamily="18" charset="0"/>
              </a:rPr>
              <a:t>Câu 4: Sự kiện nào đánh dấu bước phát triển mới của phong trào công nhân Việt Nam?</a:t>
            </a:r>
            <a:endParaRPr lang="en-US" sz="32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F6E535D8-67EC-45C9-8FD9-E06670C45FE9}"/>
              </a:ext>
            </a:extLst>
          </p:cNvPr>
          <p:cNvSpPr txBox="1"/>
          <p:nvPr/>
        </p:nvSpPr>
        <p:spPr>
          <a:xfrm>
            <a:off x="1250066" y="3300714"/>
            <a:ext cx="6976590" cy="584775"/>
          </a:xfrm>
          <a:prstGeom prst="rect">
            <a:avLst/>
          </a:prstGeom>
          <a:noFill/>
        </p:spPr>
        <p:txBody>
          <a:bodyPr wrap="none" rtlCol="0">
            <a:spAutoFit/>
          </a:bodyPr>
          <a:lstStyle/>
          <a:p>
            <a:pPr algn="ctr"/>
            <a:r>
              <a:rPr lang="en-US" sz="3200" b="1" smtClean="0">
                <a:solidFill>
                  <a:schemeClr val="accent4"/>
                </a:solidFill>
                <a:latin typeface="Times New Roman" panose="02020603050405020304" pitchFamily="18" charset="0"/>
                <a:cs typeface="Times New Roman" panose="02020603050405020304" pitchFamily="18" charset="0"/>
              </a:rPr>
              <a:t>Bãi công của công nhân Ba Son ( 1925)</a:t>
            </a:r>
            <a:endParaRPr lang="en-US" sz="3200" b="1">
              <a:solidFill>
                <a:schemeClr val="accent4"/>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35107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812</TotalTime>
  <Words>149</Words>
  <Application>Microsoft Office PowerPoint</Application>
  <PresentationFormat>Widescreen</PresentationFormat>
  <Paragraphs>8</Paragraphs>
  <Slides>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vt:i4>
      </vt:variant>
    </vt:vector>
  </HeadingPairs>
  <TitlesOfParts>
    <vt:vector size="10" baseType="lpstr">
      <vt:lpstr>Times New Roman</vt:lpstr>
      <vt:lpstr>Arial</vt:lpstr>
      <vt:lpstr>Calibri Light</vt:lpstr>
      <vt:lpstr>Calibri</vt:lpstr>
      <vt:lpstr>Office Theme</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Vo Van Xin Em</dc:creator>
  <cp:lastModifiedBy>Welcome</cp:lastModifiedBy>
  <cp:revision>59</cp:revision>
  <dcterms:created xsi:type="dcterms:W3CDTF">2018-11-27T03:58:53Z</dcterms:created>
  <dcterms:modified xsi:type="dcterms:W3CDTF">2022-07-22T06:33:57Z</dcterms:modified>
</cp:coreProperties>
</file>