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72" r:id="rId2"/>
    <p:sldId id="277" r:id="rId3"/>
    <p:sldId id="278" r:id="rId4"/>
    <p:sldId id="279" r:id="rId5"/>
    <p:sldId id="280" r:id="rId6"/>
    <p:sldId id="281" r:id="rId7"/>
    <p:sldId id="282" r:id="rId8"/>
  </p:sldIdLst>
  <p:sldSz cx="12192000" cy="6858000"/>
  <p:notesSz cx="6858000" cy="9144000"/>
  <p:embeddedFontLst>
    <p:embeddedFont>
      <p:font typeface="Calibri" panose="020F0502020204030204" pitchFamily="34" charset="0"/>
      <p:regular r:id="rId9"/>
      <p:bold r:id="rId10"/>
      <p:italic r:id="rId11"/>
      <p:boldItalic r:id="rId12"/>
    </p:embeddedFont>
    <p:embeddedFont>
      <p:font typeface="Calibri Light" panose="020F0302020204030204" pitchFamily="34" charset="0"/>
      <p:regular r:id="rId13"/>
      <p:italic r:id="rId1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66"/>
    <a:srgbClr val="FF6600"/>
    <a:srgbClr val="CC00FF"/>
    <a:srgbClr val="00FF00"/>
    <a:srgbClr val="FF00FF"/>
    <a:srgbClr val="CCFF99"/>
    <a:srgbClr val="FFFFFF"/>
    <a:srgbClr val="8D410D"/>
    <a:srgbClr val="96571E"/>
    <a:srgbClr val="60381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115" autoAdjust="0"/>
    <p:restoredTop sz="94364" autoAdjust="0"/>
  </p:normalViewPr>
  <p:slideViewPr>
    <p:cSldViewPr snapToGrid="0">
      <p:cViewPr varScale="1">
        <p:scale>
          <a:sx n="58" d="100"/>
          <a:sy n="58" d="100"/>
        </p:scale>
        <p:origin x="108" y="3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5.fntdata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4.fntdata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font" Target="fonts/font1.fntdata"/><Relationship Id="rId14" Type="http://schemas.openxmlformats.org/officeDocument/2006/relationships/font" Target="fonts/font6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BD190-56AD-4C55-BBCA-1554B872117B}" type="datetimeFigureOut">
              <a:rPr lang="en-US" smtClean="0"/>
              <a:t>7/22/2022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674BA-2DE0-4D90-8561-25BA31F62F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03871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BD190-56AD-4C55-BBCA-1554B872117B}" type="datetimeFigureOut">
              <a:rPr lang="en-US" smtClean="0"/>
              <a:t>7/22/2022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674BA-2DE0-4D90-8561-25BA31F62F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98548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BD190-56AD-4C55-BBCA-1554B872117B}" type="datetimeFigureOut">
              <a:rPr lang="en-US" smtClean="0"/>
              <a:t>7/22/2022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674BA-2DE0-4D90-8561-25BA31F62F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33351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BD190-56AD-4C55-BBCA-1554B872117B}" type="datetimeFigureOut">
              <a:rPr lang="en-US" smtClean="0"/>
              <a:t>7/22/2022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674BA-2DE0-4D90-8561-25BA31F62F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80698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BD190-56AD-4C55-BBCA-1554B872117B}" type="datetimeFigureOut">
              <a:rPr lang="en-US" smtClean="0"/>
              <a:t>7/22/2022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674BA-2DE0-4D90-8561-25BA31F62F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46802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BD190-56AD-4C55-BBCA-1554B872117B}" type="datetimeFigureOut">
              <a:rPr lang="en-US" smtClean="0"/>
              <a:t>7/22/2022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674BA-2DE0-4D90-8561-25BA31F62F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99806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BD190-56AD-4C55-BBCA-1554B872117B}" type="datetimeFigureOut">
              <a:rPr lang="en-US" smtClean="0"/>
              <a:t>7/22/2022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674BA-2DE0-4D90-8561-25BA31F62F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8660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BD190-56AD-4C55-BBCA-1554B872117B}" type="datetimeFigureOut">
              <a:rPr lang="en-US" smtClean="0"/>
              <a:t>7/22/2022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674BA-2DE0-4D90-8561-25BA31F62F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31732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BD190-56AD-4C55-BBCA-1554B872117B}" type="datetimeFigureOut">
              <a:rPr lang="en-US" smtClean="0"/>
              <a:t>7/22/2022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674BA-2DE0-4D90-8561-25BA31F62F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72742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BD190-56AD-4C55-BBCA-1554B872117B}" type="datetimeFigureOut">
              <a:rPr lang="en-US" smtClean="0"/>
              <a:t>7/22/2022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674BA-2DE0-4D90-8561-25BA31F62F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48144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BD190-56AD-4C55-BBCA-1554B872117B}" type="datetimeFigureOut">
              <a:rPr lang="en-US" smtClean="0"/>
              <a:t>7/22/2022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674BA-2DE0-4D90-8561-25BA31F62F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69087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ABD190-56AD-4C55-BBCA-1554B872117B}" type="datetimeFigureOut">
              <a:rPr lang="en-US" smtClean="0"/>
              <a:t>7/22/2022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F674BA-2DE0-4D90-8561-25BA31F62F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59119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9.gif"/><Relationship Id="rId18" Type="http://schemas.openxmlformats.org/officeDocument/2006/relationships/image" Target="../media/image14.png"/><Relationship Id="rId26" Type="http://schemas.openxmlformats.org/officeDocument/2006/relationships/slide" Target="slide5.xml"/><Relationship Id="rId3" Type="http://schemas.openxmlformats.org/officeDocument/2006/relationships/slideLayout" Target="../slideLayouts/slideLayout2.xml"/><Relationship Id="rId21" Type="http://schemas.openxmlformats.org/officeDocument/2006/relationships/image" Target="../media/image16.png"/><Relationship Id="rId7" Type="http://schemas.openxmlformats.org/officeDocument/2006/relationships/image" Target="../media/image3.png"/><Relationship Id="rId12" Type="http://schemas.openxmlformats.org/officeDocument/2006/relationships/image" Target="../media/image8.png"/><Relationship Id="rId17" Type="http://schemas.openxmlformats.org/officeDocument/2006/relationships/image" Target="../media/image13.gif"/><Relationship Id="rId25" Type="http://schemas.openxmlformats.org/officeDocument/2006/relationships/image" Target="../media/image18.png"/><Relationship Id="rId2" Type="http://schemas.openxmlformats.org/officeDocument/2006/relationships/audio" Target="../media/media1.wma"/><Relationship Id="rId16" Type="http://schemas.openxmlformats.org/officeDocument/2006/relationships/image" Target="../media/image12.png"/><Relationship Id="rId20" Type="http://schemas.openxmlformats.org/officeDocument/2006/relationships/slide" Target="slide2.xml"/><Relationship Id="rId29" Type="http://schemas.openxmlformats.org/officeDocument/2006/relationships/image" Target="../media/image20.png"/><Relationship Id="rId1" Type="http://schemas.microsoft.com/office/2007/relationships/media" Target="../media/media1.wma"/><Relationship Id="rId6" Type="http://schemas.openxmlformats.org/officeDocument/2006/relationships/image" Target="../media/image2.png"/><Relationship Id="rId11" Type="http://schemas.openxmlformats.org/officeDocument/2006/relationships/image" Target="../media/image7.png"/><Relationship Id="rId24" Type="http://schemas.openxmlformats.org/officeDocument/2006/relationships/slide" Target="slide4.xml"/><Relationship Id="rId5" Type="http://schemas.openxmlformats.org/officeDocument/2006/relationships/image" Target="../media/image1.jpg"/><Relationship Id="rId15" Type="http://schemas.openxmlformats.org/officeDocument/2006/relationships/image" Target="../media/image11.gif"/><Relationship Id="rId23" Type="http://schemas.openxmlformats.org/officeDocument/2006/relationships/image" Target="../media/image17.png"/><Relationship Id="rId28" Type="http://schemas.openxmlformats.org/officeDocument/2006/relationships/slide" Target="slide6.xml"/><Relationship Id="rId10" Type="http://schemas.openxmlformats.org/officeDocument/2006/relationships/image" Target="../media/image6.png"/><Relationship Id="rId19" Type="http://schemas.openxmlformats.org/officeDocument/2006/relationships/image" Target="../media/image15.png"/><Relationship Id="rId31" Type="http://schemas.openxmlformats.org/officeDocument/2006/relationships/image" Target="../media/image21.png"/><Relationship Id="rId4" Type="http://schemas.openxmlformats.org/officeDocument/2006/relationships/audio" Target="../media/audio1.wav"/><Relationship Id="rId9" Type="http://schemas.openxmlformats.org/officeDocument/2006/relationships/image" Target="../media/image5.png"/><Relationship Id="rId14" Type="http://schemas.openxmlformats.org/officeDocument/2006/relationships/image" Target="../media/image10.gif"/><Relationship Id="rId22" Type="http://schemas.openxmlformats.org/officeDocument/2006/relationships/slide" Target="slide3.xml"/><Relationship Id="rId27" Type="http://schemas.openxmlformats.org/officeDocument/2006/relationships/image" Target="../media/image19.png"/><Relationship Id="rId30" Type="http://schemas.openxmlformats.org/officeDocument/2006/relationships/slide" Target="slide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jpg"/><Relationship Id="rId4" Type="http://schemas.openxmlformats.org/officeDocument/2006/relationships/image" Target="../media/image2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jpeg"/><Relationship Id="rId4" Type="http://schemas.openxmlformats.org/officeDocument/2006/relationships/image" Target="../media/image2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jpg"/><Relationship Id="rId4" Type="http://schemas.openxmlformats.org/officeDocument/2006/relationships/image" Target="../media/image2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jpg"/><Relationship Id="rId4" Type="http://schemas.openxmlformats.org/officeDocument/2006/relationships/image" Target="../media/image2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png"/><Relationship Id="rId4" Type="http://schemas.openxmlformats.org/officeDocument/2006/relationships/image" Target="../media/image2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jpg"/><Relationship Id="rId4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Rectangle 74"/>
          <p:cNvSpPr/>
          <p:nvPr/>
        </p:nvSpPr>
        <p:spPr>
          <a:xfrm>
            <a:off x="4267200" y="704850"/>
            <a:ext cx="7677150" cy="5334000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8" name="Picture 13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1" y="815585"/>
            <a:ext cx="12187269" cy="6858767"/>
          </a:xfrm>
          <a:prstGeom prst="rect">
            <a:avLst/>
          </a:prstGeom>
        </p:spPr>
      </p:pic>
      <p:pic>
        <p:nvPicPr>
          <p:cNvPr id="124" name="den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8199" y="1919921"/>
            <a:ext cx="2651990" cy="2651990"/>
          </a:xfrm>
          <a:prstGeom prst="rect">
            <a:avLst/>
          </a:prstGeom>
        </p:spPr>
      </p:pic>
      <p:pic>
        <p:nvPicPr>
          <p:cNvPr id="125" name="den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326" y="1888670"/>
            <a:ext cx="2639810" cy="2639810"/>
          </a:xfrm>
          <a:prstGeom prst="rect">
            <a:avLst/>
          </a:prstGeom>
        </p:spPr>
      </p:pic>
      <p:pic>
        <p:nvPicPr>
          <p:cNvPr id="126" name="den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0378" y="1536013"/>
            <a:ext cx="2639810" cy="2645893"/>
          </a:xfrm>
          <a:prstGeom prst="rect">
            <a:avLst/>
          </a:prstGeom>
        </p:spPr>
      </p:pic>
      <p:pic>
        <p:nvPicPr>
          <p:cNvPr id="127" name="den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5959" y="3020060"/>
            <a:ext cx="2651990" cy="2651990"/>
          </a:xfrm>
          <a:prstGeom prst="rect">
            <a:avLst/>
          </a:prstGeom>
        </p:spPr>
      </p:pic>
      <p:pic>
        <p:nvPicPr>
          <p:cNvPr id="128" name="den5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0992" y="3371485"/>
            <a:ext cx="2639810" cy="2639810"/>
          </a:xfrm>
          <a:prstGeom prst="rect">
            <a:avLst/>
          </a:prstGeom>
        </p:spPr>
      </p:pic>
      <p:pic>
        <p:nvPicPr>
          <p:cNvPr id="129" name="den6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74994" y="3018790"/>
            <a:ext cx="2651990" cy="2651990"/>
          </a:xfrm>
          <a:prstGeom prst="rect">
            <a:avLst/>
          </a:prstGeom>
        </p:spPr>
      </p:pic>
      <p:pic>
        <p:nvPicPr>
          <p:cNvPr id="146" name="Picture 145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1968" y="1101452"/>
            <a:ext cx="1168595" cy="1168595"/>
          </a:xfrm>
          <a:prstGeom prst="rect">
            <a:avLst/>
          </a:prstGeom>
        </p:spPr>
      </p:pic>
      <p:pic>
        <p:nvPicPr>
          <p:cNvPr id="147" name="Picture 146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703" y="883975"/>
            <a:ext cx="1061107" cy="1061107"/>
          </a:xfrm>
          <a:prstGeom prst="rect">
            <a:avLst/>
          </a:prstGeom>
        </p:spPr>
      </p:pic>
      <p:pic>
        <p:nvPicPr>
          <p:cNvPr id="148" name="Picture 147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8250" y="1738168"/>
            <a:ext cx="1127571" cy="1127571"/>
          </a:xfrm>
          <a:prstGeom prst="rect">
            <a:avLst/>
          </a:prstGeom>
        </p:spPr>
      </p:pic>
      <p:pic>
        <p:nvPicPr>
          <p:cNvPr id="149" name="Picture 148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4691" y="-974833"/>
            <a:ext cx="1761897" cy="6059949"/>
          </a:xfrm>
          <a:prstGeom prst="rect">
            <a:avLst/>
          </a:prstGeom>
        </p:spPr>
      </p:pic>
      <p:pic>
        <p:nvPicPr>
          <p:cNvPr id="150" name="Picture 149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7939" y="5085116"/>
            <a:ext cx="647700" cy="904875"/>
          </a:xfrm>
          <a:prstGeom prst="rect">
            <a:avLst/>
          </a:prstGeom>
        </p:spPr>
      </p:pic>
      <p:pic>
        <p:nvPicPr>
          <p:cNvPr id="159" name="Picture 158">
            <a:hlinkClick r:id="" action="ppaction://noaction"/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3419" y="5852160"/>
            <a:ext cx="1180821" cy="998220"/>
          </a:xfrm>
          <a:prstGeom prst="rect">
            <a:avLst/>
          </a:prstGeom>
        </p:spPr>
      </p:pic>
      <p:pic>
        <p:nvPicPr>
          <p:cNvPr id="4" name="vuidehoc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9"/>
          <a:stretch>
            <a:fillRect/>
          </a:stretch>
        </p:blipFill>
        <p:spPr>
          <a:xfrm>
            <a:off x="-12703" y="-671549"/>
            <a:ext cx="609600" cy="609600"/>
          </a:xfrm>
          <a:prstGeom prst="rect">
            <a:avLst/>
          </a:prstGeom>
        </p:spPr>
      </p:pic>
      <p:pic>
        <p:nvPicPr>
          <p:cNvPr id="139" name="mau1">
            <a:hlinkClick r:id="rId20" action="ppaction://hlinksldjump"/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8199" y="1537529"/>
            <a:ext cx="2651990" cy="2651990"/>
          </a:xfrm>
          <a:prstGeom prst="rect">
            <a:avLst/>
          </a:prstGeom>
        </p:spPr>
      </p:pic>
      <p:pic>
        <p:nvPicPr>
          <p:cNvPr id="140" name="mau2">
            <a:hlinkClick r:id="rId22" action="ppaction://hlinksldjump"/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326" y="1888679"/>
            <a:ext cx="2633741" cy="2639810"/>
          </a:xfrm>
          <a:prstGeom prst="rect">
            <a:avLst/>
          </a:prstGeom>
        </p:spPr>
      </p:pic>
      <p:pic>
        <p:nvPicPr>
          <p:cNvPr id="141" name="mau3">
            <a:hlinkClick r:id="rId24" action="ppaction://hlinksldjump"/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0378" y="1536018"/>
            <a:ext cx="2639810" cy="2639810"/>
          </a:xfrm>
          <a:prstGeom prst="rect">
            <a:avLst/>
          </a:prstGeom>
        </p:spPr>
      </p:pic>
      <p:pic>
        <p:nvPicPr>
          <p:cNvPr id="142" name="mau4">
            <a:hlinkClick r:id="rId26" action="ppaction://hlinksldjump"/>
          </p:cNvPr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5959" y="3818076"/>
            <a:ext cx="2651990" cy="2651990"/>
          </a:xfrm>
          <a:prstGeom prst="rect">
            <a:avLst/>
          </a:prstGeom>
        </p:spPr>
      </p:pic>
      <p:pic>
        <p:nvPicPr>
          <p:cNvPr id="143" name="mau5">
            <a:hlinkClick r:id="rId28" action="ppaction://hlinksldjump"/>
          </p:cNvPr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0992" y="4179027"/>
            <a:ext cx="2633741" cy="2639810"/>
          </a:xfrm>
          <a:prstGeom prst="rect">
            <a:avLst/>
          </a:prstGeom>
        </p:spPr>
      </p:pic>
      <p:pic>
        <p:nvPicPr>
          <p:cNvPr id="144" name="mau6">
            <a:hlinkClick r:id="rId30" action="ppaction://hlinksldjump"/>
          </p:cNvPr>
          <p:cNvPicPr>
            <a:picLocks noChangeAspect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74994" y="3816806"/>
            <a:ext cx="2651990" cy="2651990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0" y="0"/>
            <a:ext cx="12184240" cy="120032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/ </a:t>
            </a:r>
            <a:r>
              <a:rPr lang="en-US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chị</a:t>
            </a: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hãy</a:t>
            </a: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biệt</a:t>
            </a: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đâu</a:t>
            </a: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ảnh</a:t>
            </a: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chủ</a:t>
            </a: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quyền</a:t>
            </a: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sở</a:t>
            </a: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hữu</a:t>
            </a: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cá</a:t>
            </a: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đâu</a:t>
            </a: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ảnh</a:t>
            </a: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lực</a:t>
            </a: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vi </a:t>
            </a:r>
            <a:r>
              <a:rPr lang="en-US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dân</a:t>
            </a: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lực</a:t>
            </a: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luật</a:t>
            </a: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dân</a:t>
            </a: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đâu</a:t>
            </a: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dân</a:t>
            </a: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xin</a:t>
            </a: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mời</a:t>
            </a: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quí</a:t>
            </a: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/</a:t>
            </a:r>
            <a:r>
              <a:rPr lang="en-US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chị</a:t>
            </a: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chọn</a:t>
            </a: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6 </a:t>
            </a:r>
            <a:r>
              <a:rPr lang="en-US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en-US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18729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27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550" fill="hold">
                                          <p:stCondLst>
                                            <p:cond delay="55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550" fill="hold">
                                          <p:stCondLst>
                                            <p:cond delay="110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550" fill="hold">
                                          <p:stCondLst>
                                            <p:cond delay="165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550" fill="hold">
                                          <p:stCondLst>
                                            <p:cond delay="220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605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4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5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6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1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7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1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9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1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9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1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0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1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1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1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2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1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3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1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4"/>
                  </p:tgtEl>
                </p:cond>
              </p:nextCondLst>
            </p:seq>
            <p:audio>
              <p:cMediaNode vol="80000">
                <p:cTn id="8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" name="Picture 45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53600" y="5388205"/>
            <a:ext cx="2400300" cy="146820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9382" y="0"/>
            <a:ext cx="12236335" cy="63317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5446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" name="Picture 45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53600" y="5388205"/>
            <a:ext cx="2400300" cy="146820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6006"/>
            <a:ext cx="12153899" cy="6001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130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" name="Picture 45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53600" y="5388205"/>
            <a:ext cx="2400300" cy="146820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53900" cy="60184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1627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" name="Picture 45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53600" y="5388205"/>
            <a:ext cx="2400300" cy="146820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8" y="0"/>
            <a:ext cx="12121541" cy="5935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9334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" name="Picture 45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53600" y="5388205"/>
            <a:ext cx="2400300" cy="146820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53900" cy="5951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787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" name="Picture 45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53600" y="5388205"/>
            <a:ext cx="2400300" cy="146820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53900" cy="6134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7413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1161</TotalTime>
  <Words>65</Words>
  <Application>Microsoft Office PowerPoint</Application>
  <PresentationFormat>Widescreen</PresentationFormat>
  <Paragraphs>1</Paragraphs>
  <Slides>7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Calibri</vt:lpstr>
      <vt:lpstr>Calibri Light</vt:lpstr>
      <vt:lpstr>Times New Roman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TRO GIANG</dc:creator>
  <cp:lastModifiedBy>AC</cp:lastModifiedBy>
  <cp:revision>135</cp:revision>
  <dcterms:created xsi:type="dcterms:W3CDTF">2018-10-29T09:59:25Z</dcterms:created>
  <dcterms:modified xsi:type="dcterms:W3CDTF">2022-07-22T09:00:35Z</dcterms:modified>
</cp:coreProperties>
</file>