
<file path=[Content_Types].xml><?xml version="1.0" encoding="utf-8"?>
<Types xmlns="http://schemas.openxmlformats.org/package/2006/content-types">
  <Default Extension="png" ContentType="image/png"/>
  <Default Extension="jpeg" ContentType="image/jpeg"/>
  <Default Extension="rels" ContentType="application/vnd.openxmlformats-package.relationships+xml"/>
  <Default Extension="xml" ContentType="application/xml"/>
  <Default Extension="fntdata" ContentType="application/x-fontdata"/>
  <Default Extension="wav" ContentType="audio/x-wav"/>
  <Default Extension="gif" ContentType="image/gif"/>
  <Default Extension="jpg" ContentType="image/jpeg"/>
  <Override PartName="/ppt/presentation.xml" ContentType="application/vnd.openxmlformats-officedocument.presentationml.presentation.main+xml"/>
  <Override PartName="/ppt/slideMasters/slideMaster1.xml" ContentType="application/vnd.openxmlformats-officedocument.presentationml.slideMaster+xml"/>
  <Override PartName="/ppt/slideMasters/slideMaster2.xml" ContentType="application/vnd.openxmlformats-officedocument.presentationml.slideMaster+xml"/>
  <Override PartName="/ppt/slides/slide1.xml" ContentType="application/vnd.openxmlformats-officedocument.presentationml.slide+xml"/>
  <Override PartName="/ppt/slides/slide2.xml" ContentType="application/vnd.openxmlformats-officedocument.presentationml.slide+xml"/>
  <Override PartName="/ppt/slides/slide3.xml" ContentType="application/vnd.openxmlformats-officedocument.presentationml.slide+xml"/>
  <Override PartName="/ppt/slides/slide4.xml" ContentType="application/vnd.openxmlformats-officedocument.presentationml.slide+xml"/>
  <Override PartName="/ppt/slides/slide5.xml" ContentType="application/vnd.openxmlformats-officedocument.presentationml.slide+xml"/>
  <Override PartName="/ppt/slides/slide6.xml" ContentType="application/vnd.openxmlformats-officedocument.presentationml.slide+xml"/>
  <Override PartName="/ppt/slides/slide7.xml" ContentType="application/vnd.openxmlformats-officedocument.presentationml.slide+xml"/>
  <Override PartName="/ppt/slides/slide8.xml" ContentType="application/vnd.openxmlformats-officedocument.presentationml.slide+xml"/>
  <Override PartName="/ppt/slides/slide9.xml" ContentType="application/vnd.openxmlformats-officedocument.presentationml.slide+xml"/>
  <Override PartName="/ppt/slides/slide10.xml" ContentType="application/vnd.openxmlformats-officedocument.presentationml.slide+xml"/>
  <Override PartName="/ppt/slides/slide11.xml" ContentType="application/vnd.openxmlformats-officedocument.presentationml.slide+xml"/>
  <Override PartName="/ppt/presProps.xml" ContentType="application/vnd.openxmlformats-officedocument.presentationml.presProps+xml"/>
  <Override PartName="/ppt/viewProps.xml" ContentType="application/vnd.openxmlformats-officedocument.presentationml.viewProps+xml"/>
  <Override PartName="/ppt/theme/theme1.xml" ContentType="application/vnd.openxmlformats-officedocument.theme+xml"/>
  <Override PartName="/ppt/tableStyles.xml" ContentType="application/vnd.openxmlformats-officedocument.presentationml.tableStyles+xml"/>
  <Override PartName="/ppt/slideLayouts/slideLayout1.xml" ContentType="application/vnd.openxmlformats-officedocument.presentationml.slideLayout+xml"/>
  <Override PartName="/ppt/slideLayouts/slideLayout2.xml" ContentType="application/vnd.openxmlformats-officedocument.presentationml.slideLayout+xml"/>
  <Override PartName="/ppt/slideLayouts/slideLayout3.xml" ContentType="application/vnd.openxmlformats-officedocument.presentationml.slideLayout+xml"/>
  <Override PartName="/ppt/slideLayouts/slideLayout4.xml" ContentType="application/vnd.openxmlformats-officedocument.presentationml.slideLayout+xml"/>
  <Override PartName="/ppt/slideLayouts/slideLayout5.xml" ContentType="application/vnd.openxmlformats-officedocument.presentationml.slideLayout+xml"/>
  <Override PartName="/ppt/slideLayouts/slideLayout6.xml" ContentType="application/vnd.openxmlformats-officedocument.presentationml.slideLayout+xml"/>
  <Override PartName="/ppt/slideLayouts/slideLayout7.xml" ContentType="application/vnd.openxmlformats-officedocument.presentationml.slideLayout+xml"/>
  <Override PartName="/ppt/slideLayouts/slideLayout8.xml" ContentType="application/vnd.openxmlformats-officedocument.presentationml.slideLayout+xml"/>
  <Override PartName="/ppt/slideLayouts/slideLayout9.xml" ContentType="application/vnd.openxmlformats-officedocument.presentationml.slideLayout+xml"/>
  <Override PartName="/ppt/slideLayouts/slideLayout10.xml" ContentType="application/vnd.openxmlformats-officedocument.presentationml.slideLayout+xml"/>
  <Override PartName="/ppt/slideLayouts/slideLayout11.xml" ContentType="application/vnd.openxmlformats-officedocument.presentationml.slideLayout+xml"/>
  <Override PartName="/ppt/slideLayouts/slideLayout12.xml" ContentType="application/vnd.openxmlformats-officedocument.presentationml.slideLayout+xml"/>
  <Override PartName="/ppt/slideLayouts/slideLayout13.xml" ContentType="application/vnd.openxmlformats-officedocument.presentationml.slideLayout+xml"/>
  <Override PartName="/ppt/slideLayouts/slideLayout14.xml" ContentType="application/vnd.openxmlformats-officedocument.presentationml.slideLayout+xml"/>
  <Override PartName="/ppt/slideLayouts/slideLayout15.xml" ContentType="application/vnd.openxmlformats-officedocument.presentationml.slideLayout+xml"/>
  <Override PartName="/ppt/slideLayouts/slideLayout16.xml" ContentType="application/vnd.openxmlformats-officedocument.presentationml.slideLayout+xml"/>
  <Override PartName="/ppt/slideLayouts/slideLayout17.xml" ContentType="application/vnd.openxmlformats-officedocument.presentationml.slideLayout+xml"/>
  <Override PartName="/ppt/slideLayouts/slideLayout18.xml" ContentType="application/vnd.openxmlformats-officedocument.presentationml.slideLayout+xml"/>
  <Override PartName="/ppt/slideLayouts/slideLayout19.xml" ContentType="application/vnd.openxmlformats-officedocument.presentationml.slideLayout+xml"/>
  <Override PartName="/ppt/slideLayouts/slideLayout20.xml" ContentType="application/vnd.openxmlformats-officedocument.presentationml.slideLayout+xml"/>
  <Override PartName="/ppt/slideLayouts/slideLayout21.xml" ContentType="application/vnd.openxmlformats-officedocument.presentationml.slideLayout+xml"/>
  <Override PartName="/ppt/slideLayouts/slideLayout22.xml" ContentType="application/vnd.openxmlformats-officedocument.presentationml.slideLayout+xml"/>
  <Override PartName="/ppt/theme/theme2.xml" ContentType="application/vnd.openxmlformats-officedocument.theme+xml"/>
  <Override PartName="/docProps/core.xml" ContentType="application/vnd.openxmlformats-package.core-properties+xml"/>
  <Override PartName="/docProps/app.xml" ContentType="application/vnd.openxmlformats-officedocument.extended-properties+xml"/>
</Types>
</file>

<file path=_rels/.rels><?xml version="1.0" encoding="UTF-8" standalone="yes"?>
<Relationships xmlns="http://schemas.openxmlformats.org/package/2006/relationships"><Relationship Id="rId3" Type="http://schemas.openxmlformats.org/package/2006/relationships/metadata/core-properties" Target="docProps/core.xml"/><Relationship Id="rId2" Type="http://schemas.openxmlformats.org/package/2006/relationships/metadata/thumbnail" Target="docProps/thumbnail.jpeg"/><Relationship Id="rId1" Type="http://schemas.openxmlformats.org/officeDocument/2006/relationships/officeDocument" Target="ppt/presentation.xml"/><Relationship Id="rId4" Type="http://schemas.openxmlformats.org/officeDocument/2006/relationships/extended-properties" Target="docProps/app.xml"/></Relationships>
</file>

<file path=ppt/presentation.xml><?xml version="1.0" encoding="utf-8"?>
<p:presentation xmlns:a="http://schemas.openxmlformats.org/drawingml/2006/main" xmlns:r="http://schemas.openxmlformats.org/officeDocument/2006/relationships" xmlns:p="http://schemas.openxmlformats.org/presentationml/2006/main" embedTrueTypeFonts="1" saveSubsetFonts="1">
  <p:sldMasterIdLst>
    <p:sldMasterId id="2147483648" r:id="rId1"/>
    <p:sldMasterId id="2147483660" r:id="rId2"/>
  </p:sldMasterIdLst>
  <p:sldIdLst>
    <p:sldId id="257" r:id="rId3"/>
    <p:sldId id="260" r:id="rId4"/>
    <p:sldId id="261" r:id="rId5"/>
    <p:sldId id="262" r:id="rId6"/>
    <p:sldId id="263" r:id="rId7"/>
    <p:sldId id="264" r:id="rId8"/>
    <p:sldId id="265" r:id="rId9"/>
    <p:sldId id="266" r:id="rId10"/>
    <p:sldId id="267" r:id="rId11"/>
    <p:sldId id="268" r:id="rId12"/>
    <p:sldId id="269" r:id="rId13"/>
  </p:sldIdLst>
  <p:sldSz cx="12192000" cy="6858000"/>
  <p:notesSz cx="6858000" cy="9144000"/>
  <p:embeddedFontLst>
    <p:embeddedFont>
      <p:font typeface="Tahoma" panose="020B0604030504040204" pitchFamily="34" charset="0"/>
      <p:regular r:id="rId14"/>
      <p:bold r:id="rId15"/>
    </p:embeddedFont>
    <p:embeddedFont>
      <p:font typeface="Calibri Light" panose="020F0302020204030204" pitchFamily="34" charset="0"/>
      <p:regular r:id="rId16"/>
      <p:italic r:id="rId17"/>
    </p:embeddedFont>
    <p:embeddedFont>
      <p:font typeface="Calibri" panose="020F0502020204030204" pitchFamily="34" charset="0"/>
      <p:regular r:id="rId18"/>
      <p:bold r:id="rId19"/>
      <p:italic r:id="rId20"/>
      <p:boldItalic r:id="rId21"/>
    </p:embeddedFont>
  </p:embeddedFontLst>
  <p:defaultTextStyle>
    <a:defPPr>
      <a:defRPr lang="vi-VN"/>
    </a:defPPr>
    <a:lvl1pPr marL="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1pPr>
    <a:lvl2pPr marL="4572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2pPr>
    <a:lvl3pPr marL="9144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3pPr>
    <a:lvl4pPr marL="13716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4pPr>
    <a:lvl5pPr marL="18288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5pPr>
    <a:lvl6pPr marL="22860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6pPr>
    <a:lvl7pPr marL="27432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7pPr>
    <a:lvl8pPr marL="32004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8pPr>
    <a:lvl9pPr marL="36576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9pPr>
  </p:defaultTextStyle>
  <p:extLst>
    <p:ext uri="{EFAFB233-063F-42B5-8137-9DF3F51BA10A}">
      <p15:sldGuideLst xmlns:p15="http://schemas.microsoft.com/office/powerpoint/2012/main"/>
    </p:ext>
  </p:extLst>
</p:presentation>
</file>

<file path=ppt/presProps.xml><?xml version="1.0" encoding="utf-8"?>
<p:presentationPr xmlns:a="http://schemas.openxmlformats.org/drawingml/2006/main" xmlns:r="http://schemas.openxmlformats.org/officeDocument/2006/relationships" xmlns:p="http://schemas.openxmlformats.org/presentationml/2006/main">
  <p:showPr showNarration="1">
    <p:present/>
    <p:sldAll/>
    <p:penClr>
      <a:prstClr val="red"/>
    </p:penClr>
    <p:extLst>
      <p:ext uri="{EC167BDD-8182-4AB7-AECC-EB403E3ABB37}">
        <p14:laserClr xmlns:p14="http://schemas.microsoft.com/office/powerpoint/2010/main">
          <a:srgbClr val="FF0000"/>
        </p14:laserClr>
      </p:ext>
      <p:ext uri="{2FDB2607-1784-4EEB-B798-7EB5836EED8A}">
        <p14:showMediaCtrls xmlns:p14="http://schemas.microsoft.com/office/powerpoint/2010/main" val="1"/>
      </p:ext>
    </p:extLst>
  </p:showPr>
  <p:clrMru>
    <a:srgbClr val="FFCC00"/>
    <a:srgbClr val="FF00FF"/>
    <a:srgbClr val="FF0066"/>
    <a:srgbClr val="00B050"/>
    <a:srgbClr val="FFFF00"/>
    <a:srgbClr val="5B9BD5"/>
    <a:srgbClr val="FFC000"/>
    <a:srgbClr val="00FF00"/>
    <a:srgbClr val="0000FF"/>
    <a:srgbClr val="FF6600"/>
  </p:clrMru>
  <p:extLst>
    <p:ext uri="{E76CE94A-603C-4142-B9EB-6D1370010A27}">
      <p14:discardImageEditData xmlns:p14="http://schemas.microsoft.com/office/powerpoint/2010/main" val="0"/>
    </p:ext>
    <p:ext uri="{D31A062A-798A-4329-ABDD-BBA856620510}">
      <p14:defaultImageDpi xmlns:p14="http://schemas.microsoft.com/office/powerpoint/2010/main" val="220"/>
    </p:ext>
    <p:ext uri="{FD5EFAAD-0ECE-453E-9831-46B23BE46B34}">
      <p15:chartTrackingRefBased xmlns:p15="http://schemas.microsoft.com/office/powerpoint/2012/main" val="1"/>
    </p:ext>
  </p:extLst>
</p:presentationPr>
</file>

<file path=ppt/tableStyles.xml><?xml version="1.0" encoding="utf-8"?>
<a:tblStyleLst xmlns:a="http://schemas.openxmlformats.org/drawingml/2006/main" def="{5C22544A-7EE6-4342-B048-85BDC9FD1C3A}"/>
</file>

<file path=ppt/viewProps.xml><?xml version="1.0" encoding="utf-8"?>
<p:viewPr xmlns:a="http://schemas.openxmlformats.org/drawingml/2006/main" xmlns:r="http://schemas.openxmlformats.org/officeDocument/2006/relationships" xmlns:p="http://schemas.openxmlformats.org/presentationml/2006/main">
  <p:normalViewPr horzBarState="maximized">
    <p:restoredLeft sz="16912" autoAdjust="0"/>
    <p:restoredTop sz="94660"/>
  </p:normalViewPr>
  <p:slideViewPr>
    <p:cSldViewPr snapToGrid="0">
      <p:cViewPr varScale="1">
        <p:scale>
          <a:sx n="73" d="100"/>
          <a:sy n="73" d="100"/>
        </p:scale>
        <p:origin x="540" y="78"/>
      </p:cViewPr>
      <p:guideLst/>
    </p:cSldViewPr>
  </p:slideViewPr>
  <p:notesTextViewPr>
    <p:cViewPr>
      <p:scale>
        <a:sx n="1" d="1"/>
        <a:sy n="1" d="1"/>
      </p:scale>
      <p:origin x="0" y="0"/>
    </p:cViewPr>
  </p:notesTextViewPr>
  <p:gridSpacing cx="72008" cy="72008"/>
</p:viewPr>
</file>

<file path=ppt/_rels/presentation.xml.rels><?xml version="1.0" encoding="UTF-8" standalone="yes"?>
<Relationships xmlns="http://schemas.openxmlformats.org/package/2006/relationships"><Relationship Id="rId8" Type="http://schemas.openxmlformats.org/officeDocument/2006/relationships/slide" Target="slides/slide6.xml"/><Relationship Id="rId13" Type="http://schemas.openxmlformats.org/officeDocument/2006/relationships/slide" Target="slides/slide11.xml"/><Relationship Id="rId18" Type="http://schemas.openxmlformats.org/officeDocument/2006/relationships/font" Target="fonts/font5.fntdata"/><Relationship Id="rId3" Type="http://schemas.openxmlformats.org/officeDocument/2006/relationships/slide" Target="slides/slide1.xml"/><Relationship Id="rId21" Type="http://schemas.openxmlformats.org/officeDocument/2006/relationships/font" Target="fonts/font8.fntdata"/><Relationship Id="rId7" Type="http://schemas.openxmlformats.org/officeDocument/2006/relationships/slide" Target="slides/slide5.xml"/><Relationship Id="rId12" Type="http://schemas.openxmlformats.org/officeDocument/2006/relationships/slide" Target="slides/slide10.xml"/><Relationship Id="rId17" Type="http://schemas.openxmlformats.org/officeDocument/2006/relationships/font" Target="fonts/font4.fntdata"/><Relationship Id="rId25" Type="http://schemas.openxmlformats.org/officeDocument/2006/relationships/tableStyles" Target="tableStyles.xml"/><Relationship Id="rId2" Type="http://schemas.openxmlformats.org/officeDocument/2006/relationships/slideMaster" Target="slideMasters/slideMaster2.xml"/><Relationship Id="rId16" Type="http://schemas.openxmlformats.org/officeDocument/2006/relationships/font" Target="fonts/font3.fntdata"/><Relationship Id="rId20" Type="http://schemas.openxmlformats.org/officeDocument/2006/relationships/font" Target="fonts/font7.fntdata"/><Relationship Id="rId1" Type="http://schemas.openxmlformats.org/officeDocument/2006/relationships/slideMaster" Target="slideMasters/slideMaster1.xml"/><Relationship Id="rId6" Type="http://schemas.openxmlformats.org/officeDocument/2006/relationships/slide" Target="slides/slide4.xml"/><Relationship Id="rId11" Type="http://schemas.openxmlformats.org/officeDocument/2006/relationships/slide" Target="slides/slide9.xml"/><Relationship Id="rId24" Type="http://schemas.openxmlformats.org/officeDocument/2006/relationships/theme" Target="theme/theme1.xml"/><Relationship Id="rId5" Type="http://schemas.openxmlformats.org/officeDocument/2006/relationships/slide" Target="slides/slide3.xml"/><Relationship Id="rId15" Type="http://schemas.openxmlformats.org/officeDocument/2006/relationships/font" Target="fonts/font2.fntdata"/><Relationship Id="rId23" Type="http://schemas.openxmlformats.org/officeDocument/2006/relationships/viewProps" Target="viewProps.xml"/><Relationship Id="rId10" Type="http://schemas.openxmlformats.org/officeDocument/2006/relationships/slide" Target="slides/slide8.xml"/><Relationship Id="rId19" Type="http://schemas.openxmlformats.org/officeDocument/2006/relationships/font" Target="fonts/font6.fntdata"/><Relationship Id="rId4" Type="http://schemas.openxmlformats.org/officeDocument/2006/relationships/slide" Target="slides/slide2.xml"/><Relationship Id="rId9" Type="http://schemas.openxmlformats.org/officeDocument/2006/relationships/slide" Target="slides/slide7.xml"/><Relationship Id="rId14" Type="http://schemas.openxmlformats.org/officeDocument/2006/relationships/font" Target="fonts/font1.fntdata"/><Relationship Id="rId22" Type="http://schemas.openxmlformats.org/officeDocument/2006/relationships/presProps" Target="presProps.xml"/></Relationships>
</file>

<file path=ppt/slideLayouts/_rels/slideLayout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2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3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4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5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6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7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8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9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0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2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2.xml"/></Relationships>
</file>

<file path=ppt/slideLayouts/_rels/slideLayout13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2.xml"/></Relationships>
</file>

<file path=ppt/slideLayouts/_rels/slideLayout14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2.xml"/></Relationships>
</file>

<file path=ppt/slideLayouts/_rels/slideLayout15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2.xml"/></Relationships>
</file>

<file path=ppt/slideLayouts/_rels/slideLayout16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2.xml"/></Relationships>
</file>

<file path=ppt/slideLayouts/_rels/slideLayout17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2.xml"/></Relationships>
</file>

<file path=ppt/slideLayouts/_rels/slideLayout18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2.xml"/></Relationships>
</file>

<file path=ppt/slideLayouts/_rels/slideLayout19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2.xml"/></Relationships>
</file>

<file path=ppt/slideLayouts/_rels/slideLayout20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2.xml"/></Relationships>
</file>

<file path=ppt/slideLayouts/_rels/slideLayout2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2.xml"/></Relationships>
</file>

<file path=ppt/slideLayouts/_rels/slideLayout22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2.xml"/></Relationships>
</file>

<file path=ppt/slideLayouts/slideLayout1.xml><?xml version="1.0" encoding="utf-8"?>
<p:sldLayout xmlns:a="http://schemas.openxmlformats.org/drawingml/2006/main" xmlns:r="http://schemas.openxmlformats.org/officeDocument/2006/relationships" xmlns:p="http://schemas.openxmlformats.org/presentationml/2006/main" type="title" preserve="1">
  <p:cSld name="Title Slide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ctrTitle"/>
          </p:nvPr>
        </p:nvSpPr>
        <p:spPr>
          <a:xfrm>
            <a:off x="1524000" y="1122363"/>
            <a:ext cx="9144000" cy="2387600"/>
          </a:xfrm>
        </p:spPr>
        <p:txBody>
          <a:bodyPr anchor="b"/>
          <a:lstStyle>
            <a:lvl1pPr algn="ctr">
              <a:defRPr sz="6000"/>
            </a:lvl1pPr>
          </a:lstStyle>
          <a:p>
            <a:r>
              <a:rPr lang="en-US"/>
              <a:t>Click to edit Master title style</a:t>
            </a:r>
            <a:endParaRPr lang="vi-VN"/>
          </a:p>
        </p:txBody>
      </p:sp>
      <p:sp>
        <p:nvSpPr>
          <p:cNvPr id="3" name="Subtitle 2"/>
          <p:cNvSpPr>
            <a:spLocks noGrp="1"/>
          </p:cNvSpPr>
          <p:nvPr>
            <p:ph type="subTitle" idx="1"/>
          </p:nvPr>
        </p:nvSpPr>
        <p:spPr>
          <a:xfrm>
            <a:off x="1524000" y="3602038"/>
            <a:ext cx="9144000" cy="1655762"/>
          </a:xfrm>
        </p:spPr>
        <p:txBody>
          <a:bodyPr/>
          <a:lstStyle>
            <a:lvl1pPr marL="0" indent="0" algn="ctr">
              <a:buNone/>
              <a:defRPr sz="2400"/>
            </a:lvl1pPr>
            <a:lvl2pPr marL="457200" indent="0" algn="ctr">
              <a:buNone/>
              <a:defRPr sz="2000"/>
            </a:lvl2pPr>
            <a:lvl3pPr marL="914400" indent="0" algn="ctr">
              <a:buNone/>
              <a:defRPr sz="1800"/>
            </a:lvl3pPr>
            <a:lvl4pPr marL="1371600" indent="0" algn="ctr">
              <a:buNone/>
              <a:defRPr sz="1600"/>
            </a:lvl4pPr>
            <a:lvl5pPr marL="1828800" indent="0" algn="ctr">
              <a:buNone/>
              <a:defRPr sz="1600"/>
            </a:lvl5pPr>
            <a:lvl6pPr marL="2286000" indent="0" algn="ctr">
              <a:buNone/>
              <a:defRPr sz="1600"/>
            </a:lvl6pPr>
            <a:lvl7pPr marL="2743200" indent="0" algn="ctr">
              <a:buNone/>
              <a:defRPr sz="1600"/>
            </a:lvl7pPr>
            <a:lvl8pPr marL="3200400" indent="0" algn="ctr">
              <a:buNone/>
              <a:defRPr sz="1600"/>
            </a:lvl8pPr>
            <a:lvl9pPr marL="3657600" indent="0" algn="ctr">
              <a:buNone/>
              <a:defRPr sz="1600"/>
            </a:lvl9pPr>
          </a:lstStyle>
          <a:p>
            <a:r>
              <a:rPr lang="en-US"/>
              <a:t>Click to edit Master subtitle style</a:t>
            </a:r>
            <a:endParaRPr lang="vi-VN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DBA32C21-FD13-4697-ADCD-F9E33DDFF06F}" type="datetimeFigureOut">
              <a:rPr lang="vi-VN" smtClean="0"/>
              <a:t>22/07/2022</a:t>
            </a:fld>
            <a:endParaRPr lang="vi-VN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vi-VN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2885D699-091F-4322-9983-565B97A178FD}" type="slidenum">
              <a:rPr lang="vi-VN" smtClean="0"/>
              <a:t>‹#›</a:t>
            </a:fld>
            <a:endParaRPr lang="vi-VN"/>
          </a:p>
        </p:txBody>
      </p:sp>
    </p:spTree>
    <p:extLst>
      <p:ext uri="{BB962C8B-B14F-4D97-AF65-F5344CB8AC3E}">
        <p14:creationId xmlns:p14="http://schemas.microsoft.com/office/powerpoint/2010/main" val="3497880964"/>
      </p:ext>
    </p:extLst>
  </p:cSld>
  <p:clrMapOvr>
    <a:masterClrMapping/>
  </p:clrMapOvr>
</p:sldLayout>
</file>

<file path=ppt/slideLayouts/slideLayout2.xml><?xml version="1.0" encoding="utf-8"?>
<p:sldLayout xmlns:a="http://schemas.openxmlformats.org/drawingml/2006/main" xmlns:r="http://schemas.openxmlformats.org/officeDocument/2006/relationships" xmlns:p="http://schemas.openxmlformats.org/presentationml/2006/main" type="obj" preserve="1">
  <p:cSld name="Title and Conten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/>
              <a:t>Click to edit Master title style</a:t>
            </a:r>
            <a:endParaRPr lang="vi-VN"/>
          </a:p>
        </p:txBody>
      </p:sp>
      <p:sp>
        <p:nvSpPr>
          <p:cNvPr id="3" name="Content Placeholder 2"/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pPr lvl="0"/>
            <a:r>
              <a:rPr lang="en-US"/>
              <a:t>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  <a:endParaRPr lang="vi-VN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DBA32C21-FD13-4697-ADCD-F9E33DDFF06F}" type="datetimeFigureOut">
              <a:rPr lang="vi-VN" smtClean="0"/>
              <a:t>22/07/2022</a:t>
            </a:fld>
            <a:endParaRPr lang="vi-VN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vi-VN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2885D699-091F-4322-9983-565B97A178FD}" type="slidenum">
              <a:rPr lang="vi-VN" smtClean="0"/>
              <a:t>‹#›</a:t>
            </a:fld>
            <a:endParaRPr lang="vi-VN"/>
          </a:p>
        </p:txBody>
      </p:sp>
    </p:spTree>
    <p:extLst>
      <p:ext uri="{BB962C8B-B14F-4D97-AF65-F5344CB8AC3E}">
        <p14:creationId xmlns:p14="http://schemas.microsoft.com/office/powerpoint/2010/main" val="78933926"/>
      </p:ext>
    </p:extLst>
  </p:cSld>
  <p:clrMapOvr>
    <a:masterClrMapping/>
  </p:clrMapOvr>
</p:sldLayout>
</file>

<file path=ppt/slideLayouts/slideLayout3.xml><?xml version="1.0" encoding="utf-8"?>
<p:sldLayout xmlns:a="http://schemas.openxmlformats.org/drawingml/2006/main" xmlns:r="http://schemas.openxmlformats.org/officeDocument/2006/relationships" xmlns:p="http://schemas.openxmlformats.org/presentationml/2006/main" type="secHead" preserve="1">
  <p:cSld name="Section Header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831850" y="1709738"/>
            <a:ext cx="10515600" cy="2852737"/>
          </a:xfrm>
        </p:spPr>
        <p:txBody>
          <a:bodyPr anchor="b"/>
          <a:lstStyle>
            <a:lvl1pPr>
              <a:defRPr sz="6000"/>
            </a:lvl1pPr>
          </a:lstStyle>
          <a:p>
            <a:r>
              <a:rPr lang="en-US"/>
              <a:t>Click to edit Master title style</a:t>
            </a:r>
            <a:endParaRPr lang="vi-VN"/>
          </a:p>
        </p:txBody>
      </p:sp>
      <p:sp>
        <p:nvSpPr>
          <p:cNvPr id="3" name="Text Placeholder 2"/>
          <p:cNvSpPr>
            <a:spLocks noGrp="1"/>
          </p:cNvSpPr>
          <p:nvPr>
            <p:ph type="body" idx="1"/>
          </p:nvPr>
        </p:nvSpPr>
        <p:spPr>
          <a:xfrm>
            <a:off x="831850" y="4589463"/>
            <a:ext cx="10515600" cy="1500187"/>
          </a:xfrm>
        </p:spPr>
        <p:txBody>
          <a:bodyPr/>
          <a:lstStyle>
            <a:lvl1pPr marL="0" indent="0">
              <a:buNone/>
              <a:defRPr sz="2400">
                <a:solidFill>
                  <a:schemeClr val="tx1">
                    <a:tint val="75000"/>
                  </a:schemeClr>
                </a:solidFill>
              </a:defRPr>
            </a:lvl1pPr>
            <a:lvl2pPr marL="457200" indent="0">
              <a:buNone/>
              <a:defRPr sz="2000">
                <a:solidFill>
                  <a:schemeClr val="tx1">
                    <a:tint val="75000"/>
                  </a:schemeClr>
                </a:solidFill>
              </a:defRPr>
            </a:lvl2pPr>
            <a:lvl3pPr marL="914400" indent="0">
              <a:buNone/>
              <a:defRPr sz="1800">
                <a:solidFill>
                  <a:schemeClr val="tx1">
                    <a:tint val="75000"/>
                  </a:schemeClr>
                </a:solidFill>
              </a:defRPr>
            </a:lvl3pPr>
            <a:lvl4pPr marL="13716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4pPr>
            <a:lvl5pPr marL="18288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5pPr>
            <a:lvl6pPr marL="22860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6pPr>
            <a:lvl7pPr marL="27432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7pPr>
            <a:lvl8pPr marL="32004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8pPr>
            <a:lvl9pPr marL="36576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9pPr>
          </a:lstStyle>
          <a:p>
            <a:pPr lvl="0"/>
            <a:r>
              <a:rPr lang="en-US"/>
              <a:t>Edit Master text styles</a:t>
            </a:r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DBA32C21-FD13-4697-ADCD-F9E33DDFF06F}" type="datetimeFigureOut">
              <a:rPr lang="vi-VN" smtClean="0"/>
              <a:t>22/07/2022</a:t>
            </a:fld>
            <a:endParaRPr lang="vi-VN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vi-VN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2885D699-091F-4322-9983-565B97A178FD}" type="slidenum">
              <a:rPr lang="vi-VN" smtClean="0"/>
              <a:t>‹#›</a:t>
            </a:fld>
            <a:endParaRPr lang="vi-VN"/>
          </a:p>
        </p:txBody>
      </p:sp>
    </p:spTree>
    <p:extLst>
      <p:ext uri="{BB962C8B-B14F-4D97-AF65-F5344CB8AC3E}">
        <p14:creationId xmlns:p14="http://schemas.microsoft.com/office/powerpoint/2010/main" val="772729092"/>
      </p:ext>
    </p:extLst>
  </p:cSld>
  <p:clrMapOvr>
    <a:masterClrMapping/>
  </p:clrMapOvr>
</p:sldLayout>
</file>

<file path=ppt/slideLayouts/slideLayout4.xml><?xml version="1.0" encoding="utf-8"?>
<p:sldLayout xmlns:a="http://schemas.openxmlformats.org/drawingml/2006/main" xmlns:r="http://schemas.openxmlformats.org/officeDocument/2006/relationships" xmlns:p="http://schemas.openxmlformats.org/presentationml/2006/main" type="twoObj" preserve="1">
  <p:cSld name="Two Conten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/>
              <a:t>Click to edit Master title style</a:t>
            </a:r>
            <a:endParaRPr lang="vi-VN"/>
          </a:p>
        </p:txBody>
      </p:sp>
      <p:sp>
        <p:nvSpPr>
          <p:cNvPr id="3" name="Content Placeholder 2"/>
          <p:cNvSpPr>
            <a:spLocks noGrp="1"/>
          </p:cNvSpPr>
          <p:nvPr>
            <p:ph sz="half" idx="1"/>
          </p:nvPr>
        </p:nvSpPr>
        <p:spPr>
          <a:xfrm>
            <a:off x="838200" y="1825625"/>
            <a:ext cx="5181600" cy="4351338"/>
          </a:xfrm>
        </p:spPr>
        <p:txBody>
          <a:bodyPr/>
          <a:lstStyle/>
          <a:p>
            <a:pPr lvl="0"/>
            <a:r>
              <a:rPr lang="en-US"/>
              <a:t>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  <a:endParaRPr lang="vi-VN"/>
          </a:p>
        </p:txBody>
      </p:sp>
      <p:sp>
        <p:nvSpPr>
          <p:cNvPr id="4" name="Content Placeholder 3"/>
          <p:cNvSpPr>
            <a:spLocks noGrp="1"/>
          </p:cNvSpPr>
          <p:nvPr>
            <p:ph sz="half" idx="2"/>
          </p:nvPr>
        </p:nvSpPr>
        <p:spPr>
          <a:xfrm>
            <a:off x="6172200" y="1825625"/>
            <a:ext cx="5181600" cy="4351338"/>
          </a:xfrm>
        </p:spPr>
        <p:txBody>
          <a:bodyPr/>
          <a:lstStyle/>
          <a:p>
            <a:pPr lvl="0"/>
            <a:r>
              <a:rPr lang="en-US"/>
              <a:t>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  <a:endParaRPr lang="vi-VN"/>
          </a:p>
        </p:txBody>
      </p:sp>
      <p:sp>
        <p:nvSpPr>
          <p:cNvPr id="5" name="Date Placeholder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DBA32C21-FD13-4697-ADCD-F9E33DDFF06F}" type="datetimeFigureOut">
              <a:rPr lang="vi-VN" smtClean="0"/>
              <a:t>22/07/2022</a:t>
            </a:fld>
            <a:endParaRPr lang="vi-VN"/>
          </a:p>
        </p:txBody>
      </p:sp>
      <p:sp>
        <p:nvSpPr>
          <p:cNvPr id="6" name="Footer Placeholder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vi-VN"/>
          </a:p>
        </p:txBody>
      </p:sp>
      <p:sp>
        <p:nvSpPr>
          <p:cNvPr id="7" name="Slide Number Placeholder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2885D699-091F-4322-9983-565B97A178FD}" type="slidenum">
              <a:rPr lang="vi-VN" smtClean="0"/>
              <a:t>‹#›</a:t>
            </a:fld>
            <a:endParaRPr lang="vi-VN"/>
          </a:p>
        </p:txBody>
      </p:sp>
    </p:spTree>
    <p:extLst>
      <p:ext uri="{BB962C8B-B14F-4D97-AF65-F5344CB8AC3E}">
        <p14:creationId xmlns:p14="http://schemas.microsoft.com/office/powerpoint/2010/main" val="713951915"/>
      </p:ext>
    </p:extLst>
  </p:cSld>
  <p:clrMapOvr>
    <a:masterClrMapping/>
  </p:clrMapOvr>
</p:sldLayout>
</file>

<file path=ppt/slideLayouts/slideLayout5.xml><?xml version="1.0" encoding="utf-8"?>
<p:sldLayout xmlns:a="http://schemas.openxmlformats.org/drawingml/2006/main" xmlns:r="http://schemas.openxmlformats.org/officeDocument/2006/relationships" xmlns:p="http://schemas.openxmlformats.org/presentationml/2006/main" type="twoTxTwoObj" preserve="1">
  <p:cSld name="Compariso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839788" y="365125"/>
            <a:ext cx="10515600" cy="1325563"/>
          </a:xfrm>
        </p:spPr>
        <p:txBody>
          <a:bodyPr/>
          <a:lstStyle/>
          <a:p>
            <a:r>
              <a:rPr lang="en-US"/>
              <a:t>Click to edit Master title style</a:t>
            </a:r>
            <a:endParaRPr lang="vi-VN"/>
          </a:p>
        </p:txBody>
      </p:sp>
      <p:sp>
        <p:nvSpPr>
          <p:cNvPr id="3" name="Text Placeholder 2"/>
          <p:cNvSpPr>
            <a:spLocks noGrp="1"/>
          </p:cNvSpPr>
          <p:nvPr>
            <p:ph type="body" idx="1"/>
          </p:nvPr>
        </p:nvSpPr>
        <p:spPr>
          <a:xfrm>
            <a:off x="839788" y="1681163"/>
            <a:ext cx="5157787" cy="823912"/>
          </a:xfrm>
        </p:spPr>
        <p:txBody>
          <a:bodyPr anchor="b"/>
          <a:lstStyle>
            <a:lvl1pPr marL="0" indent="0">
              <a:buNone/>
              <a:defRPr sz="2400" b="1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en-US"/>
              <a:t>Edit Master text styles</a:t>
            </a:r>
          </a:p>
        </p:txBody>
      </p:sp>
      <p:sp>
        <p:nvSpPr>
          <p:cNvPr id="4" name="Content Placeholder 3"/>
          <p:cNvSpPr>
            <a:spLocks noGrp="1"/>
          </p:cNvSpPr>
          <p:nvPr>
            <p:ph sz="half" idx="2"/>
          </p:nvPr>
        </p:nvSpPr>
        <p:spPr>
          <a:xfrm>
            <a:off x="839788" y="2505075"/>
            <a:ext cx="5157787" cy="3684588"/>
          </a:xfrm>
        </p:spPr>
        <p:txBody>
          <a:bodyPr/>
          <a:lstStyle/>
          <a:p>
            <a:pPr lvl="0"/>
            <a:r>
              <a:rPr lang="en-US"/>
              <a:t>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  <a:endParaRPr lang="vi-VN"/>
          </a:p>
        </p:txBody>
      </p:sp>
      <p:sp>
        <p:nvSpPr>
          <p:cNvPr id="5" name="Text Placeholder 4"/>
          <p:cNvSpPr>
            <a:spLocks noGrp="1"/>
          </p:cNvSpPr>
          <p:nvPr>
            <p:ph type="body" sz="quarter" idx="3"/>
          </p:nvPr>
        </p:nvSpPr>
        <p:spPr>
          <a:xfrm>
            <a:off x="6172200" y="1681163"/>
            <a:ext cx="5183188" cy="823912"/>
          </a:xfrm>
        </p:spPr>
        <p:txBody>
          <a:bodyPr anchor="b"/>
          <a:lstStyle>
            <a:lvl1pPr marL="0" indent="0">
              <a:buNone/>
              <a:defRPr sz="2400" b="1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en-US"/>
              <a:t>Edit Master text styles</a:t>
            </a:r>
          </a:p>
        </p:txBody>
      </p:sp>
      <p:sp>
        <p:nvSpPr>
          <p:cNvPr id="6" name="Content Placeholder 5"/>
          <p:cNvSpPr>
            <a:spLocks noGrp="1"/>
          </p:cNvSpPr>
          <p:nvPr>
            <p:ph sz="quarter" idx="4"/>
          </p:nvPr>
        </p:nvSpPr>
        <p:spPr>
          <a:xfrm>
            <a:off x="6172200" y="2505075"/>
            <a:ext cx="5183188" cy="3684588"/>
          </a:xfrm>
        </p:spPr>
        <p:txBody>
          <a:bodyPr/>
          <a:lstStyle/>
          <a:p>
            <a:pPr lvl="0"/>
            <a:r>
              <a:rPr lang="en-US"/>
              <a:t>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  <a:endParaRPr lang="vi-VN"/>
          </a:p>
        </p:txBody>
      </p:sp>
      <p:sp>
        <p:nvSpPr>
          <p:cNvPr id="7" name="Date Placeholder 6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DBA32C21-FD13-4697-ADCD-F9E33DDFF06F}" type="datetimeFigureOut">
              <a:rPr lang="vi-VN" smtClean="0"/>
              <a:t>22/07/2022</a:t>
            </a:fld>
            <a:endParaRPr lang="vi-VN"/>
          </a:p>
        </p:txBody>
      </p:sp>
      <p:sp>
        <p:nvSpPr>
          <p:cNvPr id="8" name="Footer Placeholder 7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vi-VN"/>
          </a:p>
        </p:txBody>
      </p:sp>
      <p:sp>
        <p:nvSpPr>
          <p:cNvPr id="9" name="Slide Number Placeholder 8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2885D699-091F-4322-9983-565B97A178FD}" type="slidenum">
              <a:rPr lang="vi-VN" smtClean="0"/>
              <a:t>‹#›</a:t>
            </a:fld>
            <a:endParaRPr lang="vi-VN"/>
          </a:p>
        </p:txBody>
      </p:sp>
    </p:spTree>
    <p:extLst>
      <p:ext uri="{BB962C8B-B14F-4D97-AF65-F5344CB8AC3E}">
        <p14:creationId xmlns:p14="http://schemas.microsoft.com/office/powerpoint/2010/main" val="1071951893"/>
      </p:ext>
    </p:extLst>
  </p:cSld>
  <p:clrMapOvr>
    <a:masterClrMapping/>
  </p:clrMapOvr>
</p:sldLayout>
</file>

<file path=ppt/slideLayouts/slideLayout6.xml><?xml version="1.0" encoding="utf-8"?>
<p:sldLayout xmlns:a="http://schemas.openxmlformats.org/drawingml/2006/main" xmlns:r="http://schemas.openxmlformats.org/officeDocument/2006/relationships" xmlns:p="http://schemas.openxmlformats.org/presentationml/2006/main" type="titleOnly" preserve="1">
  <p:cSld name="Title Only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/>
              <a:t>Click to edit Master title style</a:t>
            </a:r>
            <a:endParaRPr lang="vi-VN"/>
          </a:p>
        </p:txBody>
      </p:sp>
      <p:sp>
        <p:nvSpPr>
          <p:cNvPr id="3" name="Date Placeholder 2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DBA32C21-FD13-4697-ADCD-F9E33DDFF06F}" type="datetimeFigureOut">
              <a:rPr lang="vi-VN" smtClean="0"/>
              <a:t>22/07/2022</a:t>
            </a:fld>
            <a:endParaRPr lang="vi-VN"/>
          </a:p>
        </p:txBody>
      </p:sp>
      <p:sp>
        <p:nvSpPr>
          <p:cNvPr id="4" name="Footer Placeholder 3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vi-VN"/>
          </a:p>
        </p:txBody>
      </p:sp>
      <p:sp>
        <p:nvSpPr>
          <p:cNvPr id="5" name="Slide Number Placeholder 4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2885D699-091F-4322-9983-565B97A178FD}" type="slidenum">
              <a:rPr lang="vi-VN" smtClean="0"/>
              <a:t>‹#›</a:t>
            </a:fld>
            <a:endParaRPr lang="vi-VN"/>
          </a:p>
        </p:txBody>
      </p:sp>
    </p:spTree>
    <p:extLst>
      <p:ext uri="{BB962C8B-B14F-4D97-AF65-F5344CB8AC3E}">
        <p14:creationId xmlns:p14="http://schemas.microsoft.com/office/powerpoint/2010/main" val="645997356"/>
      </p:ext>
    </p:extLst>
  </p:cSld>
  <p:clrMapOvr>
    <a:masterClrMapping/>
  </p:clrMapOvr>
</p:sldLayout>
</file>

<file path=ppt/slideLayouts/slideLayout7.xml><?xml version="1.0" encoding="utf-8"?>
<p:sldLayout xmlns:a="http://schemas.openxmlformats.org/drawingml/2006/main" xmlns:r="http://schemas.openxmlformats.org/officeDocument/2006/relationships" xmlns:p="http://schemas.openxmlformats.org/presentationml/2006/main" type="blank" preserve="1">
  <p:cSld name="Blank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Date Placeholder 1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DBA32C21-FD13-4697-ADCD-F9E33DDFF06F}" type="datetimeFigureOut">
              <a:rPr lang="vi-VN" smtClean="0"/>
              <a:t>22/07/2022</a:t>
            </a:fld>
            <a:endParaRPr lang="vi-VN"/>
          </a:p>
        </p:txBody>
      </p:sp>
      <p:sp>
        <p:nvSpPr>
          <p:cNvPr id="3" name="Footer Placeholder 2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vi-VN"/>
          </a:p>
        </p:txBody>
      </p:sp>
      <p:sp>
        <p:nvSpPr>
          <p:cNvPr id="4" name="Slide Number Placeholder 3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2885D699-091F-4322-9983-565B97A178FD}" type="slidenum">
              <a:rPr lang="vi-VN" smtClean="0"/>
              <a:t>‹#›</a:t>
            </a:fld>
            <a:endParaRPr lang="vi-VN"/>
          </a:p>
        </p:txBody>
      </p:sp>
    </p:spTree>
    <p:extLst>
      <p:ext uri="{BB962C8B-B14F-4D97-AF65-F5344CB8AC3E}">
        <p14:creationId xmlns:p14="http://schemas.microsoft.com/office/powerpoint/2010/main" val="312842839"/>
      </p:ext>
    </p:extLst>
  </p:cSld>
  <p:clrMapOvr>
    <a:masterClrMapping/>
  </p:clrMapOvr>
</p:sldLayout>
</file>

<file path=ppt/slideLayouts/slideLayout8.xml><?xml version="1.0" encoding="utf-8"?>
<p:sldLayout xmlns:a="http://schemas.openxmlformats.org/drawingml/2006/main" xmlns:r="http://schemas.openxmlformats.org/officeDocument/2006/relationships" xmlns:p="http://schemas.openxmlformats.org/presentationml/2006/main" type="objTx" preserve="1">
  <p:cSld name="Content with Captio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839788" y="457200"/>
            <a:ext cx="3932237" cy="1600200"/>
          </a:xfrm>
        </p:spPr>
        <p:txBody>
          <a:bodyPr anchor="b"/>
          <a:lstStyle>
            <a:lvl1pPr>
              <a:defRPr sz="3200"/>
            </a:lvl1pPr>
          </a:lstStyle>
          <a:p>
            <a:r>
              <a:rPr lang="en-US"/>
              <a:t>Click to edit Master title style</a:t>
            </a:r>
            <a:endParaRPr lang="vi-VN"/>
          </a:p>
        </p:txBody>
      </p:sp>
      <p:sp>
        <p:nvSpPr>
          <p:cNvPr id="3" name="Content Placeholder 2"/>
          <p:cNvSpPr>
            <a:spLocks noGrp="1"/>
          </p:cNvSpPr>
          <p:nvPr>
            <p:ph idx="1"/>
          </p:nvPr>
        </p:nvSpPr>
        <p:spPr>
          <a:xfrm>
            <a:off x="5183188" y="987425"/>
            <a:ext cx="6172200" cy="4873625"/>
          </a:xfrm>
        </p:spPr>
        <p:txBody>
          <a:bodyPr/>
          <a:lstStyle>
            <a:lvl1pPr>
              <a:defRPr sz="3200"/>
            </a:lvl1pPr>
            <a:lvl2pPr>
              <a:defRPr sz="2800"/>
            </a:lvl2pPr>
            <a:lvl3pPr>
              <a:defRPr sz="2400"/>
            </a:lvl3pPr>
            <a:lvl4pPr>
              <a:defRPr sz="2000"/>
            </a:lvl4pPr>
            <a:lvl5pPr>
              <a:defRPr sz="2000"/>
            </a:lvl5pPr>
            <a:lvl6pPr>
              <a:defRPr sz="2000"/>
            </a:lvl6pPr>
            <a:lvl7pPr>
              <a:defRPr sz="2000"/>
            </a:lvl7pPr>
            <a:lvl8pPr>
              <a:defRPr sz="2000"/>
            </a:lvl8pPr>
            <a:lvl9pPr>
              <a:defRPr sz="2000"/>
            </a:lvl9pPr>
          </a:lstStyle>
          <a:p>
            <a:pPr lvl="0"/>
            <a:r>
              <a:rPr lang="en-US"/>
              <a:t>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  <a:endParaRPr lang="vi-VN"/>
          </a:p>
        </p:txBody>
      </p:sp>
      <p:sp>
        <p:nvSpPr>
          <p:cNvPr id="4" name="Text Placeholder 3"/>
          <p:cNvSpPr>
            <a:spLocks noGrp="1"/>
          </p:cNvSpPr>
          <p:nvPr>
            <p:ph type="body" sz="half" idx="2"/>
          </p:nvPr>
        </p:nvSpPr>
        <p:spPr>
          <a:xfrm>
            <a:off x="839788" y="2057400"/>
            <a:ext cx="3932237" cy="3811588"/>
          </a:xfrm>
        </p:spPr>
        <p:txBody>
          <a:bodyPr/>
          <a:lstStyle>
            <a:lvl1pPr marL="0" indent="0">
              <a:buNone/>
              <a:defRPr sz="1600"/>
            </a:lvl1pPr>
            <a:lvl2pPr marL="457200" indent="0">
              <a:buNone/>
              <a:defRPr sz="1400"/>
            </a:lvl2pPr>
            <a:lvl3pPr marL="914400" indent="0">
              <a:buNone/>
              <a:defRPr sz="1200"/>
            </a:lvl3pPr>
            <a:lvl4pPr marL="1371600" indent="0">
              <a:buNone/>
              <a:defRPr sz="1000"/>
            </a:lvl4pPr>
            <a:lvl5pPr marL="1828800" indent="0">
              <a:buNone/>
              <a:defRPr sz="1000"/>
            </a:lvl5pPr>
            <a:lvl6pPr marL="2286000" indent="0">
              <a:buNone/>
              <a:defRPr sz="1000"/>
            </a:lvl6pPr>
            <a:lvl7pPr marL="2743200" indent="0">
              <a:buNone/>
              <a:defRPr sz="1000"/>
            </a:lvl7pPr>
            <a:lvl8pPr marL="3200400" indent="0">
              <a:buNone/>
              <a:defRPr sz="1000"/>
            </a:lvl8pPr>
            <a:lvl9pPr marL="3657600" indent="0">
              <a:buNone/>
              <a:defRPr sz="1000"/>
            </a:lvl9pPr>
          </a:lstStyle>
          <a:p>
            <a:pPr lvl="0"/>
            <a:r>
              <a:rPr lang="en-US"/>
              <a:t>Edit Master text styles</a:t>
            </a:r>
          </a:p>
        </p:txBody>
      </p:sp>
      <p:sp>
        <p:nvSpPr>
          <p:cNvPr id="5" name="Date Placeholder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DBA32C21-FD13-4697-ADCD-F9E33DDFF06F}" type="datetimeFigureOut">
              <a:rPr lang="vi-VN" smtClean="0"/>
              <a:t>22/07/2022</a:t>
            </a:fld>
            <a:endParaRPr lang="vi-VN"/>
          </a:p>
        </p:txBody>
      </p:sp>
      <p:sp>
        <p:nvSpPr>
          <p:cNvPr id="6" name="Footer Placeholder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vi-VN"/>
          </a:p>
        </p:txBody>
      </p:sp>
      <p:sp>
        <p:nvSpPr>
          <p:cNvPr id="7" name="Slide Number Placeholder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2885D699-091F-4322-9983-565B97A178FD}" type="slidenum">
              <a:rPr lang="vi-VN" smtClean="0"/>
              <a:t>‹#›</a:t>
            </a:fld>
            <a:endParaRPr lang="vi-VN"/>
          </a:p>
        </p:txBody>
      </p:sp>
    </p:spTree>
    <p:extLst>
      <p:ext uri="{BB962C8B-B14F-4D97-AF65-F5344CB8AC3E}">
        <p14:creationId xmlns:p14="http://schemas.microsoft.com/office/powerpoint/2010/main" val="1457913608"/>
      </p:ext>
    </p:extLst>
  </p:cSld>
  <p:clrMapOvr>
    <a:masterClrMapping/>
  </p:clrMapOvr>
</p:sldLayout>
</file>

<file path=ppt/slideLayouts/slideLayout9.xml><?xml version="1.0" encoding="utf-8"?>
<p:sldLayout xmlns:a="http://schemas.openxmlformats.org/drawingml/2006/main" xmlns:r="http://schemas.openxmlformats.org/officeDocument/2006/relationships" xmlns:p="http://schemas.openxmlformats.org/presentationml/2006/main" type="picTx" preserve="1">
  <p:cSld name="Picture with Captio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839788" y="457200"/>
            <a:ext cx="3932237" cy="1600200"/>
          </a:xfrm>
        </p:spPr>
        <p:txBody>
          <a:bodyPr anchor="b"/>
          <a:lstStyle>
            <a:lvl1pPr>
              <a:defRPr sz="3200"/>
            </a:lvl1pPr>
          </a:lstStyle>
          <a:p>
            <a:r>
              <a:rPr lang="en-US"/>
              <a:t>Click to edit Master title style</a:t>
            </a:r>
            <a:endParaRPr lang="vi-VN"/>
          </a:p>
        </p:txBody>
      </p:sp>
      <p:sp>
        <p:nvSpPr>
          <p:cNvPr id="3" name="Picture Placeholder 2"/>
          <p:cNvSpPr>
            <a:spLocks noGrp="1"/>
          </p:cNvSpPr>
          <p:nvPr>
            <p:ph type="pic" idx="1"/>
          </p:nvPr>
        </p:nvSpPr>
        <p:spPr>
          <a:xfrm>
            <a:off x="5183188" y="987425"/>
            <a:ext cx="6172200" cy="4873625"/>
          </a:xfrm>
        </p:spPr>
        <p:txBody>
          <a:bodyPr/>
          <a:lstStyle>
            <a:lvl1pPr marL="0" indent="0">
              <a:buNone/>
              <a:defRPr sz="3200"/>
            </a:lvl1pPr>
            <a:lvl2pPr marL="457200" indent="0">
              <a:buNone/>
              <a:defRPr sz="2800"/>
            </a:lvl2pPr>
            <a:lvl3pPr marL="914400" indent="0">
              <a:buNone/>
              <a:defRPr sz="2400"/>
            </a:lvl3pPr>
            <a:lvl4pPr marL="1371600" indent="0">
              <a:buNone/>
              <a:defRPr sz="2000"/>
            </a:lvl4pPr>
            <a:lvl5pPr marL="1828800" indent="0">
              <a:buNone/>
              <a:defRPr sz="2000"/>
            </a:lvl5pPr>
            <a:lvl6pPr marL="2286000" indent="0">
              <a:buNone/>
              <a:defRPr sz="2000"/>
            </a:lvl6pPr>
            <a:lvl7pPr marL="2743200" indent="0">
              <a:buNone/>
              <a:defRPr sz="2000"/>
            </a:lvl7pPr>
            <a:lvl8pPr marL="3200400" indent="0">
              <a:buNone/>
              <a:defRPr sz="2000"/>
            </a:lvl8pPr>
            <a:lvl9pPr marL="3657600" indent="0">
              <a:buNone/>
              <a:defRPr sz="2000"/>
            </a:lvl9pPr>
          </a:lstStyle>
          <a:p>
            <a:endParaRPr lang="vi-VN"/>
          </a:p>
        </p:txBody>
      </p:sp>
      <p:sp>
        <p:nvSpPr>
          <p:cNvPr id="4" name="Text Placeholder 3"/>
          <p:cNvSpPr>
            <a:spLocks noGrp="1"/>
          </p:cNvSpPr>
          <p:nvPr>
            <p:ph type="body" sz="half" idx="2"/>
          </p:nvPr>
        </p:nvSpPr>
        <p:spPr>
          <a:xfrm>
            <a:off x="839788" y="2057400"/>
            <a:ext cx="3932237" cy="3811588"/>
          </a:xfrm>
        </p:spPr>
        <p:txBody>
          <a:bodyPr/>
          <a:lstStyle>
            <a:lvl1pPr marL="0" indent="0">
              <a:buNone/>
              <a:defRPr sz="1600"/>
            </a:lvl1pPr>
            <a:lvl2pPr marL="457200" indent="0">
              <a:buNone/>
              <a:defRPr sz="1400"/>
            </a:lvl2pPr>
            <a:lvl3pPr marL="914400" indent="0">
              <a:buNone/>
              <a:defRPr sz="1200"/>
            </a:lvl3pPr>
            <a:lvl4pPr marL="1371600" indent="0">
              <a:buNone/>
              <a:defRPr sz="1000"/>
            </a:lvl4pPr>
            <a:lvl5pPr marL="1828800" indent="0">
              <a:buNone/>
              <a:defRPr sz="1000"/>
            </a:lvl5pPr>
            <a:lvl6pPr marL="2286000" indent="0">
              <a:buNone/>
              <a:defRPr sz="1000"/>
            </a:lvl6pPr>
            <a:lvl7pPr marL="2743200" indent="0">
              <a:buNone/>
              <a:defRPr sz="1000"/>
            </a:lvl7pPr>
            <a:lvl8pPr marL="3200400" indent="0">
              <a:buNone/>
              <a:defRPr sz="1000"/>
            </a:lvl8pPr>
            <a:lvl9pPr marL="3657600" indent="0">
              <a:buNone/>
              <a:defRPr sz="1000"/>
            </a:lvl9pPr>
          </a:lstStyle>
          <a:p>
            <a:pPr lvl="0"/>
            <a:r>
              <a:rPr lang="en-US"/>
              <a:t>Edit Master text styles</a:t>
            </a:r>
          </a:p>
        </p:txBody>
      </p:sp>
      <p:sp>
        <p:nvSpPr>
          <p:cNvPr id="5" name="Date Placeholder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DBA32C21-FD13-4697-ADCD-F9E33DDFF06F}" type="datetimeFigureOut">
              <a:rPr lang="vi-VN" smtClean="0"/>
              <a:t>22/07/2022</a:t>
            </a:fld>
            <a:endParaRPr lang="vi-VN"/>
          </a:p>
        </p:txBody>
      </p:sp>
      <p:sp>
        <p:nvSpPr>
          <p:cNvPr id="6" name="Footer Placeholder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vi-VN"/>
          </a:p>
        </p:txBody>
      </p:sp>
      <p:sp>
        <p:nvSpPr>
          <p:cNvPr id="7" name="Slide Number Placeholder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2885D699-091F-4322-9983-565B97A178FD}" type="slidenum">
              <a:rPr lang="vi-VN" smtClean="0"/>
              <a:t>‹#›</a:t>
            </a:fld>
            <a:endParaRPr lang="vi-VN"/>
          </a:p>
        </p:txBody>
      </p:sp>
    </p:spTree>
    <p:extLst>
      <p:ext uri="{BB962C8B-B14F-4D97-AF65-F5344CB8AC3E}">
        <p14:creationId xmlns:p14="http://schemas.microsoft.com/office/powerpoint/2010/main" val="4191363847"/>
      </p:ext>
    </p:extLst>
  </p:cSld>
  <p:clrMapOvr>
    <a:masterClrMapping/>
  </p:clrMapOvr>
</p:sldLayout>
</file>

<file path=ppt/slideLayouts/slideLayout10.xml><?xml version="1.0" encoding="utf-8"?>
<p:sldLayout xmlns:a="http://schemas.openxmlformats.org/drawingml/2006/main" xmlns:r="http://schemas.openxmlformats.org/officeDocument/2006/relationships" xmlns:p="http://schemas.openxmlformats.org/presentationml/2006/main" type="vertTx" preserve="1">
  <p:cSld name="Title and Vertical Tex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/>
              <a:t>Click to edit Master title style</a:t>
            </a:r>
            <a:endParaRPr lang="vi-VN"/>
          </a:p>
        </p:txBody>
      </p:sp>
      <p:sp>
        <p:nvSpPr>
          <p:cNvPr id="3" name="Vertical Text Placeholder 2"/>
          <p:cNvSpPr>
            <a:spLocks noGrp="1"/>
          </p:cNvSpPr>
          <p:nvPr>
            <p:ph type="body" orient="vert" idx="1"/>
          </p:nvPr>
        </p:nvSpPr>
        <p:spPr/>
        <p:txBody>
          <a:bodyPr vert="eaVert"/>
          <a:lstStyle/>
          <a:p>
            <a:pPr lvl="0"/>
            <a:r>
              <a:rPr lang="en-US"/>
              <a:t>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  <a:endParaRPr lang="vi-VN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DBA32C21-FD13-4697-ADCD-F9E33DDFF06F}" type="datetimeFigureOut">
              <a:rPr lang="vi-VN" smtClean="0"/>
              <a:t>22/07/2022</a:t>
            </a:fld>
            <a:endParaRPr lang="vi-VN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vi-VN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2885D699-091F-4322-9983-565B97A178FD}" type="slidenum">
              <a:rPr lang="vi-VN" smtClean="0"/>
              <a:t>‹#›</a:t>
            </a:fld>
            <a:endParaRPr lang="vi-VN"/>
          </a:p>
        </p:txBody>
      </p:sp>
    </p:spTree>
    <p:extLst>
      <p:ext uri="{BB962C8B-B14F-4D97-AF65-F5344CB8AC3E}">
        <p14:creationId xmlns:p14="http://schemas.microsoft.com/office/powerpoint/2010/main" val="2812363440"/>
      </p:ext>
    </p:extLst>
  </p:cSld>
  <p:clrMapOvr>
    <a:masterClrMapping/>
  </p:clrMapOvr>
</p:sldLayout>
</file>

<file path=ppt/slideLayouts/slideLayout11.xml><?xml version="1.0" encoding="utf-8"?>
<p:sldLayout xmlns:a="http://schemas.openxmlformats.org/drawingml/2006/main" xmlns:r="http://schemas.openxmlformats.org/officeDocument/2006/relationships" xmlns:p="http://schemas.openxmlformats.org/presentationml/2006/main" type="vertTitleAndTx" preserve="1">
  <p:cSld name="Vertical Title and Tex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Vertical Title 1"/>
          <p:cNvSpPr>
            <a:spLocks noGrp="1"/>
          </p:cNvSpPr>
          <p:nvPr>
            <p:ph type="title" orient="vert"/>
          </p:nvPr>
        </p:nvSpPr>
        <p:spPr>
          <a:xfrm>
            <a:off x="8724900" y="365125"/>
            <a:ext cx="2628900" cy="5811838"/>
          </a:xfrm>
        </p:spPr>
        <p:txBody>
          <a:bodyPr vert="eaVert"/>
          <a:lstStyle/>
          <a:p>
            <a:r>
              <a:rPr lang="en-US"/>
              <a:t>Click to edit Master title style</a:t>
            </a:r>
            <a:endParaRPr lang="vi-VN"/>
          </a:p>
        </p:txBody>
      </p:sp>
      <p:sp>
        <p:nvSpPr>
          <p:cNvPr id="3" name="Vertical Text Placeholder 2"/>
          <p:cNvSpPr>
            <a:spLocks noGrp="1"/>
          </p:cNvSpPr>
          <p:nvPr>
            <p:ph type="body" orient="vert" idx="1"/>
          </p:nvPr>
        </p:nvSpPr>
        <p:spPr>
          <a:xfrm>
            <a:off x="838200" y="365125"/>
            <a:ext cx="7734300" cy="5811838"/>
          </a:xfrm>
        </p:spPr>
        <p:txBody>
          <a:bodyPr vert="eaVert"/>
          <a:lstStyle/>
          <a:p>
            <a:pPr lvl="0"/>
            <a:r>
              <a:rPr lang="en-US"/>
              <a:t>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  <a:endParaRPr lang="vi-VN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DBA32C21-FD13-4697-ADCD-F9E33DDFF06F}" type="datetimeFigureOut">
              <a:rPr lang="vi-VN" smtClean="0"/>
              <a:t>22/07/2022</a:t>
            </a:fld>
            <a:endParaRPr lang="vi-VN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vi-VN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2885D699-091F-4322-9983-565B97A178FD}" type="slidenum">
              <a:rPr lang="vi-VN" smtClean="0"/>
              <a:t>‹#›</a:t>
            </a:fld>
            <a:endParaRPr lang="vi-VN"/>
          </a:p>
        </p:txBody>
      </p:sp>
    </p:spTree>
    <p:extLst>
      <p:ext uri="{BB962C8B-B14F-4D97-AF65-F5344CB8AC3E}">
        <p14:creationId xmlns:p14="http://schemas.microsoft.com/office/powerpoint/2010/main" val="1827764758"/>
      </p:ext>
    </p:extLst>
  </p:cSld>
  <p:clrMapOvr>
    <a:masterClrMapping/>
  </p:clrMapOvr>
</p:sldLayout>
</file>

<file path=ppt/slideLayouts/slideLayout12.xml><?xml version="1.0" encoding="utf-8"?>
<p:sldLayout xmlns:a="http://schemas.openxmlformats.org/drawingml/2006/main" xmlns:r="http://schemas.openxmlformats.org/officeDocument/2006/relationships" xmlns:p="http://schemas.openxmlformats.org/presentationml/2006/main" type="title" preserve="1">
  <p:cSld name="Title Slide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>
            <a:extLst>
              <a:ext uri="{FF2B5EF4-FFF2-40B4-BE49-F238E27FC236}">
                <a16:creationId xmlns:a16="http://schemas.microsoft.com/office/drawing/2014/main" id="{6A5F0851-4052-4098-998D-FE0A4C194016}"/>
              </a:ext>
            </a:extLst>
          </p:cNvPr>
          <p:cNvSpPr>
            <a:spLocks noGrp="1"/>
          </p:cNvSpPr>
          <p:nvPr>
            <p:ph type="ctrTitle"/>
          </p:nvPr>
        </p:nvSpPr>
        <p:spPr>
          <a:xfrm>
            <a:off x="1524000" y="1122363"/>
            <a:ext cx="9144000" cy="2387600"/>
          </a:xfrm>
        </p:spPr>
        <p:txBody>
          <a:bodyPr anchor="b"/>
          <a:lstStyle>
            <a:lvl1pPr algn="ctr">
              <a:defRPr sz="6000"/>
            </a:lvl1pPr>
          </a:lstStyle>
          <a:p>
            <a:r>
              <a:rPr lang="en-US"/>
              <a:t>Click to edit Master title style</a:t>
            </a:r>
          </a:p>
        </p:txBody>
      </p:sp>
      <p:sp>
        <p:nvSpPr>
          <p:cNvPr id="3" name="Subtitle 2">
            <a:extLst>
              <a:ext uri="{FF2B5EF4-FFF2-40B4-BE49-F238E27FC236}">
                <a16:creationId xmlns:a16="http://schemas.microsoft.com/office/drawing/2014/main" id="{216B6FB3-987A-424A-B6AF-EC54B7DACF1B}"/>
              </a:ext>
            </a:extLst>
          </p:cNvPr>
          <p:cNvSpPr>
            <a:spLocks noGrp="1"/>
          </p:cNvSpPr>
          <p:nvPr>
            <p:ph type="subTitle" idx="1"/>
          </p:nvPr>
        </p:nvSpPr>
        <p:spPr>
          <a:xfrm>
            <a:off x="1524000" y="3602038"/>
            <a:ext cx="9144000" cy="1655762"/>
          </a:xfrm>
        </p:spPr>
        <p:txBody>
          <a:bodyPr/>
          <a:lstStyle>
            <a:lvl1pPr marL="0" indent="0" algn="ctr">
              <a:buNone/>
              <a:defRPr sz="2400"/>
            </a:lvl1pPr>
            <a:lvl2pPr marL="457200" indent="0" algn="ctr">
              <a:buNone/>
              <a:defRPr sz="2000"/>
            </a:lvl2pPr>
            <a:lvl3pPr marL="914400" indent="0" algn="ctr">
              <a:buNone/>
              <a:defRPr sz="1800"/>
            </a:lvl3pPr>
            <a:lvl4pPr marL="1371600" indent="0" algn="ctr">
              <a:buNone/>
              <a:defRPr sz="1600"/>
            </a:lvl4pPr>
            <a:lvl5pPr marL="1828800" indent="0" algn="ctr">
              <a:buNone/>
              <a:defRPr sz="1600"/>
            </a:lvl5pPr>
            <a:lvl6pPr marL="2286000" indent="0" algn="ctr">
              <a:buNone/>
              <a:defRPr sz="1600"/>
            </a:lvl6pPr>
            <a:lvl7pPr marL="2743200" indent="0" algn="ctr">
              <a:buNone/>
              <a:defRPr sz="1600"/>
            </a:lvl7pPr>
            <a:lvl8pPr marL="3200400" indent="0" algn="ctr">
              <a:buNone/>
              <a:defRPr sz="1600"/>
            </a:lvl8pPr>
            <a:lvl9pPr marL="3657600" indent="0" algn="ctr">
              <a:buNone/>
              <a:defRPr sz="1600"/>
            </a:lvl9pPr>
          </a:lstStyle>
          <a:p>
            <a:r>
              <a:rPr lang="en-US"/>
              <a:t>Click to edit Master subtitle style</a:t>
            </a:r>
          </a:p>
        </p:txBody>
      </p:sp>
      <p:sp>
        <p:nvSpPr>
          <p:cNvPr id="4" name="Date Placeholder 3">
            <a:extLst>
              <a:ext uri="{FF2B5EF4-FFF2-40B4-BE49-F238E27FC236}">
                <a16:creationId xmlns:a16="http://schemas.microsoft.com/office/drawing/2014/main" id="{CDAD7C6A-3AFC-490A-A5C0-821BF423FC9F}"/>
              </a:ext>
            </a:extLst>
          </p:cNvPr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pPr marL="0" marR="0" lvl="0" indent="0" algn="l" defTabSz="9144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fld id="{583900AA-C516-465A-9029-4CF99042D55D}" type="datetimeFigureOut">
              <a:rPr kumimoji="0" lang="en-US" sz="1200" b="0" i="0" u="none" strike="noStrike" kern="1200" cap="none" spc="0" normalizeH="0" baseline="0" noProof="0" smtClean="0">
                <a:ln>
                  <a:noFill/>
                </a:ln>
                <a:solidFill>
                  <a:prstClr val="black">
                    <a:tint val="75000"/>
                  </a:prstClr>
                </a:solidFill>
                <a:effectLst/>
                <a:uLnTx/>
                <a:uFillTx/>
                <a:latin typeface="Calibri" panose="020F0502020204030204"/>
                <a:ea typeface="+mn-ea"/>
                <a:cs typeface="+mn-cs"/>
              </a:rPr>
              <a:pPr marL="0" marR="0" lvl="0" indent="0" algn="l" defTabSz="914400" rtl="0" eaLnBrk="1" fontAlgn="auto" latinLnBrk="0" hangingPunct="1">
                <a:lnSpc>
                  <a:spcPct val="100000"/>
                </a:lnSpc>
                <a:spcBef>
                  <a:spcPts val="0"/>
                </a:spcBef>
                <a:spcAft>
                  <a:spcPts val="0"/>
                </a:spcAft>
                <a:buClrTx/>
                <a:buSzTx/>
                <a:buFontTx/>
                <a:buNone/>
                <a:tabLst/>
                <a:defRPr/>
              </a:pPr>
              <a:t>7/22/2022</a:t>
            </a:fld>
            <a:endParaRPr kumimoji="0" lang="en-US" sz="1200" b="0" i="0" u="none" strike="noStrike" kern="1200" cap="none" spc="0" normalizeH="0" baseline="0" noProof="0">
              <a:ln>
                <a:noFill/>
              </a:ln>
              <a:solidFill>
                <a:prstClr val="black">
                  <a:tint val="75000"/>
                </a:prstClr>
              </a:solidFill>
              <a:effectLst/>
              <a:uLnTx/>
              <a:uFillTx/>
              <a:latin typeface="Calibri" panose="020F0502020204030204"/>
              <a:ea typeface="+mn-ea"/>
              <a:cs typeface="+mn-cs"/>
            </a:endParaRPr>
          </a:p>
        </p:txBody>
      </p:sp>
      <p:sp>
        <p:nvSpPr>
          <p:cNvPr id="5" name="Footer Placeholder 4">
            <a:extLst>
              <a:ext uri="{FF2B5EF4-FFF2-40B4-BE49-F238E27FC236}">
                <a16:creationId xmlns:a16="http://schemas.microsoft.com/office/drawing/2014/main" id="{532AA506-B73B-40B0-AEC3-7EA7808EF46A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pPr marL="0" marR="0" lvl="0" indent="0" algn="ctr" defTabSz="9144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endParaRPr kumimoji="0" lang="en-US" sz="1200" b="0" i="0" u="none" strike="noStrike" kern="1200" cap="none" spc="0" normalizeH="0" baseline="0" noProof="0">
              <a:ln>
                <a:noFill/>
              </a:ln>
              <a:solidFill>
                <a:prstClr val="black">
                  <a:tint val="75000"/>
                </a:prstClr>
              </a:solidFill>
              <a:effectLst/>
              <a:uLnTx/>
              <a:uFillTx/>
              <a:latin typeface="Calibri" panose="020F0502020204030204"/>
              <a:ea typeface="+mn-ea"/>
              <a:cs typeface="+mn-cs"/>
            </a:endParaRPr>
          </a:p>
        </p:txBody>
      </p:sp>
      <p:sp>
        <p:nvSpPr>
          <p:cNvPr id="6" name="Slide Number Placeholder 5">
            <a:extLst>
              <a:ext uri="{FF2B5EF4-FFF2-40B4-BE49-F238E27FC236}">
                <a16:creationId xmlns:a16="http://schemas.microsoft.com/office/drawing/2014/main" id="{6B305159-5A15-4275-B9B8-2BD0B141DD74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pPr marL="0" marR="0" lvl="0" indent="0" algn="r" defTabSz="9144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fld id="{9CB5FEDD-C6A7-4451-8CFF-24F27A8DC68F}" type="slidenum">
              <a:rPr kumimoji="0" lang="en-US" sz="1200" b="0" i="0" u="none" strike="noStrike" kern="1200" cap="none" spc="0" normalizeH="0" baseline="0" noProof="0" smtClean="0">
                <a:ln>
                  <a:noFill/>
                </a:ln>
                <a:solidFill>
                  <a:prstClr val="black">
                    <a:tint val="75000"/>
                  </a:prstClr>
                </a:solidFill>
                <a:effectLst/>
                <a:uLnTx/>
                <a:uFillTx/>
                <a:latin typeface="Calibri" panose="020F0502020204030204"/>
                <a:ea typeface="+mn-ea"/>
                <a:cs typeface="+mn-cs"/>
              </a:rPr>
              <a:pPr marL="0" marR="0" lvl="0" indent="0" algn="r" defTabSz="914400" rtl="0" eaLnBrk="1" fontAlgn="auto" latinLnBrk="0" hangingPunct="1">
                <a:lnSpc>
                  <a:spcPct val="100000"/>
                </a:lnSpc>
                <a:spcBef>
                  <a:spcPts val="0"/>
                </a:spcBef>
                <a:spcAft>
                  <a:spcPts val="0"/>
                </a:spcAft>
                <a:buClrTx/>
                <a:buSzTx/>
                <a:buFontTx/>
                <a:buNone/>
                <a:tabLst/>
                <a:defRPr/>
              </a:pPr>
              <a:t>‹#›</a:t>
            </a:fld>
            <a:endParaRPr kumimoji="0" lang="en-US" sz="1200" b="0" i="0" u="none" strike="noStrike" kern="1200" cap="none" spc="0" normalizeH="0" baseline="0" noProof="0">
              <a:ln>
                <a:noFill/>
              </a:ln>
              <a:solidFill>
                <a:prstClr val="black">
                  <a:tint val="75000"/>
                </a:prstClr>
              </a:solidFill>
              <a:effectLst/>
              <a:uLnTx/>
              <a:uFillTx/>
              <a:latin typeface="Calibri" panose="020F0502020204030204"/>
              <a:ea typeface="+mn-ea"/>
              <a:cs typeface="+mn-cs"/>
            </a:endParaRPr>
          </a:p>
        </p:txBody>
      </p:sp>
    </p:spTree>
    <p:extLst>
      <p:ext uri="{BB962C8B-B14F-4D97-AF65-F5344CB8AC3E}">
        <p14:creationId xmlns:p14="http://schemas.microsoft.com/office/powerpoint/2010/main" val="644980591"/>
      </p:ext>
    </p:extLst>
  </p:cSld>
  <p:clrMapOvr>
    <a:masterClrMapping/>
  </p:clrMapOvr>
</p:sldLayout>
</file>

<file path=ppt/slideLayouts/slideLayout13.xml><?xml version="1.0" encoding="utf-8"?>
<p:sldLayout xmlns:a="http://schemas.openxmlformats.org/drawingml/2006/main" xmlns:r="http://schemas.openxmlformats.org/officeDocument/2006/relationships" xmlns:p="http://schemas.openxmlformats.org/presentationml/2006/main" type="obj" preserve="1">
  <p:cSld name="Title and Conten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>
            <a:extLst>
              <a:ext uri="{FF2B5EF4-FFF2-40B4-BE49-F238E27FC236}">
                <a16:creationId xmlns:a16="http://schemas.microsoft.com/office/drawing/2014/main" id="{ED49056C-3107-46F3-BC63-750C7357C82D}"/>
              </a:ext>
            </a:extLst>
          </p:cNvPr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/>
              <a:t>Click to edit Master title style</a:t>
            </a:r>
          </a:p>
        </p:txBody>
      </p:sp>
      <p:sp>
        <p:nvSpPr>
          <p:cNvPr id="3" name="Content Placeholder 2">
            <a:extLst>
              <a:ext uri="{FF2B5EF4-FFF2-40B4-BE49-F238E27FC236}">
                <a16:creationId xmlns:a16="http://schemas.microsoft.com/office/drawing/2014/main" id="{24AD99D2-C562-458C-893B-BBD7DE83F186}"/>
              </a:ext>
            </a:extLst>
          </p:cNvPr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pPr lvl="0"/>
            <a:r>
              <a:rPr lang="en-US"/>
              <a:t>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</a:p>
        </p:txBody>
      </p:sp>
      <p:sp>
        <p:nvSpPr>
          <p:cNvPr id="4" name="Date Placeholder 3">
            <a:extLst>
              <a:ext uri="{FF2B5EF4-FFF2-40B4-BE49-F238E27FC236}">
                <a16:creationId xmlns:a16="http://schemas.microsoft.com/office/drawing/2014/main" id="{E3733A82-84CB-4A9B-9F84-413B78FA31BA}"/>
              </a:ext>
            </a:extLst>
          </p:cNvPr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pPr marL="0" marR="0" lvl="0" indent="0" algn="l" defTabSz="9144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fld id="{583900AA-C516-465A-9029-4CF99042D55D}" type="datetimeFigureOut">
              <a:rPr kumimoji="0" lang="en-US" sz="1200" b="0" i="0" u="none" strike="noStrike" kern="1200" cap="none" spc="0" normalizeH="0" baseline="0" noProof="0" smtClean="0">
                <a:ln>
                  <a:noFill/>
                </a:ln>
                <a:solidFill>
                  <a:prstClr val="black">
                    <a:tint val="75000"/>
                  </a:prstClr>
                </a:solidFill>
                <a:effectLst/>
                <a:uLnTx/>
                <a:uFillTx/>
                <a:latin typeface="Calibri" panose="020F0502020204030204"/>
                <a:ea typeface="+mn-ea"/>
                <a:cs typeface="+mn-cs"/>
              </a:rPr>
              <a:pPr marL="0" marR="0" lvl="0" indent="0" algn="l" defTabSz="914400" rtl="0" eaLnBrk="1" fontAlgn="auto" latinLnBrk="0" hangingPunct="1">
                <a:lnSpc>
                  <a:spcPct val="100000"/>
                </a:lnSpc>
                <a:spcBef>
                  <a:spcPts val="0"/>
                </a:spcBef>
                <a:spcAft>
                  <a:spcPts val="0"/>
                </a:spcAft>
                <a:buClrTx/>
                <a:buSzTx/>
                <a:buFontTx/>
                <a:buNone/>
                <a:tabLst/>
                <a:defRPr/>
              </a:pPr>
              <a:t>7/22/2022</a:t>
            </a:fld>
            <a:endParaRPr kumimoji="0" lang="en-US" sz="1200" b="0" i="0" u="none" strike="noStrike" kern="1200" cap="none" spc="0" normalizeH="0" baseline="0" noProof="0">
              <a:ln>
                <a:noFill/>
              </a:ln>
              <a:solidFill>
                <a:prstClr val="black">
                  <a:tint val="75000"/>
                </a:prstClr>
              </a:solidFill>
              <a:effectLst/>
              <a:uLnTx/>
              <a:uFillTx/>
              <a:latin typeface="Calibri" panose="020F0502020204030204"/>
              <a:ea typeface="+mn-ea"/>
              <a:cs typeface="+mn-cs"/>
            </a:endParaRPr>
          </a:p>
        </p:txBody>
      </p:sp>
      <p:sp>
        <p:nvSpPr>
          <p:cNvPr id="5" name="Footer Placeholder 4">
            <a:extLst>
              <a:ext uri="{FF2B5EF4-FFF2-40B4-BE49-F238E27FC236}">
                <a16:creationId xmlns:a16="http://schemas.microsoft.com/office/drawing/2014/main" id="{080F4F22-7333-4F1F-B61A-42897E1C3737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pPr marL="0" marR="0" lvl="0" indent="0" algn="ctr" defTabSz="9144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endParaRPr kumimoji="0" lang="en-US" sz="1200" b="0" i="0" u="none" strike="noStrike" kern="1200" cap="none" spc="0" normalizeH="0" baseline="0" noProof="0">
              <a:ln>
                <a:noFill/>
              </a:ln>
              <a:solidFill>
                <a:prstClr val="black">
                  <a:tint val="75000"/>
                </a:prstClr>
              </a:solidFill>
              <a:effectLst/>
              <a:uLnTx/>
              <a:uFillTx/>
              <a:latin typeface="Calibri" panose="020F0502020204030204"/>
              <a:ea typeface="+mn-ea"/>
              <a:cs typeface="+mn-cs"/>
            </a:endParaRPr>
          </a:p>
        </p:txBody>
      </p:sp>
      <p:sp>
        <p:nvSpPr>
          <p:cNvPr id="6" name="Slide Number Placeholder 5">
            <a:extLst>
              <a:ext uri="{FF2B5EF4-FFF2-40B4-BE49-F238E27FC236}">
                <a16:creationId xmlns:a16="http://schemas.microsoft.com/office/drawing/2014/main" id="{35510237-6404-4E67-AB25-EF372BE04A6E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pPr marL="0" marR="0" lvl="0" indent="0" algn="r" defTabSz="9144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fld id="{9CB5FEDD-C6A7-4451-8CFF-24F27A8DC68F}" type="slidenum">
              <a:rPr kumimoji="0" lang="en-US" sz="1200" b="0" i="0" u="none" strike="noStrike" kern="1200" cap="none" spc="0" normalizeH="0" baseline="0" noProof="0" smtClean="0">
                <a:ln>
                  <a:noFill/>
                </a:ln>
                <a:solidFill>
                  <a:prstClr val="black">
                    <a:tint val="75000"/>
                  </a:prstClr>
                </a:solidFill>
                <a:effectLst/>
                <a:uLnTx/>
                <a:uFillTx/>
                <a:latin typeface="Calibri" panose="020F0502020204030204"/>
                <a:ea typeface="+mn-ea"/>
                <a:cs typeface="+mn-cs"/>
              </a:rPr>
              <a:pPr marL="0" marR="0" lvl="0" indent="0" algn="r" defTabSz="914400" rtl="0" eaLnBrk="1" fontAlgn="auto" latinLnBrk="0" hangingPunct="1">
                <a:lnSpc>
                  <a:spcPct val="100000"/>
                </a:lnSpc>
                <a:spcBef>
                  <a:spcPts val="0"/>
                </a:spcBef>
                <a:spcAft>
                  <a:spcPts val="0"/>
                </a:spcAft>
                <a:buClrTx/>
                <a:buSzTx/>
                <a:buFontTx/>
                <a:buNone/>
                <a:tabLst/>
                <a:defRPr/>
              </a:pPr>
              <a:t>‹#›</a:t>
            </a:fld>
            <a:endParaRPr kumimoji="0" lang="en-US" sz="1200" b="0" i="0" u="none" strike="noStrike" kern="1200" cap="none" spc="0" normalizeH="0" baseline="0" noProof="0">
              <a:ln>
                <a:noFill/>
              </a:ln>
              <a:solidFill>
                <a:prstClr val="black">
                  <a:tint val="75000"/>
                </a:prstClr>
              </a:solidFill>
              <a:effectLst/>
              <a:uLnTx/>
              <a:uFillTx/>
              <a:latin typeface="Calibri" panose="020F0502020204030204"/>
              <a:ea typeface="+mn-ea"/>
              <a:cs typeface="+mn-cs"/>
            </a:endParaRPr>
          </a:p>
        </p:txBody>
      </p:sp>
    </p:spTree>
    <p:extLst>
      <p:ext uri="{BB962C8B-B14F-4D97-AF65-F5344CB8AC3E}">
        <p14:creationId xmlns:p14="http://schemas.microsoft.com/office/powerpoint/2010/main" val="3704276876"/>
      </p:ext>
    </p:extLst>
  </p:cSld>
  <p:clrMapOvr>
    <a:masterClrMapping/>
  </p:clrMapOvr>
</p:sldLayout>
</file>

<file path=ppt/slideLayouts/slideLayout14.xml><?xml version="1.0" encoding="utf-8"?>
<p:sldLayout xmlns:a="http://schemas.openxmlformats.org/drawingml/2006/main" xmlns:r="http://schemas.openxmlformats.org/officeDocument/2006/relationships" xmlns:p="http://schemas.openxmlformats.org/presentationml/2006/main" type="secHead" preserve="1">
  <p:cSld name="Section Header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>
            <a:extLst>
              <a:ext uri="{FF2B5EF4-FFF2-40B4-BE49-F238E27FC236}">
                <a16:creationId xmlns:a16="http://schemas.microsoft.com/office/drawing/2014/main" id="{6E68FA52-1C58-48F6-B784-73CF1295691D}"/>
              </a:ext>
            </a:extLst>
          </p:cNvPr>
          <p:cNvSpPr>
            <a:spLocks noGrp="1"/>
          </p:cNvSpPr>
          <p:nvPr>
            <p:ph type="title"/>
          </p:nvPr>
        </p:nvSpPr>
        <p:spPr>
          <a:xfrm>
            <a:off x="831850" y="1709738"/>
            <a:ext cx="10515600" cy="2852737"/>
          </a:xfrm>
        </p:spPr>
        <p:txBody>
          <a:bodyPr anchor="b"/>
          <a:lstStyle>
            <a:lvl1pPr>
              <a:defRPr sz="6000"/>
            </a:lvl1pPr>
          </a:lstStyle>
          <a:p>
            <a:r>
              <a:rPr lang="en-US"/>
              <a:t>Click to edit Master title style</a:t>
            </a:r>
          </a:p>
        </p:txBody>
      </p:sp>
      <p:sp>
        <p:nvSpPr>
          <p:cNvPr id="3" name="Text Placeholder 2">
            <a:extLst>
              <a:ext uri="{FF2B5EF4-FFF2-40B4-BE49-F238E27FC236}">
                <a16:creationId xmlns:a16="http://schemas.microsoft.com/office/drawing/2014/main" id="{E840C9F9-0A55-44B6-BE29-2C34F3E30C87}"/>
              </a:ext>
            </a:extLst>
          </p:cNvPr>
          <p:cNvSpPr>
            <a:spLocks noGrp="1"/>
          </p:cNvSpPr>
          <p:nvPr>
            <p:ph type="body" idx="1"/>
          </p:nvPr>
        </p:nvSpPr>
        <p:spPr>
          <a:xfrm>
            <a:off x="831850" y="4589463"/>
            <a:ext cx="10515600" cy="1500187"/>
          </a:xfrm>
        </p:spPr>
        <p:txBody>
          <a:bodyPr/>
          <a:lstStyle>
            <a:lvl1pPr marL="0" indent="0">
              <a:buNone/>
              <a:defRPr sz="2400">
                <a:solidFill>
                  <a:schemeClr val="tx1">
                    <a:tint val="75000"/>
                  </a:schemeClr>
                </a:solidFill>
              </a:defRPr>
            </a:lvl1pPr>
            <a:lvl2pPr marL="457200" indent="0">
              <a:buNone/>
              <a:defRPr sz="2000">
                <a:solidFill>
                  <a:schemeClr val="tx1">
                    <a:tint val="75000"/>
                  </a:schemeClr>
                </a:solidFill>
              </a:defRPr>
            </a:lvl2pPr>
            <a:lvl3pPr marL="914400" indent="0">
              <a:buNone/>
              <a:defRPr sz="1800">
                <a:solidFill>
                  <a:schemeClr val="tx1">
                    <a:tint val="75000"/>
                  </a:schemeClr>
                </a:solidFill>
              </a:defRPr>
            </a:lvl3pPr>
            <a:lvl4pPr marL="13716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4pPr>
            <a:lvl5pPr marL="18288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5pPr>
            <a:lvl6pPr marL="22860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6pPr>
            <a:lvl7pPr marL="27432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7pPr>
            <a:lvl8pPr marL="32004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8pPr>
            <a:lvl9pPr marL="36576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9pPr>
          </a:lstStyle>
          <a:p>
            <a:pPr lvl="0"/>
            <a:r>
              <a:rPr lang="en-US"/>
              <a:t>Edit Master text styles</a:t>
            </a:r>
          </a:p>
        </p:txBody>
      </p:sp>
      <p:sp>
        <p:nvSpPr>
          <p:cNvPr id="4" name="Date Placeholder 3">
            <a:extLst>
              <a:ext uri="{FF2B5EF4-FFF2-40B4-BE49-F238E27FC236}">
                <a16:creationId xmlns:a16="http://schemas.microsoft.com/office/drawing/2014/main" id="{2BB5485B-B583-4F31-9BCF-2057780321FE}"/>
              </a:ext>
            </a:extLst>
          </p:cNvPr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pPr marL="0" marR="0" lvl="0" indent="0" algn="l" defTabSz="9144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fld id="{583900AA-C516-465A-9029-4CF99042D55D}" type="datetimeFigureOut">
              <a:rPr kumimoji="0" lang="en-US" sz="1200" b="0" i="0" u="none" strike="noStrike" kern="1200" cap="none" spc="0" normalizeH="0" baseline="0" noProof="0" smtClean="0">
                <a:ln>
                  <a:noFill/>
                </a:ln>
                <a:solidFill>
                  <a:prstClr val="black">
                    <a:tint val="75000"/>
                  </a:prstClr>
                </a:solidFill>
                <a:effectLst/>
                <a:uLnTx/>
                <a:uFillTx/>
                <a:latin typeface="Calibri" panose="020F0502020204030204"/>
                <a:ea typeface="+mn-ea"/>
                <a:cs typeface="+mn-cs"/>
              </a:rPr>
              <a:pPr marL="0" marR="0" lvl="0" indent="0" algn="l" defTabSz="914400" rtl="0" eaLnBrk="1" fontAlgn="auto" latinLnBrk="0" hangingPunct="1">
                <a:lnSpc>
                  <a:spcPct val="100000"/>
                </a:lnSpc>
                <a:spcBef>
                  <a:spcPts val="0"/>
                </a:spcBef>
                <a:spcAft>
                  <a:spcPts val="0"/>
                </a:spcAft>
                <a:buClrTx/>
                <a:buSzTx/>
                <a:buFontTx/>
                <a:buNone/>
                <a:tabLst/>
                <a:defRPr/>
              </a:pPr>
              <a:t>7/22/2022</a:t>
            </a:fld>
            <a:endParaRPr kumimoji="0" lang="en-US" sz="1200" b="0" i="0" u="none" strike="noStrike" kern="1200" cap="none" spc="0" normalizeH="0" baseline="0" noProof="0">
              <a:ln>
                <a:noFill/>
              </a:ln>
              <a:solidFill>
                <a:prstClr val="black">
                  <a:tint val="75000"/>
                </a:prstClr>
              </a:solidFill>
              <a:effectLst/>
              <a:uLnTx/>
              <a:uFillTx/>
              <a:latin typeface="Calibri" panose="020F0502020204030204"/>
              <a:ea typeface="+mn-ea"/>
              <a:cs typeface="+mn-cs"/>
            </a:endParaRPr>
          </a:p>
        </p:txBody>
      </p:sp>
      <p:sp>
        <p:nvSpPr>
          <p:cNvPr id="5" name="Footer Placeholder 4">
            <a:extLst>
              <a:ext uri="{FF2B5EF4-FFF2-40B4-BE49-F238E27FC236}">
                <a16:creationId xmlns:a16="http://schemas.microsoft.com/office/drawing/2014/main" id="{65A8DE39-FFA7-492A-93D5-54CC0BDA67E7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pPr marL="0" marR="0" lvl="0" indent="0" algn="ctr" defTabSz="9144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endParaRPr kumimoji="0" lang="en-US" sz="1200" b="0" i="0" u="none" strike="noStrike" kern="1200" cap="none" spc="0" normalizeH="0" baseline="0" noProof="0">
              <a:ln>
                <a:noFill/>
              </a:ln>
              <a:solidFill>
                <a:prstClr val="black">
                  <a:tint val="75000"/>
                </a:prstClr>
              </a:solidFill>
              <a:effectLst/>
              <a:uLnTx/>
              <a:uFillTx/>
              <a:latin typeface="Calibri" panose="020F0502020204030204"/>
              <a:ea typeface="+mn-ea"/>
              <a:cs typeface="+mn-cs"/>
            </a:endParaRPr>
          </a:p>
        </p:txBody>
      </p:sp>
      <p:sp>
        <p:nvSpPr>
          <p:cNvPr id="6" name="Slide Number Placeholder 5">
            <a:extLst>
              <a:ext uri="{FF2B5EF4-FFF2-40B4-BE49-F238E27FC236}">
                <a16:creationId xmlns:a16="http://schemas.microsoft.com/office/drawing/2014/main" id="{50901C15-0BC5-4237-A326-2348B89228BB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pPr marL="0" marR="0" lvl="0" indent="0" algn="r" defTabSz="9144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fld id="{9CB5FEDD-C6A7-4451-8CFF-24F27A8DC68F}" type="slidenum">
              <a:rPr kumimoji="0" lang="en-US" sz="1200" b="0" i="0" u="none" strike="noStrike" kern="1200" cap="none" spc="0" normalizeH="0" baseline="0" noProof="0" smtClean="0">
                <a:ln>
                  <a:noFill/>
                </a:ln>
                <a:solidFill>
                  <a:prstClr val="black">
                    <a:tint val="75000"/>
                  </a:prstClr>
                </a:solidFill>
                <a:effectLst/>
                <a:uLnTx/>
                <a:uFillTx/>
                <a:latin typeface="Calibri" panose="020F0502020204030204"/>
                <a:ea typeface="+mn-ea"/>
                <a:cs typeface="+mn-cs"/>
              </a:rPr>
              <a:pPr marL="0" marR="0" lvl="0" indent="0" algn="r" defTabSz="914400" rtl="0" eaLnBrk="1" fontAlgn="auto" latinLnBrk="0" hangingPunct="1">
                <a:lnSpc>
                  <a:spcPct val="100000"/>
                </a:lnSpc>
                <a:spcBef>
                  <a:spcPts val="0"/>
                </a:spcBef>
                <a:spcAft>
                  <a:spcPts val="0"/>
                </a:spcAft>
                <a:buClrTx/>
                <a:buSzTx/>
                <a:buFontTx/>
                <a:buNone/>
                <a:tabLst/>
                <a:defRPr/>
              </a:pPr>
              <a:t>‹#›</a:t>
            </a:fld>
            <a:endParaRPr kumimoji="0" lang="en-US" sz="1200" b="0" i="0" u="none" strike="noStrike" kern="1200" cap="none" spc="0" normalizeH="0" baseline="0" noProof="0">
              <a:ln>
                <a:noFill/>
              </a:ln>
              <a:solidFill>
                <a:prstClr val="black">
                  <a:tint val="75000"/>
                </a:prstClr>
              </a:solidFill>
              <a:effectLst/>
              <a:uLnTx/>
              <a:uFillTx/>
              <a:latin typeface="Calibri" panose="020F0502020204030204"/>
              <a:ea typeface="+mn-ea"/>
              <a:cs typeface="+mn-cs"/>
            </a:endParaRPr>
          </a:p>
        </p:txBody>
      </p:sp>
    </p:spTree>
    <p:extLst>
      <p:ext uri="{BB962C8B-B14F-4D97-AF65-F5344CB8AC3E}">
        <p14:creationId xmlns:p14="http://schemas.microsoft.com/office/powerpoint/2010/main" val="3365956531"/>
      </p:ext>
    </p:extLst>
  </p:cSld>
  <p:clrMapOvr>
    <a:masterClrMapping/>
  </p:clrMapOvr>
</p:sldLayout>
</file>

<file path=ppt/slideLayouts/slideLayout15.xml><?xml version="1.0" encoding="utf-8"?>
<p:sldLayout xmlns:a="http://schemas.openxmlformats.org/drawingml/2006/main" xmlns:r="http://schemas.openxmlformats.org/officeDocument/2006/relationships" xmlns:p="http://schemas.openxmlformats.org/presentationml/2006/main" type="twoObj" preserve="1">
  <p:cSld name="Two Conten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>
            <a:extLst>
              <a:ext uri="{FF2B5EF4-FFF2-40B4-BE49-F238E27FC236}">
                <a16:creationId xmlns:a16="http://schemas.microsoft.com/office/drawing/2014/main" id="{A98B00B5-5827-4EAD-9697-D7B0113F528F}"/>
              </a:ext>
            </a:extLst>
          </p:cNvPr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/>
              <a:t>Click to edit Master title style</a:t>
            </a:r>
          </a:p>
        </p:txBody>
      </p:sp>
      <p:sp>
        <p:nvSpPr>
          <p:cNvPr id="3" name="Content Placeholder 2">
            <a:extLst>
              <a:ext uri="{FF2B5EF4-FFF2-40B4-BE49-F238E27FC236}">
                <a16:creationId xmlns:a16="http://schemas.microsoft.com/office/drawing/2014/main" id="{72E640D4-65D5-4ED3-98E9-A06E2337979D}"/>
              </a:ext>
            </a:extLst>
          </p:cNvPr>
          <p:cNvSpPr>
            <a:spLocks noGrp="1"/>
          </p:cNvSpPr>
          <p:nvPr>
            <p:ph sz="half" idx="1"/>
          </p:nvPr>
        </p:nvSpPr>
        <p:spPr>
          <a:xfrm>
            <a:off x="838200" y="1825625"/>
            <a:ext cx="5181600" cy="4351338"/>
          </a:xfrm>
        </p:spPr>
        <p:txBody>
          <a:bodyPr/>
          <a:lstStyle/>
          <a:p>
            <a:pPr lvl="0"/>
            <a:r>
              <a:rPr lang="en-US"/>
              <a:t>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</a:p>
        </p:txBody>
      </p:sp>
      <p:sp>
        <p:nvSpPr>
          <p:cNvPr id="4" name="Content Placeholder 3">
            <a:extLst>
              <a:ext uri="{FF2B5EF4-FFF2-40B4-BE49-F238E27FC236}">
                <a16:creationId xmlns:a16="http://schemas.microsoft.com/office/drawing/2014/main" id="{B2A511B1-20B4-4E34-B510-E7E1AD7C855B}"/>
              </a:ext>
            </a:extLst>
          </p:cNvPr>
          <p:cNvSpPr>
            <a:spLocks noGrp="1"/>
          </p:cNvSpPr>
          <p:nvPr>
            <p:ph sz="half" idx="2"/>
          </p:nvPr>
        </p:nvSpPr>
        <p:spPr>
          <a:xfrm>
            <a:off x="6172200" y="1825625"/>
            <a:ext cx="5181600" cy="4351338"/>
          </a:xfrm>
        </p:spPr>
        <p:txBody>
          <a:bodyPr/>
          <a:lstStyle/>
          <a:p>
            <a:pPr lvl="0"/>
            <a:r>
              <a:rPr lang="en-US"/>
              <a:t>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</a:p>
        </p:txBody>
      </p:sp>
      <p:sp>
        <p:nvSpPr>
          <p:cNvPr id="5" name="Date Placeholder 4">
            <a:extLst>
              <a:ext uri="{FF2B5EF4-FFF2-40B4-BE49-F238E27FC236}">
                <a16:creationId xmlns:a16="http://schemas.microsoft.com/office/drawing/2014/main" id="{7EBE0FFA-EECF-45AE-A38C-94D2692F5A6A}"/>
              </a:ext>
            </a:extLst>
          </p:cNvPr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pPr marL="0" marR="0" lvl="0" indent="0" algn="l" defTabSz="9144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fld id="{583900AA-C516-465A-9029-4CF99042D55D}" type="datetimeFigureOut">
              <a:rPr kumimoji="0" lang="en-US" sz="1200" b="0" i="0" u="none" strike="noStrike" kern="1200" cap="none" spc="0" normalizeH="0" baseline="0" noProof="0" smtClean="0">
                <a:ln>
                  <a:noFill/>
                </a:ln>
                <a:solidFill>
                  <a:prstClr val="black">
                    <a:tint val="75000"/>
                  </a:prstClr>
                </a:solidFill>
                <a:effectLst/>
                <a:uLnTx/>
                <a:uFillTx/>
                <a:latin typeface="Calibri" panose="020F0502020204030204"/>
                <a:ea typeface="+mn-ea"/>
                <a:cs typeface="+mn-cs"/>
              </a:rPr>
              <a:pPr marL="0" marR="0" lvl="0" indent="0" algn="l" defTabSz="914400" rtl="0" eaLnBrk="1" fontAlgn="auto" latinLnBrk="0" hangingPunct="1">
                <a:lnSpc>
                  <a:spcPct val="100000"/>
                </a:lnSpc>
                <a:spcBef>
                  <a:spcPts val="0"/>
                </a:spcBef>
                <a:spcAft>
                  <a:spcPts val="0"/>
                </a:spcAft>
                <a:buClrTx/>
                <a:buSzTx/>
                <a:buFontTx/>
                <a:buNone/>
                <a:tabLst/>
                <a:defRPr/>
              </a:pPr>
              <a:t>7/22/2022</a:t>
            </a:fld>
            <a:endParaRPr kumimoji="0" lang="en-US" sz="1200" b="0" i="0" u="none" strike="noStrike" kern="1200" cap="none" spc="0" normalizeH="0" baseline="0" noProof="0">
              <a:ln>
                <a:noFill/>
              </a:ln>
              <a:solidFill>
                <a:prstClr val="black">
                  <a:tint val="75000"/>
                </a:prstClr>
              </a:solidFill>
              <a:effectLst/>
              <a:uLnTx/>
              <a:uFillTx/>
              <a:latin typeface="Calibri" panose="020F0502020204030204"/>
              <a:ea typeface="+mn-ea"/>
              <a:cs typeface="+mn-cs"/>
            </a:endParaRPr>
          </a:p>
        </p:txBody>
      </p:sp>
      <p:sp>
        <p:nvSpPr>
          <p:cNvPr id="6" name="Footer Placeholder 5">
            <a:extLst>
              <a:ext uri="{FF2B5EF4-FFF2-40B4-BE49-F238E27FC236}">
                <a16:creationId xmlns:a16="http://schemas.microsoft.com/office/drawing/2014/main" id="{49DD85F6-31C5-40E1-A14B-77E000E4403D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pPr marL="0" marR="0" lvl="0" indent="0" algn="ctr" defTabSz="9144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endParaRPr kumimoji="0" lang="en-US" sz="1200" b="0" i="0" u="none" strike="noStrike" kern="1200" cap="none" spc="0" normalizeH="0" baseline="0" noProof="0">
              <a:ln>
                <a:noFill/>
              </a:ln>
              <a:solidFill>
                <a:prstClr val="black">
                  <a:tint val="75000"/>
                </a:prstClr>
              </a:solidFill>
              <a:effectLst/>
              <a:uLnTx/>
              <a:uFillTx/>
              <a:latin typeface="Calibri" panose="020F0502020204030204"/>
              <a:ea typeface="+mn-ea"/>
              <a:cs typeface="+mn-cs"/>
            </a:endParaRPr>
          </a:p>
        </p:txBody>
      </p:sp>
      <p:sp>
        <p:nvSpPr>
          <p:cNvPr id="7" name="Slide Number Placeholder 6">
            <a:extLst>
              <a:ext uri="{FF2B5EF4-FFF2-40B4-BE49-F238E27FC236}">
                <a16:creationId xmlns:a16="http://schemas.microsoft.com/office/drawing/2014/main" id="{F11044E4-B84E-4DA7-847B-7D6975FA3366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pPr marL="0" marR="0" lvl="0" indent="0" algn="r" defTabSz="9144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fld id="{9CB5FEDD-C6A7-4451-8CFF-24F27A8DC68F}" type="slidenum">
              <a:rPr kumimoji="0" lang="en-US" sz="1200" b="0" i="0" u="none" strike="noStrike" kern="1200" cap="none" spc="0" normalizeH="0" baseline="0" noProof="0" smtClean="0">
                <a:ln>
                  <a:noFill/>
                </a:ln>
                <a:solidFill>
                  <a:prstClr val="black">
                    <a:tint val="75000"/>
                  </a:prstClr>
                </a:solidFill>
                <a:effectLst/>
                <a:uLnTx/>
                <a:uFillTx/>
                <a:latin typeface="Calibri" panose="020F0502020204030204"/>
                <a:ea typeface="+mn-ea"/>
                <a:cs typeface="+mn-cs"/>
              </a:rPr>
              <a:pPr marL="0" marR="0" lvl="0" indent="0" algn="r" defTabSz="914400" rtl="0" eaLnBrk="1" fontAlgn="auto" latinLnBrk="0" hangingPunct="1">
                <a:lnSpc>
                  <a:spcPct val="100000"/>
                </a:lnSpc>
                <a:spcBef>
                  <a:spcPts val="0"/>
                </a:spcBef>
                <a:spcAft>
                  <a:spcPts val="0"/>
                </a:spcAft>
                <a:buClrTx/>
                <a:buSzTx/>
                <a:buFontTx/>
                <a:buNone/>
                <a:tabLst/>
                <a:defRPr/>
              </a:pPr>
              <a:t>‹#›</a:t>
            </a:fld>
            <a:endParaRPr kumimoji="0" lang="en-US" sz="1200" b="0" i="0" u="none" strike="noStrike" kern="1200" cap="none" spc="0" normalizeH="0" baseline="0" noProof="0">
              <a:ln>
                <a:noFill/>
              </a:ln>
              <a:solidFill>
                <a:prstClr val="black">
                  <a:tint val="75000"/>
                </a:prstClr>
              </a:solidFill>
              <a:effectLst/>
              <a:uLnTx/>
              <a:uFillTx/>
              <a:latin typeface="Calibri" panose="020F0502020204030204"/>
              <a:ea typeface="+mn-ea"/>
              <a:cs typeface="+mn-cs"/>
            </a:endParaRPr>
          </a:p>
        </p:txBody>
      </p:sp>
    </p:spTree>
    <p:extLst>
      <p:ext uri="{BB962C8B-B14F-4D97-AF65-F5344CB8AC3E}">
        <p14:creationId xmlns:p14="http://schemas.microsoft.com/office/powerpoint/2010/main" val="66605464"/>
      </p:ext>
    </p:extLst>
  </p:cSld>
  <p:clrMapOvr>
    <a:masterClrMapping/>
  </p:clrMapOvr>
</p:sldLayout>
</file>

<file path=ppt/slideLayouts/slideLayout16.xml><?xml version="1.0" encoding="utf-8"?>
<p:sldLayout xmlns:a="http://schemas.openxmlformats.org/drawingml/2006/main" xmlns:r="http://schemas.openxmlformats.org/officeDocument/2006/relationships" xmlns:p="http://schemas.openxmlformats.org/presentationml/2006/main" type="twoTxTwoObj" preserve="1">
  <p:cSld name="Compariso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>
            <a:extLst>
              <a:ext uri="{FF2B5EF4-FFF2-40B4-BE49-F238E27FC236}">
                <a16:creationId xmlns:a16="http://schemas.microsoft.com/office/drawing/2014/main" id="{8808FBAF-6F0C-46FB-A5D5-B441F587BDA8}"/>
              </a:ext>
            </a:extLst>
          </p:cNvPr>
          <p:cNvSpPr>
            <a:spLocks noGrp="1"/>
          </p:cNvSpPr>
          <p:nvPr>
            <p:ph type="title"/>
          </p:nvPr>
        </p:nvSpPr>
        <p:spPr>
          <a:xfrm>
            <a:off x="839788" y="365125"/>
            <a:ext cx="10515600" cy="1325563"/>
          </a:xfrm>
        </p:spPr>
        <p:txBody>
          <a:bodyPr/>
          <a:lstStyle/>
          <a:p>
            <a:r>
              <a:rPr lang="en-US"/>
              <a:t>Click to edit Master title style</a:t>
            </a:r>
          </a:p>
        </p:txBody>
      </p:sp>
      <p:sp>
        <p:nvSpPr>
          <p:cNvPr id="3" name="Text Placeholder 2">
            <a:extLst>
              <a:ext uri="{FF2B5EF4-FFF2-40B4-BE49-F238E27FC236}">
                <a16:creationId xmlns:a16="http://schemas.microsoft.com/office/drawing/2014/main" id="{BC06DD2C-9927-493C-8EE8-7451E33B0677}"/>
              </a:ext>
            </a:extLst>
          </p:cNvPr>
          <p:cNvSpPr>
            <a:spLocks noGrp="1"/>
          </p:cNvSpPr>
          <p:nvPr>
            <p:ph type="body" idx="1"/>
          </p:nvPr>
        </p:nvSpPr>
        <p:spPr>
          <a:xfrm>
            <a:off x="839788" y="1681163"/>
            <a:ext cx="5157787" cy="823912"/>
          </a:xfrm>
        </p:spPr>
        <p:txBody>
          <a:bodyPr anchor="b"/>
          <a:lstStyle>
            <a:lvl1pPr marL="0" indent="0">
              <a:buNone/>
              <a:defRPr sz="2400" b="1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en-US"/>
              <a:t>Edit Master text styles</a:t>
            </a:r>
          </a:p>
        </p:txBody>
      </p:sp>
      <p:sp>
        <p:nvSpPr>
          <p:cNvPr id="4" name="Content Placeholder 3">
            <a:extLst>
              <a:ext uri="{FF2B5EF4-FFF2-40B4-BE49-F238E27FC236}">
                <a16:creationId xmlns:a16="http://schemas.microsoft.com/office/drawing/2014/main" id="{204B84D5-80CF-44B5-A597-C4CCF83679E6}"/>
              </a:ext>
            </a:extLst>
          </p:cNvPr>
          <p:cNvSpPr>
            <a:spLocks noGrp="1"/>
          </p:cNvSpPr>
          <p:nvPr>
            <p:ph sz="half" idx="2"/>
          </p:nvPr>
        </p:nvSpPr>
        <p:spPr>
          <a:xfrm>
            <a:off x="839788" y="2505075"/>
            <a:ext cx="5157787" cy="3684588"/>
          </a:xfrm>
        </p:spPr>
        <p:txBody>
          <a:bodyPr/>
          <a:lstStyle/>
          <a:p>
            <a:pPr lvl="0"/>
            <a:r>
              <a:rPr lang="en-US"/>
              <a:t>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</a:p>
        </p:txBody>
      </p:sp>
      <p:sp>
        <p:nvSpPr>
          <p:cNvPr id="5" name="Text Placeholder 4">
            <a:extLst>
              <a:ext uri="{FF2B5EF4-FFF2-40B4-BE49-F238E27FC236}">
                <a16:creationId xmlns:a16="http://schemas.microsoft.com/office/drawing/2014/main" id="{260F51F5-7AAE-4721-87A9-05F3B39DE560}"/>
              </a:ext>
            </a:extLst>
          </p:cNvPr>
          <p:cNvSpPr>
            <a:spLocks noGrp="1"/>
          </p:cNvSpPr>
          <p:nvPr>
            <p:ph type="body" sz="quarter" idx="3"/>
          </p:nvPr>
        </p:nvSpPr>
        <p:spPr>
          <a:xfrm>
            <a:off x="6172200" y="1681163"/>
            <a:ext cx="5183188" cy="823912"/>
          </a:xfrm>
        </p:spPr>
        <p:txBody>
          <a:bodyPr anchor="b"/>
          <a:lstStyle>
            <a:lvl1pPr marL="0" indent="0">
              <a:buNone/>
              <a:defRPr sz="2400" b="1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en-US"/>
              <a:t>Edit Master text styles</a:t>
            </a:r>
          </a:p>
        </p:txBody>
      </p:sp>
      <p:sp>
        <p:nvSpPr>
          <p:cNvPr id="6" name="Content Placeholder 5">
            <a:extLst>
              <a:ext uri="{FF2B5EF4-FFF2-40B4-BE49-F238E27FC236}">
                <a16:creationId xmlns:a16="http://schemas.microsoft.com/office/drawing/2014/main" id="{92CFE5F6-5793-450E-8D14-8BA0C7C94DCB}"/>
              </a:ext>
            </a:extLst>
          </p:cNvPr>
          <p:cNvSpPr>
            <a:spLocks noGrp="1"/>
          </p:cNvSpPr>
          <p:nvPr>
            <p:ph sz="quarter" idx="4"/>
          </p:nvPr>
        </p:nvSpPr>
        <p:spPr>
          <a:xfrm>
            <a:off x="6172200" y="2505075"/>
            <a:ext cx="5183188" cy="3684588"/>
          </a:xfrm>
        </p:spPr>
        <p:txBody>
          <a:bodyPr/>
          <a:lstStyle/>
          <a:p>
            <a:pPr lvl="0"/>
            <a:r>
              <a:rPr lang="en-US"/>
              <a:t>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</a:p>
        </p:txBody>
      </p:sp>
      <p:sp>
        <p:nvSpPr>
          <p:cNvPr id="7" name="Date Placeholder 6">
            <a:extLst>
              <a:ext uri="{FF2B5EF4-FFF2-40B4-BE49-F238E27FC236}">
                <a16:creationId xmlns:a16="http://schemas.microsoft.com/office/drawing/2014/main" id="{5753B177-B4A4-442F-B168-E6F927E7390A}"/>
              </a:ext>
            </a:extLst>
          </p:cNvPr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pPr marL="0" marR="0" lvl="0" indent="0" algn="l" defTabSz="9144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fld id="{583900AA-C516-465A-9029-4CF99042D55D}" type="datetimeFigureOut">
              <a:rPr kumimoji="0" lang="en-US" sz="1200" b="0" i="0" u="none" strike="noStrike" kern="1200" cap="none" spc="0" normalizeH="0" baseline="0" noProof="0" smtClean="0">
                <a:ln>
                  <a:noFill/>
                </a:ln>
                <a:solidFill>
                  <a:prstClr val="black">
                    <a:tint val="75000"/>
                  </a:prstClr>
                </a:solidFill>
                <a:effectLst/>
                <a:uLnTx/>
                <a:uFillTx/>
                <a:latin typeface="Calibri" panose="020F0502020204030204"/>
                <a:ea typeface="+mn-ea"/>
                <a:cs typeface="+mn-cs"/>
              </a:rPr>
              <a:pPr marL="0" marR="0" lvl="0" indent="0" algn="l" defTabSz="914400" rtl="0" eaLnBrk="1" fontAlgn="auto" latinLnBrk="0" hangingPunct="1">
                <a:lnSpc>
                  <a:spcPct val="100000"/>
                </a:lnSpc>
                <a:spcBef>
                  <a:spcPts val="0"/>
                </a:spcBef>
                <a:spcAft>
                  <a:spcPts val="0"/>
                </a:spcAft>
                <a:buClrTx/>
                <a:buSzTx/>
                <a:buFontTx/>
                <a:buNone/>
                <a:tabLst/>
                <a:defRPr/>
              </a:pPr>
              <a:t>7/22/2022</a:t>
            </a:fld>
            <a:endParaRPr kumimoji="0" lang="en-US" sz="1200" b="0" i="0" u="none" strike="noStrike" kern="1200" cap="none" spc="0" normalizeH="0" baseline="0" noProof="0">
              <a:ln>
                <a:noFill/>
              </a:ln>
              <a:solidFill>
                <a:prstClr val="black">
                  <a:tint val="75000"/>
                </a:prstClr>
              </a:solidFill>
              <a:effectLst/>
              <a:uLnTx/>
              <a:uFillTx/>
              <a:latin typeface="Calibri" panose="020F0502020204030204"/>
              <a:ea typeface="+mn-ea"/>
              <a:cs typeface="+mn-cs"/>
            </a:endParaRPr>
          </a:p>
        </p:txBody>
      </p:sp>
      <p:sp>
        <p:nvSpPr>
          <p:cNvPr id="8" name="Footer Placeholder 7">
            <a:extLst>
              <a:ext uri="{FF2B5EF4-FFF2-40B4-BE49-F238E27FC236}">
                <a16:creationId xmlns:a16="http://schemas.microsoft.com/office/drawing/2014/main" id="{C085CDE4-67BC-421D-A807-87454B568A8F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pPr marL="0" marR="0" lvl="0" indent="0" algn="ctr" defTabSz="9144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endParaRPr kumimoji="0" lang="en-US" sz="1200" b="0" i="0" u="none" strike="noStrike" kern="1200" cap="none" spc="0" normalizeH="0" baseline="0" noProof="0">
              <a:ln>
                <a:noFill/>
              </a:ln>
              <a:solidFill>
                <a:prstClr val="black">
                  <a:tint val="75000"/>
                </a:prstClr>
              </a:solidFill>
              <a:effectLst/>
              <a:uLnTx/>
              <a:uFillTx/>
              <a:latin typeface="Calibri" panose="020F0502020204030204"/>
              <a:ea typeface="+mn-ea"/>
              <a:cs typeface="+mn-cs"/>
            </a:endParaRPr>
          </a:p>
        </p:txBody>
      </p:sp>
      <p:sp>
        <p:nvSpPr>
          <p:cNvPr id="9" name="Slide Number Placeholder 8">
            <a:extLst>
              <a:ext uri="{FF2B5EF4-FFF2-40B4-BE49-F238E27FC236}">
                <a16:creationId xmlns:a16="http://schemas.microsoft.com/office/drawing/2014/main" id="{032A0338-88D7-4735-B961-299B6D0D1768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pPr marL="0" marR="0" lvl="0" indent="0" algn="r" defTabSz="9144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fld id="{9CB5FEDD-C6A7-4451-8CFF-24F27A8DC68F}" type="slidenum">
              <a:rPr kumimoji="0" lang="en-US" sz="1200" b="0" i="0" u="none" strike="noStrike" kern="1200" cap="none" spc="0" normalizeH="0" baseline="0" noProof="0" smtClean="0">
                <a:ln>
                  <a:noFill/>
                </a:ln>
                <a:solidFill>
                  <a:prstClr val="black">
                    <a:tint val="75000"/>
                  </a:prstClr>
                </a:solidFill>
                <a:effectLst/>
                <a:uLnTx/>
                <a:uFillTx/>
                <a:latin typeface="Calibri" panose="020F0502020204030204"/>
                <a:ea typeface="+mn-ea"/>
                <a:cs typeface="+mn-cs"/>
              </a:rPr>
              <a:pPr marL="0" marR="0" lvl="0" indent="0" algn="r" defTabSz="914400" rtl="0" eaLnBrk="1" fontAlgn="auto" latinLnBrk="0" hangingPunct="1">
                <a:lnSpc>
                  <a:spcPct val="100000"/>
                </a:lnSpc>
                <a:spcBef>
                  <a:spcPts val="0"/>
                </a:spcBef>
                <a:spcAft>
                  <a:spcPts val="0"/>
                </a:spcAft>
                <a:buClrTx/>
                <a:buSzTx/>
                <a:buFontTx/>
                <a:buNone/>
                <a:tabLst/>
                <a:defRPr/>
              </a:pPr>
              <a:t>‹#›</a:t>
            </a:fld>
            <a:endParaRPr kumimoji="0" lang="en-US" sz="1200" b="0" i="0" u="none" strike="noStrike" kern="1200" cap="none" spc="0" normalizeH="0" baseline="0" noProof="0">
              <a:ln>
                <a:noFill/>
              </a:ln>
              <a:solidFill>
                <a:prstClr val="black">
                  <a:tint val="75000"/>
                </a:prstClr>
              </a:solidFill>
              <a:effectLst/>
              <a:uLnTx/>
              <a:uFillTx/>
              <a:latin typeface="Calibri" panose="020F0502020204030204"/>
              <a:ea typeface="+mn-ea"/>
              <a:cs typeface="+mn-cs"/>
            </a:endParaRPr>
          </a:p>
        </p:txBody>
      </p:sp>
    </p:spTree>
    <p:extLst>
      <p:ext uri="{BB962C8B-B14F-4D97-AF65-F5344CB8AC3E}">
        <p14:creationId xmlns:p14="http://schemas.microsoft.com/office/powerpoint/2010/main" val="4071244011"/>
      </p:ext>
    </p:extLst>
  </p:cSld>
  <p:clrMapOvr>
    <a:masterClrMapping/>
  </p:clrMapOvr>
</p:sldLayout>
</file>

<file path=ppt/slideLayouts/slideLayout17.xml><?xml version="1.0" encoding="utf-8"?>
<p:sldLayout xmlns:a="http://schemas.openxmlformats.org/drawingml/2006/main" xmlns:r="http://schemas.openxmlformats.org/officeDocument/2006/relationships" xmlns:p="http://schemas.openxmlformats.org/presentationml/2006/main" type="titleOnly" preserve="1">
  <p:cSld name="Title Only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>
            <a:extLst>
              <a:ext uri="{FF2B5EF4-FFF2-40B4-BE49-F238E27FC236}">
                <a16:creationId xmlns:a16="http://schemas.microsoft.com/office/drawing/2014/main" id="{C59B94FF-40C6-4AF7-BC50-CDF7D8A217D7}"/>
              </a:ext>
            </a:extLst>
          </p:cNvPr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/>
              <a:t>Click to edit Master title style</a:t>
            </a:r>
          </a:p>
        </p:txBody>
      </p:sp>
      <p:sp>
        <p:nvSpPr>
          <p:cNvPr id="3" name="Date Placeholder 2">
            <a:extLst>
              <a:ext uri="{FF2B5EF4-FFF2-40B4-BE49-F238E27FC236}">
                <a16:creationId xmlns:a16="http://schemas.microsoft.com/office/drawing/2014/main" id="{1886A1BE-5191-4323-8077-7B99C042473A}"/>
              </a:ext>
            </a:extLst>
          </p:cNvPr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pPr marL="0" marR="0" lvl="0" indent="0" algn="l" defTabSz="9144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fld id="{583900AA-C516-465A-9029-4CF99042D55D}" type="datetimeFigureOut">
              <a:rPr kumimoji="0" lang="en-US" sz="1200" b="0" i="0" u="none" strike="noStrike" kern="1200" cap="none" spc="0" normalizeH="0" baseline="0" noProof="0" smtClean="0">
                <a:ln>
                  <a:noFill/>
                </a:ln>
                <a:solidFill>
                  <a:prstClr val="black">
                    <a:tint val="75000"/>
                  </a:prstClr>
                </a:solidFill>
                <a:effectLst/>
                <a:uLnTx/>
                <a:uFillTx/>
                <a:latin typeface="Calibri" panose="020F0502020204030204"/>
                <a:ea typeface="+mn-ea"/>
                <a:cs typeface="+mn-cs"/>
              </a:rPr>
              <a:pPr marL="0" marR="0" lvl="0" indent="0" algn="l" defTabSz="914400" rtl="0" eaLnBrk="1" fontAlgn="auto" latinLnBrk="0" hangingPunct="1">
                <a:lnSpc>
                  <a:spcPct val="100000"/>
                </a:lnSpc>
                <a:spcBef>
                  <a:spcPts val="0"/>
                </a:spcBef>
                <a:spcAft>
                  <a:spcPts val="0"/>
                </a:spcAft>
                <a:buClrTx/>
                <a:buSzTx/>
                <a:buFontTx/>
                <a:buNone/>
                <a:tabLst/>
                <a:defRPr/>
              </a:pPr>
              <a:t>7/22/2022</a:t>
            </a:fld>
            <a:endParaRPr kumimoji="0" lang="en-US" sz="1200" b="0" i="0" u="none" strike="noStrike" kern="1200" cap="none" spc="0" normalizeH="0" baseline="0" noProof="0">
              <a:ln>
                <a:noFill/>
              </a:ln>
              <a:solidFill>
                <a:prstClr val="black">
                  <a:tint val="75000"/>
                </a:prstClr>
              </a:solidFill>
              <a:effectLst/>
              <a:uLnTx/>
              <a:uFillTx/>
              <a:latin typeface="Calibri" panose="020F0502020204030204"/>
              <a:ea typeface="+mn-ea"/>
              <a:cs typeface="+mn-cs"/>
            </a:endParaRPr>
          </a:p>
        </p:txBody>
      </p:sp>
      <p:sp>
        <p:nvSpPr>
          <p:cNvPr id="4" name="Footer Placeholder 3">
            <a:extLst>
              <a:ext uri="{FF2B5EF4-FFF2-40B4-BE49-F238E27FC236}">
                <a16:creationId xmlns:a16="http://schemas.microsoft.com/office/drawing/2014/main" id="{322ABC3A-28E0-4215-B946-0CFA0D6ACB14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pPr marL="0" marR="0" lvl="0" indent="0" algn="ctr" defTabSz="9144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endParaRPr kumimoji="0" lang="en-US" sz="1200" b="0" i="0" u="none" strike="noStrike" kern="1200" cap="none" spc="0" normalizeH="0" baseline="0" noProof="0">
              <a:ln>
                <a:noFill/>
              </a:ln>
              <a:solidFill>
                <a:prstClr val="black">
                  <a:tint val="75000"/>
                </a:prstClr>
              </a:solidFill>
              <a:effectLst/>
              <a:uLnTx/>
              <a:uFillTx/>
              <a:latin typeface="Calibri" panose="020F0502020204030204"/>
              <a:ea typeface="+mn-ea"/>
              <a:cs typeface="+mn-cs"/>
            </a:endParaRPr>
          </a:p>
        </p:txBody>
      </p:sp>
      <p:sp>
        <p:nvSpPr>
          <p:cNvPr id="5" name="Slide Number Placeholder 4">
            <a:extLst>
              <a:ext uri="{FF2B5EF4-FFF2-40B4-BE49-F238E27FC236}">
                <a16:creationId xmlns:a16="http://schemas.microsoft.com/office/drawing/2014/main" id="{AC5EA8FA-A930-4A93-8EF8-08314A0B6F73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pPr marL="0" marR="0" lvl="0" indent="0" algn="r" defTabSz="9144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fld id="{9CB5FEDD-C6A7-4451-8CFF-24F27A8DC68F}" type="slidenum">
              <a:rPr kumimoji="0" lang="en-US" sz="1200" b="0" i="0" u="none" strike="noStrike" kern="1200" cap="none" spc="0" normalizeH="0" baseline="0" noProof="0" smtClean="0">
                <a:ln>
                  <a:noFill/>
                </a:ln>
                <a:solidFill>
                  <a:prstClr val="black">
                    <a:tint val="75000"/>
                  </a:prstClr>
                </a:solidFill>
                <a:effectLst/>
                <a:uLnTx/>
                <a:uFillTx/>
                <a:latin typeface="Calibri" panose="020F0502020204030204"/>
                <a:ea typeface="+mn-ea"/>
                <a:cs typeface="+mn-cs"/>
              </a:rPr>
              <a:pPr marL="0" marR="0" lvl="0" indent="0" algn="r" defTabSz="914400" rtl="0" eaLnBrk="1" fontAlgn="auto" latinLnBrk="0" hangingPunct="1">
                <a:lnSpc>
                  <a:spcPct val="100000"/>
                </a:lnSpc>
                <a:spcBef>
                  <a:spcPts val="0"/>
                </a:spcBef>
                <a:spcAft>
                  <a:spcPts val="0"/>
                </a:spcAft>
                <a:buClrTx/>
                <a:buSzTx/>
                <a:buFontTx/>
                <a:buNone/>
                <a:tabLst/>
                <a:defRPr/>
              </a:pPr>
              <a:t>‹#›</a:t>
            </a:fld>
            <a:endParaRPr kumimoji="0" lang="en-US" sz="1200" b="0" i="0" u="none" strike="noStrike" kern="1200" cap="none" spc="0" normalizeH="0" baseline="0" noProof="0">
              <a:ln>
                <a:noFill/>
              </a:ln>
              <a:solidFill>
                <a:prstClr val="black">
                  <a:tint val="75000"/>
                </a:prstClr>
              </a:solidFill>
              <a:effectLst/>
              <a:uLnTx/>
              <a:uFillTx/>
              <a:latin typeface="Calibri" panose="020F0502020204030204"/>
              <a:ea typeface="+mn-ea"/>
              <a:cs typeface="+mn-cs"/>
            </a:endParaRPr>
          </a:p>
        </p:txBody>
      </p:sp>
    </p:spTree>
    <p:extLst>
      <p:ext uri="{BB962C8B-B14F-4D97-AF65-F5344CB8AC3E}">
        <p14:creationId xmlns:p14="http://schemas.microsoft.com/office/powerpoint/2010/main" val="3089156464"/>
      </p:ext>
    </p:extLst>
  </p:cSld>
  <p:clrMapOvr>
    <a:masterClrMapping/>
  </p:clrMapOvr>
</p:sldLayout>
</file>

<file path=ppt/slideLayouts/slideLayout18.xml><?xml version="1.0" encoding="utf-8"?>
<p:sldLayout xmlns:a="http://schemas.openxmlformats.org/drawingml/2006/main" xmlns:r="http://schemas.openxmlformats.org/officeDocument/2006/relationships" xmlns:p="http://schemas.openxmlformats.org/presentationml/2006/main" type="blank" preserve="1">
  <p:cSld name="Blank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Date Placeholder 1">
            <a:extLst>
              <a:ext uri="{FF2B5EF4-FFF2-40B4-BE49-F238E27FC236}">
                <a16:creationId xmlns:a16="http://schemas.microsoft.com/office/drawing/2014/main" id="{7697E58A-5914-45F1-8746-2424158074E2}"/>
              </a:ext>
            </a:extLst>
          </p:cNvPr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pPr marL="0" marR="0" lvl="0" indent="0" algn="l" defTabSz="9144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fld id="{583900AA-C516-465A-9029-4CF99042D55D}" type="datetimeFigureOut">
              <a:rPr kumimoji="0" lang="en-US" sz="1200" b="0" i="0" u="none" strike="noStrike" kern="1200" cap="none" spc="0" normalizeH="0" baseline="0" noProof="0" smtClean="0">
                <a:ln>
                  <a:noFill/>
                </a:ln>
                <a:solidFill>
                  <a:prstClr val="black">
                    <a:tint val="75000"/>
                  </a:prstClr>
                </a:solidFill>
                <a:effectLst/>
                <a:uLnTx/>
                <a:uFillTx/>
                <a:latin typeface="Calibri" panose="020F0502020204030204"/>
                <a:ea typeface="+mn-ea"/>
                <a:cs typeface="+mn-cs"/>
              </a:rPr>
              <a:pPr marL="0" marR="0" lvl="0" indent="0" algn="l" defTabSz="914400" rtl="0" eaLnBrk="1" fontAlgn="auto" latinLnBrk="0" hangingPunct="1">
                <a:lnSpc>
                  <a:spcPct val="100000"/>
                </a:lnSpc>
                <a:spcBef>
                  <a:spcPts val="0"/>
                </a:spcBef>
                <a:spcAft>
                  <a:spcPts val="0"/>
                </a:spcAft>
                <a:buClrTx/>
                <a:buSzTx/>
                <a:buFontTx/>
                <a:buNone/>
                <a:tabLst/>
                <a:defRPr/>
              </a:pPr>
              <a:t>7/22/2022</a:t>
            </a:fld>
            <a:endParaRPr kumimoji="0" lang="en-US" sz="1200" b="0" i="0" u="none" strike="noStrike" kern="1200" cap="none" spc="0" normalizeH="0" baseline="0" noProof="0">
              <a:ln>
                <a:noFill/>
              </a:ln>
              <a:solidFill>
                <a:prstClr val="black">
                  <a:tint val="75000"/>
                </a:prstClr>
              </a:solidFill>
              <a:effectLst/>
              <a:uLnTx/>
              <a:uFillTx/>
              <a:latin typeface="Calibri" panose="020F0502020204030204"/>
              <a:ea typeface="+mn-ea"/>
              <a:cs typeface="+mn-cs"/>
            </a:endParaRPr>
          </a:p>
        </p:txBody>
      </p:sp>
      <p:sp>
        <p:nvSpPr>
          <p:cNvPr id="3" name="Footer Placeholder 2">
            <a:extLst>
              <a:ext uri="{FF2B5EF4-FFF2-40B4-BE49-F238E27FC236}">
                <a16:creationId xmlns:a16="http://schemas.microsoft.com/office/drawing/2014/main" id="{C651C1CF-89BE-4AB7-A9F5-05FE86717CFE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pPr marL="0" marR="0" lvl="0" indent="0" algn="ctr" defTabSz="9144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endParaRPr kumimoji="0" lang="en-US" sz="1200" b="0" i="0" u="none" strike="noStrike" kern="1200" cap="none" spc="0" normalizeH="0" baseline="0" noProof="0">
              <a:ln>
                <a:noFill/>
              </a:ln>
              <a:solidFill>
                <a:prstClr val="black">
                  <a:tint val="75000"/>
                </a:prstClr>
              </a:solidFill>
              <a:effectLst/>
              <a:uLnTx/>
              <a:uFillTx/>
              <a:latin typeface="Calibri" panose="020F0502020204030204"/>
              <a:ea typeface="+mn-ea"/>
              <a:cs typeface="+mn-cs"/>
            </a:endParaRPr>
          </a:p>
        </p:txBody>
      </p:sp>
      <p:sp>
        <p:nvSpPr>
          <p:cNvPr id="4" name="Slide Number Placeholder 3">
            <a:extLst>
              <a:ext uri="{FF2B5EF4-FFF2-40B4-BE49-F238E27FC236}">
                <a16:creationId xmlns:a16="http://schemas.microsoft.com/office/drawing/2014/main" id="{355B275A-5E65-4735-B67B-8A4AD5C968B3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pPr marL="0" marR="0" lvl="0" indent="0" algn="r" defTabSz="9144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fld id="{9CB5FEDD-C6A7-4451-8CFF-24F27A8DC68F}" type="slidenum">
              <a:rPr kumimoji="0" lang="en-US" sz="1200" b="0" i="0" u="none" strike="noStrike" kern="1200" cap="none" spc="0" normalizeH="0" baseline="0" noProof="0" smtClean="0">
                <a:ln>
                  <a:noFill/>
                </a:ln>
                <a:solidFill>
                  <a:prstClr val="black">
                    <a:tint val="75000"/>
                  </a:prstClr>
                </a:solidFill>
                <a:effectLst/>
                <a:uLnTx/>
                <a:uFillTx/>
                <a:latin typeface="Calibri" panose="020F0502020204030204"/>
                <a:ea typeface="+mn-ea"/>
                <a:cs typeface="+mn-cs"/>
              </a:rPr>
              <a:pPr marL="0" marR="0" lvl="0" indent="0" algn="r" defTabSz="914400" rtl="0" eaLnBrk="1" fontAlgn="auto" latinLnBrk="0" hangingPunct="1">
                <a:lnSpc>
                  <a:spcPct val="100000"/>
                </a:lnSpc>
                <a:spcBef>
                  <a:spcPts val="0"/>
                </a:spcBef>
                <a:spcAft>
                  <a:spcPts val="0"/>
                </a:spcAft>
                <a:buClrTx/>
                <a:buSzTx/>
                <a:buFontTx/>
                <a:buNone/>
                <a:tabLst/>
                <a:defRPr/>
              </a:pPr>
              <a:t>‹#›</a:t>
            </a:fld>
            <a:endParaRPr kumimoji="0" lang="en-US" sz="1200" b="0" i="0" u="none" strike="noStrike" kern="1200" cap="none" spc="0" normalizeH="0" baseline="0" noProof="0">
              <a:ln>
                <a:noFill/>
              </a:ln>
              <a:solidFill>
                <a:prstClr val="black">
                  <a:tint val="75000"/>
                </a:prstClr>
              </a:solidFill>
              <a:effectLst/>
              <a:uLnTx/>
              <a:uFillTx/>
              <a:latin typeface="Calibri" panose="020F0502020204030204"/>
              <a:ea typeface="+mn-ea"/>
              <a:cs typeface="+mn-cs"/>
            </a:endParaRPr>
          </a:p>
        </p:txBody>
      </p:sp>
    </p:spTree>
    <p:extLst>
      <p:ext uri="{BB962C8B-B14F-4D97-AF65-F5344CB8AC3E}">
        <p14:creationId xmlns:p14="http://schemas.microsoft.com/office/powerpoint/2010/main" val="863416751"/>
      </p:ext>
    </p:extLst>
  </p:cSld>
  <p:clrMapOvr>
    <a:masterClrMapping/>
  </p:clrMapOvr>
</p:sldLayout>
</file>

<file path=ppt/slideLayouts/slideLayout19.xml><?xml version="1.0" encoding="utf-8"?>
<p:sldLayout xmlns:a="http://schemas.openxmlformats.org/drawingml/2006/main" xmlns:r="http://schemas.openxmlformats.org/officeDocument/2006/relationships" xmlns:p="http://schemas.openxmlformats.org/presentationml/2006/main" type="objTx" preserve="1">
  <p:cSld name="Content with Captio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>
            <a:extLst>
              <a:ext uri="{FF2B5EF4-FFF2-40B4-BE49-F238E27FC236}">
                <a16:creationId xmlns:a16="http://schemas.microsoft.com/office/drawing/2014/main" id="{E87E6F11-C5CE-4D6A-89BA-DC6B8DD495D2}"/>
              </a:ext>
            </a:extLst>
          </p:cNvPr>
          <p:cNvSpPr>
            <a:spLocks noGrp="1"/>
          </p:cNvSpPr>
          <p:nvPr>
            <p:ph type="title"/>
          </p:nvPr>
        </p:nvSpPr>
        <p:spPr>
          <a:xfrm>
            <a:off x="839788" y="457200"/>
            <a:ext cx="3932237" cy="1600200"/>
          </a:xfrm>
        </p:spPr>
        <p:txBody>
          <a:bodyPr anchor="b"/>
          <a:lstStyle>
            <a:lvl1pPr>
              <a:defRPr sz="3200"/>
            </a:lvl1pPr>
          </a:lstStyle>
          <a:p>
            <a:r>
              <a:rPr lang="en-US"/>
              <a:t>Click to edit Master title style</a:t>
            </a:r>
          </a:p>
        </p:txBody>
      </p:sp>
      <p:sp>
        <p:nvSpPr>
          <p:cNvPr id="3" name="Content Placeholder 2">
            <a:extLst>
              <a:ext uri="{FF2B5EF4-FFF2-40B4-BE49-F238E27FC236}">
                <a16:creationId xmlns:a16="http://schemas.microsoft.com/office/drawing/2014/main" id="{633BDB64-CD34-46E8-A7E9-FF1771FDEF60}"/>
              </a:ext>
            </a:extLst>
          </p:cNvPr>
          <p:cNvSpPr>
            <a:spLocks noGrp="1"/>
          </p:cNvSpPr>
          <p:nvPr>
            <p:ph idx="1"/>
          </p:nvPr>
        </p:nvSpPr>
        <p:spPr>
          <a:xfrm>
            <a:off x="5183188" y="987425"/>
            <a:ext cx="6172200" cy="4873625"/>
          </a:xfrm>
        </p:spPr>
        <p:txBody>
          <a:bodyPr/>
          <a:lstStyle>
            <a:lvl1pPr>
              <a:defRPr sz="3200"/>
            </a:lvl1pPr>
            <a:lvl2pPr>
              <a:defRPr sz="2800"/>
            </a:lvl2pPr>
            <a:lvl3pPr>
              <a:defRPr sz="2400"/>
            </a:lvl3pPr>
            <a:lvl4pPr>
              <a:defRPr sz="2000"/>
            </a:lvl4pPr>
            <a:lvl5pPr>
              <a:defRPr sz="2000"/>
            </a:lvl5pPr>
            <a:lvl6pPr>
              <a:defRPr sz="2000"/>
            </a:lvl6pPr>
            <a:lvl7pPr>
              <a:defRPr sz="2000"/>
            </a:lvl7pPr>
            <a:lvl8pPr>
              <a:defRPr sz="2000"/>
            </a:lvl8pPr>
            <a:lvl9pPr>
              <a:defRPr sz="2000"/>
            </a:lvl9pPr>
          </a:lstStyle>
          <a:p>
            <a:pPr lvl="0"/>
            <a:r>
              <a:rPr lang="en-US"/>
              <a:t>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</a:p>
        </p:txBody>
      </p:sp>
      <p:sp>
        <p:nvSpPr>
          <p:cNvPr id="4" name="Text Placeholder 3">
            <a:extLst>
              <a:ext uri="{FF2B5EF4-FFF2-40B4-BE49-F238E27FC236}">
                <a16:creationId xmlns:a16="http://schemas.microsoft.com/office/drawing/2014/main" id="{4201326C-5462-4081-A4EF-4D5133EE633D}"/>
              </a:ext>
            </a:extLst>
          </p:cNvPr>
          <p:cNvSpPr>
            <a:spLocks noGrp="1"/>
          </p:cNvSpPr>
          <p:nvPr>
            <p:ph type="body" sz="half" idx="2"/>
          </p:nvPr>
        </p:nvSpPr>
        <p:spPr>
          <a:xfrm>
            <a:off x="839788" y="2057400"/>
            <a:ext cx="3932237" cy="3811588"/>
          </a:xfrm>
        </p:spPr>
        <p:txBody>
          <a:bodyPr/>
          <a:lstStyle>
            <a:lvl1pPr marL="0" indent="0">
              <a:buNone/>
              <a:defRPr sz="1600"/>
            </a:lvl1pPr>
            <a:lvl2pPr marL="457200" indent="0">
              <a:buNone/>
              <a:defRPr sz="1400"/>
            </a:lvl2pPr>
            <a:lvl3pPr marL="914400" indent="0">
              <a:buNone/>
              <a:defRPr sz="1200"/>
            </a:lvl3pPr>
            <a:lvl4pPr marL="1371600" indent="0">
              <a:buNone/>
              <a:defRPr sz="1000"/>
            </a:lvl4pPr>
            <a:lvl5pPr marL="1828800" indent="0">
              <a:buNone/>
              <a:defRPr sz="1000"/>
            </a:lvl5pPr>
            <a:lvl6pPr marL="2286000" indent="0">
              <a:buNone/>
              <a:defRPr sz="1000"/>
            </a:lvl6pPr>
            <a:lvl7pPr marL="2743200" indent="0">
              <a:buNone/>
              <a:defRPr sz="1000"/>
            </a:lvl7pPr>
            <a:lvl8pPr marL="3200400" indent="0">
              <a:buNone/>
              <a:defRPr sz="1000"/>
            </a:lvl8pPr>
            <a:lvl9pPr marL="3657600" indent="0">
              <a:buNone/>
              <a:defRPr sz="1000"/>
            </a:lvl9pPr>
          </a:lstStyle>
          <a:p>
            <a:pPr lvl="0"/>
            <a:r>
              <a:rPr lang="en-US"/>
              <a:t>Edit Master text styles</a:t>
            </a:r>
          </a:p>
        </p:txBody>
      </p:sp>
      <p:sp>
        <p:nvSpPr>
          <p:cNvPr id="5" name="Date Placeholder 4">
            <a:extLst>
              <a:ext uri="{FF2B5EF4-FFF2-40B4-BE49-F238E27FC236}">
                <a16:creationId xmlns:a16="http://schemas.microsoft.com/office/drawing/2014/main" id="{A126DB90-D806-4D3E-9E20-2CE85DCE4DEF}"/>
              </a:ext>
            </a:extLst>
          </p:cNvPr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pPr marL="0" marR="0" lvl="0" indent="0" algn="l" defTabSz="9144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fld id="{583900AA-C516-465A-9029-4CF99042D55D}" type="datetimeFigureOut">
              <a:rPr kumimoji="0" lang="en-US" sz="1200" b="0" i="0" u="none" strike="noStrike" kern="1200" cap="none" spc="0" normalizeH="0" baseline="0" noProof="0" smtClean="0">
                <a:ln>
                  <a:noFill/>
                </a:ln>
                <a:solidFill>
                  <a:prstClr val="black">
                    <a:tint val="75000"/>
                  </a:prstClr>
                </a:solidFill>
                <a:effectLst/>
                <a:uLnTx/>
                <a:uFillTx/>
                <a:latin typeface="Calibri" panose="020F0502020204030204"/>
                <a:ea typeface="+mn-ea"/>
                <a:cs typeface="+mn-cs"/>
              </a:rPr>
              <a:pPr marL="0" marR="0" lvl="0" indent="0" algn="l" defTabSz="914400" rtl="0" eaLnBrk="1" fontAlgn="auto" latinLnBrk="0" hangingPunct="1">
                <a:lnSpc>
                  <a:spcPct val="100000"/>
                </a:lnSpc>
                <a:spcBef>
                  <a:spcPts val="0"/>
                </a:spcBef>
                <a:spcAft>
                  <a:spcPts val="0"/>
                </a:spcAft>
                <a:buClrTx/>
                <a:buSzTx/>
                <a:buFontTx/>
                <a:buNone/>
                <a:tabLst/>
                <a:defRPr/>
              </a:pPr>
              <a:t>7/22/2022</a:t>
            </a:fld>
            <a:endParaRPr kumimoji="0" lang="en-US" sz="1200" b="0" i="0" u="none" strike="noStrike" kern="1200" cap="none" spc="0" normalizeH="0" baseline="0" noProof="0">
              <a:ln>
                <a:noFill/>
              </a:ln>
              <a:solidFill>
                <a:prstClr val="black">
                  <a:tint val="75000"/>
                </a:prstClr>
              </a:solidFill>
              <a:effectLst/>
              <a:uLnTx/>
              <a:uFillTx/>
              <a:latin typeface="Calibri" panose="020F0502020204030204"/>
              <a:ea typeface="+mn-ea"/>
              <a:cs typeface="+mn-cs"/>
            </a:endParaRPr>
          </a:p>
        </p:txBody>
      </p:sp>
      <p:sp>
        <p:nvSpPr>
          <p:cNvPr id="6" name="Footer Placeholder 5">
            <a:extLst>
              <a:ext uri="{FF2B5EF4-FFF2-40B4-BE49-F238E27FC236}">
                <a16:creationId xmlns:a16="http://schemas.microsoft.com/office/drawing/2014/main" id="{0F42EC2F-BCBD-4742-98A0-FB2258658C59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pPr marL="0" marR="0" lvl="0" indent="0" algn="ctr" defTabSz="9144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endParaRPr kumimoji="0" lang="en-US" sz="1200" b="0" i="0" u="none" strike="noStrike" kern="1200" cap="none" spc="0" normalizeH="0" baseline="0" noProof="0">
              <a:ln>
                <a:noFill/>
              </a:ln>
              <a:solidFill>
                <a:prstClr val="black">
                  <a:tint val="75000"/>
                </a:prstClr>
              </a:solidFill>
              <a:effectLst/>
              <a:uLnTx/>
              <a:uFillTx/>
              <a:latin typeface="Calibri" panose="020F0502020204030204"/>
              <a:ea typeface="+mn-ea"/>
              <a:cs typeface="+mn-cs"/>
            </a:endParaRPr>
          </a:p>
        </p:txBody>
      </p:sp>
      <p:sp>
        <p:nvSpPr>
          <p:cNvPr id="7" name="Slide Number Placeholder 6">
            <a:extLst>
              <a:ext uri="{FF2B5EF4-FFF2-40B4-BE49-F238E27FC236}">
                <a16:creationId xmlns:a16="http://schemas.microsoft.com/office/drawing/2014/main" id="{6990823C-61AC-4357-8D6E-32FAFCC49F4A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pPr marL="0" marR="0" lvl="0" indent="0" algn="r" defTabSz="9144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fld id="{9CB5FEDD-C6A7-4451-8CFF-24F27A8DC68F}" type="slidenum">
              <a:rPr kumimoji="0" lang="en-US" sz="1200" b="0" i="0" u="none" strike="noStrike" kern="1200" cap="none" spc="0" normalizeH="0" baseline="0" noProof="0" smtClean="0">
                <a:ln>
                  <a:noFill/>
                </a:ln>
                <a:solidFill>
                  <a:prstClr val="black">
                    <a:tint val="75000"/>
                  </a:prstClr>
                </a:solidFill>
                <a:effectLst/>
                <a:uLnTx/>
                <a:uFillTx/>
                <a:latin typeface="Calibri" panose="020F0502020204030204"/>
                <a:ea typeface="+mn-ea"/>
                <a:cs typeface="+mn-cs"/>
              </a:rPr>
              <a:pPr marL="0" marR="0" lvl="0" indent="0" algn="r" defTabSz="914400" rtl="0" eaLnBrk="1" fontAlgn="auto" latinLnBrk="0" hangingPunct="1">
                <a:lnSpc>
                  <a:spcPct val="100000"/>
                </a:lnSpc>
                <a:spcBef>
                  <a:spcPts val="0"/>
                </a:spcBef>
                <a:spcAft>
                  <a:spcPts val="0"/>
                </a:spcAft>
                <a:buClrTx/>
                <a:buSzTx/>
                <a:buFontTx/>
                <a:buNone/>
                <a:tabLst/>
                <a:defRPr/>
              </a:pPr>
              <a:t>‹#›</a:t>
            </a:fld>
            <a:endParaRPr kumimoji="0" lang="en-US" sz="1200" b="0" i="0" u="none" strike="noStrike" kern="1200" cap="none" spc="0" normalizeH="0" baseline="0" noProof="0">
              <a:ln>
                <a:noFill/>
              </a:ln>
              <a:solidFill>
                <a:prstClr val="black">
                  <a:tint val="75000"/>
                </a:prstClr>
              </a:solidFill>
              <a:effectLst/>
              <a:uLnTx/>
              <a:uFillTx/>
              <a:latin typeface="Calibri" panose="020F0502020204030204"/>
              <a:ea typeface="+mn-ea"/>
              <a:cs typeface="+mn-cs"/>
            </a:endParaRPr>
          </a:p>
        </p:txBody>
      </p:sp>
    </p:spTree>
    <p:extLst>
      <p:ext uri="{BB962C8B-B14F-4D97-AF65-F5344CB8AC3E}">
        <p14:creationId xmlns:p14="http://schemas.microsoft.com/office/powerpoint/2010/main" val="1715578290"/>
      </p:ext>
    </p:extLst>
  </p:cSld>
  <p:clrMapOvr>
    <a:masterClrMapping/>
  </p:clrMapOvr>
</p:sldLayout>
</file>

<file path=ppt/slideLayouts/slideLayout20.xml><?xml version="1.0" encoding="utf-8"?>
<p:sldLayout xmlns:a="http://schemas.openxmlformats.org/drawingml/2006/main" xmlns:r="http://schemas.openxmlformats.org/officeDocument/2006/relationships" xmlns:p="http://schemas.openxmlformats.org/presentationml/2006/main" type="picTx" preserve="1">
  <p:cSld name="Picture with Captio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>
            <a:extLst>
              <a:ext uri="{FF2B5EF4-FFF2-40B4-BE49-F238E27FC236}">
                <a16:creationId xmlns:a16="http://schemas.microsoft.com/office/drawing/2014/main" id="{DC773B25-817B-42A5-99FA-E2E79BCB0E02}"/>
              </a:ext>
            </a:extLst>
          </p:cNvPr>
          <p:cNvSpPr>
            <a:spLocks noGrp="1"/>
          </p:cNvSpPr>
          <p:nvPr>
            <p:ph type="title"/>
          </p:nvPr>
        </p:nvSpPr>
        <p:spPr>
          <a:xfrm>
            <a:off x="839788" y="457200"/>
            <a:ext cx="3932237" cy="1600200"/>
          </a:xfrm>
        </p:spPr>
        <p:txBody>
          <a:bodyPr anchor="b"/>
          <a:lstStyle>
            <a:lvl1pPr>
              <a:defRPr sz="3200"/>
            </a:lvl1pPr>
          </a:lstStyle>
          <a:p>
            <a:r>
              <a:rPr lang="en-US"/>
              <a:t>Click to edit Master title style</a:t>
            </a:r>
          </a:p>
        </p:txBody>
      </p:sp>
      <p:sp>
        <p:nvSpPr>
          <p:cNvPr id="3" name="Picture Placeholder 2">
            <a:extLst>
              <a:ext uri="{FF2B5EF4-FFF2-40B4-BE49-F238E27FC236}">
                <a16:creationId xmlns:a16="http://schemas.microsoft.com/office/drawing/2014/main" id="{A3721344-E237-4E2A-86C6-2B6580CC3137}"/>
              </a:ext>
            </a:extLst>
          </p:cNvPr>
          <p:cNvSpPr>
            <a:spLocks noGrp="1"/>
          </p:cNvSpPr>
          <p:nvPr>
            <p:ph type="pic" idx="1"/>
          </p:nvPr>
        </p:nvSpPr>
        <p:spPr>
          <a:xfrm>
            <a:off x="5183188" y="987425"/>
            <a:ext cx="6172200" cy="4873625"/>
          </a:xfrm>
        </p:spPr>
        <p:txBody>
          <a:bodyPr/>
          <a:lstStyle>
            <a:lvl1pPr marL="0" indent="0">
              <a:buNone/>
              <a:defRPr sz="3200"/>
            </a:lvl1pPr>
            <a:lvl2pPr marL="457200" indent="0">
              <a:buNone/>
              <a:defRPr sz="2800"/>
            </a:lvl2pPr>
            <a:lvl3pPr marL="914400" indent="0">
              <a:buNone/>
              <a:defRPr sz="2400"/>
            </a:lvl3pPr>
            <a:lvl4pPr marL="1371600" indent="0">
              <a:buNone/>
              <a:defRPr sz="2000"/>
            </a:lvl4pPr>
            <a:lvl5pPr marL="1828800" indent="0">
              <a:buNone/>
              <a:defRPr sz="2000"/>
            </a:lvl5pPr>
            <a:lvl6pPr marL="2286000" indent="0">
              <a:buNone/>
              <a:defRPr sz="2000"/>
            </a:lvl6pPr>
            <a:lvl7pPr marL="2743200" indent="0">
              <a:buNone/>
              <a:defRPr sz="2000"/>
            </a:lvl7pPr>
            <a:lvl8pPr marL="3200400" indent="0">
              <a:buNone/>
              <a:defRPr sz="2000"/>
            </a:lvl8pPr>
            <a:lvl9pPr marL="3657600" indent="0">
              <a:buNone/>
              <a:defRPr sz="2000"/>
            </a:lvl9pPr>
          </a:lstStyle>
          <a:p>
            <a:endParaRPr lang="en-US"/>
          </a:p>
        </p:txBody>
      </p:sp>
      <p:sp>
        <p:nvSpPr>
          <p:cNvPr id="4" name="Text Placeholder 3">
            <a:extLst>
              <a:ext uri="{FF2B5EF4-FFF2-40B4-BE49-F238E27FC236}">
                <a16:creationId xmlns:a16="http://schemas.microsoft.com/office/drawing/2014/main" id="{3A2A4CFF-18E4-444D-8BC7-AD66BA06082E}"/>
              </a:ext>
            </a:extLst>
          </p:cNvPr>
          <p:cNvSpPr>
            <a:spLocks noGrp="1"/>
          </p:cNvSpPr>
          <p:nvPr>
            <p:ph type="body" sz="half" idx="2"/>
          </p:nvPr>
        </p:nvSpPr>
        <p:spPr>
          <a:xfrm>
            <a:off x="839788" y="2057400"/>
            <a:ext cx="3932237" cy="3811588"/>
          </a:xfrm>
        </p:spPr>
        <p:txBody>
          <a:bodyPr/>
          <a:lstStyle>
            <a:lvl1pPr marL="0" indent="0">
              <a:buNone/>
              <a:defRPr sz="1600"/>
            </a:lvl1pPr>
            <a:lvl2pPr marL="457200" indent="0">
              <a:buNone/>
              <a:defRPr sz="1400"/>
            </a:lvl2pPr>
            <a:lvl3pPr marL="914400" indent="0">
              <a:buNone/>
              <a:defRPr sz="1200"/>
            </a:lvl3pPr>
            <a:lvl4pPr marL="1371600" indent="0">
              <a:buNone/>
              <a:defRPr sz="1000"/>
            </a:lvl4pPr>
            <a:lvl5pPr marL="1828800" indent="0">
              <a:buNone/>
              <a:defRPr sz="1000"/>
            </a:lvl5pPr>
            <a:lvl6pPr marL="2286000" indent="0">
              <a:buNone/>
              <a:defRPr sz="1000"/>
            </a:lvl6pPr>
            <a:lvl7pPr marL="2743200" indent="0">
              <a:buNone/>
              <a:defRPr sz="1000"/>
            </a:lvl7pPr>
            <a:lvl8pPr marL="3200400" indent="0">
              <a:buNone/>
              <a:defRPr sz="1000"/>
            </a:lvl8pPr>
            <a:lvl9pPr marL="3657600" indent="0">
              <a:buNone/>
              <a:defRPr sz="1000"/>
            </a:lvl9pPr>
          </a:lstStyle>
          <a:p>
            <a:pPr lvl="0"/>
            <a:r>
              <a:rPr lang="en-US"/>
              <a:t>Edit Master text styles</a:t>
            </a:r>
          </a:p>
        </p:txBody>
      </p:sp>
      <p:sp>
        <p:nvSpPr>
          <p:cNvPr id="5" name="Date Placeholder 4">
            <a:extLst>
              <a:ext uri="{FF2B5EF4-FFF2-40B4-BE49-F238E27FC236}">
                <a16:creationId xmlns:a16="http://schemas.microsoft.com/office/drawing/2014/main" id="{765DFF2F-8217-46E5-B81F-FC3C31BFEB1D}"/>
              </a:ext>
            </a:extLst>
          </p:cNvPr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pPr marL="0" marR="0" lvl="0" indent="0" algn="l" defTabSz="9144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fld id="{583900AA-C516-465A-9029-4CF99042D55D}" type="datetimeFigureOut">
              <a:rPr kumimoji="0" lang="en-US" sz="1200" b="0" i="0" u="none" strike="noStrike" kern="1200" cap="none" spc="0" normalizeH="0" baseline="0" noProof="0" smtClean="0">
                <a:ln>
                  <a:noFill/>
                </a:ln>
                <a:solidFill>
                  <a:prstClr val="black">
                    <a:tint val="75000"/>
                  </a:prstClr>
                </a:solidFill>
                <a:effectLst/>
                <a:uLnTx/>
                <a:uFillTx/>
                <a:latin typeface="Calibri" panose="020F0502020204030204"/>
                <a:ea typeface="+mn-ea"/>
                <a:cs typeface="+mn-cs"/>
              </a:rPr>
              <a:pPr marL="0" marR="0" lvl="0" indent="0" algn="l" defTabSz="914400" rtl="0" eaLnBrk="1" fontAlgn="auto" latinLnBrk="0" hangingPunct="1">
                <a:lnSpc>
                  <a:spcPct val="100000"/>
                </a:lnSpc>
                <a:spcBef>
                  <a:spcPts val="0"/>
                </a:spcBef>
                <a:spcAft>
                  <a:spcPts val="0"/>
                </a:spcAft>
                <a:buClrTx/>
                <a:buSzTx/>
                <a:buFontTx/>
                <a:buNone/>
                <a:tabLst/>
                <a:defRPr/>
              </a:pPr>
              <a:t>7/22/2022</a:t>
            </a:fld>
            <a:endParaRPr kumimoji="0" lang="en-US" sz="1200" b="0" i="0" u="none" strike="noStrike" kern="1200" cap="none" spc="0" normalizeH="0" baseline="0" noProof="0">
              <a:ln>
                <a:noFill/>
              </a:ln>
              <a:solidFill>
                <a:prstClr val="black">
                  <a:tint val="75000"/>
                </a:prstClr>
              </a:solidFill>
              <a:effectLst/>
              <a:uLnTx/>
              <a:uFillTx/>
              <a:latin typeface="Calibri" panose="020F0502020204030204"/>
              <a:ea typeface="+mn-ea"/>
              <a:cs typeface="+mn-cs"/>
            </a:endParaRPr>
          </a:p>
        </p:txBody>
      </p:sp>
      <p:sp>
        <p:nvSpPr>
          <p:cNvPr id="6" name="Footer Placeholder 5">
            <a:extLst>
              <a:ext uri="{FF2B5EF4-FFF2-40B4-BE49-F238E27FC236}">
                <a16:creationId xmlns:a16="http://schemas.microsoft.com/office/drawing/2014/main" id="{6E34DD3A-4AC2-42DE-8036-C9C7BF10C601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pPr marL="0" marR="0" lvl="0" indent="0" algn="ctr" defTabSz="9144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endParaRPr kumimoji="0" lang="en-US" sz="1200" b="0" i="0" u="none" strike="noStrike" kern="1200" cap="none" spc="0" normalizeH="0" baseline="0" noProof="0">
              <a:ln>
                <a:noFill/>
              </a:ln>
              <a:solidFill>
                <a:prstClr val="black">
                  <a:tint val="75000"/>
                </a:prstClr>
              </a:solidFill>
              <a:effectLst/>
              <a:uLnTx/>
              <a:uFillTx/>
              <a:latin typeface="Calibri" panose="020F0502020204030204"/>
              <a:ea typeface="+mn-ea"/>
              <a:cs typeface="+mn-cs"/>
            </a:endParaRPr>
          </a:p>
        </p:txBody>
      </p:sp>
      <p:sp>
        <p:nvSpPr>
          <p:cNvPr id="7" name="Slide Number Placeholder 6">
            <a:extLst>
              <a:ext uri="{FF2B5EF4-FFF2-40B4-BE49-F238E27FC236}">
                <a16:creationId xmlns:a16="http://schemas.microsoft.com/office/drawing/2014/main" id="{CDE12075-6069-4D94-BCE6-218E5E8263F0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pPr marL="0" marR="0" lvl="0" indent="0" algn="r" defTabSz="9144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fld id="{9CB5FEDD-C6A7-4451-8CFF-24F27A8DC68F}" type="slidenum">
              <a:rPr kumimoji="0" lang="en-US" sz="1200" b="0" i="0" u="none" strike="noStrike" kern="1200" cap="none" spc="0" normalizeH="0" baseline="0" noProof="0" smtClean="0">
                <a:ln>
                  <a:noFill/>
                </a:ln>
                <a:solidFill>
                  <a:prstClr val="black">
                    <a:tint val="75000"/>
                  </a:prstClr>
                </a:solidFill>
                <a:effectLst/>
                <a:uLnTx/>
                <a:uFillTx/>
                <a:latin typeface="Calibri" panose="020F0502020204030204"/>
                <a:ea typeface="+mn-ea"/>
                <a:cs typeface="+mn-cs"/>
              </a:rPr>
              <a:pPr marL="0" marR="0" lvl="0" indent="0" algn="r" defTabSz="914400" rtl="0" eaLnBrk="1" fontAlgn="auto" latinLnBrk="0" hangingPunct="1">
                <a:lnSpc>
                  <a:spcPct val="100000"/>
                </a:lnSpc>
                <a:spcBef>
                  <a:spcPts val="0"/>
                </a:spcBef>
                <a:spcAft>
                  <a:spcPts val="0"/>
                </a:spcAft>
                <a:buClrTx/>
                <a:buSzTx/>
                <a:buFontTx/>
                <a:buNone/>
                <a:tabLst/>
                <a:defRPr/>
              </a:pPr>
              <a:t>‹#›</a:t>
            </a:fld>
            <a:endParaRPr kumimoji="0" lang="en-US" sz="1200" b="0" i="0" u="none" strike="noStrike" kern="1200" cap="none" spc="0" normalizeH="0" baseline="0" noProof="0">
              <a:ln>
                <a:noFill/>
              </a:ln>
              <a:solidFill>
                <a:prstClr val="black">
                  <a:tint val="75000"/>
                </a:prstClr>
              </a:solidFill>
              <a:effectLst/>
              <a:uLnTx/>
              <a:uFillTx/>
              <a:latin typeface="Calibri" panose="020F0502020204030204"/>
              <a:ea typeface="+mn-ea"/>
              <a:cs typeface="+mn-cs"/>
            </a:endParaRPr>
          </a:p>
        </p:txBody>
      </p:sp>
    </p:spTree>
    <p:extLst>
      <p:ext uri="{BB962C8B-B14F-4D97-AF65-F5344CB8AC3E}">
        <p14:creationId xmlns:p14="http://schemas.microsoft.com/office/powerpoint/2010/main" val="3424906386"/>
      </p:ext>
    </p:extLst>
  </p:cSld>
  <p:clrMapOvr>
    <a:masterClrMapping/>
  </p:clrMapOvr>
</p:sldLayout>
</file>

<file path=ppt/slideLayouts/slideLayout21.xml><?xml version="1.0" encoding="utf-8"?>
<p:sldLayout xmlns:a="http://schemas.openxmlformats.org/drawingml/2006/main" xmlns:r="http://schemas.openxmlformats.org/officeDocument/2006/relationships" xmlns:p="http://schemas.openxmlformats.org/presentationml/2006/main" type="vertTx" preserve="1">
  <p:cSld name="Title and Vertical Tex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>
            <a:extLst>
              <a:ext uri="{FF2B5EF4-FFF2-40B4-BE49-F238E27FC236}">
                <a16:creationId xmlns:a16="http://schemas.microsoft.com/office/drawing/2014/main" id="{0FE31103-985E-46C6-AAB5-66F167DBB489}"/>
              </a:ext>
            </a:extLst>
          </p:cNvPr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/>
              <a:t>Click to edit Master title style</a:t>
            </a:r>
          </a:p>
        </p:txBody>
      </p:sp>
      <p:sp>
        <p:nvSpPr>
          <p:cNvPr id="3" name="Vertical Text Placeholder 2">
            <a:extLst>
              <a:ext uri="{FF2B5EF4-FFF2-40B4-BE49-F238E27FC236}">
                <a16:creationId xmlns:a16="http://schemas.microsoft.com/office/drawing/2014/main" id="{06D49FF3-410C-47BA-AE37-4BB62D8614D3}"/>
              </a:ext>
            </a:extLst>
          </p:cNvPr>
          <p:cNvSpPr>
            <a:spLocks noGrp="1"/>
          </p:cNvSpPr>
          <p:nvPr>
            <p:ph type="body" orient="vert" idx="1"/>
          </p:nvPr>
        </p:nvSpPr>
        <p:spPr/>
        <p:txBody>
          <a:bodyPr vert="eaVert"/>
          <a:lstStyle/>
          <a:p>
            <a:pPr lvl="0"/>
            <a:r>
              <a:rPr lang="en-US"/>
              <a:t>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</a:p>
        </p:txBody>
      </p:sp>
      <p:sp>
        <p:nvSpPr>
          <p:cNvPr id="4" name="Date Placeholder 3">
            <a:extLst>
              <a:ext uri="{FF2B5EF4-FFF2-40B4-BE49-F238E27FC236}">
                <a16:creationId xmlns:a16="http://schemas.microsoft.com/office/drawing/2014/main" id="{C5E7D681-2CC1-4FC0-ACE3-F7E143DC3420}"/>
              </a:ext>
            </a:extLst>
          </p:cNvPr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pPr marL="0" marR="0" lvl="0" indent="0" algn="l" defTabSz="9144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fld id="{583900AA-C516-465A-9029-4CF99042D55D}" type="datetimeFigureOut">
              <a:rPr kumimoji="0" lang="en-US" sz="1200" b="0" i="0" u="none" strike="noStrike" kern="1200" cap="none" spc="0" normalizeH="0" baseline="0" noProof="0" smtClean="0">
                <a:ln>
                  <a:noFill/>
                </a:ln>
                <a:solidFill>
                  <a:prstClr val="black">
                    <a:tint val="75000"/>
                  </a:prstClr>
                </a:solidFill>
                <a:effectLst/>
                <a:uLnTx/>
                <a:uFillTx/>
                <a:latin typeface="Calibri" panose="020F0502020204030204"/>
                <a:ea typeface="+mn-ea"/>
                <a:cs typeface="+mn-cs"/>
              </a:rPr>
              <a:pPr marL="0" marR="0" lvl="0" indent="0" algn="l" defTabSz="914400" rtl="0" eaLnBrk="1" fontAlgn="auto" latinLnBrk="0" hangingPunct="1">
                <a:lnSpc>
                  <a:spcPct val="100000"/>
                </a:lnSpc>
                <a:spcBef>
                  <a:spcPts val="0"/>
                </a:spcBef>
                <a:spcAft>
                  <a:spcPts val="0"/>
                </a:spcAft>
                <a:buClrTx/>
                <a:buSzTx/>
                <a:buFontTx/>
                <a:buNone/>
                <a:tabLst/>
                <a:defRPr/>
              </a:pPr>
              <a:t>7/22/2022</a:t>
            </a:fld>
            <a:endParaRPr kumimoji="0" lang="en-US" sz="1200" b="0" i="0" u="none" strike="noStrike" kern="1200" cap="none" spc="0" normalizeH="0" baseline="0" noProof="0">
              <a:ln>
                <a:noFill/>
              </a:ln>
              <a:solidFill>
                <a:prstClr val="black">
                  <a:tint val="75000"/>
                </a:prstClr>
              </a:solidFill>
              <a:effectLst/>
              <a:uLnTx/>
              <a:uFillTx/>
              <a:latin typeface="Calibri" panose="020F0502020204030204"/>
              <a:ea typeface="+mn-ea"/>
              <a:cs typeface="+mn-cs"/>
            </a:endParaRPr>
          </a:p>
        </p:txBody>
      </p:sp>
      <p:sp>
        <p:nvSpPr>
          <p:cNvPr id="5" name="Footer Placeholder 4">
            <a:extLst>
              <a:ext uri="{FF2B5EF4-FFF2-40B4-BE49-F238E27FC236}">
                <a16:creationId xmlns:a16="http://schemas.microsoft.com/office/drawing/2014/main" id="{4633B9AD-2B54-4EC7-9F47-F8641A79C3DD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pPr marL="0" marR="0" lvl="0" indent="0" algn="ctr" defTabSz="9144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endParaRPr kumimoji="0" lang="en-US" sz="1200" b="0" i="0" u="none" strike="noStrike" kern="1200" cap="none" spc="0" normalizeH="0" baseline="0" noProof="0">
              <a:ln>
                <a:noFill/>
              </a:ln>
              <a:solidFill>
                <a:prstClr val="black">
                  <a:tint val="75000"/>
                </a:prstClr>
              </a:solidFill>
              <a:effectLst/>
              <a:uLnTx/>
              <a:uFillTx/>
              <a:latin typeface="Calibri" panose="020F0502020204030204"/>
              <a:ea typeface="+mn-ea"/>
              <a:cs typeface="+mn-cs"/>
            </a:endParaRPr>
          </a:p>
        </p:txBody>
      </p:sp>
      <p:sp>
        <p:nvSpPr>
          <p:cNvPr id="6" name="Slide Number Placeholder 5">
            <a:extLst>
              <a:ext uri="{FF2B5EF4-FFF2-40B4-BE49-F238E27FC236}">
                <a16:creationId xmlns:a16="http://schemas.microsoft.com/office/drawing/2014/main" id="{E3152B40-D923-4BB5-982C-BB061CA4B585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pPr marL="0" marR="0" lvl="0" indent="0" algn="r" defTabSz="9144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fld id="{9CB5FEDD-C6A7-4451-8CFF-24F27A8DC68F}" type="slidenum">
              <a:rPr kumimoji="0" lang="en-US" sz="1200" b="0" i="0" u="none" strike="noStrike" kern="1200" cap="none" spc="0" normalizeH="0" baseline="0" noProof="0" smtClean="0">
                <a:ln>
                  <a:noFill/>
                </a:ln>
                <a:solidFill>
                  <a:prstClr val="black">
                    <a:tint val="75000"/>
                  </a:prstClr>
                </a:solidFill>
                <a:effectLst/>
                <a:uLnTx/>
                <a:uFillTx/>
                <a:latin typeface="Calibri" panose="020F0502020204030204"/>
                <a:ea typeface="+mn-ea"/>
                <a:cs typeface="+mn-cs"/>
              </a:rPr>
              <a:pPr marL="0" marR="0" lvl="0" indent="0" algn="r" defTabSz="914400" rtl="0" eaLnBrk="1" fontAlgn="auto" latinLnBrk="0" hangingPunct="1">
                <a:lnSpc>
                  <a:spcPct val="100000"/>
                </a:lnSpc>
                <a:spcBef>
                  <a:spcPts val="0"/>
                </a:spcBef>
                <a:spcAft>
                  <a:spcPts val="0"/>
                </a:spcAft>
                <a:buClrTx/>
                <a:buSzTx/>
                <a:buFontTx/>
                <a:buNone/>
                <a:tabLst/>
                <a:defRPr/>
              </a:pPr>
              <a:t>‹#›</a:t>
            </a:fld>
            <a:endParaRPr kumimoji="0" lang="en-US" sz="1200" b="0" i="0" u="none" strike="noStrike" kern="1200" cap="none" spc="0" normalizeH="0" baseline="0" noProof="0">
              <a:ln>
                <a:noFill/>
              </a:ln>
              <a:solidFill>
                <a:prstClr val="black">
                  <a:tint val="75000"/>
                </a:prstClr>
              </a:solidFill>
              <a:effectLst/>
              <a:uLnTx/>
              <a:uFillTx/>
              <a:latin typeface="Calibri" panose="020F0502020204030204"/>
              <a:ea typeface="+mn-ea"/>
              <a:cs typeface="+mn-cs"/>
            </a:endParaRPr>
          </a:p>
        </p:txBody>
      </p:sp>
    </p:spTree>
    <p:extLst>
      <p:ext uri="{BB962C8B-B14F-4D97-AF65-F5344CB8AC3E}">
        <p14:creationId xmlns:p14="http://schemas.microsoft.com/office/powerpoint/2010/main" val="3483442971"/>
      </p:ext>
    </p:extLst>
  </p:cSld>
  <p:clrMapOvr>
    <a:masterClrMapping/>
  </p:clrMapOvr>
</p:sldLayout>
</file>

<file path=ppt/slideLayouts/slideLayout22.xml><?xml version="1.0" encoding="utf-8"?>
<p:sldLayout xmlns:a="http://schemas.openxmlformats.org/drawingml/2006/main" xmlns:r="http://schemas.openxmlformats.org/officeDocument/2006/relationships" xmlns:p="http://schemas.openxmlformats.org/presentationml/2006/main" type="vertTitleAndTx" preserve="1">
  <p:cSld name="Vertical Title and Tex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Vertical Title 1">
            <a:extLst>
              <a:ext uri="{FF2B5EF4-FFF2-40B4-BE49-F238E27FC236}">
                <a16:creationId xmlns:a16="http://schemas.microsoft.com/office/drawing/2014/main" id="{AF79E774-E9E6-4D9A-96BE-F38FE4E6005B}"/>
              </a:ext>
            </a:extLst>
          </p:cNvPr>
          <p:cNvSpPr>
            <a:spLocks noGrp="1"/>
          </p:cNvSpPr>
          <p:nvPr>
            <p:ph type="title" orient="vert"/>
          </p:nvPr>
        </p:nvSpPr>
        <p:spPr>
          <a:xfrm>
            <a:off x="8724900" y="365125"/>
            <a:ext cx="2628900" cy="5811838"/>
          </a:xfrm>
        </p:spPr>
        <p:txBody>
          <a:bodyPr vert="eaVert"/>
          <a:lstStyle/>
          <a:p>
            <a:r>
              <a:rPr lang="en-US"/>
              <a:t>Click to edit Master title style</a:t>
            </a:r>
          </a:p>
        </p:txBody>
      </p:sp>
      <p:sp>
        <p:nvSpPr>
          <p:cNvPr id="3" name="Vertical Text Placeholder 2">
            <a:extLst>
              <a:ext uri="{FF2B5EF4-FFF2-40B4-BE49-F238E27FC236}">
                <a16:creationId xmlns:a16="http://schemas.microsoft.com/office/drawing/2014/main" id="{4CC7CBBD-0DAF-4ABB-9D73-B1DB4C106F38}"/>
              </a:ext>
            </a:extLst>
          </p:cNvPr>
          <p:cNvSpPr>
            <a:spLocks noGrp="1"/>
          </p:cNvSpPr>
          <p:nvPr>
            <p:ph type="body" orient="vert" idx="1"/>
          </p:nvPr>
        </p:nvSpPr>
        <p:spPr>
          <a:xfrm>
            <a:off x="838200" y="365125"/>
            <a:ext cx="7734300" cy="5811838"/>
          </a:xfrm>
        </p:spPr>
        <p:txBody>
          <a:bodyPr vert="eaVert"/>
          <a:lstStyle/>
          <a:p>
            <a:pPr lvl="0"/>
            <a:r>
              <a:rPr lang="en-US"/>
              <a:t>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</a:p>
        </p:txBody>
      </p:sp>
      <p:sp>
        <p:nvSpPr>
          <p:cNvPr id="4" name="Date Placeholder 3">
            <a:extLst>
              <a:ext uri="{FF2B5EF4-FFF2-40B4-BE49-F238E27FC236}">
                <a16:creationId xmlns:a16="http://schemas.microsoft.com/office/drawing/2014/main" id="{D541DBB0-0F9A-407C-A826-F21387C99B52}"/>
              </a:ext>
            </a:extLst>
          </p:cNvPr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pPr marL="0" marR="0" lvl="0" indent="0" algn="l" defTabSz="9144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fld id="{583900AA-C516-465A-9029-4CF99042D55D}" type="datetimeFigureOut">
              <a:rPr kumimoji="0" lang="en-US" sz="1200" b="0" i="0" u="none" strike="noStrike" kern="1200" cap="none" spc="0" normalizeH="0" baseline="0" noProof="0" smtClean="0">
                <a:ln>
                  <a:noFill/>
                </a:ln>
                <a:solidFill>
                  <a:prstClr val="black">
                    <a:tint val="75000"/>
                  </a:prstClr>
                </a:solidFill>
                <a:effectLst/>
                <a:uLnTx/>
                <a:uFillTx/>
                <a:latin typeface="Calibri" panose="020F0502020204030204"/>
                <a:ea typeface="+mn-ea"/>
                <a:cs typeface="+mn-cs"/>
              </a:rPr>
              <a:pPr marL="0" marR="0" lvl="0" indent="0" algn="l" defTabSz="914400" rtl="0" eaLnBrk="1" fontAlgn="auto" latinLnBrk="0" hangingPunct="1">
                <a:lnSpc>
                  <a:spcPct val="100000"/>
                </a:lnSpc>
                <a:spcBef>
                  <a:spcPts val="0"/>
                </a:spcBef>
                <a:spcAft>
                  <a:spcPts val="0"/>
                </a:spcAft>
                <a:buClrTx/>
                <a:buSzTx/>
                <a:buFontTx/>
                <a:buNone/>
                <a:tabLst/>
                <a:defRPr/>
              </a:pPr>
              <a:t>7/22/2022</a:t>
            </a:fld>
            <a:endParaRPr kumimoji="0" lang="en-US" sz="1200" b="0" i="0" u="none" strike="noStrike" kern="1200" cap="none" spc="0" normalizeH="0" baseline="0" noProof="0">
              <a:ln>
                <a:noFill/>
              </a:ln>
              <a:solidFill>
                <a:prstClr val="black">
                  <a:tint val="75000"/>
                </a:prstClr>
              </a:solidFill>
              <a:effectLst/>
              <a:uLnTx/>
              <a:uFillTx/>
              <a:latin typeface="Calibri" panose="020F0502020204030204"/>
              <a:ea typeface="+mn-ea"/>
              <a:cs typeface="+mn-cs"/>
            </a:endParaRPr>
          </a:p>
        </p:txBody>
      </p:sp>
      <p:sp>
        <p:nvSpPr>
          <p:cNvPr id="5" name="Footer Placeholder 4">
            <a:extLst>
              <a:ext uri="{FF2B5EF4-FFF2-40B4-BE49-F238E27FC236}">
                <a16:creationId xmlns:a16="http://schemas.microsoft.com/office/drawing/2014/main" id="{6CD16167-F7A6-4151-B6F1-7B6EA0A31BDC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pPr marL="0" marR="0" lvl="0" indent="0" algn="ctr" defTabSz="9144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endParaRPr kumimoji="0" lang="en-US" sz="1200" b="0" i="0" u="none" strike="noStrike" kern="1200" cap="none" spc="0" normalizeH="0" baseline="0" noProof="0">
              <a:ln>
                <a:noFill/>
              </a:ln>
              <a:solidFill>
                <a:prstClr val="black">
                  <a:tint val="75000"/>
                </a:prstClr>
              </a:solidFill>
              <a:effectLst/>
              <a:uLnTx/>
              <a:uFillTx/>
              <a:latin typeface="Calibri" panose="020F0502020204030204"/>
              <a:ea typeface="+mn-ea"/>
              <a:cs typeface="+mn-cs"/>
            </a:endParaRPr>
          </a:p>
        </p:txBody>
      </p:sp>
      <p:sp>
        <p:nvSpPr>
          <p:cNvPr id="6" name="Slide Number Placeholder 5">
            <a:extLst>
              <a:ext uri="{FF2B5EF4-FFF2-40B4-BE49-F238E27FC236}">
                <a16:creationId xmlns:a16="http://schemas.microsoft.com/office/drawing/2014/main" id="{111022B7-90F3-42B7-914F-9F7C230783ED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pPr marL="0" marR="0" lvl="0" indent="0" algn="r" defTabSz="9144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fld id="{9CB5FEDD-C6A7-4451-8CFF-24F27A8DC68F}" type="slidenum">
              <a:rPr kumimoji="0" lang="en-US" sz="1200" b="0" i="0" u="none" strike="noStrike" kern="1200" cap="none" spc="0" normalizeH="0" baseline="0" noProof="0" smtClean="0">
                <a:ln>
                  <a:noFill/>
                </a:ln>
                <a:solidFill>
                  <a:prstClr val="black">
                    <a:tint val="75000"/>
                  </a:prstClr>
                </a:solidFill>
                <a:effectLst/>
                <a:uLnTx/>
                <a:uFillTx/>
                <a:latin typeface="Calibri" panose="020F0502020204030204"/>
                <a:ea typeface="+mn-ea"/>
                <a:cs typeface="+mn-cs"/>
              </a:rPr>
              <a:pPr marL="0" marR="0" lvl="0" indent="0" algn="r" defTabSz="914400" rtl="0" eaLnBrk="1" fontAlgn="auto" latinLnBrk="0" hangingPunct="1">
                <a:lnSpc>
                  <a:spcPct val="100000"/>
                </a:lnSpc>
                <a:spcBef>
                  <a:spcPts val="0"/>
                </a:spcBef>
                <a:spcAft>
                  <a:spcPts val="0"/>
                </a:spcAft>
                <a:buClrTx/>
                <a:buSzTx/>
                <a:buFontTx/>
                <a:buNone/>
                <a:tabLst/>
                <a:defRPr/>
              </a:pPr>
              <a:t>‹#›</a:t>
            </a:fld>
            <a:endParaRPr kumimoji="0" lang="en-US" sz="1200" b="0" i="0" u="none" strike="noStrike" kern="1200" cap="none" spc="0" normalizeH="0" baseline="0" noProof="0">
              <a:ln>
                <a:noFill/>
              </a:ln>
              <a:solidFill>
                <a:prstClr val="black">
                  <a:tint val="75000"/>
                </a:prstClr>
              </a:solidFill>
              <a:effectLst/>
              <a:uLnTx/>
              <a:uFillTx/>
              <a:latin typeface="Calibri" panose="020F0502020204030204"/>
              <a:ea typeface="+mn-ea"/>
              <a:cs typeface="+mn-cs"/>
            </a:endParaRPr>
          </a:p>
        </p:txBody>
      </p:sp>
    </p:spTree>
    <p:extLst>
      <p:ext uri="{BB962C8B-B14F-4D97-AF65-F5344CB8AC3E}">
        <p14:creationId xmlns:p14="http://schemas.microsoft.com/office/powerpoint/2010/main" val="1659987962"/>
      </p:ext>
    </p:extLst>
  </p:cSld>
  <p:clrMapOvr>
    <a:masterClrMapping/>
  </p:clrMapOvr>
</p:sldLayout>
</file>

<file path=ppt/slideMasters/_rels/slideMaster1.xml.rels><?xml version="1.0" encoding="UTF-8" standalone="yes"?>
<Relationships xmlns="http://schemas.openxmlformats.org/package/2006/relationships"><Relationship Id="rId8" Type="http://schemas.openxmlformats.org/officeDocument/2006/relationships/slideLayout" Target="../slideLayouts/slideLayout8.xml"/><Relationship Id="rId13" Type="http://schemas.openxmlformats.org/officeDocument/2006/relationships/image" Target="../media/image1.jpg"/><Relationship Id="rId3" Type="http://schemas.openxmlformats.org/officeDocument/2006/relationships/slideLayout" Target="../slideLayouts/slideLayout3.xml"/><Relationship Id="rId7" Type="http://schemas.openxmlformats.org/officeDocument/2006/relationships/slideLayout" Target="../slideLayouts/slideLayout7.xml"/><Relationship Id="rId12" Type="http://schemas.openxmlformats.org/officeDocument/2006/relationships/theme" Target="../theme/theme1.xml"/><Relationship Id="rId2" Type="http://schemas.openxmlformats.org/officeDocument/2006/relationships/slideLayout" Target="../slideLayouts/slideLayout2.xml"/><Relationship Id="rId1" Type="http://schemas.openxmlformats.org/officeDocument/2006/relationships/slideLayout" Target="../slideLayouts/slideLayout1.xml"/><Relationship Id="rId6" Type="http://schemas.openxmlformats.org/officeDocument/2006/relationships/slideLayout" Target="../slideLayouts/slideLayout6.xml"/><Relationship Id="rId11" Type="http://schemas.openxmlformats.org/officeDocument/2006/relationships/slideLayout" Target="../slideLayouts/slideLayout11.xml"/><Relationship Id="rId5" Type="http://schemas.openxmlformats.org/officeDocument/2006/relationships/slideLayout" Target="../slideLayouts/slideLayout5.xml"/><Relationship Id="rId10" Type="http://schemas.openxmlformats.org/officeDocument/2006/relationships/slideLayout" Target="../slideLayouts/slideLayout10.xml"/><Relationship Id="rId4" Type="http://schemas.openxmlformats.org/officeDocument/2006/relationships/slideLayout" Target="../slideLayouts/slideLayout4.xml"/><Relationship Id="rId9" Type="http://schemas.openxmlformats.org/officeDocument/2006/relationships/slideLayout" Target="../slideLayouts/slideLayout9.xml"/></Relationships>
</file>

<file path=ppt/slideMasters/_rels/slideMaster2.xml.rels><?xml version="1.0" encoding="UTF-8" standalone="yes"?>
<Relationships xmlns="http://schemas.openxmlformats.org/package/2006/relationships"><Relationship Id="rId8" Type="http://schemas.openxmlformats.org/officeDocument/2006/relationships/slideLayout" Target="../slideLayouts/slideLayout19.xml"/><Relationship Id="rId13" Type="http://schemas.openxmlformats.org/officeDocument/2006/relationships/image" Target="../media/image1.jpg"/><Relationship Id="rId3" Type="http://schemas.openxmlformats.org/officeDocument/2006/relationships/slideLayout" Target="../slideLayouts/slideLayout14.xml"/><Relationship Id="rId7" Type="http://schemas.openxmlformats.org/officeDocument/2006/relationships/slideLayout" Target="../slideLayouts/slideLayout18.xml"/><Relationship Id="rId12" Type="http://schemas.openxmlformats.org/officeDocument/2006/relationships/theme" Target="../theme/theme2.xml"/><Relationship Id="rId2" Type="http://schemas.openxmlformats.org/officeDocument/2006/relationships/slideLayout" Target="../slideLayouts/slideLayout13.xml"/><Relationship Id="rId1" Type="http://schemas.openxmlformats.org/officeDocument/2006/relationships/slideLayout" Target="../slideLayouts/slideLayout12.xml"/><Relationship Id="rId6" Type="http://schemas.openxmlformats.org/officeDocument/2006/relationships/slideLayout" Target="../slideLayouts/slideLayout17.xml"/><Relationship Id="rId11" Type="http://schemas.openxmlformats.org/officeDocument/2006/relationships/slideLayout" Target="../slideLayouts/slideLayout22.xml"/><Relationship Id="rId5" Type="http://schemas.openxmlformats.org/officeDocument/2006/relationships/slideLayout" Target="../slideLayouts/slideLayout16.xml"/><Relationship Id="rId10" Type="http://schemas.openxmlformats.org/officeDocument/2006/relationships/slideLayout" Target="../slideLayouts/slideLayout21.xml"/><Relationship Id="rId4" Type="http://schemas.openxmlformats.org/officeDocument/2006/relationships/slideLayout" Target="../slideLayouts/slideLayout15.xml"/><Relationship Id="rId9" Type="http://schemas.openxmlformats.org/officeDocument/2006/relationships/slideLayout" Target="../slideLayouts/slideLayout20.xml"/></Relationships>
</file>

<file path=ppt/slideMasters/slideMaster1.xml><?xml version="1.0" encoding="utf-8"?>
<p:sldMaster xmlns:a="http://schemas.openxmlformats.org/drawingml/2006/main" xmlns:r="http://schemas.openxmlformats.org/officeDocument/2006/relationships" xmlns:p="http://schemas.openxmlformats.org/presentationml/2006/main">
  <p:cSld>
    <p:bg>
      <p:bgPr>
        <a:blipFill dpi="0" rotWithShape="1">
          <a:blip r:embed="rId13">
            <a:alphaModFix amt="62000"/>
            <a:lum/>
          </a:blip>
          <a:srcRect/>
          <a:stretch>
            <a:fillRect l="-5000" r="-5000"/>
          </a:stretch>
        </a:blip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Placeholder 1"/>
          <p:cNvSpPr>
            <a:spLocks noGrp="1"/>
          </p:cNvSpPr>
          <p:nvPr>
            <p:ph type="title"/>
          </p:nvPr>
        </p:nvSpPr>
        <p:spPr>
          <a:xfrm>
            <a:off x="838200" y="365125"/>
            <a:ext cx="10515600" cy="1325563"/>
          </a:xfrm>
          <a:prstGeom prst="rect">
            <a:avLst/>
          </a:prstGeom>
        </p:spPr>
        <p:txBody>
          <a:bodyPr vert="horz" lIns="91440" tIns="45720" rIns="91440" bIns="45720" rtlCol="0" anchor="ctr">
            <a:normAutofit/>
          </a:bodyPr>
          <a:lstStyle/>
          <a:p>
            <a:r>
              <a:rPr lang="en-US"/>
              <a:t>Click to edit Master title style</a:t>
            </a:r>
            <a:endParaRPr lang="vi-VN"/>
          </a:p>
        </p:txBody>
      </p:sp>
      <p:sp>
        <p:nvSpPr>
          <p:cNvPr id="3" name="Text Placeholder 2"/>
          <p:cNvSpPr>
            <a:spLocks noGrp="1"/>
          </p:cNvSpPr>
          <p:nvPr>
            <p:ph type="body" idx="1"/>
          </p:nvPr>
        </p:nvSpPr>
        <p:spPr>
          <a:xfrm>
            <a:off x="838200" y="1825625"/>
            <a:ext cx="10515600" cy="4351338"/>
          </a:xfrm>
          <a:prstGeom prst="rect">
            <a:avLst/>
          </a:prstGeom>
        </p:spPr>
        <p:txBody>
          <a:bodyPr vert="horz" lIns="91440" tIns="45720" rIns="91440" bIns="45720" rtlCol="0">
            <a:normAutofit/>
          </a:bodyPr>
          <a:lstStyle/>
          <a:p>
            <a:pPr lvl="0"/>
            <a:r>
              <a:rPr lang="en-US"/>
              <a:t>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  <a:endParaRPr lang="vi-VN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2"/>
          </p:nvPr>
        </p:nvSpPr>
        <p:spPr>
          <a:xfrm>
            <a:off x="838200" y="6356350"/>
            <a:ext cx="27432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l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fld id="{DBA32C21-FD13-4697-ADCD-F9E33DDFF06F}" type="datetimeFigureOut">
              <a:rPr lang="vi-VN" smtClean="0"/>
              <a:t>22/07/2022</a:t>
            </a:fld>
            <a:endParaRPr lang="vi-VN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3"/>
          </p:nvPr>
        </p:nvSpPr>
        <p:spPr>
          <a:xfrm>
            <a:off x="4038600" y="6356350"/>
            <a:ext cx="41148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ctr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endParaRPr lang="vi-VN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4"/>
          </p:nvPr>
        </p:nvSpPr>
        <p:spPr>
          <a:xfrm>
            <a:off x="8610600" y="6356350"/>
            <a:ext cx="27432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r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fld id="{2885D699-091F-4322-9983-565B97A178FD}" type="slidenum">
              <a:rPr lang="vi-VN" smtClean="0"/>
              <a:t>‹#›</a:t>
            </a:fld>
            <a:endParaRPr lang="vi-VN"/>
          </a:p>
        </p:txBody>
      </p:sp>
    </p:spTree>
    <p:extLst>
      <p:ext uri="{BB962C8B-B14F-4D97-AF65-F5344CB8AC3E}">
        <p14:creationId xmlns:p14="http://schemas.microsoft.com/office/powerpoint/2010/main" val="792148607"/>
      </p:ext>
    </p:extLst>
  </p:cSld>
  <p:clrMap bg1="lt1" tx1="dk1" bg2="lt2" tx2="dk2" accent1="accent1" accent2="accent2" accent3="accent3" accent4="accent4" accent5="accent5" accent6="accent6" hlink="hlink" folHlink="folHlink"/>
  <p:sldLayoutIdLst>
    <p:sldLayoutId id="2147483649" r:id="rId1"/>
    <p:sldLayoutId id="2147483650" r:id="rId2"/>
    <p:sldLayoutId id="2147483651" r:id="rId3"/>
    <p:sldLayoutId id="2147483652" r:id="rId4"/>
    <p:sldLayoutId id="2147483653" r:id="rId5"/>
    <p:sldLayoutId id="2147483654" r:id="rId6"/>
    <p:sldLayoutId id="2147483655" r:id="rId7"/>
    <p:sldLayoutId id="2147483656" r:id="rId8"/>
    <p:sldLayoutId id="2147483657" r:id="rId9"/>
    <p:sldLayoutId id="2147483658" r:id="rId10"/>
    <p:sldLayoutId id="2147483659" r:id="rId11"/>
  </p:sldLayoutIdLst>
  <p:txStyles>
    <p:titleStyle>
      <a:lvl1pPr algn="l" defTabSz="914400" rtl="0" eaLnBrk="1" latinLnBrk="0" hangingPunct="1">
        <a:lnSpc>
          <a:spcPct val="90000"/>
        </a:lnSpc>
        <a:spcBef>
          <a:spcPct val="0"/>
        </a:spcBef>
        <a:buNone/>
        <a:defRPr sz="4400" kern="1200">
          <a:solidFill>
            <a:schemeClr val="tx1"/>
          </a:solidFill>
          <a:latin typeface="+mj-lt"/>
          <a:ea typeface="+mj-ea"/>
          <a:cs typeface="+mj-cs"/>
        </a:defRPr>
      </a:lvl1pPr>
    </p:titleStyle>
    <p:bodyStyle>
      <a:lvl1pPr marL="228600" indent="-228600" algn="l" defTabSz="914400" rtl="0" eaLnBrk="1" latinLnBrk="0" hangingPunct="1">
        <a:lnSpc>
          <a:spcPct val="90000"/>
        </a:lnSpc>
        <a:spcBef>
          <a:spcPts val="1000"/>
        </a:spcBef>
        <a:buFont typeface="Arial" panose="020B0604020202020204" pitchFamily="34" charset="0"/>
        <a:buChar char="•"/>
        <a:defRPr sz="2800" kern="1200">
          <a:solidFill>
            <a:schemeClr val="tx1"/>
          </a:solidFill>
          <a:latin typeface="+mn-lt"/>
          <a:ea typeface="+mn-ea"/>
          <a:cs typeface="+mn-cs"/>
        </a:defRPr>
      </a:lvl1pPr>
      <a:lvl2pPr marL="6858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2400" kern="1200">
          <a:solidFill>
            <a:schemeClr val="tx1"/>
          </a:solidFill>
          <a:latin typeface="+mn-lt"/>
          <a:ea typeface="+mn-ea"/>
          <a:cs typeface="+mn-cs"/>
        </a:defRPr>
      </a:lvl2pPr>
      <a:lvl3pPr marL="11430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3pPr>
      <a:lvl4pPr marL="16002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20574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5146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9718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4290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8862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bodyStyle>
    <p:otherStyle>
      <a:defPPr>
        <a:defRPr lang="vi-VN"/>
      </a:defPPr>
      <a:lvl1pPr marL="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1pPr>
      <a:lvl2pPr marL="457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2pPr>
      <a:lvl3pPr marL="914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3pPr>
      <a:lvl4pPr marL="1371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18288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2860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743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200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657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otherStyle>
  </p:txStyles>
</p:sldMaster>
</file>

<file path=ppt/slideMasters/slideMaster2.xml><?xml version="1.0" encoding="utf-8"?>
<p:sldMaster xmlns:a="http://schemas.openxmlformats.org/drawingml/2006/main" xmlns:r="http://schemas.openxmlformats.org/officeDocument/2006/relationships" xmlns:p="http://schemas.openxmlformats.org/presentationml/2006/main">
  <p:cSld>
    <p:bg>
      <p:bgPr>
        <a:blipFill dpi="0" rotWithShape="1">
          <a:blip r:embed="rId13">
            <a:alphaModFix amt="62000"/>
            <a:lum/>
          </a:blip>
          <a:srcRect/>
          <a:stretch>
            <a:fillRect l="-5000" r="-5000"/>
          </a:stretch>
        </a:blip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Placeholder 1">
            <a:extLst>
              <a:ext uri="{FF2B5EF4-FFF2-40B4-BE49-F238E27FC236}">
                <a16:creationId xmlns:a16="http://schemas.microsoft.com/office/drawing/2014/main" id="{E864BAEA-143B-4073-A353-CE8EEFA5615D}"/>
              </a:ext>
            </a:extLst>
          </p:cNvPr>
          <p:cNvSpPr>
            <a:spLocks noGrp="1"/>
          </p:cNvSpPr>
          <p:nvPr>
            <p:ph type="title"/>
          </p:nvPr>
        </p:nvSpPr>
        <p:spPr>
          <a:xfrm>
            <a:off x="838200" y="365125"/>
            <a:ext cx="10515600" cy="1325563"/>
          </a:xfrm>
          <a:prstGeom prst="rect">
            <a:avLst/>
          </a:prstGeom>
        </p:spPr>
        <p:txBody>
          <a:bodyPr vert="horz" lIns="91440" tIns="45720" rIns="91440" bIns="45720" rtlCol="0" anchor="ctr">
            <a:normAutofit/>
          </a:bodyPr>
          <a:lstStyle/>
          <a:p>
            <a:r>
              <a:rPr lang="en-US"/>
              <a:t>Click to edit Master title style</a:t>
            </a:r>
          </a:p>
        </p:txBody>
      </p:sp>
      <p:sp>
        <p:nvSpPr>
          <p:cNvPr id="3" name="Text Placeholder 2">
            <a:extLst>
              <a:ext uri="{FF2B5EF4-FFF2-40B4-BE49-F238E27FC236}">
                <a16:creationId xmlns:a16="http://schemas.microsoft.com/office/drawing/2014/main" id="{B85D6056-3BFD-4B66-B417-64D82C03B770}"/>
              </a:ext>
            </a:extLst>
          </p:cNvPr>
          <p:cNvSpPr>
            <a:spLocks noGrp="1"/>
          </p:cNvSpPr>
          <p:nvPr>
            <p:ph type="body" idx="1"/>
          </p:nvPr>
        </p:nvSpPr>
        <p:spPr>
          <a:xfrm>
            <a:off x="838200" y="1825625"/>
            <a:ext cx="10515600" cy="4351338"/>
          </a:xfrm>
          <a:prstGeom prst="rect">
            <a:avLst/>
          </a:prstGeom>
        </p:spPr>
        <p:txBody>
          <a:bodyPr vert="horz" lIns="91440" tIns="45720" rIns="91440" bIns="45720" rtlCol="0">
            <a:normAutofit/>
          </a:bodyPr>
          <a:lstStyle/>
          <a:p>
            <a:pPr lvl="0"/>
            <a:r>
              <a:rPr lang="en-US"/>
              <a:t>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</a:p>
        </p:txBody>
      </p:sp>
      <p:sp>
        <p:nvSpPr>
          <p:cNvPr id="4" name="Date Placeholder 3">
            <a:extLst>
              <a:ext uri="{FF2B5EF4-FFF2-40B4-BE49-F238E27FC236}">
                <a16:creationId xmlns:a16="http://schemas.microsoft.com/office/drawing/2014/main" id="{CC3E8072-DBD1-41FB-975A-259BFCCF22D0}"/>
              </a:ext>
            </a:extLst>
          </p:cNvPr>
          <p:cNvSpPr>
            <a:spLocks noGrp="1"/>
          </p:cNvSpPr>
          <p:nvPr>
            <p:ph type="dt" sz="half" idx="2"/>
          </p:nvPr>
        </p:nvSpPr>
        <p:spPr>
          <a:xfrm>
            <a:off x="838200" y="6356350"/>
            <a:ext cx="27432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l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pPr marL="0" marR="0" lvl="0" indent="0" algn="l" defTabSz="9144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fld id="{583900AA-C516-465A-9029-4CF99042D55D}" type="datetimeFigureOut">
              <a:rPr kumimoji="0" lang="en-US" sz="1200" b="0" i="0" u="none" strike="noStrike" kern="1200" cap="none" spc="0" normalizeH="0" baseline="0" noProof="0" smtClean="0">
                <a:ln>
                  <a:noFill/>
                </a:ln>
                <a:solidFill>
                  <a:prstClr val="black">
                    <a:tint val="75000"/>
                  </a:prstClr>
                </a:solidFill>
                <a:effectLst/>
                <a:uLnTx/>
                <a:uFillTx/>
                <a:latin typeface="Calibri" panose="020F0502020204030204"/>
                <a:ea typeface="+mn-ea"/>
                <a:cs typeface="+mn-cs"/>
              </a:rPr>
              <a:pPr marL="0" marR="0" lvl="0" indent="0" algn="l" defTabSz="914400" rtl="0" eaLnBrk="1" fontAlgn="auto" latinLnBrk="0" hangingPunct="1">
                <a:lnSpc>
                  <a:spcPct val="100000"/>
                </a:lnSpc>
                <a:spcBef>
                  <a:spcPts val="0"/>
                </a:spcBef>
                <a:spcAft>
                  <a:spcPts val="0"/>
                </a:spcAft>
                <a:buClrTx/>
                <a:buSzTx/>
                <a:buFontTx/>
                <a:buNone/>
                <a:tabLst/>
                <a:defRPr/>
              </a:pPr>
              <a:t>7/22/2022</a:t>
            </a:fld>
            <a:endParaRPr kumimoji="0" lang="en-US" sz="1200" b="0" i="0" u="none" strike="noStrike" kern="1200" cap="none" spc="0" normalizeH="0" baseline="0" noProof="0">
              <a:ln>
                <a:noFill/>
              </a:ln>
              <a:solidFill>
                <a:prstClr val="black">
                  <a:tint val="75000"/>
                </a:prstClr>
              </a:solidFill>
              <a:effectLst/>
              <a:uLnTx/>
              <a:uFillTx/>
              <a:latin typeface="Calibri" panose="020F0502020204030204"/>
              <a:ea typeface="+mn-ea"/>
              <a:cs typeface="+mn-cs"/>
            </a:endParaRPr>
          </a:p>
        </p:txBody>
      </p:sp>
      <p:sp>
        <p:nvSpPr>
          <p:cNvPr id="5" name="Footer Placeholder 4">
            <a:extLst>
              <a:ext uri="{FF2B5EF4-FFF2-40B4-BE49-F238E27FC236}">
                <a16:creationId xmlns:a16="http://schemas.microsoft.com/office/drawing/2014/main" id="{EAA92D8D-5EED-4538-8E28-C2B804168059}"/>
              </a:ext>
            </a:extLst>
          </p:cNvPr>
          <p:cNvSpPr>
            <a:spLocks noGrp="1"/>
          </p:cNvSpPr>
          <p:nvPr>
            <p:ph type="ftr" sz="quarter" idx="3"/>
          </p:nvPr>
        </p:nvSpPr>
        <p:spPr>
          <a:xfrm>
            <a:off x="4038600" y="6356350"/>
            <a:ext cx="41148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ctr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pPr marL="0" marR="0" lvl="0" indent="0" algn="ctr" defTabSz="9144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endParaRPr kumimoji="0" lang="en-US" sz="1200" b="0" i="0" u="none" strike="noStrike" kern="1200" cap="none" spc="0" normalizeH="0" baseline="0" noProof="0">
              <a:ln>
                <a:noFill/>
              </a:ln>
              <a:solidFill>
                <a:prstClr val="black">
                  <a:tint val="75000"/>
                </a:prstClr>
              </a:solidFill>
              <a:effectLst/>
              <a:uLnTx/>
              <a:uFillTx/>
              <a:latin typeface="Calibri" panose="020F0502020204030204"/>
              <a:ea typeface="+mn-ea"/>
              <a:cs typeface="+mn-cs"/>
            </a:endParaRPr>
          </a:p>
        </p:txBody>
      </p:sp>
      <p:sp>
        <p:nvSpPr>
          <p:cNvPr id="6" name="Slide Number Placeholder 5">
            <a:extLst>
              <a:ext uri="{FF2B5EF4-FFF2-40B4-BE49-F238E27FC236}">
                <a16:creationId xmlns:a16="http://schemas.microsoft.com/office/drawing/2014/main" id="{C78C9199-42EE-4350-B27A-2EE172D944A0}"/>
              </a:ext>
            </a:extLst>
          </p:cNvPr>
          <p:cNvSpPr>
            <a:spLocks noGrp="1"/>
          </p:cNvSpPr>
          <p:nvPr>
            <p:ph type="sldNum" sz="quarter" idx="4"/>
          </p:nvPr>
        </p:nvSpPr>
        <p:spPr>
          <a:xfrm>
            <a:off x="8610600" y="6356350"/>
            <a:ext cx="27432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r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pPr marL="0" marR="0" lvl="0" indent="0" algn="r" defTabSz="9144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fld id="{9CB5FEDD-C6A7-4451-8CFF-24F27A8DC68F}" type="slidenum">
              <a:rPr kumimoji="0" lang="en-US" sz="1200" b="0" i="0" u="none" strike="noStrike" kern="1200" cap="none" spc="0" normalizeH="0" baseline="0" noProof="0" smtClean="0">
                <a:ln>
                  <a:noFill/>
                </a:ln>
                <a:solidFill>
                  <a:prstClr val="black">
                    <a:tint val="75000"/>
                  </a:prstClr>
                </a:solidFill>
                <a:effectLst/>
                <a:uLnTx/>
                <a:uFillTx/>
                <a:latin typeface="Calibri" panose="020F0502020204030204"/>
                <a:ea typeface="+mn-ea"/>
                <a:cs typeface="+mn-cs"/>
              </a:rPr>
              <a:pPr marL="0" marR="0" lvl="0" indent="0" algn="r" defTabSz="914400" rtl="0" eaLnBrk="1" fontAlgn="auto" latinLnBrk="0" hangingPunct="1">
                <a:lnSpc>
                  <a:spcPct val="100000"/>
                </a:lnSpc>
                <a:spcBef>
                  <a:spcPts val="0"/>
                </a:spcBef>
                <a:spcAft>
                  <a:spcPts val="0"/>
                </a:spcAft>
                <a:buClrTx/>
                <a:buSzTx/>
                <a:buFontTx/>
                <a:buNone/>
                <a:tabLst/>
                <a:defRPr/>
              </a:pPr>
              <a:t>‹#›</a:t>
            </a:fld>
            <a:endParaRPr kumimoji="0" lang="en-US" sz="1200" b="0" i="0" u="none" strike="noStrike" kern="1200" cap="none" spc="0" normalizeH="0" baseline="0" noProof="0">
              <a:ln>
                <a:noFill/>
              </a:ln>
              <a:solidFill>
                <a:prstClr val="black">
                  <a:tint val="75000"/>
                </a:prstClr>
              </a:solidFill>
              <a:effectLst/>
              <a:uLnTx/>
              <a:uFillTx/>
              <a:latin typeface="Calibri" panose="020F0502020204030204"/>
              <a:ea typeface="+mn-ea"/>
              <a:cs typeface="+mn-cs"/>
            </a:endParaRPr>
          </a:p>
        </p:txBody>
      </p:sp>
    </p:spTree>
    <p:extLst>
      <p:ext uri="{BB962C8B-B14F-4D97-AF65-F5344CB8AC3E}">
        <p14:creationId xmlns:p14="http://schemas.microsoft.com/office/powerpoint/2010/main" val="3432553216"/>
      </p:ext>
    </p:extLst>
  </p:cSld>
  <p:clrMap bg1="lt1" tx1="dk1" bg2="lt2" tx2="dk2" accent1="accent1" accent2="accent2" accent3="accent3" accent4="accent4" accent5="accent5" accent6="accent6" hlink="hlink" folHlink="folHlink"/>
  <p:sldLayoutIdLst>
    <p:sldLayoutId id="2147483661" r:id="rId1"/>
    <p:sldLayoutId id="2147483662" r:id="rId2"/>
    <p:sldLayoutId id="2147483663" r:id="rId3"/>
    <p:sldLayoutId id="2147483664" r:id="rId4"/>
    <p:sldLayoutId id="2147483665" r:id="rId5"/>
    <p:sldLayoutId id="2147483666" r:id="rId6"/>
    <p:sldLayoutId id="2147483667" r:id="rId7"/>
    <p:sldLayoutId id="2147483668" r:id="rId8"/>
    <p:sldLayoutId id="2147483669" r:id="rId9"/>
    <p:sldLayoutId id="2147483670" r:id="rId10"/>
    <p:sldLayoutId id="2147483671" r:id="rId11"/>
  </p:sldLayoutIdLst>
  <p:txStyles>
    <p:titleStyle>
      <a:lvl1pPr algn="l" defTabSz="914400" rtl="0" eaLnBrk="1" latinLnBrk="0" hangingPunct="1">
        <a:lnSpc>
          <a:spcPct val="90000"/>
        </a:lnSpc>
        <a:spcBef>
          <a:spcPct val="0"/>
        </a:spcBef>
        <a:buNone/>
        <a:defRPr sz="4400" kern="1200">
          <a:solidFill>
            <a:schemeClr val="tx1"/>
          </a:solidFill>
          <a:latin typeface="+mj-lt"/>
          <a:ea typeface="+mj-ea"/>
          <a:cs typeface="+mj-cs"/>
        </a:defRPr>
      </a:lvl1pPr>
    </p:titleStyle>
    <p:bodyStyle>
      <a:lvl1pPr marL="228600" indent="-228600" algn="l" defTabSz="914400" rtl="0" eaLnBrk="1" latinLnBrk="0" hangingPunct="1">
        <a:lnSpc>
          <a:spcPct val="90000"/>
        </a:lnSpc>
        <a:spcBef>
          <a:spcPts val="1000"/>
        </a:spcBef>
        <a:buFont typeface="Arial" panose="020B0604020202020204" pitchFamily="34" charset="0"/>
        <a:buChar char="•"/>
        <a:defRPr sz="2800" kern="1200">
          <a:solidFill>
            <a:schemeClr val="tx1"/>
          </a:solidFill>
          <a:latin typeface="+mn-lt"/>
          <a:ea typeface="+mn-ea"/>
          <a:cs typeface="+mn-cs"/>
        </a:defRPr>
      </a:lvl1pPr>
      <a:lvl2pPr marL="6858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2400" kern="1200">
          <a:solidFill>
            <a:schemeClr val="tx1"/>
          </a:solidFill>
          <a:latin typeface="+mn-lt"/>
          <a:ea typeface="+mn-ea"/>
          <a:cs typeface="+mn-cs"/>
        </a:defRPr>
      </a:lvl2pPr>
      <a:lvl3pPr marL="11430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3pPr>
      <a:lvl4pPr marL="16002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20574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5146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9718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4290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8862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bodyStyle>
    <p:otherStyle>
      <a:defPPr>
        <a:defRPr lang="en-US"/>
      </a:defPPr>
      <a:lvl1pPr marL="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1pPr>
      <a:lvl2pPr marL="457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2pPr>
      <a:lvl3pPr marL="914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3pPr>
      <a:lvl4pPr marL="1371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18288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2860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743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200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657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otherStyle>
  </p:txStyles>
</p:sldMaster>
</file>

<file path=ppt/slides/_rels/slide1.xml.rels><?xml version="1.0" encoding="UTF-8" standalone="yes"?>
<Relationships xmlns="http://schemas.openxmlformats.org/package/2006/relationships"><Relationship Id="rId8" Type="http://schemas.openxmlformats.org/officeDocument/2006/relationships/slide" Target="slide4.xml"/><Relationship Id="rId13" Type="http://schemas.openxmlformats.org/officeDocument/2006/relationships/slide" Target="slide9.xml"/><Relationship Id="rId18" Type="http://schemas.openxmlformats.org/officeDocument/2006/relationships/image" Target="../media/image7.png"/><Relationship Id="rId3" Type="http://schemas.openxmlformats.org/officeDocument/2006/relationships/slideLayout" Target="../slideLayouts/slideLayout2.xml"/><Relationship Id="rId7" Type="http://schemas.openxmlformats.org/officeDocument/2006/relationships/slide" Target="slide3.xml"/><Relationship Id="rId12" Type="http://schemas.openxmlformats.org/officeDocument/2006/relationships/slide" Target="slide8.xml"/><Relationship Id="rId17" Type="http://schemas.openxmlformats.org/officeDocument/2006/relationships/image" Target="../media/image6.gif"/><Relationship Id="rId2" Type="http://schemas.openxmlformats.org/officeDocument/2006/relationships/audio" Target="../media/media1.wav"/><Relationship Id="rId16" Type="http://schemas.openxmlformats.org/officeDocument/2006/relationships/image" Target="../media/image5.gif"/><Relationship Id="rId1" Type="http://schemas.microsoft.com/office/2007/relationships/media" Target="../media/media1.wav"/><Relationship Id="rId6" Type="http://schemas.openxmlformats.org/officeDocument/2006/relationships/slide" Target="slide2.xml"/><Relationship Id="rId11" Type="http://schemas.openxmlformats.org/officeDocument/2006/relationships/slide" Target="slide7.xml"/><Relationship Id="rId5" Type="http://schemas.openxmlformats.org/officeDocument/2006/relationships/image" Target="../media/image3.png"/><Relationship Id="rId15" Type="http://schemas.openxmlformats.org/officeDocument/2006/relationships/image" Target="../media/image4.gif"/><Relationship Id="rId10" Type="http://schemas.openxmlformats.org/officeDocument/2006/relationships/slide" Target="slide6.xml"/><Relationship Id="rId19" Type="http://schemas.openxmlformats.org/officeDocument/2006/relationships/slide" Target="slide11.xml"/><Relationship Id="rId4" Type="http://schemas.openxmlformats.org/officeDocument/2006/relationships/image" Target="../media/image2.png"/><Relationship Id="rId9" Type="http://schemas.openxmlformats.org/officeDocument/2006/relationships/slide" Target="slide5.xml"/><Relationship Id="rId14" Type="http://schemas.openxmlformats.org/officeDocument/2006/relationships/slide" Target="slide10.xml"/></Relationships>
</file>

<file path=ppt/slides/_rels/slide2.xml.rels><?xml version="1.0" encoding="UTF-8" standalone="yes"?>
<Relationships xmlns="http://schemas.openxmlformats.org/package/2006/relationships"><Relationship Id="rId3" Type="http://schemas.openxmlformats.org/officeDocument/2006/relationships/slide" Target="slide1.xml"/><Relationship Id="rId2" Type="http://schemas.openxmlformats.org/officeDocument/2006/relationships/audio" Target="../media/audio1.wav"/><Relationship Id="rId1" Type="http://schemas.openxmlformats.org/officeDocument/2006/relationships/slideLayout" Target="../slideLayouts/slideLayout2.xml"/><Relationship Id="rId4" Type="http://schemas.openxmlformats.org/officeDocument/2006/relationships/image" Target="../media/image8.gif"/></Relationships>
</file>

<file path=ppt/slides/_rels/slide3.xml.rels><?xml version="1.0" encoding="UTF-8" standalone="yes"?>
<Relationships xmlns="http://schemas.openxmlformats.org/package/2006/relationships"><Relationship Id="rId3" Type="http://schemas.openxmlformats.org/officeDocument/2006/relationships/image" Target="../media/image8.gif"/><Relationship Id="rId2" Type="http://schemas.openxmlformats.org/officeDocument/2006/relationships/audio" Target="../media/audio1.wav"/><Relationship Id="rId1" Type="http://schemas.openxmlformats.org/officeDocument/2006/relationships/slideLayout" Target="../slideLayouts/slideLayout2.xml"/><Relationship Id="rId4" Type="http://schemas.openxmlformats.org/officeDocument/2006/relationships/slide" Target="slide1.xml"/></Relationships>
</file>

<file path=ppt/slides/_rels/slide4.xml.rels><?xml version="1.0" encoding="UTF-8" standalone="yes"?>
<Relationships xmlns="http://schemas.openxmlformats.org/package/2006/relationships"><Relationship Id="rId3" Type="http://schemas.openxmlformats.org/officeDocument/2006/relationships/image" Target="../media/image8.gif"/><Relationship Id="rId2" Type="http://schemas.openxmlformats.org/officeDocument/2006/relationships/audio" Target="../media/audio1.wav"/><Relationship Id="rId1" Type="http://schemas.openxmlformats.org/officeDocument/2006/relationships/slideLayout" Target="../slideLayouts/slideLayout2.xml"/><Relationship Id="rId4" Type="http://schemas.openxmlformats.org/officeDocument/2006/relationships/slide" Target="slide1.xml"/></Relationships>
</file>

<file path=ppt/slides/_rels/slide5.xml.rels><?xml version="1.0" encoding="UTF-8" standalone="yes"?>
<Relationships xmlns="http://schemas.openxmlformats.org/package/2006/relationships"><Relationship Id="rId3" Type="http://schemas.openxmlformats.org/officeDocument/2006/relationships/image" Target="../media/image8.gif"/><Relationship Id="rId2" Type="http://schemas.openxmlformats.org/officeDocument/2006/relationships/audio" Target="../media/audio1.wav"/><Relationship Id="rId1" Type="http://schemas.openxmlformats.org/officeDocument/2006/relationships/slideLayout" Target="../slideLayouts/slideLayout2.xml"/><Relationship Id="rId4" Type="http://schemas.openxmlformats.org/officeDocument/2006/relationships/slide" Target="slide1.xml"/></Relationships>
</file>

<file path=ppt/slides/_rels/slide6.xml.rels><?xml version="1.0" encoding="UTF-8" standalone="yes"?>
<Relationships xmlns="http://schemas.openxmlformats.org/package/2006/relationships"><Relationship Id="rId3" Type="http://schemas.openxmlformats.org/officeDocument/2006/relationships/image" Target="../media/image8.gif"/><Relationship Id="rId2" Type="http://schemas.openxmlformats.org/officeDocument/2006/relationships/audio" Target="../media/audio1.wav"/><Relationship Id="rId1" Type="http://schemas.openxmlformats.org/officeDocument/2006/relationships/slideLayout" Target="../slideLayouts/slideLayout2.xml"/><Relationship Id="rId4" Type="http://schemas.openxmlformats.org/officeDocument/2006/relationships/slide" Target="slide1.xml"/></Relationships>
</file>

<file path=ppt/slides/_rels/slide7.xml.rels><?xml version="1.0" encoding="UTF-8" standalone="yes"?>
<Relationships xmlns="http://schemas.openxmlformats.org/package/2006/relationships"><Relationship Id="rId3" Type="http://schemas.openxmlformats.org/officeDocument/2006/relationships/image" Target="../media/image8.gif"/><Relationship Id="rId2" Type="http://schemas.openxmlformats.org/officeDocument/2006/relationships/audio" Target="../media/audio1.wav"/><Relationship Id="rId1" Type="http://schemas.openxmlformats.org/officeDocument/2006/relationships/slideLayout" Target="../slideLayouts/slideLayout2.xml"/><Relationship Id="rId4" Type="http://schemas.openxmlformats.org/officeDocument/2006/relationships/slide" Target="slide1.xml"/></Relationships>
</file>

<file path=ppt/slides/_rels/slide8.xml.rels><?xml version="1.0" encoding="UTF-8" standalone="yes"?>
<Relationships xmlns="http://schemas.openxmlformats.org/package/2006/relationships"><Relationship Id="rId3" Type="http://schemas.openxmlformats.org/officeDocument/2006/relationships/image" Target="../media/image8.gif"/><Relationship Id="rId2" Type="http://schemas.openxmlformats.org/officeDocument/2006/relationships/audio" Target="../media/audio1.wav"/><Relationship Id="rId1" Type="http://schemas.openxmlformats.org/officeDocument/2006/relationships/slideLayout" Target="../slideLayouts/slideLayout2.xml"/><Relationship Id="rId4" Type="http://schemas.openxmlformats.org/officeDocument/2006/relationships/slide" Target="slide1.xml"/></Relationships>
</file>

<file path=ppt/slides/_rels/slide9.xml.rels><?xml version="1.0" encoding="UTF-8" standalone="yes"?>
<Relationships xmlns="http://schemas.openxmlformats.org/package/2006/relationships"><Relationship Id="rId3" Type="http://schemas.openxmlformats.org/officeDocument/2006/relationships/image" Target="../media/image8.gif"/><Relationship Id="rId2" Type="http://schemas.openxmlformats.org/officeDocument/2006/relationships/audio" Target="../media/audio1.wav"/><Relationship Id="rId1" Type="http://schemas.openxmlformats.org/officeDocument/2006/relationships/slideLayout" Target="../slideLayouts/slideLayout2.xml"/><Relationship Id="rId4" Type="http://schemas.openxmlformats.org/officeDocument/2006/relationships/slide" Target="slide1.xml"/></Relationships>
</file>

<file path=ppt/slides/_rels/slide10.xml.rels><?xml version="1.0" encoding="UTF-8" standalone="yes"?>
<Relationships xmlns="http://schemas.openxmlformats.org/package/2006/relationships"><Relationship Id="rId3" Type="http://schemas.openxmlformats.org/officeDocument/2006/relationships/image" Target="../media/image8.gif"/><Relationship Id="rId2" Type="http://schemas.openxmlformats.org/officeDocument/2006/relationships/audio" Target="../media/audio1.wav"/><Relationship Id="rId1" Type="http://schemas.openxmlformats.org/officeDocument/2006/relationships/slideLayout" Target="../slideLayouts/slideLayout2.xml"/><Relationship Id="rId4" Type="http://schemas.openxmlformats.org/officeDocument/2006/relationships/slide" Target="slide1.xml"/></Relationships>
</file>

<file path=ppt/slides/_rels/slide11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12.xml"/></Relationships>
</file>

<file path=ppt/slides/slide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blipFill dpi="0" rotWithShape="1">
          <a:blip r:embed="rId4">
            <a:alphaModFix amt="62000"/>
            <a:lum/>
          </a:blip>
          <a:srcRect/>
          <a:stretch>
            <a:fillRect t="-6000" b="-6000"/>
          </a:stretch>
        </a:blip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grpSp>
        <p:nvGrpSpPr>
          <p:cNvPr id="22" name="vong quay"/>
          <p:cNvGrpSpPr/>
          <p:nvPr/>
        </p:nvGrpSpPr>
        <p:grpSpPr>
          <a:xfrm>
            <a:off x="5799858" y="462610"/>
            <a:ext cx="5042125" cy="5036855"/>
            <a:chOff x="5425622" y="292790"/>
            <a:chExt cx="5834378" cy="5828280"/>
          </a:xfrm>
        </p:grpSpPr>
        <p:pic>
          <p:nvPicPr>
            <p:cNvPr id="4" name="Picture 3"/>
            <p:cNvPicPr>
              <a:picLocks noChangeAspect="1"/>
            </p:cNvPicPr>
            <p:nvPr/>
          </p:nvPicPr>
          <p:blipFill>
            <a:blip r:embed="rId5">
              <a:extLst>
                <a:ext uri="{28A0092B-C50C-407E-A947-70E740481C1C}">
                  <a14:useLocalDpi xmlns:a14="http://schemas.microsoft.com/office/drawing/2010/main" val="0"/>
                </a:ext>
              </a:extLst>
            </a:blip>
            <a:stretch>
              <a:fillRect/>
            </a:stretch>
          </p:blipFill>
          <p:spPr>
            <a:xfrm>
              <a:off x="5425622" y="292790"/>
              <a:ext cx="5834378" cy="5828280"/>
            </a:xfrm>
            <a:prstGeom prst="rect">
              <a:avLst/>
            </a:prstGeom>
          </p:spPr>
        </p:pic>
        <p:sp>
          <p:nvSpPr>
            <p:cNvPr id="9" name="TextBox 8"/>
            <p:cNvSpPr txBox="1"/>
            <p:nvPr/>
          </p:nvSpPr>
          <p:spPr>
            <a:xfrm rot="14949661">
              <a:off x="6674685" y="1269286"/>
              <a:ext cx="2025648" cy="676659"/>
            </a:xfrm>
            <a:prstGeom prst="rect">
              <a:avLst/>
            </a:prstGeom>
            <a:noFill/>
          </p:spPr>
          <p:txBody>
            <a:bodyPr wrap="square" rtlCol="0">
              <a:spAutoFit/>
            </a:bodyPr>
            <a:lstStyle/>
            <a:p>
              <a:pPr algn="ctr"/>
              <a:r>
                <a:rPr lang="en-GB" sz="3200" b="1" dirty="0">
                  <a:latin typeface="Tahoma" panose="020B0604030504040204" pitchFamily="34" charset="0"/>
                  <a:ea typeface="Tahoma" panose="020B0604030504040204" pitchFamily="34" charset="0"/>
                  <a:cs typeface="Tahoma" panose="020B0604030504040204" pitchFamily="34" charset="0"/>
                </a:rPr>
                <a:t>30</a:t>
              </a:r>
              <a:endParaRPr lang="vi-VN" sz="3200" b="1" dirty="0">
                <a:latin typeface="Tahoma" panose="020B0604030504040204" pitchFamily="34" charset="0"/>
                <a:ea typeface="Tahoma" panose="020B0604030504040204" pitchFamily="34" charset="0"/>
                <a:cs typeface="Tahoma" panose="020B0604030504040204" pitchFamily="34" charset="0"/>
              </a:endParaRPr>
            </a:p>
          </p:txBody>
        </p:sp>
        <p:sp>
          <p:nvSpPr>
            <p:cNvPr id="10" name="TextBox 9"/>
            <p:cNvSpPr txBox="1"/>
            <p:nvPr/>
          </p:nvSpPr>
          <p:spPr>
            <a:xfrm rot="12232592">
              <a:off x="5742637" y="2184872"/>
              <a:ext cx="2025648" cy="676659"/>
            </a:xfrm>
            <a:prstGeom prst="rect">
              <a:avLst/>
            </a:prstGeom>
            <a:noFill/>
          </p:spPr>
          <p:txBody>
            <a:bodyPr wrap="square" rtlCol="0">
              <a:spAutoFit/>
            </a:bodyPr>
            <a:lstStyle/>
            <a:p>
              <a:pPr algn="ctr"/>
              <a:r>
                <a:rPr lang="en-GB" sz="3200" b="1" dirty="0">
                  <a:solidFill>
                    <a:schemeClr val="bg1"/>
                  </a:solidFill>
                  <a:latin typeface="Tahoma" panose="020B0604030504040204" pitchFamily="34" charset="0"/>
                  <a:ea typeface="Tahoma" panose="020B0604030504040204" pitchFamily="34" charset="0"/>
                  <a:cs typeface="Tahoma" panose="020B0604030504040204" pitchFamily="34" charset="0"/>
                </a:rPr>
                <a:t>40</a:t>
              </a:r>
              <a:endParaRPr lang="vi-VN" sz="3200" b="1" dirty="0">
                <a:solidFill>
                  <a:schemeClr val="bg1"/>
                </a:solidFill>
                <a:latin typeface="Tahoma" panose="020B0604030504040204" pitchFamily="34" charset="0"/>
                <a:ea typeface="Tahoma" panose="020B0604030504040204" pitchFamily="34" charset="0"/>
                <a:cs typeface="Tahoma" panose="020B0604030504040204" pitchFamily="34" charset="0"/>
              </a:endParaRPr>
            </a:p>
          </p:txBody>
        </p:sp>
        <p:sp>
          <p:nvSpPr>
            <p:cNvPr id="11" name="TextBox 10"/>
            <p:cNvSpPr txBox="1"/>
            <p:nvPr/>
          </p:nvSpPr>
          <p:spPr>
            <a:xfrm rot="17590276">
              <a:off x="8020996" y="1266361"/>
              <a:ext cx="2025648" cy="676659"/>
            </a:xfrm>
            <a:prstGeom prst="rect">
              <a:avLst/>
            </a:prstGeom>
            <a:noFill/>
          </p:spPr>
          <p:txBody>
            <a:bodyPr wrap="square" rtlCol="0">
              <a:spAutoFit/>
            </a:bodyPr>
            <a:lstStyle/>
            <a:p>
              <a:pPr algn="ctr"/>
              <a:r>
                <a:rPr lang="en-GB" sz="3200" b="1" dirty="0">
                  <a:solidFill>
                    <a:schemeClr val="bg1"/>
                  </a:solidFill>
                  <a:latin typeface="Tahoma" panose="020B0604030504040204" pitchFamily="34" charset="0"/>
                  <a:ea typeface="Tahoma" panose="020B0604030504040204" pitchFamily="34" charset="0"/>
                  <a:cs typeface="Tahoma" panose="020B0604030504040204" pitchFamily="34" charset="0"/>
                </a:rPr>
                <a:t>20</a:t>
              </a:r>
              <a:endParaRPr lang="vi-VN" sz="3200" b="1" dirty="0">
                <a:solidFill>
                  <a:schemeClr val="bg1"/>
                </a:solidFill>
                <a:latin typeface="Tahoma" panose="020B0604030504040204" pitchFamily="34" charset="0"/>
                <a:ea typeface="Tahoma" panose="020B0604030504040204" pitchFamily="34" charset="0"/>
                <a:cs typeface="Tahoma" panose="020B0604030504040204" pitchFamily="34" charset="0"/>
              </a:endParaRPr>
            </a:p>
          </p:txBody>
        </p:sp>
        <p:sp>
          <p:nvSpPr>
            <p:cNvPr id="12" name="TextBox 11"/>
            <p:cNvSpPr txBox="1"/>
            <p:nvPr/>
          </p:nvSpPr>
          <p:spPr>
            <a:xfrm rot="20155085">
              <a:off x="8917980" y="2189476"/>
              <a:ext cx="2025648" cy="676659"/>
            </a:xfrm>
            <a:prstGeom prst="rect">
              <a:avLst/>
            </a:prstGeom>
            <a:noFill/>
          </p:spPr>
          <p:txBody>
            <a:bodyPr wrap="square" rtlCol="0">
              <a:spAutoFit/>
            </a:bodyPr>
            <a:lstStyle/>
            <a:p>
              <a:pPr algn="ctr"/>
              <a:r>
                <a:rPr lang="en-GB" sz="3200" b="1" dirty="0">
                  <a:latin typeface="Tahoma" panose="020B0604030504040204" pitchFamily="34" charset="0"/>
                  <a:ea typeface="Tahoma" panose="020B0604030504040204" pitchFamily="34" charset="0"/>
                  <a:cs typeface="Tahoma" panose="020B0604030504040204" pitchFamily="34" charset="0"/>
                </a:rPr>
                <a:t>10</a:t>
              </a:r>
              <a:endParaRPr lang="vi-VN" sz="3200" b="1" dirty="0">
                <a:latin typeface="Tahoma" panose="020B0604030504040204" pitchFamily="34" charset="0"/>
                <a:ea typeface="Tahoma" panose="020B0604030504040204" pitchFamily="34" charset="0"/>
                <a:cs typeface="Tahoma" panose="020B0604030504040204" pitchFamily="34" charset="0"/>
              </a:endParaRPr>
            </a:p>
          </p:txBody>
        </p:sp>
        <p:sp>
          <p:nvSpPr>
            <p:cNvPr id="17" name="TextBox 16"/>
            <p:cNvSpPr txBox="1"/>
            <p:nvPr/>
          </p:nvSpPr>
          <p:spPr>
            <a:xfrm rot="9501114">
              <a:off x="5697321" y="3524665"/>
              <a:ext cx="2025648" cy="676659"/>
            </a:xfrm>
            <a:prstGeom prst="rect">
              <a:avLst/>
            </a:prstGeom>
            <a:noFill/>
          </p:spPr>
          <p:txBody>
            <a:bodyPr wrap="square" rtlCol="0">
              <a:spAutoFit/>
            </a:bodyPr>
            <a:lstStyle/>
            <a:p>
              <a:pPr algn="ctr"/>
              <a:r>
                <a:rPr lang="en-GB" sz="3200" b="1" dirty="0">
                  <a:latin typeface="Tahoma" panose="020B0604030504040204" pitchFamily="34" charset="0"/>
                  <a:ea typeface="Tahoma" panose="020B0604030504040204" pitchFamily="34" charset="0"/>
                  <a:cs typeface="Tahoma" panose="020B0604030504040204" pitchFamily="34" charset="0"/>
                </a:rPr>
                <a:t>50</a:t>
              </a:r>
              <a:endParaRPr lang="vi-VN" sz="3200" b="1" dirty="0">
                <a:latin typeface="Tahoma" panose="020B0604030504040204" pitchFamily="34" charset="0"/>
                <a:ea typeface="Tahoma" panose="020B0604030504040204" pitchFamily="34" charset="0"/>
                <a:cs typeface="Tahoma" panose="020B0604030504040204" pitchFamily="34" charset="0"/>
              </a:endParaRPr>
            </a:p>
          </p:txBody>
        </p:sp>
        <p:sp>
          <p:nvSpPr>
            <p:cNvPr id="19" name="TextBox 18"/>
            <p:cNvSpPr txBox="1"/>
            <p:nvPr/>
          </p:nvSpPr>
          <p:spPr>
            <a:xfrm rot="6703311">
              <a:off x="6660976" y="4492996"/>
              <a:ext cx="2025648" cy="676659"/>
            </a:xfrm>
            <a:prstGeom prst="rect">
              <a:avLst/>
            </a:prstGeom>
            <a:noFill/>
          </p:spPr>
          <p:txBody>
            <a:bodyPr wrap="square" rtlCol="0">
              <a:spAutoFit/>
            </a:bodyPr>
            <a:lstStyle/>
            <a:p>
              <a:pPr algn="ctr"/>
              <a:r>
                <a:rPr lang="en-GB" sz="3200" b="1" dirty="0">
                  <a:solidFill>
                    <a:schemeClr val="bg1"/>
                  </a:solidFill>
                  <a:latin typeface="Tahoma" panose="020B0604030504040204" pitchFamily="34" charset="0"/>
                  <a:ea typeface="Tahoma" panose="020B0604030504040204" pitchFamily="34" charset="0"/>
                  <a:cs typeface="Tahoma" panose="020B0604030504040204" pitchFamily="34" charset="0"/>
                </a:rPr>
                <a:t>60</a:t>
              </a:r>
              <a:endParaRPr lang="vi-VN" sz="3200" b="1" dirty="0">
                <a:solidFill>
                  <a:schemeClr val="bg1"/>
                </a:solidFill>
                <a:latin typeface="Tahoma" panose="020B0604030504040204" pitchFamily="34" charset="0"/>
                <a:ea typeface="Tahoma" panose="020B0604030504040204" pitchFamily="34" charset="0"/>
                <a:cs typeface="Tahoma" panose="020B0604030504040204" pitchFamily="34" charset="0"/>
              </a:endParaRPr>
            </a:p>
          </p:txBody>
        </p:sp>
        <p:sp>
          <p:nvSpPr>
            <p:cNvPr id="20" name="TextBox 19"/>
            <p:cNvSpPr txBox="1"/>
            <p:nvPr/>
          </p:nvSpPr>
          <p:spPr>
            <a:xfrm rot="3829829">
              <a:off x="8019634" y="4500236"/>
              <a:ext cx="2025648" cy="676659"/>
            </a:xfrm>
            <a:prstGeom prst="rect">
              <a:avLst/>
            </a:prstGeom>
            <a:noFill/>
          </p:spPr>
          <p:txBody>
            <a:bodyPr wrap="square" rtlCol="0">
              <a:spAutoFit/>
            </a:bodyPr>
            <a:lstStyle/>
            <a:p>
              <a:pPr algn="ctr"/>
              <a:r>
                <a:rPr lang="en-GB" sz="3200" b="1" dirty="0">
                  <a:latin typeface="Tahoma" panose="020B0604030504040204" pitchFamily="34" charset="0"/>
                  <a:ea typeface="Tahoma" panose="020B0604030504040204" pitchFamily="34" charset="0"/>
                  <a:cs typeface="Tahoma" panose="020B0604030504040204" pitchFamily="34" charset="0"/>
                </a:rPr>
                <a:t>70</a:t>
              </a:r>
              <a:endParaRPr lang="vi-VN" sz="3200" b="1" dirty="0">
                <a:latin typeface="Tahoma" panose="020B0604030504040204" pitchFamily="34" charset="0"/>
                <a:ea typeface="Tahoma" panose="020B0604030504040204" pitchFamily="34" charset="0"/>
                <a:cs typeface="Tahoma" panose="020B0604030504040204" pitchFamily="34" charset="0"/>
              </a:endParaRPr>
            </a:p>
          </p:txBody>
        </p:sp>
        <p:sp>
          <p:nvSpPr>
            <p:cNvPr id="21" name="TextBox 20"/>
            <p:cNvSpPr txBox="1"/>
            <p:nvPr/>
          </p:nvSpPr>
          <p:spPr>
            <a:xfrm rot="1321648">
              <a:off x="8940448" y="3556175"/>
              <a:ext cx="2025648" cy="676659"/>
            </a:xfrm>
            <a:prstGeom prst="rect">
              <a:avLst/>
            </a:prstGeom>
            <a:noFill/>
          </p:spPr>
          <p:txBody>
            <a:bodyPr wrap="square" rtlCol="0">
              <a:spAutoFit/>
            </a:bodyPr>
            <a:lstStyle/>
            <a:p>
              <a:pPr algn="ctr"/>
              <a:r>
                <a:rPr lang="en-GB" sz="3200" b="1" dirty="0">
                  <a:solidFill>
                    <a:schemeClr val="bg1"/>
                  </a:solidFill>
                  <a:latin typeface="Tahoma" panose="020B0604030504040204" pitchFamily="34" charset="0"/>
                  <a:ea typeface="Tahoma" panose="020B0604030504040204" pitchFamily="34" charset="0"/>
                  <a:cs typeface="Tahoma" panose="020B0604030504040204" pitchFamily="34" charset="0"/>
                </a:rPr>
                <a:t>80</a:t>
              </a:r>
              <a:endParaRPr lang="vi-VN" sz="3200" b="1" dirty="0">
                <a:solidFill>
                  <a:schemeClr val="bg1"/>
                </a:solidFill>
                <a:latin typeface="Tahoma" panose="020B0604030504040204" pitchFamily="34" charset="0"/>
                <a:ea typeface="Tahoma" panose="020B0604030504040204" pitchFamily="34" charset="0"/>
                <a:cs typeface="Tahoma" panose="020B0604030504040204" pitchFamily="34" charset="0"/>
              </a:endParaRPr>
            </a:p>
          </p:txBody>
        </p:sp>
      </p:grpSp>
      <p:sp>
        <p:nvSpPr>
          <p:cNvPr id="23" name="Isosceles Triangle 22"/>
          <p:cNvSpPr/>
          <p:nvPr/>
        </p:nvSpPr>
        <p:spPr>
          <a:xfrm rot="16200000">
            <a:off x="10840537" y="2330646"/>
            <a:ext cx="605716" cy="1320071"/>
          </a:xfrm>
          <a:prstGeom prst="triangle">
            <a:avLst/>
          </a:prstGeom>
          <a:solidFill>
            <a:srgbClr val="FF0000"/>
          </a:solidFill>
          <a:ln>
            <a:solidFill>
              <a:srgbClr val="FF0000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vi-VN"/>
          </a:p>
        </p:txBody>
      </p:sp>
      <p:sp>
        <p:nvSpPr>
          <p:cNvPr id="25" name="quay dung"/>
          <p:cNvSpPr/>
          <p:nvPr/>
        </p:nvSpPr>
        <p:spPr>
          <a:xfrm>
            <a:off x="9287691" y="5878286"/>
            <a:ext cx="2704012" cy="849085"/>
          </a:xfrm>
          <a:prstGeom prst="roundRect">
            <a:avLst/>
          </a:prstGeom>
          <a:solidFill>
            <a:srgbClr val="FF0066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en-GB" sz="2400" b="1" dirty="0">
                <a:latin typeface="Tahoma" panose="020B0604030504040204" pitchFamily="34" charset="0"/>
                <a:ea typeface="Tahoma" panose="020B0604030504040204" pitchFamily="34" charset="0"/>
                <a:cs typeface="Tahoma" panose="020B0604030504040204" pitchFamily="34" charset="0"/>
              </a:rPr>
              <a:t>QUAY</a:t>
            </a:r>
            <a:endParaRPr lang="vi-VN" sz="2400" b="1" dirty="0">
              <a:latin typeface="Tahoma" panose="020B0604030504040204" pitchFamily="34" charset="0"/>
              <a:ea typeface="Tahoma" panose="020B0604030504040204" pitchFamily="34" charset="0"/>
              <a:cs typeface="Tahoma" panose="020B0604030504040204" pitchFamily="34" charset="0"/>
            </a:endParaRPr>
          </a:p>
        </p:txBody>
      </p:sp>
      <p:sp>
        <p:nvSpPr>
          <p:cNvPr id="26" name="Rounded Rectangle 25">
            <a:hlinkClick r:id="rId6" action="ppaction://hlinksldjump"/>
          </p:cNvPr>
          <p:cNvSpPr/>
          <p:nvPr/>
        </p:nvSpPr>
        <p:spPr>
          <a:xfrm>
            <a:off x="857805" y="2186976"/>
            <a:ext cx="1337688" cy="1337688"/>
          </a:xfrm>
          <a:prstGeom prst="roundRect">
            <a:avLst/>
          </a:prstGeom>
          <a:solidFill>
            <a:srgbClr val="92D050"/>
          </a:solidFill>
          <a:ln w="38100">
            <a:solidFill>
              <a:schemeClr val="bg1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en-GB" sz="4400" b="1" dirty="0">
                <a:solidFill>
                  <a:schemeClr val="tx1"/>
                </a:solidFill>
                <a:latin typeface="Tahoma" panose="020B0604030504040204" pitchFamily="34" charset="0"/>
                <a:ea typeface="Tahoma" panose="020B0604030504040204" pitchFamily="34" charset="0"/>
                <a:cs typeface="Tahoma" panose="020B0604030504040204" pitchFamily="34" charset="0"/>
              </a:rPr>
              <a:t>1</a:t>
            </a:r>
            <a:endParaRPr lang="vi-VN" sz="4400" b="1" dirty="0">
              <a:solidFill>
                <a:schemeClr val="tx1"/>
              </a:solidFill>
              <a:latin typeface="Tahoma" panose="020B0604030504040204" pitchFamily="34" charset="0"/>
              <a:ea typeface="Tahoma" panose="020B0604030504040204" pitchFamily="34" charset="0"/>
              <a:cs typeface="Tahoma" panose="020B0604030504040204" pitchFamily="34" charset="0"/>
            </a:endParaRPr>
          </a:p>
        </p:txBody>
      </p:sp>
      <p:sp>
        <p:nvSpPr>
          <p:cNvPr id="27" name="Rounded Rectangle 26">
            <a:hlinkClick r:id="rId7" action="ppaction://hlinksldjump"/>
          </p:cNvPr>
          <p:cNvSpPr/>
          <p:nvPr/>
        </p:nvSpPr>
        <p:spPr>
          <a:xfrm>
            <a:off x="2355722" y="2186976"/>
            <a:ext cx="1337688" cy="1337688"/>
          </a:xfrm>
          <a:prstGeom prst="roundRect">
            <a:avLst/>
          </a:prstGeom>
          <a:solidFill>
            <a:srgbClr val="92D050"/>
          </a:solidFill>
          <a:ln w="38100">
            <a:solidFill>
              <a:schemeClr val="bg1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en-GB" sz="4400" b="1" dirty="0">
                <a:solidFill>
                  <a:schemeClr val="tx1"/>
                </a:solidFill>
                <a:latin typeface="Tahoma" panose="020B0604030504040204" pitchFamily="34" charset="0"/>
                <a:ea typeface="Tahoma" panose="020B0604030504040204" pitchFamily="34" charset="0"/>
                <a:cs typeface="Tahoma" panose="020B0604030504040204" pitchFamily="34" charset="0"/>
              </a:rPr>
              <a:t>2</a:t>
            </a:r>
            <a:endParaRPr lang="vi-VN" sz="4400" b="1" dirty="0">
              <a:solidFill>
                <a:schemeClr val="tx1"/>
              </a:solidFill>
              <a:latin typeface="Tahoma" panose="020B0604030504040204" pitchFamily="34" charset="0"/>
              <a:ea typeface="Tahoma" panose="020B0604030504040204" pitchFamily="34" charset="0"/>
              <a:cs typeface="Tahoma" panose="020B0604030504040204" pitchFamily="34" charset="0"/>
            </a:endParaRPr>
          </a:p>
        </p:txBody>
      </p:sp>
      <p:sp>
        <p:nvSpPr>
          <p:cNvPr id="28" name="Rounded Rectangle 27">
            <a:hlinkClick r:id="rId8" action="ppaction://hlinksldjump"/>
          </p:cNvPr>
          <p:cNvSpPr/>
          <p:nvPr/>
        </p:nvSpPr>
        <p:spPr>
          <a:xfrm>
            <a:off x="3853638" y="2186976"/>
            <a:ext cx="1337688" cy="1337688"/>
          </a:xfrm>
          <a:prstGeom prst="roundRect">
            <a:avLst/>
          </a:prstGeom>
          <a:solidFill>
            <a:srgbClr val="92D050"/>
          </a:solidFill>
          <a:ln w="38100">
            <a:solidFill>
              <a:schemeClr val="bg1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en-GB" sz="4400" b="1" dirty="0">
                <a:solidFill>
                  <a:schemeClr val="tx1"/>
                </a:solidFill>
                <a:latin typeface="Tahoma" panose="020B0604030504040204" pitchFamily="34" charset="0"/>
                <a:ea typeface="Tahoma" panose="020B0604030504040204" pitchFamily="34" charset="0"/>
                <a:cs typeface="Tahoma" panose="020B0604030504040204" pitchFamily="34" charset="0"/>
              </a:rPr>
              <a:t>3</a:t>
            </a:r>
            <a:endParaRPr lang="vi-VN" sz="4400" b="1" dirty="0">
              <a:solidFill>
                <a:schemeClr val="tx1"/>
              </a:solidFill>
              <a:latin typeface="Tahoma" panose="020B0604030504040204" pitchFamily="34" charset="0"/>
              <a:ea typeface="Tahoma" panose="020B0604030504040204" pitchFamily="34" charset="0"/>
              <a:cs typeface="Tahoma" panose="020B0604030504040204" pitchFamily="34" charset="0"/>
            </a:endParaRPr>
          </a:p>
        </p:txBody>
      </p:sp>
      <p:sp>
        <p:nvSpPr>
          <p:cNvPr id="35" name="Rounded Rectangle 34">
            <a:hlinkClick r:id="rId9" action="ppaction://hlinksldjump"/>
          </p:cNvPr>
          <p:cNvSpPr/>
          <p:nvPr/>
        </p:nvSpPr>
        <p:spPr>
          <a:xfrm>
            <a:off x="858563" y="3733049"/>
            <a:ext cx="1337688" cy="1337688"/>
          </a:xfrm>
          <a:prstGeom prst="roundRect">
            <a:avLst/>
          </a:prstGeom>
          <a:solidFill>
            <a:srgbClr val="92D050"/>
          </a:solidFill>
          <a:ln w="38100">
            <a:solidFill>
              <a:schemeClr val="bg1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en-GB" sz="4400" b="1" dirty="0">
                <a:solidFill>
                  <a:schemeClr val="tx1"/>
                </a:solidFill>
                <a:latin typeface="Tahoma" panose="020B0604030504040204" pitchFamily="34" charset="0"/>
                <a:ea typeface="Tahoma" panose="020B0604030504040204" pitchFamily="34" charset="0"/>
                <a:cs typeface="Tahoma" panose="020B0604030504040204" pitchFamily="34" charset="0"/>
              </a:rPr>
              <a:t>4</a:t>
            </a:r>
            <a:endParaRPr lang="vi-VN" sz="4400" b="1" dirty="0">
              <a:solidFill>
                <a:schemeClr val="tx1"/>
              </a:solidFill>
              <a:latin typeface="Tahoma" panose="020B0604030504040204" pitchFamily="34" charset="0"/>
              <a:ea typeface="Tahoma" panose="020B0604030504040204" pitchFamily="34" charset="0"/>
              <a:cs typeface="Tahoma" panose="020B0604030504040204" pitchFamily="34" charset="0"/>
            </a:endParaRPr>
          </a:p>
        </p:txBody>
      </p:sp>
      <p:sp>
        <p:nvSpPr>
          <p:cNvPr id="36" name="Rounded Rectangle 35">
            <a:hlinkClick r:id="rId10" action="ppaction://hlinksldjump"/>
          </p:cNvPr>
          <p:cNvSpPr/>
          <p:nvPr/>
        </p:nvSpPr>
        <p:spPr>
          <a:xfrm>
            <a:off x="2356480" y="3733049"/>
            <a:ext cx="1337688" cy="1337688"/>
          </a:xfrm>
          <a:prstGeom prst="roundRect">
            <a:avLst/>
          </a:prstGeom>
          <a:solidFill>
            <a:srgbClr val="92D050"/>
          </a:solidFill>
          <a:ln w="38100">
            <a:solidFill>
              <a:schemeClr val="bg1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en-GB" sz="4400" b="1" dirty="0">
                <a:solidFill>
                  <a:schemeClr val="tx1"/>
                </a:solidFill>
                <a:latin typeface="Tahoma" panose="020B0604030504040204" pitchFamily="34" charset="0"/>
                <a:ea typeface="Tahoma" panose="020B0604030504040204" pitchFamily="34" charset="0"/>
                <a:cs typeface="Tahoma" panose="020B0604030504040204" pitchFamily="34" charset="0"/>
              </a:rPr>
              <a:t>5</a:t>
            </a:r>
            <a:endParaRPr lang="vi-VN" sz="4400" b="1" dirty="0">
              <a:solidFill>
                <a:schemeClr val="tx1"/>
              </a:solidFill>
              <a:latin typeface="Tahoma" panose="020B0604030504040204" pitchFamily="34" charset="0"/>
              <a:ea typeface="Tahoma" panose="020B0604030504040204" pitchFamily="34" charset="0"/>
              <a:cs typeface="Tahoma" panose="020B0604030504040204" pitchFamily="34" charset="0"/>
            </a:endParaRPr>
          </a:p>
        </p:txBody>
      </p:sp>
      <p:sp>
        <p:nvSpPr>
          <p:cNvPr id="37" name="Rounded Rectangle 36">
            <a:hlinkClick r:id="rId11" action="ppaction://hlinksldjump"/>
          </p:cNvPr>
          <p:cNvSpPr/>
          <p:nvPr/>
        </p:nvSpPr>
        <p:spPr>
          <a:xfrm>
            <a:off x="3854396" y="3733049"/>
            <a:ext cx="1337688" cy="1337688"/>
          </a:xfrm>
          <a:prstGeom prst="roundRect">
            <a:avLst/>
          </a:prstGeom>
          <a:solidFill>
            <a:srgbClr val="92D050"/>
          </a:solidFill>
          <a:ln w="38100">
            <a:solidFill>
              <a:schemeClr val="bg1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en-GB" sz="4400" b="1" dirty="0">
                <a:solidFill>
                  <a:schemeClr val="tx1"/>
                </a:solidFill>
                <a:latin typeface="Tahoma" panose="020B0604030504040204" pitchFamily="34" charset="0"/>
                <a:ea typeface="Tahoma" panose="020B0604030504040204" pitchFamily="34" charset="0"/>
                <a:cs typeface="Tahoma" panose="020B0604030504040204" pitchFamily="34" charset="0"/>
              </a:rPr>
              <a:t>6</a:t>
            </a:r>
            <a:endParaRPr lang="vi-VN" sz="4400" b="1" dirty="0">
              <a:solidFill>
                <a:schemeClr val="tx1"/>
              </a:solidFill>
              <a:latin typeface="Tahoma" panose="020B0604030504040204" pitchFamily="34" charset="0"/>
              <a:ea typeface="Tahoma" panose="020B0604030504040204" pitchFamily="34" charset="0"/>
              <a:cs typeface="Tahoma" panose="020B0604030504040204" pitchFamily="34" charset="0"/>
            </a:endParaRPr>
          </a:p>
        </p:txBody>
      </p:sp>
      <p:sp>
        <p:nvSpPr>
          <p:cNvPr id="38" name="Rounded Rectangle 37">
            <a:hlinkClick r:id="rId12" action="ppaction://hlinksldjump"/>
          </p:cNvPr>
          <p:cNvSpPr/>
          <p:nvPr/>
        </p:nvSpPr>
        <p:spPr>
          <a:xfrm>
            <a:off x="859321" y="5279122"/>
            <a:ext cx="1337688" cy="1337688"/>
          </a:xfrm>
          <a:prstGeom prst="roundRect">
            <a:avLst/>
          </a:prstGeom>
          <a:solidFill>
            <a:srgbClr val="92D050"/>
          </a:solidFill>
          <a:ln w="38100">
            <a:solidFill>
              <a:schemeClr val="bg1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en-GB" sz="4400" b="1" dirty="0">
                <a:solidFill>
                  <a:schemeClr val="tx1"/>
                </a:solidFill>
                <a:latin typeface="Tahoma" panose="020B0604030504040204" pitchFamily="34" charset="0"/>
                <a:ea typeface="Tahoma" panose="020B0604030504040204" pitchFamily="34" charset="0"/>
                <a:cs typeface="Tahoma" panose="020B0604030504040204" pitchFamily="34" charset="0"/>
              </a:rPr>
              <a:t>7</a:t>
            </a:r>
            <a:endParaRPr lang="vi-VN" sz="4400" b="1" dirty="0">
              <a:solidFill>
                <a:schemeClr val="tx1"/>
              </a:solidFill>
              <a:latin typeface="Tahoma" panose="020B0604030504040204" pitchFamily="34" charset="0"/>
              <a:ea typeface="Tahoma" panose="020B0604030504040204" pitchFamily="34" charset="0"/>
              <a:cs typeface="Tahoma" panose="020B0604030504040204" pitchFamily="34" charset="0"/>
            </a:endParaRPr>
          </a:p>
        </p:txBody>
      </p:sp>
      <p:sp>
        <p:nvSpPr>
          <p:cNvPr id="39" name="Rounded Rectangle 38">
            <a:hlinkClick r:id="rId13" action="ppaction://hlinksldjump"/>
          </p:cNvPr>
          <p:cNvSpPr/>
          <p:nvPr/>
        </p:nvSpPr>
        <p:spPr>
          <a:xfrm>
            <a:off x="2357238" y="5279122"/>
            <a:ext cx="1337688" cy="1337688"/>
          </a:xfrm>
          <a:prstGeom prst="roundRect">
            <a:avLst/>
          </a:prstGeom>
          <a:solidFill>
            <a:srgbClr val="92D050"/>
          </a:solidFill>
          <a:ln w="38100">
            <a:solidFill>
              <a:schemeClr val="bg1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en-GB" sz="4400" b="1" dirty="0">
                <a:solidFill>
                  <a:schemeClr val="tx1"/>
                </a:solidFill>
                <a:latin typeface="Tahoma" panose="020B0604030504040204" pitchFamily="34" charset="0"/>
                <a:ea typeface="Tahoma" panose="020B0604030504040204" pitchFamily="34" charset="0"/>
                <a:cs typeface="Tahoma" panose="020B0604030504040204" pitchFamily="34" charset="0"/>
              </a:rPr>
              <a:t>8</a:t>
            </a:r>
            <a:endParaRPr lang="vi-VN" sz="4400" b="1" dirty="0">
              <a:solidFill>
                <a:schemeClr val="tx1"/>
              </a:solidFill>
              <a:latin typeface="Tahoma" panose="020B0604030504040204" pitchFamily="34" charset="0"/>
              <a:ea typeface="Tahoma" panose="020B0604030504040204" pitchFamily="34" charset="0"/>
              <a:cs typeface="Tahoma" panose="020B0604030504040204" pitchFamily="34" charset="0"/>
            </a:endParaRPr>
          </a:p>
        </p:txBody>
      </p:sp>
      <p:sp>
        <p:nvSpPr>
          <p:cNvPr id="40" name="Rounded Rectangle 39">
            <a:hlinkClick r:id="rId14" action="ppaction://hlinksldjump"/>
          </p:cNvPr>
          <p:cNvSpPr/>
          <p:nvPr/>
        </p:nvSpPr>
        <p:spPr>
          <a:xfrm>
            <a:off x="3855154" y="5279122"/>
            <a:ext cx="1337688" cy="1337688"/>
          </a:xfrm>
          <a:prstGeom prst="roundRect">
            <a:avLst/>
          </a:prstGeom>
          <a:solidFill>
            <a:srgbClr val="92D050"/>
          </a:solidFill>
          <a:ln w="38100">
            <a:solidFill>
              <a:schemeClr val="bg1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en-GB" sz="4400" b="1" dirty="0">
                <a:solidFill>
                  <a:schemeClr val="tx1"/>
                </a:solidFill>
                <a:latin typeface="Tahoma" panose="020B0604030504040204" pitchFamily="34" charset="0"/>
                <a:ea typeface="Tahoma" panose="020B0604030504040204" pitchFamily="34" charset="0"/>
                <a:cs typeface="Tahoma" panose="020B0604030504040204" pitchFamily="34" charset="0"/>
              </a:rPr>
              <a:t>9</a:t>
            </a:r>
            <a:endParaRPr lang="vi-VN" sz="4400" b="1" dirty="0">
              <a:solidFill>
                <a:schemeClr val="tx1"/>
              </a:solidFill>
              <a:latin typeface="Tahoma" panose="020B0604030504040204" pitchFamily="34" charset="0"/>
              <a:ea typeface="Tahoma" panose="020B0604030504040204" pitchFamily="34" charset="0"/>
              <a:cs typeface="Tahoma" panose="020B0604030504040204" pitchFamily="34" charset="0"/>
            </a:endParaRPr>
          </a:p>
        </p:txBody>
      </p:sp>
      <p:sp>
        <p:nvSpPr>
          <p:cNvPr id="41" name="Rectangle 40"/>
          <p:cNvSpPr/>
          <p:nvPr/>
        </p:nvSpPr>
        <p:spPr>
          <a:xfrm>
            <a:off x="402426" y="95110"/>
            <a:ext cx="5121915" cy="1938992"/>
          </a:xfrm>
          <a:prstGeom prst="rect">
            <a:avLst/>
          </a:prstGeom>
          <a:noFill/>
        </p:spPr>
        <p:txBody>
          <a:bodyPr wrap="none" lIns="91440" tIns="45720" rIns="91440" bIns="45720">
            <a:spAutoFit/>
          </a:bodyPr>
          <a:lstStyle/>
          <a:p>
            <a:pPr algn="ctr"/>
            <a:r>
              <a:rPr lang="en-US" sz="6000" b="1" dirty="0">
                <a:ln w="6600">
                  <a:solidFill>
                    <a:schemeClr val="accent2"/>
                  </a:solidFill>
                  <a:prstDash val="solid"/>
                </a:ln>
                <a:solidFill>
                  <a:srgbClr val="FFFFFF"/>
                </a:solidFill>
                <a:effectLst>
                  <a:outerShdw dist="38100" dir="2700000" algn="tl" rotWithShape="0">
                    <a:schemeClr val="accent2"/>
                  </a:outerShdw>
                </a:effectLst>
                <a:latin typeface="Tahoma" panose="020B0604030504040204" pitchFamily="34" charset="0"/>
                <a:ea typeface="Tahoma" panose="020B0604030504040204" pitchFamily="34" charset="0"/>
                <a:cs typeface="Tahoma" panose="020B0604030504040204" pitchFamily="34" charset="0"/>
              </a:rPr>
              <a:t>VÒNG QUAY </a:t>
            </a:r>
          </a:p>
          <a:p>
            <a:pPr algn="ctr"/>
            <a:r>
              <a:rPr lang="en-US" sz="6000" b="1" dirty="0">
                <a:ln w="6600">
                  <a:solidFill>
                    <a:schemeClr val="accent2"/>
                  </a:solidFill>
                  <a:prstDash val="solid"/>
                </a:ln>
                <a:solidFill>
                  <a:srgbClr val="FFFFFF"/>
                </a:solidFill>
                <a:effectLst>
                  <a:outerShdw dist="38100" dir="2700000" algn="tl" rotWithShape="0">
                    <a:schemeClr val="accent2"/>
                  </a:outerShdw>
                </a:effectLst>
                <a:latin typeface="Tahoma" panose="020B0604030504040204" pitchFamily="34" charset="0"/>
                <a:ea typeface="Tahoma" panose="020B0604030504040204" pitchFamily="34" charset="0"/>
                <a:cs typeface="Tahoma" panose="020B0604030504040204" pitchFamily="34" charset="0"/>
              </a:rPr>
              <a:t>MAY MẮN</a:t>
            </a:r>
          </a:p>
        </p:txBody>
      </p:sp>
      <p:pic>
        <p:nvPicPr>
          <p:cNvPr id="44" name="Picture 43"/>
          <p:cNvPicPr>
            <a:picLocks noChangeAspect="1"/>
          </p:cNvPicPr>
          <p:nvPr/>
        </p:nvPicPr>
        <p:blipFill>
          <a:blip r:embed="rId15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724807" y="845531"/>
            <a:ext cx="495300" cy="438150"/>
          </a:xfrm>
          <a:prstGeom prst="rect">
            <a:avLst/>
          </a:prstGeom>
        </p:spPr>
      </p:pic>
      <p:pic>
        <p:nvPicPr>
          <p:cNvPr id="45" name="Picture 44"/>
          <p:cNvPicPr>
            <a:picLocks noChangeAspect="1"/>
          </p:cNvPicPr>
          <p:nvPr/>
        </p:nvPicPr>
        <p:blipFill>
          <a:blip r:embed="rId15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2829739" y="1207472"/>
            <a:ext cx="495300" cy="438150"/>
          </a:xfrm>
          <a:prstGeom prst="rect">
            <a:avLst/>
          </a:prstGeom>
        </p:spPr>
      </p:pic>
      <p:pic>
        <p:nvPicPr>
          <p:cNvPr id="46" name="Picture 45"/>
          <p:cNvPicPr>
            <a:picLocks noChangeAspect="1"/>
          </p:cNvPicPr>
          <p:nvPr/>
        </p:nvPicPr>
        <p:blipFill>
          <a:blip r:embed="rId15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4919150" y="680278"/>
            <a:ext cx="495300" cy="438150"/>
          </a:xfrm>
          <a:prstGeom prst="rect">
            <a:avLst/>
          </a:prstGeom>
        </p:spPr>
      </p:pic>
      <p:pic>
        <p:nvPicPr>
          <p:cNvPr id="47" name="Picture 46"/>
          <p:cNvPicPr>
            <a:picLocks noChangeAspect="1"/>
          </p:cNvPicPr>
          <p:nvPr/>
        </p:nvPicPr>
        <p:blipFill>
          <a:blip r:embed="rId16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11111830" y="478508"/>
            <a:ext cx="714375" cy="1190625"/>
          </a:xfrm>
          <a:prstGeom prst="rect">
            <a:avLst/>
          </a:prstGeom>
        </p:spPr>
      </p:pic>
      <p:pic>
        <p:nvPicPr>
          <p:cNvPr id="2" name="Picture 1"/>
          <p:cNvPicPr>
            <a:picLocks noChangeAspect="1"/>
          </p:cNvPicPr>
          <p:nvPr/>
        </p:nvPicPr>
        <p:blipFill>
          <a:blip r:embed="rId17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7646194" y="2397345"/>
            <a:ext cx="1354214" cy="1155064"/>
          </a:xfrm>
          <a:prstGeom prst="rect">
            <a:avLst/>
          </a:prstGeom>
        </p:spPr>
      </p:pic>
      <p:pic>
        <p:nvPicPr>
          <p:cNvPr id="3" name="vongquay">
            <a:hlinkClick r:id="" action="ppaction://media"/>
          </p:cNvPr>
          <p:cNvPicPr>
            <a:picLocks noChangeAspect="1"/>
          </p:cNvPicPr>
          <p:nvPr>
            <a:audioFile r:link="rId2"/>
            <p:extLst>
              <p:ext uri="{DAA4B4D4-6D71-4841-9C94-3DE7FCFB9230}">
                <p14:media xmlns:p14="http://schemas.microsoft.com/office/powerpoint/2010/main" r:embed="rId1"/>
              </p:ext>
            </p:extLst>
          </p:nvPr>
        </p:nvPicPr>
        <p:blipFill>
          <a:blip r:embed="rId18"/>
          <a:stretch>
            <a:fillRect/>
          </a:stretch>
        </p:blipFill>
        <p:spPr>
          <a:xfrm>
            <a:off x="9714152" y="-693733"/>
            <a:ext cx="609600" cy="609600"/>
          </a:xfrm>
          <a:prstGeom prst="rect">
            <a:avLst/>
          </a:prstGeom>
        </p:spPr>
      </p:pic>
      <p:sp>
        <p:nvSpPr>
          <p:cNvPr id="31" name="Isosceles Triangle 30"/>
          <p:cNvSpPr/>
          <p:nvPr/>
        </p:nvSpPr>
        <p:spPr>
          <a:xfrm rot="16200000">
            <a:off x="10840537" y="2330646"/>
            <a:ext cx="605716" cy="1320071"/>
          </a:xfrm>
          <a:prstGeom prst="triangle">
            <a:avLst/>
          </a:prstGeom>
          <a:solidFill>
            <a:srgbClr val="FF0000"/>
          </a:solidFill>
          <a:ln>
            <a:solidFill>
              <a:srgbClr val="FF0000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vi-VN"/>
          </a:p>
        </p:txBody>
      </p:sp>
      <p:sp>
        <p:nvSpPr>
          <p:cNvPr id="32" name="Isosceles Triangle 31"/>
          <p:cNvSpPr/>
          <p:nvPr/>
        </p:nvSpPr>
        <p:spPr>
          <a:xfrm rot="16200000">
            <a:off x="10840537" y="2330646"/>
            <a:ext cx="605716" cy="1320071"/>
          </a:xfrm>
          <a:prstGeom prst="triangle">
            <a:avLst/>
          </a:prstGeom>
          <a:solidFill>
            <a:srgbClr val="FF0000"/>
          </a:solidFill>
          <a:ln>
            <a:solidFill>
              <a:srgbClr val="FF0000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vi-VN"/>
          </a:p>
        </p:txBody>
      </p:sp>
      <p:sp>
        <p:nvSpPr>
          <p:cNvPr id="33" name="Isosceles Triangle 32"/>
          <p:cNvSpPr/>
          <p:nvPr/>
        </p:nvSpPr>
        <p:spPr>
          <a:xfrm rot="16200000">
            <a:off x="10840537" y="2330646"/>
            <a:ext cx="605716" cy="1320071"/>
          </a:xfrm>
          <a:prstGeom prst="triangle">
            <a:avLst/>
          </a:prstGeom>
          <a:solidFill>
            <a:srgbClr val="FF0000"/>
          </a:solidFill>
          <a:ln>
            <a:solidFill>
              <a:srgbClr val="FF0000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vi-VN"/>
          </a:p>
        </p:txBody>
      </p:sp>
      <p:sp>
        <p:nvSpPr>
          <p:cNvPr id="34" name="Isosceles Triangle 33"/>
          <p:cNvSpPr/>
          <p:nvPr/>
        </p:nvSpPr>
        <p:spPr>
          <a:xfrm rot="16200000">
            <a:off x="10840537" y="2330646"/>
            <a:ext cx="605716" cy="1320071"/>
          </a:xfrm>
          <a:prstGeom prst="triangle">
            <a:avLst/>
          </a:prstGeom>
          <a:solidFill>
            <a:srgbClr val="FF0000"/>
          </a:solidFill>
          <a:ln>
            <a:solidFill>
              <a:srgbClr val="FF0000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vi-VN"/>
          </a:p>
        </p:txBody>
      </p:sp>
      <p:sp>
        <p:nvSpPr>
          <p:cNvPr id="42" name="Isosceles Triangle 41"/>
          <p:cNvSpPr/>
          <p:nvPr/>
        </p:nvSpPr>
        <p:spPr>
          <a:xfrm rot="16200000">
            <a:off x="10840537" y="2330646"/>
            <a:ext cx="605716" cy="1320071"/>
          </a:xfrm>
          <a:prstGeom prst="triangle">
            <a:avLst/>
          </a:prstGeom>
          <a:solidFill>
            <a:srgbClr val="FF0000"/>
          </a:solidFill>
          <a:ln>
            <a:solidFill>
              <a:srgbClr val="FF0000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vi-VN"/>
          </a:p>
        </p:txBody>
      </p:sp>
      <p:sp>
        <p:nvSpPr>
          <p:cNvPr id="43" name="Isosceles Triangle 42"/>
          <p:cNvSpPr/>
          <p:nvPr/>
        </p:nvSpPr>
        <p:spPr>
          <a:xfrm rot="16200000">
            <a:off x="10840537" y="2330646"/>
            <a:ext cx="605716" cy="1320071"/>
          </a:xfrm>
          <a:prstGeom prst="triangle">
            <a:avLst/>
          </a:prstGeom>
          <a:solidFill>
            <a:srgbClr val="FF0000"/>
          </a:solidFill>
          <a:ln>
            <a:solidFill>
              <a:srgbClr val="FF0000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vi-VN"/>
          </a:p>
        </p:txBody>
      </p:sp>
      <p:sp>
        <p:nvSpPr>
          <p:cNvPr id="48" name="Isosceles Triangle 47"/>
          <p:cNvSpPr/>
          <p:nvPr/>
        </p:nvSpPr>
        <p:spPr>
          <a:xfrm rot="16200000">
            <a:off x="10840537" y="2330646"/>
            <a:ext cx="605716" cy="1320071"/>
          </a:xfrm>
          <a:prstGeom prst="triangle">
            <a:avLst/>
          </a:prstGeom>
          <a:solidFill>
            <a:srgbClr val="FF0000"/>
          </a:solidFill>
          <a:ln>
            <a:solidFill>
              <a:srgbClr val="FF0000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vi-VN"/>
          </a:p>
        </p:txBody>
      </p:sp>
      <p:sp>
        <p:nvSpPr>
          <p:cNvPr id="49" name="Isosceles Triangle 48"/>
          <p:cNvSpPr/>
          <p:nvPr/>
        </p:nvSpPr>
        <p:spPr>
          <a:xfrm rot="16200000">
            <a:off x="10840537" y="2330646"/>
            <a:ext cx="605716" cy="1320071"/>
          </a:xfrm>
          <a:prstGeom prst="triangle">
            <a:avLst/>
          </a:prstGeom>
          <a:solidFill>
            <a:srgbClr val="FF0000"/>
          </a:solidFill>
          <a:ln>
            <a:solidFill>
              <a:srgbClr val="FF0000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vi-VN"/>
          </a:p>
        </p:txBody>
      </p:sp>
      <p:sp>
        <p:nvSpPr>
          <p:cNvPr id="50" name="Isosceles Triangle 49"/>
          <p:cNvSpPr/>
          <p:nvPr/>
        </p:nvSpPr>
        <p:spPr>
          <a:xfrm rot="16200000">
            <a:off x="10840537" y="2330646"/>
            <a:ext cx="605716" cy="1320071"/>
          </a:xfrm>
          <a:prstGeom prst="triangle">
            <a:avLst/>
          </a:prstGeom>
          <a:solidFill>
            <a:srgbClr val="FF0000"/>
          </a:solidFill>
          <a:ln>
            <a:solidFill>
              <a:srgbClr val="FF0000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vi-VN"/>
          </a:p>
        </p:txBody>
      </p:sp>
      <p:sp>
        <p:nvSpPr>
          <p:cNvPr id="51" name="Isosceles Triangle 50"/>
          <p:cNvSpPr/>
          <p:nvPr/>
        </p:nvSpPr>
        <p:spPr>
          <a:xfrm rot="16200000">
            <a:off x="10840537" y="2330646"/>
            <a:ext cx="605716" cy="1320071"/>
          </a:xfrm>
          <a:prstGeom prst="triangle">
            <a:avLst/>
          </a:prstGeom>
          <a:solidFill>
            <a:srgbClr val="FF0000"/>
          </a:solidFill>
          <a:ln>
            <a:solidFill>
              <a:srgbClr val="FF0000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vi-VN"/>
          </a:p>
        </p:txBody>
      </p:sp>
      <p:sp>
        <p:nvSpPr>
          <p:cNvPr id="52" name="Isosceles Triangle 51"/>
          <p:cNvSpPr/>
          <p:nvPr/>
        </p:nvSpPr>
        <p:spPr>
          <a:xfrm rot="16200000">
            <a:off x="10840537" y="2330646"/>
            <a:ext cx="605716" cy="1320071"/>
          </a:xfrm>
          <a:prstGeom prst="triangle">
            <a:avLst/>
          </a:prstGeom>
          <a:solidFill>
            <a:srgbClr val="FF0000"/>
          </a:solidFill>
          <a:ln>
            <a:solidFill>
              <a:srgbClr val="FF0000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vi-VN"/>
          </a:p>
        </p:txBody>
      </p:sp>
      <p:sp>
        <p:nvSpPr>
          <p:cNvPr id="53" name="Isosceles Triangle 52"/>
          <p:cNvSpPr/>
          <p:nvPr/>
        </p:nvSpPr>
        <p:spPr>
          <a:xfrm rot="16200000">
            <a:off x="10840537" y="2330646"/>
            <a:ext cx="605716" cy="1320071"/>
          </a:xfrm>
          <a:prstGeom prst="triangle">
            <a:avLst/>
          </a:prstGeom>
          <a:solidFill>
            <a:srgbClr val="FF0000"/>
          </a:solidFill>
          <a:ln>
            <a:solidFill>
              <a:srgbClr val="FF0000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vi-VN"/>
          </a:p>
        </p:txBody>
      </p:sp>
      <p:sp>
        <p:nvSpPr>
          <p:cNvPr id="54" name="Isosceles Triangle 53"/>
          <p:cNvSpPr/>
          <p:nvPr/>
        </p:nvSpPr>
        <p:spPr>
          <a:xfrm rot="16200000">
            <a:off x="10840537" y="2330646"/>
            <a:ext cx="605716" cy="1320071"/>
          </a:xfrm>
          <a:prstGeom prst="triangle">
            <a:avLst/>
          </a:prstGeom>
          <a:solidFill>
            <a:srgbClr val="FF0000"/>
          </a:solidFill>
          <a:ln>
            <a:solidFill>
              <a:srgbClr val="FF0000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vi-VN"/>
          </a:p>
        </p:txBody>
      </p:sp>
      <p:sp>
        <p:nvSpPr>
          <p:cNvPr id="55" name="Isosceles Triangle 54"/>
          <p:cNvSpPr/>
          <p:nvPr/>
        </p:nvSpPr>
        <p:spPr>
          <a:xfrm rot="16200000">
            <a:off x="10840537" y="2330646"/>
            <a:ext cx="605716" cy="1320071"/>
          </a:xfrm>
          <a:prstGeom prst="triangle">
            <a:avLst/>
          </a:prstGeom>
          <a:solidFill>
            <a:srgbClr val="FF0000"/>
          </a:solidFill>
          <a:ln>
            <a:solidFill>
              <a:srgbClr val="FF0000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vi-VN"/>
          </a:p>
        </p:txBody>
      </p:sp>
      <p:sp>
        <p:nvSpPr>
          <p:cNvPr id="56" name="Isosceles Triangle 55"/>
          <p:cNvSpPr/>
          <p:nvPr/>
        </p:nvSpPr>
        <p:spPr>
          <a:xfrm rot="16200000">
            <a:off x="10840537" y="2330646"/>
            <a:ext cx="605716" cy="1320071"/>
          </a:xfrm>
          <a:prstGeom prst="triangle">
            <a:avLst/>
          </a:prstGeom>
          <a:solidFill>
            <a:srgbClr val="FF0000"/>
          </a:solidFill>
          <a:ln>
            <a:solidFill>
              <a:srgbClr val="FF0000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vi-VN"/>
          </a:p>
        </p:txBody>
      </p:sp>
      <p:sp>
        <p:nvSpPr>
          <p:cNvPr id="57" name="Isosceles Triangle 56"/>
          <p:cNvSpPr/>
          <p:nvPr/>
        </p:nvSpPr>
        <p:spPr>
          <a:xfrm rot="16200000">
            <a:off x="10840537" y="2330646"/>
            <a:ext cx="605716" cy="1320071"/>
          </a:xfrm>
          <a:prstGeom prst="triangle">
            <a:avLst/>
          </a:prstGeom>
          <a:solidFill>
            <a:srgbClr val="FF0000"/>
          </a:solidFill>
          <a:ln>
            <a:solidFill>
              <a:srgbClr val="FF0000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vi-VN"/>
          </a:p>
        </p:txBody>
      </p:sp>
      <p:sp>
        <p:nvSpPr>
          <p:cNvPr id="58" name="Isosceles Triangle 57"/>
          <p:cNvSpPr/>
          <p:nvPr/>
        </p:nvSpPr>
        <p:spPr>
          <a:xfrm rot="16200000">
            <a:off x="10840537" y="2330646"/>
            <a:ext cx="605716" cy="1320071"/>
          </a:xfrm>
          <a:prstGeom prst="triangle">
            <a:avLst/>
          </a:prstGeom>
          <a:solidFill>
            <a:srgbClr val="FF0000"/>
          </a:solidFill>
          <a:ln>
            <a:solidFill>
              <a:srgbClr val="FF0000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vi-VN"/>
          </a:p>
        </p:txBody>
      </p:sp>
      <p:sp>
        <p:nvSpPr>
          <p:cNvPr id="59" name="Isosceles Triangle 58"/>
          <p:cNvSpPr/>
          <p:nvPr/>
        </p:nvSpPr>
        <p:spPr>
          <a:xfrm rot="16200000">
            <a:off x="10840537" y="2330646"/>
            <a:ext cx="605716" cy="1320071"/>
          </a:xfrm>
          <a:prstGeom prst="triangle">
            <a:avLst/>
          </a:prstGeom>
          <a:solidFill>
            <a:srgbClr val="FF0000"/>
          </a:solidFill>
          <a:ln>
            <a:solidFill>
              <a:srgbClr val="FF0000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vi-VN"/>
          </a:p>
        </p:txBody>
      </p:sp>
      <p:sp>
        <p:nvSpPr>
          <p:cNvPr id="60" name="Isosceles Triangle 59"/>
          <p:cNvSpPr/>
          <p:nvPr/>
        </p:nvSpPr>
        <p:spPr>
          <a:xfrm rot="16200000">
            <a:off x="10840537" y="2330646"/>
            <a:ext cx="605716" cy="1320071"/>
          </a:xfrm>
          <a:prstGeom prst="triangle">
            <a:avLst/>
          </a:prstGeom>
          <a:solidFill>
            <a:srgbClr val="FF0000"/>
          </a:solidFill>
          <a:ln>
            <a:solidFill>
              <a:srgbClr val="FF0000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vi-VN"/>
          </a:p>
        </p:txBody>
      </p:sp>
      <p:sp>
        <p:nvSpPr>
          <p:cNvPr id="61" name="Isosceles Triangle 60"/>
          <p:cNvSpPr/>
          <p:nvPr/>
        </p:nvSpPr>
        <p:spPr>
          <a:xfrm rot="16200000">
            <a:off x="10840537" y="2330646"/>
            <a:ext cx="605716" cy="1320071"/>
          </a:xfrm>
          <a:prstGeom prst="triangle">
            <a:avLst/>
          </a:prstGeom>
          <a:solidFill>
            <a:srgbClr val="FF0000"/>
          </a:solidFill>
          <a:ln>
            <a:solidFill>
              <a:srgbClr val="FF0000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vi-VN"/>
          </a:p>
        </p:txBody>
      </p:sp>
      <p:sp>
        <p:nvSpPr>
          <p:cNvPr id="24" name="Heart 23">
            <a:hlinkClick r:id="rId19" action="ppaction://hlinksldjump"/>
          </p:cNvPr>
          <p:cNvSpPr/>
          <p:nvPr/>
        </p:nvSpPr>
        <p:spPr>
          <a:xfrm rot="5400000">
            <a:off x="11351621" y="2586449"/>
            <a:ext cx="783772" cy="783770"/>
          </a:xfrm>
          <a:prstGeom prst="heart">
            <a:avLst/>
          </a:prstGeom>
          <a:solidFill>
            <a:srgbClr val="FFCC00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vi-VN"/>
          </a:p>
        </p:txBody>
      </p:sp>
    </p:spTree>
    <p:extLst>
      <p:ext uri="{BB962C8B-B14F-4D97-AF65-F5344CB8AC3E}">
        <p14:creationId xmlns:p14="http://schemas.microsoft.com/office/powerpoint/2010/main" val="4251677893"/>
      </p:ext>
    </p:extLst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34" presetClass="emph" presetSubtype="0" repeatCount="indefinite" fill="hold" grpId="0" nodeType="withEffect">
                                  <p:stCondLst>
                                    <p:cond delay="0"/>
                                  </p:stCondLst>
                                  <p:iterate type="lt">
                                    <p:tmPct val="10000"/>
                                  </p:iterate>
                                  <p:childTnLst>
                                    <p:animMotion origin="layout" path="M 1.25E-6 -2.59259E-6 L 1.25E-6 -0.02407 " pathEditMode="relative" rAng="0" ptsTypes="AA">
                                      <p:cBhvr>
                                        <p:cTn id="6" dur="250" accel="50000" decel="50000" autoRev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1"/>
                                        </p:tgtEl>
                                        <p:attrNameLst>
                                          <p:attrName>ppt_x</p:attrName>
                                          <p:attrName>ppt_y</p:attrName>
                                        </p:attrNameLst>
                                      </p:cBhvr>
                                      <p:rCtr x="0" y="-1204"/>
                                    </p:animMotion>
                                    <p:animRot by="1500000">
                                      <p:cBhvr>
                                        <p:cTn id="7" dur="125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1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  <p:animRot by="-1500000">
                                      <p:cBhvr>
                                        <p:cTn id="8" dur="125" fill="hold">
                                          <p:stCondLst>
                                            <p:cond delay="125"/>
                                          </p:stCondLst>
                                        </p:cTn>
                                        <p:tgtEl>
                                          <p:spTgt spid="41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  <p:animRot by="-1500000">
                                      <p:cBhvr>
                                        <p:cTn id="9" dur="125" fill="hold">
                                          <p:stCondLst>
                                            <p:cond delay="250"/>
                                          </p:stCondLst>
                                        </p:cTn>
                                        <p:tgtEl>
                                          <p:spTgt spid="41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  <p:animRot by="1500000">
                                      <p:cBhvr>
                                        <p:cTn id="10" dur="125" fill="hold">
                                          <p:stCondLst>
                                            <p:cond delay="375"/>
                                          </p:stCondLst>
                                        </p:cTn>
                                        <p:tgtEl>
                                          <p:spTgt spid="41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1" fill="hold">
                      <p:stCondLst>
                        <p:cond delay="indefinite"/>
                      </p:stCondLst>
                      <p:childTnLst>
                        <p:par>
                          <p:cTn id="12" fill="hold">
                            <p:stCondLst>
                              <p:cond delay="0"/>
                            </p:stCondLst>
                            <p:childTnLst>
                              <p:par>
                                <p:cTn id="13" presetID="10" presetClass="exit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animEffect transition="out" filter="fade">
                                      <p:cBhvr>
                                        <p:cTn id="14" dur="500"/>
                                        <p:tgtEl>
                                          <p:spTgt spid="31"/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15" dur="1" fill="hold">
                                          <p:stCondLst>
                                            <p:cond delay="499"/>
                                          </p:stCondLst>
                                        </p:cTn>
                                        <p:tgtEl>
                                          <p:spTgt spid="3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6" presetID="3" presetClass="mediacall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cmd type="call" cmd="stop">
                                      <p:cBhvr>
                                        <p:cTn id="17" dur="1" fill="hold"/>
                                        <p:tgtEl>
                                          <p:spTgt spid="3"/>
                                        </p:tgtEl>
                                      </p:cBhvr>
                                    </p:cmd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8" fill="hold">
                      <p:stCondLst>
                        <p:cond delay="indefinite"/>
                      </p:stCondLst>
                      <p:childTnLst>
                        <p:par>
                          <p:cTn id="19" fill="hold">
                            <p:stCondLst>
                              <p:cond delay="0"/>
                            </p:stCondLst>
                            <p:childTnLst>
                              <p:par>
                                <p:cTn id="20" presetID="10" presetClass="exit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animEffect transition="out" filter="fade">
                                      <p:cBhvr>
                                        <p:cTn id="21" dur="500"/>
                                        <p:tgtEl>
                                          <p:spTgt spid="32"/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22" dur="1" fill="hold">
                                          <p:stCondLst>
                                            <p:cond delay="499"/>
                                          </p:stCondLst>
                                        </p:cTn>
                                        <p:tgtEl>
                                          <p:spTgt spid="3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23" presetID="3" presetClass="mediacall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cmd type="call" cmd="stop">
                                      <p:cBhvr>
                                        <p:cTn id="24" dur="1" fill="hold"/>
                                        <p:tgtEl>
                                          <p:spTgt spid="3"/>
                                        </p:tgtEl>
                                      </p:cBhvr>
                                    </p:cmd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25" fill="hold">
                      <p:stCondLst>
                        <p:cond delay="indefinite"/>
                      </p:stCondLst>
                      <p:childTnLst>
                        <p:par>
                          <p:cTn id="26" fill="hold">
                            <p:stCondLst>
                              <p:cond delay="0"/>
                            </p:stCondLst>
                            <p:childTnLst>
                              <p:par>
                                <p:cTn id="27" presetID="10" presetClass="exit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animEffect transition="out" filter="fade">
                                      <p:cBhvr>
                                        <p:cTn id="28" dur="500"/>
                                        <p:tgtEl>
                                          <p:spTgt spid="33"/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29" dur="1" fill="hold">
                                          <p:stCondLst>
                                            <p:cond delay="499"/>
                                          </p:stCondLst>
                                        </p:cTn>
                                        <p:tgtEl>
                                          <p:spTgt spid="3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30" presetID="3" presetClass="mediacall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cmd type="call" cmd="stop">
                                      <p:cBhvr>
                                        <p:cTn id="31" dur="1" fill="hold"/>
                                        <p:tgtEl>
                                          <p:spTgt spid="3"/>
                                        </p:tgtEl>
                                      </p:cBhvr>
                                    </p:cmd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32" fill="hold">
                      <p:stCondLst>
                        <p:cond delay="indefinite"/>
                      </p:stCondLst>
                      <p:childTnLst>
                        <p:par>
                          <p:cTn id="33" fill="hold">
                            <p:stCondLst>
                              <p:cond delay="0"/>
                            </p:stCondLst>
                            <p:childTnLst>
                              <p:par>
                                <p:cTn id="34" presetID="10" presetClass="exit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animEffect transition="out" filter="fade">
                                      <p:cBhvr>
                                        <p:cTn id="35" dur="500"/>
                                        <p:tgtEl>
                                          <p:spTgt spid="34"/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36" dur="1" fill="hold">
                                          <p:stCondLst>
                                            <p:cond delay="499"/>
                                          </p:stCondLst>
                                        </p:cTn>
                                        <p:tgtEl>
                                          <p:spTgt spid="3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37" presetID="3" presetClass="mediacall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cmd type="call" cmd="stop">
                                      <p:cBhvr>
                                        <p:cTn id="38" dur="1" fill="hold"/>
                                        <p:tgtEl>
                                          <p:spTgt spid="3"/>
                                        </p:tgtEl>
                                      </p:cBhvr>
                                    </p:cmd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39" fill="hold">
                      <p:stCondLst>
                        <p:cond delay="indefinite"/>
                      </p:stCondLst>
                      <p:childTnLst>
                        <p:par>
                          <p:cTn id="40" fill="hold">
                            <p:stCondLst>
                              <p:cond delay="0"/>
                            </p:stCondLst>
                            <p:childTnLst>
                              <p:par>
                                <p:cTn id="41" presetID="10" presetClass="exit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animEffect transition="out" filter="fade">
                                      <p:cBhvr>
                                        <p:cTn id="42" dur="500"/>
                                        <p:tgtEl>
                                          <p:spTgt spid="42"/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43" dur="1" fill="hold">
                                          <p:stCondLst>
                                            <p:cond delay="499"/>
                                          </p:stCondLst>
                                        </p:cTn>
                                        <p:tgtEl>
                                          <p:spTgt spid="4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44" presetID="3" presetClass="mediacall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cmd type="call" cmd="stop">
                                      <p:cBhvr>
                                        <p:cTn id="45" dur="1" fill="hold"/>
                                        <p:tgtEl>
                                          <p:spTgt spid="3"/>
                                        </p:tgtEl>
                                      </p:cBhvr>
                                    </p:cmd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46" fill="hold">
                      <p:stCondLst>
                        <p:cond delay="indefinite"/>
                      </p:stCondLst>
                      <p:childTnLst>
                        <p:par>
                          <p:cTn id="47" fill="hold">
                            <p:stCondLst>
                              <p:cond delay="0"/>
                            </p:stCondLst>
                            <p:childTnLst>
                              <p:par>
                                <p:cTn id="48" presetID="10" presetClass="exit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animEffect transition="out" filter="fade">
                                      <p:cBhvr>
                                        <p:cTn id="49" dur="500"/>
                                        <p:tgtEl>
                                          <p:spTgt spid="43"/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50" dur="1" fill="hold">
                                          <p:stCondLst>
                                            <p:cond delay="499"/>
                                          </p:stCondLst>
                                        </p:cTn>
                                        <p:tgtEl>
                                          <p:spTgt spid="4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51" presetID="3" presetClass="mediacall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cmd type="call" cmd="stop">
                                      <p:cBhvr>
                                        <p:cTn id="52" dur="1" fill="hold"/>
                                        <p:tgtEl>
                                          <p:spTgt spid="3"/>
                                        </p:tgtEl>
                                      </p:cBhvr>
                                    </p:cmd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53" fill="hold">
                      <p:stCondLst>
                        <p:cond delay="indefinite"/>
                      </p:stCondLst>
                      <p:childTnLst>
                        <p:par>
                          <p:cTn id="54" fill="hold">
                            <p:stCondLst>
                              <p:cond delay="0"/>
                            </p:stCondLst>
                            <p:childTnLst>
                              <p:par>
                                <p:cTn id="55" presetID="10" presetClass="exit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animEffect transition="out" filter="fade">
                                      <p:cBhvr>
                                        <p:cTn id="56" dur="500"/>
                                        <p:tgtEl>
                                          <p:spTgt spid="48"/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57" dur="1" fill="hold">
                                          <p:stCondLst>
                                            <p:cond delay="499"/>
                                          </p:stCondLst>
                                        </p:cTn>
                                        <p:tgtEl>
                                          <p:spTgt spid="4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58" presetID="3" presetClass="mediacall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cmd type="call" cmd="stop">
                                      <p:cBhvr>
                                        <p:cTn id="59" dur="1" fill="hold"/>
                                        <p:tgtEl>
                                          <p:spTgt spid="3"/>
                                        </p:tgtEl>
                                      </p:cBhvr>
                                    </p:cmd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60" fill="hold">
                      <p:stCondLst>
                        <p:cond delay="indefinite"/>
                      </p:stCondLst>
                      <p:childTnLst>
                        <p:par>
                          <p:cTn id="61" fill="hold">
                            <p:stCondLst>
                              <p:cond delay="0"/>
                            </p:stCondLst>
                            <p:childTnLst>
                              <p:par>
                                <p:cTn id="62" presetID="10" presetClass="exit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animEffect transition="out" filter="fade">
                                      <p:cBhvr>
                                        <p:cTn id="63" dur="500"/>
                                        <p:tgtEl>
                                          <p:spTgt spid="49"/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64" dur="1" fill="hold">
                                          <p:stCondLst>
                                            <p:cond delay="499"/>
                                          </p:stCondLst>
                                        </p:cTn>
                                        <p:tgtEl>
                                          <p:spTgt spid="4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65" presetID="3" presetClass="mediacall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cmd type="call" cmd="stop">
                                      <p:cBhvr>
                                        <p:cTn id="66" dur="1" fill="hold"/>
                                        <p:tgtEl>
                                          <p:spTgt spid="3"/>
                                        </p:tgtEl>
                                      </p:cBhvr>
                                    </p:cmd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67" fill="hold">
                      <p:stCondLst>
                        <p:cond delay="indefinite"/>
                      </p:stCondLst>
                      <p:childTnLst>
                        <p:par>
                          <p:cTn id="68" fill="hold">
                            <p:stCondLst>
                              <p:cond delay="0"/>
                            </p:stCondLst>
                            <p:childTnLst>
                              <p:par>
                                <p:cTn id="69" presetID="10" presetClass="exit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animEffect transition="out" filter="fade">
                                      <p:cBhvr>
                                        <p:cTn id="70" dur="500"/>
                                        <p:tgtEl>
                                          <p:spTgt spid="50"/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71" dur="1" fill="hold">
                                          <p:stCondLst>
                                            <p:cond delay="499"/>
                                          </p:stCondLst>
                                        </p:cTn>
                                        <p:tgtEl>
                                          <p:spTgt spid="5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72" presetID="3" presetClass="mediacall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cmd type="call" cmd="stop">
                                      <p:cBhvr>
                                        <p:cTn id="73" dur="1" fill="hold"/>
                                        <p:tgtEl>
                                          <p:spTgt spid="3"/>
                                        </p:tgtEl>
                                      </p:cBhvr>
                                    </p:cmd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74" fill="hold">
                      <p:stCondLst>
                        <p:cond delay="indefinite"/>
                      </p:stCondLst>
                      <p:childTnLst>
                        <p:par>
                          <p:cTn id="75" fill="hold">
                            <p:stCondLst>
                              <p:cond delay="0"/>
                            </p:stCondLst>
                            <p:childTnLst>
                              <p:par>
                                <p:cTn id="76" presetID="10" presetClass="exit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animEffect transition="out" filter="fade">
                                      <p:cBhvr>
                                        <p:cTn id="77" dur="500"/>
                                        <p:tgtEl>
                                          <p:spTgt spid="51"/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78" dur="1" fill="hold">
                                          <p:stCondLst>
                                            <p:cond delay="499"/>
                                          </p:stCondLst>
                                        </p:cTn>
                                        <p:tgtEl>
                                          <p:spTgt spid="5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79" presetID="3" presetClass="mediacall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cmd type="call" cmd="stop">
                                      <p:cBhvr>
                                        <p:cTn id="80" dur="1" fill="hold"/>
                                        <p:tgtEl>
                                          <p:spTgt spid="3"/>
                                        </p:tgtEl>
                                      </p:cBhvr>
                                    </p:cmd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81" fill="hold">
                      <p:stCondLst>
                        <p:cond delay="indefinite"/>
                      </p:stCondLst>
                      <p:childTnLst>
                        <p:par>
                          <p:cTn id="82" fill="hold">
                            <p:stCondLst>
                              <p:cond delay="0"/>
                            </p:stCondLst>
                            <p:childTnLst>
                              <p:par>
                                <p:cTn id="83" presetID="10" presetClass="exit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animEffect transition="out" filter="fade">
                                      <p:cBhvr>
                                        <p:cTn id="84" dur="500"/>
                                        <p:tgtEl>
                                          <p:spTgt spid="52"/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85" dur="1" fill="hold">
                                          <p:stCondLst>
                                            <p:cond delay="499"/>
                                          </p:stCondLst>
                                        </p:cTn>
                                        <p:tgtEl>
                                          <p:spTgt spid="5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86" presetID="3" presetClass="mediacall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cmd type="call" cmd="stop">
                                      <p:cBhvr>
                                        <p:cTn id="87" dur="1" fill="hold"/>
                                        <p:tgtEl>
                                          <p:spTgt spid="3"/>
                                        </p:tgtEl>
                                      </p:cBhvr>
                                    </p:cmd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88" fill="hold">
                      <p:stCondLst>
                        <p:cond delay="indefinite"/>
                      </p:stCondLst>
                      <p:childTnLst>
                        <p:par>
                          <p:cTn id="89" fill="hold">
                            <p:stCondLst>
                              <p:cond delay="0"/>
                            </p:stCondLst>
                            <p:childTnLst>
                              <p:par>
                                <p:cTn id="90" presetID="10" presetClass="exit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animEffect transition="out" filter="fade">
                                      <p:cBhvr>
                                        <p:cTn id="91" dur="500"/>
                                        <p:tgtEl>
                                          <p:spTgt spid="53"/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92" dur="1" fill="hold">
                                          <p:stCondLst>
                                            <p:cond delay="499"/>
                                          </p:stCondLst>
                                        </p:cTn>
                                        <p:tgtEl>
                                          <p:spTgt spid="5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93" presetID="3" presetClass="mediacall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cmd type="call" cmd="stop">
                                      <p:cBhvr>
                                        <p:cTn id="94" dur="1" fill="hold"/>
                                        <p:tgtEl>
                                          <p:spTgt spid="3"/>
                                        </p:tgtEl>
                                      </p:cBhvr>
                                    </p:cmd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95" fill="hold">
                      <p:stCondLst>
                        <p:cond delay="indefinite"/>
                      </p:stCondLst>
                      <p:childTnLst>
                        <p:par>
                          <p:cTn id="96" fill="hold">
                            <p:stCondLst>
                              <p:cond delay="0"/>
                            </p:stCondLst>
                            <p:childTnLst>
                              <p:par>
                                <p:cTn id="97" presetID="10" presetClass="exit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animEffect transition="out" filter="fade">
                                      <p:cBhvr>
                                        <p:cTn id="98" dur="500"/>
                                        <p:tgtEl>
                                          <p:spTgt spid="54"/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99" dur="1" fill="hold">
                                          <p:stCondLst>
                                            <p:cond delay="499"/>
                                          </p:stCondLst>
                                        </p:cTn>
                                        <p:tgtEl>
                                          <p:spTgt spid="5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00" presetID="3" presetClass="mediacall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cmd type="call" cmd="stop">
                                      <p:cBhvr>
                                        <p:cTn id="101" dur="1" fill="hold"/>
                                        <p:tgtEl>
                                          <p:spTgt spid="3"/>
                                        </p:tgtEl>
                                      </p:cBhvr>
                                    </p:cmd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02" fill="hold">
                      <p:stCondLst>
                        <p:cond delay="indefinite"/>
                      </p:stCondLst>
                      <p:childTnLst>
                        <p:par>
                          <p:cTn id="103" fill="hold">
                            <p:stCondLst>
                              <p:cond delay="0"/>
                            </p:stCondLst>
                            <p:childTnLst>
                              <p:par>
                                <p:cTn id="104" presetID="10" presetClass="exit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animEffect transition="out" filter="fade">
                                      <p:cBhvr>
                                        <p:cTn id="105" dur="500"/>
                                        <p:tgtEl>
                                          <p:spTgt spid="55"/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106" dur="1" fill="hold">
                                          <p:stCondLst>
                                            <p:cond delay="499"/>
                                          </p:stCondLst>
                                        </p:cTn>
                                        <p:tgtEl>
                                          <p:spTgt spid="5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07" presetID="3" presetClass="mediacall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cmd type="call" cmd="stop">
                                      <p:cBhvr>
                                        <p:cTn id="108" dur="1" fill="hold"/>
                                        <p:tgtEl>
                                          <p:spTgt spid="3"/>
                                        </p:tgtEl>
                                      </p:cBhvr>
                                    </p:cmd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09" fill="hold">
                      <p:stCondLst>
                        <p:cond delay="indefinite"/>
                      </p:stCondLst>
                      <p:childTnLst>
                        <p:par>
                          <p:cTn id="110" fill="hold">
                            <p:stCondLst>
                              <p:cond delay="0"/>
                            </p:stCondLst>
                            <p:childTnLst>
                              <p:par>
                                <p:cTn id="111" presetID="10" presetClass="exit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animEffect transition="out" filter="fade">
                                      <p:cBhvr>
                                        <p:cTn id="112" dur="500"/>
                                        <p:tgtEl>
                                          <p:spTgt spid="56"/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113" dur="1" fill="hold">
                                          <p:stCondLst>
                                            <p:cond delay="499"/>
                                          </p:stCondLst>
                                        </p:cTn>
                                        <p:tgtEl>
                                          <p:spTgt spid="5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14" presetID="3" presetClass="mediacall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cmd type="call" cmd="stop">
                                      <p:cBhvr>
                                        <p:cTn id="115" dur="1" fill="hold"/>
                                        <p:tgtEl>
                                          <p:spTgt spid="3"/>
                                        </p:tgtEl>
                                      </p:cBhvr>
                                    </p:cmd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16" fill="hold">
                      <p:stCondLst>
                        <p:cond delay="indefinite"/>
                      </p:stCondLst>
                      <p:childTnLst>
                        <p:par>
                          <p:cTn id="117" fill="hold">
                            <p:stCondLst>
                              <p:cond delay="0"/>
                            </p:stCondLst>
                            <p:childTnLst>
                              <p:par>
                                <p:cTn id="118" presetID="10" presetClass="exit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animEffect transition="out" filter="fade">
                                      <p:cBhvr>
                                        <p:cTn id="119" dur="500"/>
                                        <p:tgtEl>
                                          <p:spTgt spid="57"/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120" dur="1" fill="hold">
                                          <p:stCondLst>
                                            <p:cond delay="499"/>
                                          </p:stCondLst>
                                        </p:cTn>
                                        <p:tgtEl>
                                          <p:spTgt spid="5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21" presetID="3" presetClass="mediacall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cmd type="call" cmd="stop">
                                      <p:cBhvr>
                                        <p:cTn id="122" dur="1" fill="hold"/>
                                        <p:tgtEl>
                                          <p:spTgt spid="3"/>
                                        </p:tgtEl>
                                      </p:cBhvr>
                                    </p:cmd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23" fill="hold">
                      <p:stCondLst>
                        <p:cond delay="indefinite"/>
                      </p:stCondLst>
                      <p:childTnLst>
                        <p:par>
                          <p:cTn id="124" fill="hold">
                            <p:stCondLst>
                              <p:cond delay="0"/>
                            </p:stCondLst>
                            <p:childTnLst>
                              <p:par>
                                <p:cTn id="125" presetID="10" presetClass="exit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animEffect transition="out" filter="fade">
                                      <p:cBhvr>
                                        <p:cTn id="126" dur="500"/>
                                        <p:tgtEl>
                                          <p:spTgt spid="58"/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127" dur="1" fill="hold">
                                          <p:stCondLst>
                                            <p:cond delay="499"/>
                                          </p:stCondLst>
                                        </p:cTn>
                                        <p:tgtEl>
                                          <p:spTgt spid="5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28" presetID="3" presetClass="mediacall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cmd type="call" cmd="stop">
                                      <p:cBhvr>
                                        <p:cTn id="129" dur="1" fill="hold"/>
                                        <p:tgtEl>
                                          <p:spTgt spid="3"/>
                                        </p:tgtEl>
                                      </p:cBhvr>
                                    </p:cmd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30" fill="hold">
                      <p:stCondLst>
                        <p:cond delay="indefinite"/>
                      </p:stCondLst>
                      <p:childTnLst>
                        <p:par>
                          <p:cTn id="131" fill="hold">
                            <p:stCondLst>
                              <p:cond delay="0"/>
                            </p:stCondLst>
                            <p:childTnLst>
                              <p:par>
                                <p:cTn id="132" presetID="10" presetClass="exit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animEffect transition="out" filter="fade">
                                      <p:cBhvr>
                                        <p:cTn id="133" dur="500"/>
                                        <p:tgtEl>
                                          <p:spTgt spid="59"/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134" dur="1" fill="hold">
                                          <p:stCondLst>
                                            <p:cond delay="499"/>
                                          </p:stCondLst>
                                        </p:cTn>
                                        <p:tgtEl>
                                          <p:spTgt spid="5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35" presetID="3" presetClass="mediacall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cmd type="call" cmd="stop">
                                      <p:cBhvr>
                                        <p:cTn id="136" dur="1" fill="hold"/>
                                        <p:tgtEl>
                                          <p:spTgt spid="3"/>
                                        </p:tgtEl>
                                      </p:cBhvr>
                                    </p:cmd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37" fill="hold">
                      <p:stCondLst>
                        <p:cond delay="indefinite"/>
                      </p:stCondLst>
                      <p:childTnLst>
                        <p:par>
                          <p:cTn id="138" fill="hold">
                            <p:stCondLst>
                              <p:cond delay="0"/>
                            </p:stCondLst>
                            <p:childTnLst>
                              <p:par>
                                <p:cTn id="139" presetID="10" presetClass="exit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animEffect transition="out" filter="fade">
                                      <p:cBhvr>
                                        <p:cTn id="140" dur="500"/>
                                        <p:tgtEl>
                                          <p:spTgt spid="60"/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141" dur="1" fill="hold">
                                          <p:stCondLst>
                                            <p:cond delay="499"/>
                                          </p:stCondLst>
                                        </p:cTn>
                                        <p:tgtEl>
                                          <p:spTgt spid="6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42" presetID="3" presetClass="mediacall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cmd type="call" cmd="stop">
                                      <p:cBhvr>
                                        <p:cTn id="143" dur="1" fill="hold"/>
                                        <p:tgtEl>
                                          <p:spTgt spid="3"/>
                                        </p:tgtEl>
                                      </p:cBhvr>
                                    </p:cmd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44" fill="hold">
                      <p:stCondLst>
                        <p:cond delay="indefinite"/>
                      </p:stCondLst>
                      <p:childTnLst>
                        <p:par>
                          <p:cTn id="145" fill="hold">
                            <p:stCondLst>
                              <p:cond delay="0"/>
                            </p:stCondLst>
                            <p:childTnLst>
                              <p:par>
                                <p:cTn id="146" presetID="10" presetClass="exit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animEffect transition="out" filter="fade">
                                      <p:cBhvr>
                                        <p:cTn id="147" dur="500"/>
                                        <p:tgtEl>
                                          <p:spTgt spid="61"/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148" dur="1" fill="hold">
                                          <p:stCondLst>
                                            <p:cond delay="499"/>
                                          </p:stCondLst>
                                        </p:cTn>
                                        <p:tgtEl>
                                          <p:spTgt spid="6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49" presetID="3" presetClass="mediacall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cmd type="call" cmd="stop">
                                      <p:cBhvr>
                                        <p:cTn id="150" dur="1" fill="hold"/>
                                        <p:tgtEl>
                                          <p:spTgt spid="3"/>
                                        </p:tgtEl>
                                      </p:cBhvr>
                                    </p:cmd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  <p:seq concurrent="1" nextAc="seek">
              <p:cTn id="151" restart="whenNotActive" fill="hold" evtFilter="cancelBubble" nodeType="interactiveSeq">
                <p:stCondLst>
                  <p:cond evt="onClick" delay="0">
                    <p:tgtEl>
                      <p:spTgt spid="25"/>
                    </p:tgtEl>
                  </p:cond>
                </p:stCondLst>
                <p:endSync evt="end" delay="0">
                  <p:rtn val="all"/>
                </p:endSync>
                <p:childTnLst>
                  <p:par>
                    <p:cTn id="152" fill="hold">
                      <p:stCondLst>
                        <p:cond delay="0"/>
                      </p:stCondLst>
                      <p:childTnLst>
                        <p:par>
                          <p:cTn id="153" fill="hold">
                            <p:stCondLst>
                              <p:cond delay="0"/>
                            </p:stCondLst>
                            <p:childTnLst>
                              <p:par>
                                <p:cTn id="154" presetID="8" presetClass="emph" presetSubtype="0" repeatCount="indefinite" fill="hold" nodeType="clickEffect">
                                  <p:stCondLst>
                                    <p:cond delay="0"/>
                                  </p:stCondLst>
                                  <p:endCondLst>
                                    <p:cond evt="onNext" delay="0">
                                      <p:tgtEl>
                                        <p:sldTgt/>
                                      </p:tgtEl>
                                    </p:cond>
                                  </p:endCondLst>
                                  <p:childTnLst>
                                    <p:animRot by="21600000">
                                      <p:cBhvr>
                                        <p:cTn id="155" dur="500" fill="hold"/>
                                        <p:tgtEl>
                                          <p:spTgt spid="22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156" presetID="1" presetClass="mediacall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cmd type="call" cmd="playFrom(0.0)">
                                      <p:cBhvr>
                                        <p:cTn id="157" dur="30406" fill="hold"/>
                                        <p:tgtEl>
                                          <p:spTgt spid="3"/>
                                        </p:tgtEl>
                                      </p:cBhvr>
                                    </p:cmd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nextCondLst>
                <p:cond evt="onClick" delay="0">
                  <p:tgtEl>
                    <p:spTgt spid="25"/>
                  </p:tgtEl>
                </p:cond>
              </p:nextCondLst>
            </p:seq>
            <p:seq concurrent="1" nextAc="seek">
              <p:cTn id="158" restart="whenNotActive" fill="hold" evtFilter="cancelBubble" nodeType="interactiveSeq">
                <p:stCondLst>
                  <p:cond evt="onClick" delay="0">
                    <p:tgtEl>
                      <p:spTgt spid="26"/>
                    </p:tgtEl>
                  </p:cond>
                </p:stCondLst>
                <p:endSync evt="end" delay="0">
                  <p:rtn val="all"/>
                </p:endSync>
                <p:childTnLst>
                  <p:par>
                    <p:cTn id="159" fill="hold">
                      <p:stCondLst>
                        <p:cond delay="0"/>
                      </p:stCondLst>
                      <p:childTnLst>
                        <p:par>
                          <p:cTn id="160" fill="hold">
                            <p:stCondLst>
                              <p:cond delay="0"/>
                            </p:stCondLst>
                            <p:childTnLst>
                              <p:par>
                                <p:cTn id="161" presetID="1" presetClass="emph" presetSubtype="2" fill="hold" nodeType="clickEffect">
                                  <p:stCondLst>
                                    <p:cond delay="0"/>
                                  </p:stCondLst>
                                  <p:childTnLst>
                                    <p:animClr clrSpc="rgb" dir="cw">
                                      <p:cBhvr>
                                        <p:cTn id="162" dur="500" fill="hold"/>
                                        <p:tgtEl>
                                          <p:spTgt spid="26"/>
                                        </p:tgtEl>
                                        <p:attrNameLst>
                                          <p:attrName>fillcolor</p:attrName>
                                        </p:attrNameLst>
                                      </p:cBhvr>
                                      <p:to>
                                        <a:srgbClr val="000000"/>
                                      </p:to>
                                    </p:animClr>
                                    <p:set>
                                      <p:cBhvr>
                                        <p:cTn id="163" dur="500" fill="hold"/>
                                        <p:tgtEl>
                                          <p:spTgt spid="26"/>
                                        </p:tgtEl>
                                        <p:attrNameLst>
                                          <p:attrName>fill.type</p:attrName>
                                        </p:attrNameLst>
                                      </p:cBhvr>
                                      <p:to>
                                        <p:strVal val="solid"/>
                                      </p:to>
                                    </p:set>
                                    <p:set>
                                      <p:cBhvr>
                                        <p:cTn id="164" dur="500" fill="hold"/>
                                        <p:tgtEl>
                                          <p:spTgt spid="26"/>
                                        </p:tgtEl>
                                        <p:attrNameLst>
                                          <p:attrName>fill.on</p:attrName>
                                        </p:attrNameLst>
                                      </p:cBhvr>
                                      <p:to>
                                        <p:strVal val="tru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nextCondLst>
                <p:cond evt="onClick" delay="0">
                  <p:tgtEl>
                    <p:spTgt spid="26"/>
                  </p:tgtEl>
                </p:cond>
              </p:nextCondLst>
            </p:seq>
            <p:seq concurrent="1" nextAc="seek">
              <p:cTn id="165" restart="whenNotActive" fill="hold" evtFilter="cancelBubble" nodeType="interactiveSeq">
                <p:stCondLst>
                  <p:cond evt="onClick" delay="0">
                    <p:tgtEl>
                      <p:spTgt spid="27"/>
                    </p:tgtEl>
                  </p:cond>
                </p:stCondLst>
                <p:endSync evt="end" delay="0">
                  <p:rtn val="all"/>
                </p:endSync>
                <p:childTnLst>
                  <p:par>
                    <p:cTn id="166" fill="hold">
                      <p:stCondLst>
                        <p:cond delay="0"/>
                      </p:stCondLst>
                      <p:childTnLst>
                        <p:par>
                          <p:cTn id="167" fill="hold">
                            <p:stCondLst>
                              <p:cond delay="0"/>
                            </p:stCondLst>
                            <p:childTnLst>
                              <p:par>
                                <p:cTn id="168" presetID="1" presetClass="emph" presetSubtype="2" fill="hold" nodeType="clickEffect">
                                  <p:stCondLst>
                                    <p:cond delay="0"/>
                                  </p:stCondLst>
                                  <p:childTnLst>
                                    <p:animClr clrSpc="rgb" dir="cw">
                                      <p:cBhvr>
                                        <p:cTn id="169" dur="500" fill="hold"/>
                                        <p:tgtEl>
                                          <p:spTgt spid="27"/>
                                        </p:tgtEl>
                                        <p:attrNameLst>
                                          <p:attrName>fillcolor</p:attrName>
                                        </p:attrNameLst>
                                      </p:cBhvr>
                                      <p:to>
                                        <a:srgbClr val="000000"/>
                                      </p:to>
                                    </p:animClr>
                                    <p:set>
                                      <p:cBhvr>
                                        <p:cTn id="170" dur="500" fill="hold"/>
                                        <p:tgtEl>
                                          <p:spTgt spid="27"/>
                                        </p:tgtEl>
                                        <p:attrNameLst>
                                          <p:attrName>fill.type</p:attrName>
                                        </p:attrNameLst>
                                      </p:cBhvr>
                                      <p:to>
                                        <p:strVal val="solid"/>
                                      </p:to>
                                    </p:set>
                                    <p:set>
                                      <p:cBhvr>
                                        <p:cTn id="171" dur="500" fill="hold"/>
                                        <p:tgtEl>
                                          <p:spTgt spid="27"/>
                                        </p:tgtEl>
                                        <p:attrNameLst>
                                          <p:attrName>fill.on</p:attrName>
                                        </p:attrNameLst>
                                      </p:cBhvr>
                                      <p:to>
                                        <p:strVal val="tru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nextCondLst>
                <p:cond evt="onClick" delay="0">
                  <p:tgtEl>
                    <p:spTgt spid="27"/>
                  </p:tgtEl>
                </p:cond>
              </p:nextCondLst>
            </p:seq>
            <p:seq concurrent="1" nextAc="seek">
              <p:cTn id="172" restart="whenNotActive" fill="hold" evtFilter="cancelBubble" nodeType="interactiveSeq">
                <p:stCondLst>
                  <p:cond evt="onClick" delay="0">
                    <p:tgtEl>
                      <p:spTgt spid="28"/>
                    </p:tgtEl>
                  </p:cond>
                </p:stCondLst>
                <p:endSync evt="end" delay="0">
                  <p:rtn val="all"/>
                </p:endSync>
                <p:childTnLst>
                  <p:par>
                    <p:cTn id="173" fill="hold">
                      <p:stCondLst>
                        <p:cond delay="0"/>
                      </p:stCondLst>
                      <p:childTnLst>
                        <p:par>
                          <p:cTn id="174" fill="hold">
                            <p:stCondLst>
                              <p:cond delay="0"/>
                            </p:stCondLst>
                            <p:childTnLst>
                              <p:par>
                                <p:cTn id="175" presetID="1" presetClass="emph" presetSubtype="2" fill="hold" nodeType="clickEffect">
                                  <p:stCondLst>
                                    <p:cond delay="0"/>
                                  </p:stCondLst>
                                  <p:childTnLst>
                                    <p:animClr clrSpc="rgb" dir="cw">
                                      <p:cBhvr>
                                        <p:cTn id="176" dur="500" fill="hold"/>
                                        <p:tgtEl>
                                          <p:spTgt spid="28"/>
                                        </p:tgtEl>
                                        <p:attrNameLst>
                                          <p:attrName>fillcolor</p:attrName>
                                        </p:attrNameLst>
                                      </p:cBhvr>
                                      <p:to>
                                        <a:srgbClr val="000000"/>
                                      </p:to>
                                    </p:animClr>
                                    <p:set>
                                      <p:cBhvr>
                                        <p:cTn id="177" dur="500" fill="hold"/>
                                        <p:tgtEl>
                                          <p:spTgt spid="28"/>
                                        </p:tgtEl>
                                        <p:attrNameLst>
                                          <p:attrName>fill.type</p:attrName>
                                        </p:attrNameLst>
                                      </p:cBhvr>
                                      <p:to>
                                        <p:strVal val="solid"/>
                                      </p:to>
                                    </p:set>
                                    <p:set>
                                      <p:cBhvr>
                                        <p:cTn id="178" dur="500" fill="hold"/>
                                        <p:tgtEl>
                                          <p:spTgt spid="28"/>
                                        </p:tgtEl>
                                        <p:attrNameLst>
                                          <p:attrName>fill.on</p:attrName>
                                        </p:attrNameLst>
                                      </p:cBhvr>
                                      <p:to>
                                        <p:strVal val="tru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nextCondLst>
                <p:cond evt="onClick" delay="0">
                  <p:tgtEl>
                    <p:spTgt spid="28"/>
                  </p:tgtEl>
                </p:cond>
              </p:nextCondLst>
            </p:seq>
            <p:seq concurrent="1" nextAc="seek">
              <p:cTn id="179" restart="whenNotActive" fill="hold" evtFilter="cancelBubble" nodeType="interactiveSeq">
                <p:stCondLst>
                  <p:cond evt="onClick" delay="0">
                    <p:tgtEl>
                      <p:spTgt spid="35"/>
                    </p:tgtEl>
                  </p:cond>
                </p:stCondLst>
                <p:endSync evt="end" delay="0">
                  <p:rtn val="all"/>
                </p:endSync>
                <p:childTnLst>
                  <p:par>
                    <p:cTn id="180" fill="hold">
                      <p:stCondLst>
                        <p:cond delay="0"/>
                      </p:stCondLst>
                      <p:childTnLst>
                        <p:par>
                          <p:cTn id="181" fill="hold">
                            <p:stCondLst>
                              <p:cond delay="0"/>
                            </p:stCondLst>
                            <p:childTnLst>
                              <p:par>
                                <p:cTn id="182" presetID="1" presetClass="emph" presetSubtype="2" fill="hold" nodeType="clickEffect">
                                  <p:stCondLst>
                                    <p:cond delay="0"/>
                                  </p:stCondLst>
                                  <p:childTnLst>
                                    <p:animClr clrSpc="rgb" dir="cw">
                                      <p:cBhvr>
                                        <p:cTn id="183" dur="500" fill="hold"/>
                                        <p:tgtEl>
                                          <p:spTgt spid="35"/>
                                        </p:tgtEl>
                                        <p:attrNameLst>
                                          <p:attrName>fillcolor</p:attrName>
                                        </p:attrNameLst>
                                      </p:cBhvr>
                                      <p:to>
                                        <a:srgbClr val="000000"/>
                                      </p:to>
                                    </p:animClr>
                                    <p:set>
                                      <p:cBhvr>
                                        <p:cTn id="184" dur="500" fill="hold"/>
                                        <p:tgtEl>
                                          <p:spTgt spid="35"/>
                                        </p:tgtEl>
                                        <p:attrNameLst>
                                          <p:attrName>fill.type</p:attrName>
                                        </p:attrNameLst>
                                      </p:cBhvr>
                                      <p:to>
                                        <p:strVal val="solid"/>
                                      </p:to>
                                    </p:set>
                                    <p:set>
                                      <p:cBhvr>
                                        <p:cTn id="185" dur="500" fill="hold"/>
                                        <p:tgtEl>
                                          <p:spTgt spid="35"/>
                                        </p:tgtEl>
                                        <p:attrNameLst>
                                          <p:attrName>fill.on</p:attrName>
                                        </p:attrNameLst>
                                      </p:cBhvr>
                                      <p:to>
                                        <p:strVal val="tru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nextCondLst>
                <p:cond evt="onClick" delay="0">
                  <p:tgtEl>
                    <p:spTgt spid="35"/>
                  </p:tgtEl>
                </p:cond>
              </p:nextCondLst>
            </p:seq>
            <p:seq concurrent="1" nextAc="seek">
              <p:cTn id="186" restart="whenNotActive" fill="hold" evtFilter="cancelBubble" nodeType="interactiveSeq">
                <p:stCondLst>
                  <p:cond evt="onClick" delay="0">
                    <p:tgtEl>
                      <p:spTgt spid="36"/>
                    </p:tgtEl>
                  </p:cond>
                </p:stCondLst>
                <p:endSync evt="end" delay="0">
                  <p:rtn val="all"/>
                </p:endSync>
                <p:childTnLst>
                  <p:par>
                    <p:cTn id="187" fill="hold">
                      <p:stCondLst>
                        <p:cond delay="0"/>
                      </p:stCondLst>
                      <p:childTnLst>
                        <p:par>
                          <p:cTn id="188" fill="hold">
                            <p:stCondLst>
                              <p:cond delay="0"/>
                            </p:stCondLst>
                            <p:childTnLst>
                              <p:par>
                                <p:cTn id="189" presetID="1" presetClass="emph" presetSubtype="2" fill="hold" nodeType="clickEffect">
                                  <p:stCondLst>
                                    <p:cond delay="0"/>
                                  </p:stCondLst>
                                  <p:childTnLst>
                                    <p:animClr clrSpc="rgb" dir="cw">
                                      <p:cBhvr>
                                        <p:cTn id="190" dur="500" fill="hold"/>
                                        <p:tgtEl>
                                          <p:spTgt spid="36"/>
                                        </p:tgtEl>
                                        <p:attrNameLst>
                                          <p:attrName>fillcolor</p:attrName>
                                        </p:attrNameLst>
                                      </p:cBhvr>
                                      <p:to>
                                        <a:srgbClr val="000000"/>
                                      </p:to>
                                    </p:animClr>
                                    <p:set>
                                      <p:cBhvr>
                                        <p:cTn id="191" dur="500" fill="hold"/>
                                        <p:tgtEl>
                                          <p:spTgt spid="36"/>
                                        </p:tgtEl>
                                        <p:attrNameLst>
                                          <p:attrName>fill.type</p:attrName>
                                        </p:attrNameLst>
                                      </p:cBhvr>
                                      <p:to>
                                        <p:strVal val="solid"/>
                                      </p:to>
                                    </p:set>
                                    <p:set>
                                      <p:cBhvr>
                                        <p:cTn id="192" dur="500" fill="hold"/>
                                        <p:tgtEl>
                                          <p:spTgt spid="36"/>
                                        </p:tgtEl>
                                        <p:attrNameLst>
                                          <p:attrName>fill.on</p:attrName>
                                        </p:attrNameLst>
                                      </p:cBhvr>
                                      <p:to>
                                        <p:strVal val="tru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nextCondLst>
                <p:cond evt="onClick" delay="0">
                  <p:tgtEl>
                    <p:spTgt spid="36"/>
                  </p:tgtEl>
                </p:cond>
              </p:nextCondLst>
            </p:seq>
            <p:seq concurrent="1" nextAc="seek">
              <p:cTn id="193" restart="whenNotActive" fill="hold" evtFilter="cancelBubble" nodeType="interactiveSeq">
                <p:stCondLst>
                  <p:cond evt="onClick" delay="0">
                    <p:tgtEl>
                      <p:spTgt spid="37"/>
                    </p:tgtEl>
                  </p:cond>
                </p:stCondLst>
                <p:endSync evt="end" delay="0">
                  <p:rtn val="all"/>
                </p:endSync>
                <p:childTnLst>
                  <p:par>
                    <p:cTn id="194" fill="hold">
                      <p:stCondLst>
                        <p:cond delay="0"/>
                      </p:stCondLst>
                      <p:childTnLst>
                        <p:par>
                          <p:cTn id="195" fill="hold">
                            <p:stCondLst>
                              <p:cond delay="0"/>
                            </p:stCondLst>
                            <p:childTnLst>
                              <p:par>
                                <p:cTn id="196" presetID="1" presetClass="emph" presetSubtype="2" fill="hold" nodeType="clickEffect">
                                  <p:stCondLst>
                                    <p:cond delay="0"/>
                                  </p:stCondLst>
                                  <p:childTnLst>
                                    <p:animClr clrSpc="rgb" dir="cw">
                                      <p:cBhvr>
                                        <p:cTn id="197" dur="500" fill="hold"/>
                                        <p:tgtEl>
                                          <p:spTgt spid="37"/>
                                        </p:tgtEl>
                                        <p:attrNameLst>
                                          <p:attrName>fillcolor</p:attrName>
                                        </p:attrNameLst>
                                      </p:cBhvr>
                                      <p:to>
                                        <a:srgbClr val="000000"/>
                                      </p:to>
                                    </p:animClr>
                                    <p:set>
                                      <p:cBhvr>
                                        <p:cTn id="198" dur="500" fill="hold"/>
                                        <p:tgtEl>
                                          <p:spTgt spid="37"/>
                                        </p:tgtEl>
                                        <p:attrNameLst>
                                          <p:attrName>fill.type</p:attrName>
                                        </p:attrNameLst>
                                      </p:cBhvr>
                                      <p:to>
                                        <p:strVal val="solid"/>
                                      </p:to>
                                    </p:set>
                                    <p:set>
                                      <p:cBhvr>
                                        <p:cTn id="199" dur="500" fill="hold"/>
                                        <p:tgtEl>
                                          <p:spTgt spid="37"/>
                                        </p:tgtEl>
                                        <p:attrNameLst>
                                          <p:attrName>fill.on</p:attrName>
                                        </p:attrNameLst>
                                      </p:cBhvr>
                                      <p:to>
                                        <p:strVal val="tru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nextCondLst>
                <p:cond evt="onClick" delay="0">
                  <p:tgtEl>
                    <p:spTgt spid="37"/>
                  </p:tgtEl>
                </p:cond>
              </p:nextCondLst>
            </p:seq>
            <p:seq concurrent="1" nextAc="seek">
              <p:cTn id="200" restart="whenNotActive" fill="hold" evtFilter="cancelBubble" nodeType="interactiveSeq">
                <p:stCondLst>
                  <p:cond evt="onClick" delay="0">
                    <p:tgtEl>
                      <p:spTgt spid="38"/>
                    </p:tgtEl>
                  </p:cond>
                </p:stCondLst>
                <p:endSync evt="end" delay="0">
                  <p:rtn val="all"/>
                </p:endSync>
                <p:childTnLst>
                  <p:par>
                    <p:cTn id="201" fill="hold">
                      <p:stCondLst>
                        <p:cond delay="0"/>
                      </p:stCondLst>
                      <p:childTnLst>
                        <p:par>
                          <p:cTn id="202" fill="hold">
                            <p:stCondLst>
                              <p:cond delay="0"/>
                            </p:stCondLst>
                            <p:childTnLst>
                              <p:par>
                                <p:cTn id="203" presetID="1" presetClass="emph" presetSubtype="2" fill="hold" nodeType="clickEffect">
                                  <p:stCondLst>
                                    <p:cond delay="0"/>
                                  </p:stCondLst>
                                  <p:childTnLst>
                                    <p:animClr clrSpc="rgb" dir="cw">
                                      <p:cBhvr>
                                        <p:cTn id="204" dur="500" fill="hold"/>
                                        <p:tgtEl>
                                          <p:spTgt spid="38"/>
                                        </p:tgtEl>
                                        <p:attrNameLst>
                                          <p:attrName>fillcolor</p:attrName>
                                        </p:attrNameLst>
                                      </p:cBhvr>
                                      <p:to>
                                        <a:srgbClr val="000000"/>
                                      </p:to>
                                    </p:animClr>
                                    <p:set>
                                      <p:cBhvr>
                                        <p:cTn id="205" dur="500" fill="hold"/>
                                        <p:tgtEl>
                                          <p:spTgt spid="38"/>
                                        </p:tgtEl>
                                        <p:attrNameLst>
                                          <p:attrName>fill.type</p:attrName>
                                        </p:attrNameLst>
                                      </p:cBhvr>
                                      <p:to>
                                        <p:strVal val="solid"/>
                                      </p:to>
                                    </p:set>
                                    <p:set>
                                      <p:cBhvr>
                                        <p:cTn id="206" dur="500" fill="hold"/>
                                        <p:tgtEl>
                                          <p:spTgt spid="38"/>
                                        </p:tgtEl>
                                        <p:attrNameLst>
                                          <p:attrName>fill.on</p:attrName>
                                        </p:attrNameLst>
                                      </p:cBhvr>
                                      <p:to>
                                        <p:strVal val="tru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nextCondLst>
                <p:cond evt="onClick" delay="0">
                  <p:tgtEl>
                    <p:spTgt spid="38"/>
                  </p:tgtEl>
                </p:cond>
              </p:nextCondLst>
            </p:seq>
            <p:seq concurrent="1" nextAc="seek">
              <p:cTn id="207" restart="whenNotActive" fill="hold" evtFilter="cancelBubble" nodeType="interactiveSeq">
                <p:stCondLst>
                  <p:cond evt="onClick" delay="0">
                    <p:tgtEl>
                      <p:spTgt spid="39"/>
                    </p:tgtEl>
                  </p:cond>
                </p:stCondLst>
                <p:endSync evt="end" delay="0">
                  <p:rtn val="all"/>
                </p:endSync>
                <p:childTnLst>
                  <p:par>
                    <p:cTn id="208" fill="hold">
                      <p:stCondLst>
                        <p:cond delay="0"/>
                      </p:stCondLst>
                      <p:childTnLst>
                        <p:par>
                          <p:cTn id="209" fill="hold">
                            <p:stCondLst>
                              <p:cond delay="0"/>
                            </p:stCondLst>
                            <p:childTnLst>
                              <p:par>
                                <p:cTn id="210" presetID="1" presetClass="emph" presetSubtype="2" fill="hold" nodeType="clickEffect">
                                  <p:stCondLst>
                                    <p:cond delay="0"/>
                                  </p:stCondLst>
                                  <p:childTnLst>
                                    <p:animClr clrSpc="rgb" dir="cw">
                                      <p:cBhvr>
                                        <p:cTn id="211" dur="500" fill="hold"/>
                                        <p:tgtEl>
                                          <p:spTgt spid="39"/>
                                        </p:tgtEl>
                                        <p:attrNameLst>
                                          <p:attrName>fillcolor</p:attrName>
                                        </p:attrNameLst>
                                      </p:cBhvr>
                                      <p:to>
                                        <a:srgbClr val="000000"/>
                                      </p:to>
                                    </p:animClr>
                                    <p:set>
                                      <p:cBhvr>
                                        <p:cTn id="212" dur="500" fill="hold"/>
                                        <p:tgtEl>
                                          <p:spTgt spid="39"/>
                                        </p:tgtEl>
                                        <p:attrNameLst>
                                          <p:attrName>fill.type</p:attrName>
                                        </p:attrNameLst>
                                      </p:cBhvr>
                                      <p:to>
                                        <p:strVal val="solid"/>
                                      </p:to>
                                    </p:set>
                                    <p:set>
                                      <p:cBhvr>
                                        <p:cTn id="213" dur="500" fill="hold"/>
                                        <p:tgtEl>
                                          <p:spTgt spid="39"/>
                                        </p:tgtEl>
                                        <p:attrNameLst>
                                          <p:attrName>fill.on</p:attrName>
                                        </p:attrNameLst>
                                      </p:cBhvr>
                                      <p:to>
                                        <p:strVal val="tru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nextCondLst>
                <p:cond evt="onClick" delay="0">
                  <p:tgtEl>
                    <p:spTgt spid="39"/>
                  </p:tgtEl>
                </p:cond>
              </p:nextCondLst>
            </p:seq>
            <p:seq concurrent="1" nextAc="seek">
              <p:cTn id="214" restart="whenNotActive" fill="hold" evtFilter="cancelBubble" nodeType="interactiveSeq">
                <p:stCondLst>
                  <p:cond evt="onClick" delay="0">
                    <p:tgtEl>
                      <p:spTgt spid="40"/>
                    </p:tgtEl>
                  </p:cond>
                </p:stCondLst>
                <p:endSync evt="end" delay="0">
                  <p:rtn val="all"/>
                </p:endSync>
                <p:childTnLst>
                  <p:par>
                    <p:cTn id="215" fill="hold">
                      <p:stCondLst>
                        <p:cond delay="0"/>
                      </p:stCondLst>
                      <p:childTnLst>
                        <p:par>
                          <p:cTn id="216" fill="hold">
                            <p:stCondLst>
                              <p:cond delay="0"/>
                            </p:stCondLst>
                            <p:childTnLst>
                              <p:par>
                                <p:cTn id="217" presetID="1" presetClass="emph" presetSubtype="2" fill="hold" nodeType="clickEffect">
                                  <p:stCondLst>
                                    <p:cond delay="0"/>
                                  </p:stCondLst>
                                  <p:childTnLst>
                                    <p:animClr clrSpc="rgb" dir="cw">
                                      <p:cBhvr>
                                        <p:cTn id="218" dur="500" fill="hold"/>
                                        <p:tgtEl>
                                          <p:spTgt spid="40"/>
                                        </p:tgtEl>
                                        <p:attrNameLst>
                                          <p:attrName>fillcolor</p:attrName>
                                        </p:attrNameLst>
                                      </p:cBhvr>
                                      <p:to>
                                        <a:srgbClr val="000000"/>
                                      </p:to>
                                    </p:animClr>
                                    <p:set>
                                      <p:cBhvr>
                                        <p:cTn id="219" dur="500" fill="hold"/>
                                        <p:tgtEl>
                                          <p:spTgt spid="40"/>
                                        </p:tgtEl>
                                        <p:attrNameLst>
                                          <p:attrName>fill.type</p:attrName>
                                        </p:attrNameLst>
                                      </p:cBhvr>
                                      <p:to>
                                        <p:strVal val="solid"/>
                                      </p:to>
                                    </p:set>
                                    <p:set>
                                      <p:cBhvr>
                                        <p:cTn id="220" dur="500" fill="hold"/>
                                        <p:tgtEl>
                                          <p:spTgt spid="40"/>
                                        </p:tgtEl>
                                        <p:attrNameLst>
                                          <p:attrName>fill.on</p:attrName>
                                        </p:attrNameLst>
                                      </p:cBhvr>
                                      <p:to>
                                        <p:strVal val="tru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nextCondLst>
                <p:cond evt="onClick" delay="0">
                  <p:tgtEl>
                    <p:spTgt spid="40"/>
                  </p:tgtEl>
                </p:cond>
              </p:nextCondLst>
            </p:seq>
            <p:audio>
              <p:cMediaNode vol="80000">
                <p:cTn id="221" fill="hold" display="0">
                  <p:stCondLst>
                    <p:cond delay="indefinite"/>
                  </p:stCondLst>
                  <p:endCondLst>
                    <p:cond evt="onStopAudio" delay="0">
                      <p:tgtEl>
                        <p:sldTgt/>
                      </p:tgtEl>
                    </p:cond>
                  </p:endCondLst>
                </p:cTn>
                <p:tgtEl>
                  <p:spTgt spid="3"/>
                </p:tgtEl>
              </p:cMediaNode>
            </p:audio>
          </p:childTnLst>
        </p:cTn>
      </p:par>
    </p:tnLst>
    <p:bldLst>
      <p:bldP spid="41" grpId="0"/>
      <p:bldP spid="31" grpId="0" animBg="1"/>
      <p:bldP spid="32" grpId="0" animBg="1"/>
      <p:bldP spid="33" grpId="0" animBg="1"/>
      <p:bldP spid="34" grpId="0" animBg="1"/>
      <p:bldP spid="42" grpId="0" animBg="1"/>
      <p:bldP spid="43" grpId="0" animBg="1"/>
      <p:bldP spid="48" grpId="0" animBg="1"/>
      <p:bldP spid="49" grpId="0" animBg="1"/>
      <p:bldP spid="50" grpId="0" animBg="1"/>
      <p:bldP spid="51" grpId="0" animBg="1"/>
      <p:bldP spid="52" grpId="0" animBg="1"/>
      <p:bldP spid="53" grpId="0" animBg="1"/>
      <p:bldP spid="54" grpId="0" animBg="1"/>
      <p:bldP spid="55" grpId="0" animBg="1"/>
      <p:bldP spid="56" grpId="0" animBg="1"/>
      <p:bldP spid="57" grpId="0" animBg="1"/>
      <p:bldP spid="58" grpId="0" animBg="1"/>
      <p:bldP spid="59" grpId="0" animBg="1"/>
      <p:bldP spid="60" grpId="0" animBg="1"/>
      <p:bldP spid="61" grpId="0" animBg="1"/>
    </p:bldLst>
  </p:timing>
</p:sld>
</file>

<file path=ppt/slides/slide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" name="Snip Diagonal Corner Rectangle 3"/>
          <p:cNvSpPr/>
          <p:nvPr/>
        </p:nvSpPr>
        <p:spPr>
          <a:xfrm>
            <a:off x="754743" y="696686"/>
            <a:ext cx="10682514" cy="2104571"/>
          </a:xfrm>
          <a:prstGeom prst="snip2DiagRect">
            <a:avLst/>
          </a:prstGeom>
          <a:solidFill>
            <a:schemeClr val="bg1">
              <a:alpha val="75000"/>
            </a:schemeClr>
          </a:solidFill>
          <a:ln w="76200"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lvl="0" algn="ctr">
              <a:defRPr/>
            </a:pPr>
            <a:r>
              <a:rPr lang="en-US" sz="3200" b="1" dirty="0" err="1" smtClean="0">
                <a:solidFill>
                  <a:srgbClr val="7030A0"/>
                </a:solidFill>
                <a:latin typeface="Tahoma" panose="020B0604030504040204" pitchFamily="34" charset="0"/>
                <a:ea typeface="Tahoma" panose="020B0604030504040204" pitchFamily="34" charset="0"/>
                <a:cs typeface="Tahoma" panose="020B0604030504040204" pitchFamily="34" charset="0"/>
              </a:rPr>
              <a:t>Giai</a:t>
            </a:r>
            <a:r>
              <a:rPr lang="en-US" sz="3200" b="1" dirty="0" smtClean="0">
                <a:solidFill>
                  <a:srgbClr val="7030A0"/>
                </a:solidFill>
                <a:latin typeface="Tahoma" panose="020B0604030504040204" pitchFamily="34" charset="0"/>
                <a:ea typeface="Tahoma" panose="020B0604030504040204" pitchFamily="34" charset="0"/>
                <a:cs typeface="Tahoma" panose="020B0604030504040204" pitchFamily="34" charset="0"/>
              </a:rPr>
              <a:t> </a:t>
            </a:r>
            <a:r>
              <a:rPr lang="en-US" sz="3200" b="1" dirty="0" err="1" smtClean="0">
                <a:solidFill>
                  <a:srgbClr val="7030A0"/>
                </a:solidFill>
                <a:latin typeface="Tahoma" panose="020B0604030504040204" pitchFamily="34" charset="0"/>
                <a:ea typeface="Tahoma" panose="020B0604030504040204" pitchFamily="34" charset="0"/>
                <a:cs typeface="Tahoma" panose="020B0604030504040204" pitchFamily="34" charset="0"/>
              </a:rPr>
              <a:t>cấp</a:t>
            </a:r>
            <a:r>
              <a:rPr lang="en-US" sz="3200" b="1" dirty="0" smtClean="0">
                <a:solidFill>
                  <a:srgbClr val="7030A0"/>
                </a:solidFill>
                <a:latin typeface="Tahoma" panose="020B0604030504040204" pitchFamily="34" charset="0"/>
                <a:ea typeface="Tahoma" panose="020B0604030504040204" pitchFamily="34" charset="0"/>
                <a:cs typeface="Tahoma" panose="020B0604030504040204" pitchFamily="34" charset="0"/>
              </a:rPr>
              <a:t> </a:t>
            </a:r>
            <a:r>
              <a:rPr lang="en-US" sz="3200" b="1" dirty="0" err="1" smtClean="0">
                <a:solidFill>
                  <a:srgbClr val="7030A0"/>
                </a:solidFill>
                <a:latin typeface="Tahoma" panose="020B0604030504040204" pitchFamily="34" charset="0"/>
                <a:ea typeface="Tahoma" panose="020B0604030504040204" pitchFamily="34" charset="0"/>
                <a:cs typeface="Tahoma" panose="020B0604030504040204" pitchFamily="34" charset="0"/>
              </a:rPr>
              <a:t>công</a:t>
            </a:r>
            <a:r>
              <a:rPr lang="en-US" sz="3200" b="1" dirty="0" smtClean="0">
                <a:solidFill>
                  <a:srgbClr val="7030A0"/>
                </a:solidFill>
                <a:latin typeface="Tahoma" panose="020B0604030504040204" pitchFamily="34" charset="0"/>
                <a:ea typeface="Tahoma" panose="020B0604030504040204" pitchFamily="34" charset="0"/>
                <a:cs typeface="Tahoma" panose="020B0604030504040204" pitchFamily="34" charset="0"/>
              </a:rPr>
              <a:t> </a:t>
            </a:r>
            <a:r>
              <a:rPr lang="en-US" sz="3200" b="1" dirty="0" err="1" smtClean="0">
                <a:solidFill>
                  <a:srgbClr val="7030A0"/>
                </a:solidFill>
                <a:latin typeface="Tahoma" panose="020B0604030504040204" pitchFamily="34" charset="0"/>
                <a:ea typeface="Tahoma" panose="020B0604030504040204" pitchFamily="34" charset="0"/>
                <a:cs typeface="Tahoma" panose="020B0604030504040204" pitchFamily="34" charset="0"/>
              </a:rPr>
              <a:t>nhân</a:t>
            </a:r>
            <a:r>
              <a:rPr lang="en-US" sz="3200" b="1" dirty="0" smtClean="0">
                <a:solidFill>
                  <a:srgbClr val="7030A0"/>
                </a:solidFill>
                <a:latin typeface="Tahoma" panose="020B0604030504040204" pitchFamily="34" charset="0"/>
                <a:ea typeface="Tahoma" panose="020B0604030504040204" pitchFamily="34" charset="0"/>
                <a:cs typeface="Tahoma" panose="020B0604030504040204" pitchFamily="34" charset="0"/>
              </a:rPr>
              <a:t> </a:t>
            </a:r>
            <a:r>
              <a:rPr lang="en-US" sz="3200" b="1" dirty="0" err="1" smtClean="0">
                <a:solidFill>
                  <a:srgbClr val="7030A0"/>
                </a:solidFill>
                <a:latin typeface="Tahoma" panose="020B0604030504040204" pitchFamily="34" charset="0"/>
                <a:ea typeface="Tahoma" panose="020B0604030504040204" pitchFamily="34" charset="0"/>
                <a:cs typeface="Tahoma" panose="020B0604030504040204" pitchFamily="34" charset="0"/>
              </a:rPr>
              <a:t>Việt</a:t>
            </a:r>
            <a:r>
              <a:rPr lang="en-US" sz="3200" b="1" dirty="0" smtClean="0">
                <a:solidFill>
                  <a:srgbClr val="7030A0"/>
                </a:solidFill>
                <a:latin typeface="Tahoma" panose="020B0604030504040204" pitchFamily="34" charset="0"/>
                <a:ea typeface="Tahoma" panose="020B0604030504040204" pitchFamily="34" charset="0"/>
                <a:cs typeface="Tahoma" panose="020B0604030504040204" pitchFamily="34" charset="0"/>
              </a:rPr>
              <a:t> Nam </a:t>
            </a:r>
            <a:r>
              <a:rPr lang="en-US" sz="3200" b="1" dirty="0" err="1" smtClean="0">
                <a:solidFill>
                  <a:srgbClr val="7030A0"/>
                </a:solidFill>
                <a:latin typeface="Tahoma" panose="020B0604030504040204" pitchFamily="34" charset="0"/>
                <a:ea typeface="Tahoma" panose="020B0604030504040204" pitchFamily="34" charset="0"/>
                <a:cs typeface="Tahoma" panose="020B0604030504040204" pitchFamily="34" charset="0"/>
              </a:rPr>
              <a:t>ra</a:t>
            </a:r>
            <a:r>
              <a:rPr lang="en-US" sz="3200" b="1" dirty="0" smtClean="0">
                <a:solidFill>
                  <a:srgbClr val="7030A0"/>
                </a:solidFill>
                <a:latin typeface="Tahoma" panose="020B0604030504040204" pitchFamily="34" charset="0"/>
                <a:ea typeface="Tahoma" panose="020B0604030504040204" pitchFamily="34" charset="0"/>
                <a:cs typeface="Tahoma" panose="020B0604030504040204" pitchFamily="34" charset="0"/>
              </a:rPr>
              <a:t> </a:t>
            </a:r>
            <a:r>
              <a:rPr lang="en-US" sz="3200" b="1" dirty="0" err="1" smtClean="0">
                <a:solidFill>
                  <a:srgbClr val="7030A0"/>
                </a:solidFill>
                <a:latin typeface="Tahoma" panose="020B0604030504040204" pitchFamily="34" charset="0"/>
                <a:ea typeface="Tahoma" panose="020B0604030504040204" pitchFamily="34" charset="0"/>
                <a:cs typeface="Tahoma" panose="020B0604030504040204" pitchFamily="34" charset="0"/>
              </a:rPr>
              <a:t>đời</a:t>
            </a:r>
            <a:r>
              <a:rPr lang="en-US" sz="3200" b="1" dirty="0" smtClean="0">
                <a:solidFill>
                  <a:srgbClr val="7030A0"/>
                </a:solidFill>
                <a:latin typeface="Tahoma" panose="020B0604030504040204" pitchFamily="34" charset="0"/>
                <a:ea typeface="Tahoma" panose="020B0604030504040204" pitchFamily="34" charset="0"/>
                <a:cs typeface="Tahoma" panose="020B0604030504040204" pitchFamily="34" charset="0"/>
              </a:rPr>
              <a:t> </a:t>
            </a:r>
            <a:r>
              <a:rPr lang="en-US" sz="3200" b="1" dirty="0" err="1" smtClean="0">
                <a:solidFill>
                  <a:srgbClr val="7030A0"/>
                </a:solidFill>
                <a:latin typeface="Tahoma" panose="020B0604030504040204" pitchFamily="34" charset="0"/>
                <a:ea typeface="Tahoma" panose="020B0604030504040204" pitchFamily="34" charset="0"/>
                <a:cs typeface="Tahoma" panose="020B0604030504040204" pitchFamily="34" charset="0"/>
              </a:rPr>
              <a:t>từ</a:t>
            </a:r>
            <a:r>
              <a:rPr lang="en-US" sz="3200" b="1" dirty="0" smtClean="0">
                <a:solidFill>
                  <a:srgbClr val="7030A0"/>
                </a:solidFill>
                <a:latin typeface="Tahoma" panose="020B0604030504040204" pitchFamily="34" charset="0"/>
                <a:ea typeface="Tahoma" panose="020B0604030504040204" pitchFamily="34" charset="0"/>
                <a:cs typeface="Tahoma" panose="020B0604030504040204" pitchFamily="34" charset="0"/>
              </a:rPr>
              <a:t> </a:t>
            </a:r>
            <a:r>
              <a:rPr lang="en-US" sz="3200" b="1" dirty="0" err="1" smtClean="0">
                <a:solidFill>
                  <a:srgbClr val="7030A0"/>
                </a:solidFill>
                <a:latin typeface="Tahoma" panose="020B0604030504040204" pitchFamily="34" charset="0"/>
                <a:ea typeface="Tahoma" panose="020B0604030504040204" pitchFamily="34" charset="0"/>
                <a:cs typeface="Tahoma" panose="020B0604030504040204" pitchFamily="34" charset="0"/>
              </a:rPr>
              <a:t>khi</a:t>
            </a:r>
            <a:r>
              <a:rPr lang="en-US" sz="3200" b="1" dirty="0" smtClean="0">
                <a:solidFill>
                  <a:srgbClr val="7030A0"/>
                </a:solidFill>
                <a:latin typeface="Tahoma" panose="020B0604030504040204" pitchFamily="34" charset="0"/>
                <a:ea typeface="Tahoma" panose="020B0604030504040204" pitchFamily="34" charset="0"/>
                <a:cs typeface="Tahoma" panose="020B0604030504040204" pitchFamily="34" charset="0"/>
              </a:rPr>
              <a:t> </a:t>
            </a:r>
            <a:r>
              <a:rPr lang="en-US" sz="3200" b="1" dirty="0" err="1" smtClean="0">
                <a:solidFill>
                  <a:srgbClr val="7030A0"/>
                </a:solidFill>
                <a:latin typeface="Tahoma" panose="020B0604030504040204" pitchFamily="34" charset="0"/>
                <a:ea typeface="Tahoma" panose="020B0604030504040204" pitchFamily="34" charset="0"/>
                <a:cs typeface="Tahoma" panose="020B0604030504040204" pitchFamily="34" charset="0"/>
              </a:rPr>
              <a:t>nào</a:t>
            </a:r>
            <a:r>
              <a:rPr lang="en-US" sz="3200" b="1" dirty="0">
                <a:solidFill>
                  <a:srgbClr val="7030A0"/>
                </a:solidFill>
                <a:latin typeface="Tahoma" panose="020B0604030504040204" pitchFamily="34" charset="0"/>
                <a:ea typeface="Tahoma" panose="020B0604030504040204" pitchFamily="34" charset="0"/>
                <a:cs typeface="Tahoma" panose="020B0604030504040204" pitchFamily="34" charset="0"/>
              </a:rPr>
              <a:t>?</a:t>
            </a:r>
            <a:endParaRPr kumimoji="0" lang="vi-VN" sz="3200" b="1" i="0" u="none" strike="noStrike" kern="1200" cap="none" spc="0" normalizeH="0" baseline="0" noProof="0" dirty="0">
              <a:ln>
                <a:noFill/>
              </a:ln>
              <a:solidFill>
                <a:srgbClr val="7030A0"/>
              </a:solidFill>
              <a:effectLst/>
              <a:uLnTx/>
              <a:uFillTx/>
              <a:latin typeface="Tahoma" panose="020B0604030504040204" pitchFamily="34" charset="0"/>
              <a:ea typeface="Tahoma" panose="020B0604030504040204" pitchFamily="34" charset="0"/>
              <a:cs typeface="Tahoma" panose="020B0604030504040204" pitchFamily="34" charset="0"/>
            </a:endParaRPr>
          </a:p>
        </p:txBody>
      </p:sp>
      <p:sp>
        <p:nvSpPr>
          <p:cNvPr id="5" name="Snip Diagonal Corner Rectangle 4"/>
          <p:cNvSpPr/>
          <p:nvPr/>
        </p:nvSpPr>
        <p:spPr>
          <a:xfrm>
            <a:off x="1299028" y="3156858"/>
            <a:ext cx="9593943" cy="1890111"/>
          </a:xfrm>
          <a:prstGeom prst="snip2DiagRect">
            <a:avLst/>
          </a:prstGeom>
          <a:solidFill>
            <a:srgbClr val="7030A0">
              <a:alpha val="75000"/>
            </a:srgbClr>
          </a:solidFill>
          <a:ln w="76200"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lvl="0" algn="ctr">
              <a:defRPr/>
            </a:pPr>
            <a:r>
              <a:rPr lang="en-US" sz="3200" b="1" dirty="0" err="1" smtClean="0">
                <a:solidFill>
                  <a:schemeClr val="bg1"/>
                </a:solidFill>
                <a:latin typeface="Tahoma" panose="020B0604030504040204" pitchFamily="34" charset="0"/>
                <a:ea typeface="Tahoma" panose="020B0604030504040204" pitchFamily="34" charset="0"/>
                <a:cs typeface="Tahoma" panose="020B0604030504040204" pitchFamily="34" charset="0"/>
              </a:rPr>
              <a:t>Gắn</a:t>
            </a:r>
            <a:r>
              <a:rPr lang="en-US" sz="3200" b="1" dirty="0" smtClean="0">
                <a:solidFill>
                  <a:schemeClr val="bg1"/>
                </a:solidFill>
                <a:latin typeface="Tahoma" panose="020B0604030504040204" pitchFamily="34" charset="0"/>
                <a:ea typeface="Tahoma" panose="020B0604030504040204" pitchFamily="34" charset="0"/>
                <a:cs typeface="Tahoma" panose="020B0604030504040204" pitchFamily="34" charset="0"/>
              </a:rPr>
              <a:t> </a:t>
            </a:r>
            <a:r>
              <a:rPr lang="en-US" sz="3200" b="1" dirty="0" err="1" smtClean="0">
                <a:solidFill>
                  <a:schemeClr val="bg1"/>
                </a:solidFill>
                <a:latin typeface="Tahoma" panose="020B0604030504040204" pitchFamily="34" charset="0"/>
                <a:ea typeface="Tahoma" panose="020B0604030504040204" pitchFamily="34" charset="0"/>
                <a:cs typeface="Tahoma" panose="020B0604030504040204" pitchFamily="34" charset="0"/>
              </a:rPr>
              <a:t>liền</a:t>
            </a:r>
            <a:r>
              <a:rPr lang="en-US" sz="3200" b="1" dirty="0" smtClean="0">
                <a:solidFill>
                  <a:schemeClr val="bg1"/>
                </a:solidFill>
                <a:latin typeface="Tahoma" panose="020B0604030504040204" pitchFamily="34" charset="0"/>
                <a:ea typeface="Tahoma" panose="020B0604030504040204" pitchFamily="34" charset="0"/>
                <a:cs typeface="Tahoma" panose="020B0604030504040204" pitchFamily="34" charset="0"/>
              </a:rPr>
              <a:t> </a:t>
            </a:r>
            <a:r>
              <a:rPr lang="en-US" sz="3200" b="1" dirty="0" err="1" smtClean="0">
                <a:solidFill>
                  <a:schemeClr val="bg1"/>
                </a:solidFill>
                <a:latin typeface="Tahoma" panose="020B0604030504040204" pitchFamily="34" charset="0"/>
                <a:ea typeface="Tahoma" panose="020B0604030504040204" pitchFamily="34" charset="0"/>
                <a:cs typeface="Tahoma" panose="020B0604030504040204" pitchFamily="34" charset="0"/>
              </a:rPr>
              <a:t>với</a:t>
            </a:r>
            <a:r>
              <a:rPr lang="en-US" sz="3200" b="1" dirty="0" smtClean="0">
                <a:solidFill>
                  <a:schemeClr val="bg1"/>
                </a:solidFill>
                <a:latin typeface="Tahoma" panose="020B0604030504040204" pitchFamily="34" charset="0"/>
                <a:ea typeface="Tahoma" panose="020B0604030504040204" pitchFamily="34" charset="0"/>
                <a:cs typeface="Tahoma" panose="020B0604030504040204" pitchFamily="34" charset="0"/>
              </a:rPr>
              <a:t> </a:t>
            </a:r>
            <a:r>
              <a:rPr lang="en-US" sz="3200" b="1" dirty="0" err="1" smtClean="0">
                <a:solidFill>
                  <a:schemeClr val="bg1"/>
                </a:solidFill>
                <a:latin typeface="Tahoma" panose="020B0604030504040204" pitchFamily="34" charset="0"/>
                <a:ea typeface="Tahoma" panose="020B0604030504040204" pitchFamily="34" charset="0"/>
                <a:cs typeface="Tahoma" panose="020B0604030504040204" pitchFamily="34" charset="0"/>
              </a:rPr>
              <a:t>chính</a:t>
            </a:r>
            <a:r>
              <a:rPr lang="en-US" sz="3200" b="1" dirty="0" smtClean="0">
                <a:solidFill>
                  <a:schemeClr val="bg1"/>
                </a:solidFill>
                <a:latin typeface="Tahoma" panose="020B0604030504040204" pitchFamily="34" charset="0"/>
                <a:ea typeface="Tahoma" panose="020B0604030504040204" pitchFamily="34" charset="0"/>
                <a:cs typeface="Tahoma" panose="020B0604030504040204" pitchFamily="34" charset="0"/>
              </a:rPr>
              <a:t> </a:t>
            </a:r>
            <a:r>
              <a:rPr lang="en-US" sz="3200" b="1" dirty="0" err="1" smtClean="0">
                <a:solidFill>
                  <a:schemeClr val="bg1"/>
                </a:solidFill>
                <a:latin typeface="Tahoma" panose="020B0604030504040204" pitchFamily="34" charset="0"/>
                <a:ea typeface="Tahoma" panose="020B0604030504040204" pitchFamily="34" charset="0"/>
                <a:cs typeface="Tahoma" panose="020B0604030504040204" pitchFamily="34" charset="0"/>
              </a:rPr>
              <a:t>sách</a:t>
            </a:r>
            <a:r>
              <a:rPr lang="en-US" sz="3200" b="1" dirty="0" smtClean="0">
                <a:solidFill>
                  <a:schemeClr val="bg1"/>
                </a:solidFill>
                <a:latin typeface="Tahoma" panose="020B0604030504040204" pitchFamily="34" charset="0"/>
                <a:ea typeface="Tahoma" panose="020B0604030504040204" pitchFamily="34" charset="0"/>
                <a:cs typeface="Tahoma" panose="020B0604030504040204" pitchFamily="34" charset="0"/>
              </a:rPr>
              <a:t> </a:t>
            </a:r>
            <a:r>
              <a:rPr lang="en-US" sz="3200" b="1" dirty="0" err="1" smtClean="0">
                <a:solidFill>
                  <a:schemeClr val="bg1"/>
                </a:solidFill>
                <a:latin typeface="Tahoma" panose="020B0604030504040204" pitchFamily="34" charset="0"/>
                <a:ea typeface="Tahoma" panose="020B0604030504040204" pitchFamily="34" charset="0"/>
                <a:cs typeface="Tahoma" panose="020B0604030504040204" pitchFamily="34" charset="0"/>
              </a:rPr>
              <a:t>khai</a:t>
            </a:r>
            <a:r>
              <a:rPr lang="en-US" sz="3200" b="1" dirty="0" smtClean="0">
                <a:solidFill>
                  <a:schemeClr val="bg1"/>
                </a:solidFill>
                <a:latin typeface="Tahoma" panose="020B0604030504040204" pitchFamily="34" charset="0"/>
                <a:ea typeface="Tahoma" panose="020B0604030504040204" pitchFamily="34" charset="0"/>
                <a:cs typeface="Tahoma" panose="020B0604030504040204" pitchFamily="34" charset="0"/>
              </a:rPr>
              <a:t> </a:t>
            </a:r>
            <a:r>
              <a:rPr lang="en-US" sz="3200" b="1" dirty="0" err="1" smtClean="0">
                <a:solidFill>
                  <a:schemeClr val="bg1"/>
                </a:solidFill>
                <a:latin typeface="Tahoma" panose="020B0604030504040204" pitchFamily="34" charset="0"/>
                <a:ea typeface="Tahoma" panose="020B0604030504040204" pitchFamily="34" charset="0"/>
                <a:cs typeface="Tahoma" panose="020B0604030504040204" pitchFamily="34" charset="0"/>
              </a:rPr>
              <a:t>thác</a:t>
            </a:r>
            <a:r>
              <a:rPr lang="en-US" sz="3200" b="1" dirty="0" smtClean="0">
                <a:solidFill>
                  <a:schemeClr val="bg1"/>
                </a:solidFill>
                <a:latin typeface="Tahoma" panose="020B0604030504040204" pitchFamily="34" charset="0"/>
                <a:ea typeface="Tahoma" panose="020B0604030504040204" pitchFamily="34" charset="0"/>
                <a:cs typeface="Tahoma" panose="020B0604030504040204" pitchFamily="34" charset="0"/>
              </a:rPr>
              <a:t> </a:t>
            </a:r>
            <a:r>
              <a:rPr lang="en-US" sz="3200" b="1" dirty="0" err="1" smtClean="0">
                <a:solidFill>
                  <a:schemeClr val="bg1"/>
                </a:solidFill>
                <a:latin typeface="Tahoma" panose="020B0604030504040204" pitchFamily="34" charset="0"/>
                <a:ea typeface="Tahoma" panose="020B0604030504040204" pitchFamily="34" charset="0"/>
                <a:cs typeface="Tahoma" panose="020B0604030504040204" pitchFamily="34" charset="0"/>
              </a:rPr>
              <a:t>thuộc</a:t>
            </a:r>
            <a:r>
              <a:rPr lang="en-US" sz="3200" b="1" dirty="0" smtClean="0">
                <a:solidFill>
                  <a:schemeClr val="bg1"/>
                </a:solidFill>
                <a:latin typeface="Tahoma" panose="020B0604030504040204" pitchFamily="34" charset="0"/>
                <a:ea typeface="Tahoma" panose="020B0604030504040204" pitchFamily="34" charset="0"/>
                <a:cs typeface="Tahoma" panose="020B0604030504040204" pitchFamily="34" charset="0"/>
              </a:rPr>
              <a:t> </a:t>
            </a:r>
            <a:r>
              <a:rPr lang="en-US" sz="3200" b="1" dirty="0" err="1" smtClean="0">
                <a:solidFill>
                  <a:schemeClr val="bg1"/>
                </a:solidFill>
                <a:latin typeface="Tahoma" panose="020B0604030504040204" pitchFamily="34" charset="0"/>
                <a:ea typeface="Tahoma" panose="020B0604030504040204" pitchFamily="34" charset="0"/>
                <a:cs typeface="Tahoma" panose="020B0604030504040204" pitchFamily="34" charset="0"/>
              </a:rPr>
              <a:t>địa</a:t>
            </a:r>
            <a:r>
              <a:rPr lang="en-US" sz="3200" b="1" dirty="0" smtClean="0">
                <a:solidFill>
                  <a:schemeClr val="bg1"/>
                </a:solidFill>
                <a:latin typeface="Tahoma" panose="020B0604030504040204" pitchFamily="34" charset="0"/>
                <a:ea typeface="Tahoma" panose="020B0604030504040204" pitchFamily="34" charset="0"/>
                <a:cs typeface="Tahoma" panose="020B0604030504040204" pitchFamily="34" charset="0"/>
              </a:rPr>
              <a:t> </a:t>
            </a:r>
            <a:r>
              <a:rPr lang="en-US" sz="3200" b="1" dirty="0" err="1" smtClean="0">
                <a:solidFill>
                  <a:schemeClr val="bg1"/>
                </a:solidFill>
                <a:latin typeface="Tahoma" panose="020B0604030504040204" pitchFamily="34" charset="0"/>
                <a:ea typeface="Tahoma" panose="020B0604030504040204" pitchFamily="34" charset="0"/>
                <a:cs typeface="Tahoma" panose="020B0604030504040204" pitchFamily="34" charset="0"/>
              </a:rPr>
              <a:t>của</a:t>
            </a:r>
            <a:r>
              <a:rPr lang="en-US" sz="3200" b="1" dirty="0" smtClean="0">
                <a:solidFill>
                  <a:schemeClr val="bg1"/>
                </a:solidFill>
                <a:latin typeface="Tahoma" panose="020B0604030504040204" pitchFamily="34" charset="0"/>
                <a:ea typeface="Tahoma" panose="020B0604030504040204" pitchFamily="34" charset="0"/>
                <a:cs typeface="Tahoma" panose="020B0604030504040204" pitchFamily="34" charset="0"/>
              </a:rPr>
              <a:t> </a:t>
            </a:r>
            <a:r>
              <a:rPr lang="en-US" sz="3200" b="1" dirty="0" err="1" smtClean="0">
                <a:solidFill>
                  <a:schemeClr val="bg1"/>
                </a:solidFill>
                <a:latin typeface="Tahoma" panose="020B0604030504040204" pitchFamily="34" charset="0"/>
                <a:ea typeface="Tahoma" panose="020B0604030504040204" pitchFamily="34" charset="0"/>
                <a:cs typeface="Tahoma" panose="020B0604030504040204" pitchFamily="34" charset="0"/>
              </a:rPr>
              <a:t>thực</a:t>
            </a:r>
            <a:r>
              <a:rPr lang="en-US" sz="3200" b="1" dirty="0" smtClean="0">
                <a:solidFill>
                  <a:schemeClr val="bg1"/>
                </a:solidFill>
                <a:latin typeface="Tahoma" panose="020B0604030504040204" pitchFamily="34" charset="0"/>
                <a:ea typeface="Tahoma" panose="020B0604030504040204" pitchFamily="34" charset="0"/>
                <a:cs typeface="Tahoma" panose="020B0604030504040204" pitchFamily="34" charset="0"/>
              </a:rPr>
              <a:t> </a:t>
            </a:r>
            <a:r>
              <a:rPr lang="en-US" sz="3200" b="1" dirty="0" err="1" smtClean="0">
                <a:solidFill>
                  <a:schemeClr val="bg1"/>
                </a:solidFill>
                <a:latin typeface="Tahoma" panose="020B0604030504040204" pitchFamily="34" charset="0"/>
                <a:ea typeface="Tahoma" panose="020B0604030504040204" pitchFamily="34" charset="0"/>
                <a:cs typeface="Tahoma" panose="020B0604030504040204" pitchFamily="34" charset="0"/>
              </a:rPr>
              <a:t>dân</a:t>
            </a:r>
            <a:r>
              <a:rPr lang="en-US" sz="3200" b="1" dirty="0" smtClean="0">
                <a:solidFill>
                  <a:schemeClr val="bg1"/>
                </a:solidFill>
                <a:latin typeface="Tahoma" panose="020B0604030504040204" pitchFamily="34" charset="0"/>
                <a:ea typeface="Tahoma" panose="020B0604030504040204" pitchFamily="34" charset="0"/>
                <a:cs typeface="Tahoma" panose="020B0604030504040204" pitchFamily="34" charset="0"/>
              </a:rPr>
              <a:t> </a:t>
            </a:r>
            <a:r>
              <a:rPr lang="en-US" sz="3200" b="1" dirty="0" err="1" smtClean="0">
                <a:solidFill>
                  <a:schemeClr val="bg1"/>
                </a:solidFill>
                <a:latin typeface="Tahoma" panose="020B0604030504040204" pitchFamily="34" charset="0"/>
                <a:ea typeface="Tahoma" panose="020B0604030504040204" pitchFamily="34" charset="0"/>
                <a:cs typeface="Tahoma" panose="020B0604030504040204" pitchFamily="34" charset="0"/>
              </a:rPr>
              <a:t>Pháp</a:t>
            </a:r>
            <a:endParaRPr kumimoji="0" lang="vi-VN" sz="3200" b="1" i="0" u="none" strike="noStrike" kern="1200" cap="none" spc="0" normalizeH="0" baseline="0" noProof="0" dirty="0">
              <a:ln>
                <a:noFill/>
              </a:ln>
              <a:solidFill>
                <a:schemeClr val="bg1"/>
              </a:solidFill>
              <a:effectLst/>
              <a:uLnTx/>
              <a:uFillTx/>
              <a:latin typeface="Tahoma" panose="020B0604030504040204" pitchFamily="34" charset="0"/>
              <a:ea typeface="Tahoma" panose="020B0604030504040204" pitchFamily="34" charset="0"/>
              <a:cs typeface="Tahoma" panose="020B0604030504040204" pitchFamily="34" charset="0"/>
            </a:endParaRPr>
          </a:p>
        </p:txBody>
      </p:sp>
      <p:sp>
        <p:nvSpPr>
          <p:cNvPr id="6" name="Pentagon 5">
            <a:hlinkClick r:id="rId3" action="ppaction://hlinksldjump"/>
          </p:cNvPr>
          <p:cNvSpPr/>
          <p:nvPr/>
        </p:nvSpPr>
        <p:spPr>
          <a:xfrm flipH="1">
            <a:off x="8911772" y="5617029"/>
            <a:ext cx="3062514" cy="1001485"/>
          </a:xfrm>
          <a:prstGeom prst="homePlate">
            <a:avLst/>
          </a:prstGeom>
          <a:solidFill>
            <a:schemeClr val="accent1">
              <a:lumMod val="20000"/>
              <a:lumOff val="80000"/>
            </a:schemeClr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marL="0" marR="0" lvl="0" indent="0" algn="ctr" defTabSz="9144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r>
              <a:rPr kumimoji="0" lang="en-US" sz="3200" b="1" i="0" u="none" strike="noStrike" kern="1200" cap="none" spc="0" normalizeH="0" baseline="0" noProof="0" dirty="0">
                <a:ln>
                  <a:noFill/>
                </a:ln>
                <a:solidFill>
                  <a:srgbClr val="5B9BD5">
                    <a:lumMod val="75000"/>
                  </a:srgbClr>
                </a:solidFill>
                <a:effectLst/>
                <a:uLnTx/>
                <a:uFillTx/>
                <a:latin typeface="Tahoma" panose="020B0604030504040204" pitchFamily="34" charset="0"/>
                <a:ea typeface="Tahoma" panose="020B0604030504040204" pitchFamily="34" charset="0"/>
                <a:cs typeface="Tahoma" panose="020B0604030504040204" pitchFamily="34" charset="0"/>
              </a:rPr>
              <a:t>QUAY VỀ</a:t>
            </a:r>
            <a:endParaRPr kumimoji="0" lang="vi-VN" sz="3200" b="1" i="0" u="none" strike="noStrike" kern="1200" cap="none" spc="0" normalizeH="0" baseline="0" noProof="0" dirty="0">
              <a:ln>
                <a:noFill/>
              </a:ln>
              <a:solidFill>
                <a:srgbClr val="5B9BD5">
                  <a:lumMod val="75000"/>
                </a:srgbClr>
              </a:solidFill>
              <a:effectLst/>
              <a:uLnTx/>
              <a:uFillTx/>
              <a:latin typeface="Tahoma" panose="020B0604030504040204" pitchFamily="34" charset="0"/>
              <a:ea typeface="Tahoma" panose="020B0604030504040204" pitchFamily="34" charset="0"/>
              <a:cs typeface="Tahoma" panose="020B0604030504040204" pitchFamily="34" charset="0"/>
            </a:endParaRPr>
          </a:p>
        </p:txBody>
      </p:sp>
      <p:pic>
        <p:nvPicPr>
          <p:cNvPr id="2" name="Picture 1"/>
          <p:cNvPicPr>
            <a:picLocks noChangeAspect="1"/>
          </p:cNvPicPr>
          <p:nvPr/>
        </p:nvPicPr>
        <p:blipFill>
          <a:blip r:embed="rId4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-88225" y="751599"/>
            <a:ext cx="1626236" cy="1990149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2359321263"/>
      </p:ext>
    </p:extLst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37" presetClass="entr" presetSubtype="0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7" dur="1000"/>
                                        <p:tgtEl>
                                          <p:spTgt spid="4"/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8" dur="1000" fill="hold"/>
                                        <p:tgtEl>
                                          <p:spTgt spid="4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9" dur="900" decel="100000" fill="hold"/>
                                        <p:tgtEl>
                                          <p:spTgt spid="4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+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-.03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0" dur="100" accel="100000" fill="hold">
                                          <p:stCondLst>
                                            <p:cond delay="900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-.03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  <p:subTnLst>
                                    <p:audio>
                                      <p:cMediaNode>
                                        <p:cTn display="0" masterRel="sameClick">
                                          <p:stCondLst>
                                            <p:cond evt="begin" delay="0">
                                              <p:tn val="5"/>
                                            </p:cond>
                                          </p:stCondLst>
                                          <p:endCondLst>
                                            <p:cond evt="onStopAudio" delay="0">
                                              <p:tgtEl>
                                                <p:sldTgt/>
                                              </p:tgtEl>
                                            </p:cond>
                                          </p:endCondLst>
                                        </p:cTn>
                                        <p:tgtEl>
                                          <p:sndTgt r:embed="rId2" name="chimes.wav"/>
                                        </p:tgtEl>
                                      </p:cMediaNode>
                                    </p:audio>
                                  </p:subTnLst>
                                </p:cTn>
                              </p:par>
                            </p:childTnLst>
                          </p:cTn>
                        </p:par>
                        <p:par>
                          <p:cTn id="11" fill="hold">
                            <p:stCondLst>
                              <p:cond delay="1000"/>
                            </p:stCondLst>
                            <p:childTnLst>
                              <p:par>
                                <p:cTn id="12" presetID="10" presetClass="entr" presetSubtype="0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4" dur="500"/>
                                        <p:tgtEl>
                                          <p:spTgt spid="2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5" fill="hold">
                      <p:stCondLst>
                        <p:cond delay="indefinite"/>
                      </p:stCondLst>
                      <p:childTnLst>
                        <p:par>
                          <p:cTn id="16" fill="hold">
                            <p:stCondLst>
                              <p:cond delay="0"/>
                            </p:stCondLst>
                            <p:childTnLst>
                              <p:par>
                                <p:cTn id="17" presetID="37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9" dur="1000"/>
                                        <p:tgtEl>
                                          <p:spTgt spid="5"/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20" dur="1000" fill="hold"/>
                                        <p:tgtEl>
                                          <p:spTgt spid="5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1" dur="900" decel="100000" fill="hold"/>
                                        <p:tgtEl>
                                          <p:spTgt spid="5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+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-.03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2" dur="100" accel="100000" fill="hold">
                                          <p:stCondLst>
                                            <p:cond delay="900"/>
                                          </p:stCondLst>
                                        </p:cTn>
                                        <p:tgtEl>
                                          <p:spTgt spid="5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-.03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  <p:subTnLst>
                                    <p:audio>
                                      <p:cMediaNode>
                                        <p:cTn display="0" masterRel="sameClick">
                                          <p:stCondLst>
                                            <p:cond evt="begin" delay="0">
                                              <p:tn val="17"/>
                                            </p:cond>
                                          </p:stCondLst>
                                          <p:endCondLst>
                                            <p:cond evt="onStopAudio" delay="0">
                                              <p:tgtEl>
                                                <p:sldTgt/>
                                              </p:tgtEl>
                                            </p:cond>
                                          </p:endCondLst>
                                        </p:cTn>
                                        <p:tgtEl>
                                          <p:sndTgt r:embed="rId2" name="chimes.wav"/>
                                        </p:tgtEl>
                                      </p:cMediaNode>
                                    </p:audio>
                                  </p:sub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4" grpId="0" animBg="1"/>
      <p:bldP spid="5" grpId="0" animBg="1"/>
    </p:bldLst>
  </p:timing>
</p:sld>
</file>

<file path=ppt/slides/slide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" name="Snip Diagonal Corner Rectangle 3"/>
          <p:cNvSpPr/>
          <p:nvPr/>
        </p:nvSpPr>
        <p:spPr>
          <a:xfrm>
            <a:off x="754743" y="696686"/>
            <a:ext cx="10682514" cy="2104571"/>
          </a:xfrm>
          <a:prstGeom prst="snip2DiagRect">
            <a:avLst/>
          </a:prstGeom>
          <a:solidFill>
            <a:schemeClr val="bg1">
              <a:alpha val="75000"/>
            </a:schemeClr>
          </a:solidFill>
          <a:ln w="76200"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lvl="0" algn="ctr">
              <a:defRPr/>
            </a:pPr>
            <a:r>
              <a:rPr lang="en-US" sz="2400" b="1" dirty="0" err="1" smtClean="0">
                <a:solidFill>
                  <a:srgbClr val="7030A0"/>
                </a:solidFill>
                <a:latin typeface="+mj-lt"/>
                <a:ea typeface="Tahoma" panose="020B0604030504040204" pitchFamily="34" charset="0"/>
                <a:cs typeface="Tahoma" panose="020B0604030504040204" pitchFamily="34" charset="0"/>
              </a:rPr>
              <a:t>Sự</a:t>
            </a:r>
            <a:r>
              <a:rPr lang="en-US" sz="2400" b="1" dirty="0" smtClean="0">
                <a:solidFill>
                  <a:srgbClr val="7030A0"/>
                </a:solidFill>
                <a:latin typeface="+mj-lt"/>
                <a:ea typeface="Tahoma" panose="020B0604030504040204" pitchFamily="34" charset="0"/>
                <a:cs typeface="Tahoma" panose="020B0604030504040204" pitchFamily="34" charset="0"/>
              </a:rPr>
              <a:t> </a:t>
            </a:r>
            <a:r>
              <a:rPr lang="en-US" sz="2400" b="1" dirty="0" err="1" smtClean="0">
                <a:solidFill>
                  <a:srgbClr val="7030A0"/>
                </a:solidFill>
                <a:latin typeface="+mj-lt"/>
                <a:ea typeface="Tahoma" panose="020B0604030504040204" pitchFamily="34" charset="0"/>
                <a:cs typeface="Tahoma" panose="020B0604030504040204" pitchFamily="34" charset="0"/>
              </a:rPr>
              <a:t>kiện</a:t>
            </a:r>
            <a:r>
              <a:rPr lang="en-US" sz="2400" b="1" dirty="0" smtClean="0">
                <a:solidFill>
                  <a:srgbClr val="7030A0"/>
                </a:solidFill>
                <a:latin typeface="+mj-lt"/>
                <a:ea typeface="Tahoma" panose="020B0604030504040204" pitchFamily="34" charset="0"/>
                <a:cs typeface="Tahoma" panose="020B0604030504040204" pitchFamily="34" charset="0"/>
              </a:rPr>
              <a:t> </a:t>
            </a:r>
            <a:r>
              <a:rPr lang="en-US" sz="2400" b="1" dirty="0" err="1" smtClean="0">
                <a:solidFill>
                  <a:srgbClr val="7030A0"/>
                </a:solidFill>
                <a:latin typeface="+mj-lt"/>
                <a:ea typeface="Tahoma" panose="020B0604030504040204" pitchFamily="34" charset="0"/>
                <a:cs typeface="Tahoma" panose="020B0604030504040204" pitchFamily="34" charset="0"/>
              </a:rPr>
              <a:t>nào</a:t>
            </a:r>
            <a:r>
              <a:rPr lang="en-US" sz="2400" b="1" dirty="0" smtClean="0">
                <a:solidFill>
                  <a:srgbClr val="7030A0"/>
                </a:solidFill>
                <a:latin typeface="+mj-lt"/>
                <a:ea typeface="Tahoma" panose="020B0604030504040204" pitchFamily="34" charset="0"/>
                <a:cs typeface="Tahoma" panose="020B0604030504040204" pitchFamily="34" charset="0"/>
              </a:rPr>
              <a:t> </a:t>
            </a:r>
            <a:r>
              <a:rPr lang="en-US" sz="2400" b="1" dirty="0" err="1" smtClean="0">
                <a:solidFill>
                  <a:srgbClr val="7030A0"/>
                </a:solidFill>
                <a:latin typeface="+mj-lt"/>
                <a:ea typeface="Tahoma" panose="020B0604030504040204" pitchFamily="34" charset="0"/>
                <a:cs typeface="Tahoma" panose="020B0604030504040204" pitchFamily="34" charset="0"/>
              </a:rPr>
              <a:t>đánh</a:t>
            </a:r>
            <a:r>
              <a:rPr lang="en-US" sz="2400" b="1" dirty="0" smtClean="0">
                <a:solidFill>
                  <a:srgbClr val="7030A0"/>
                </a:solidFill>
                <a:latin typeface="+mj-lt"/>
                <a:ea typeface="Tahoma" panose="020B0604030504040204" pitchFamily="34" charset="0"/>
                <a:cs typeface="Tahoma" panose="020B0604030504040204" pitchFamily="34" charset="0"/>
              </a:rPr>
              <a:t> </a:t>
            </a:r>
            <a:r>
              <a:rPr lang="en-US" sz="2400" b="1" dirty="0" err="1" smtClean="0">
                <a:solidFill>
                  <a:srgbClr val="7030A0"/>
                </a:solidFill>
                <a:latin typeface="+mj-lt"/>
                <a:ea typeface="Tahoma" panose="020B0604030504040204" pitchFamily="34" charset="0"/>
                <a:cs typeface="Tahoma" panose="020B0604030504040204" pitchFamily="34" charset="0"/>
              </a:rPr>
              <a:t>dấu</a:t>
            </a:r>
            <a:r>
              <a:rPr lang="en-US" sz="2400" b="1" dirty="0" smtClean="0">
                <a:solidFill>
                  <a:srgbClr val="7030A0"/>
                </a:solidFill>
                <a:latin typeface="+mj-lt"/>
                <a:ea typeface="Tahoma" panose="020B0604030504040204" pitchFamily="34" charset="0"/>
                <a:cs typeface="Tahoma" panose="020B0604030504040204" pitchFamily="34" charset="0"/>
              </a:rPr>
              <a:t> </a:t>
            </a:r>
            <a:r>
              <a:rPr lang="en-US" sz="2400" b="1" dirty="0" err="1" smtClean="0">
                <a:solidFill>
                  <a:srgbClr val="7030A0"/>
                </a:solidFill>
                <a:latin typeface="+mj-lt"/>
                <a:ea typeface="Tahoma" panose="020B0604030504040204" pitchFamily="34" charset="0"/>
                <a:cs typeface="Tahoma" panose="020B0604030504040204" pitchFamily="34" charset="0"/>
              </a:rPr>
              <a:t>giai</a:t>
            </a:r>
            <a:r>
              <a:rPr lang="en-US" sz="2400" b="1" dirty="0" smtClean="0">
                <a:solidFill>
                  <a:srgbClr val="7030A0"/>
                </a:solidFill>
                <a:latin typeface="+mj-lt"/>
                <a:ea typeface="Tahoma" panose="020B0604030504040204" pitchFamily="34" charset="0"/>
                <a:cs typeface="Tahoma" panose="020B0604030504040204" pitchFamily="34" charset="0"/>
              </a:rPr>
              <a:t> </a:t>
            </a:r>
            <a:r>
              <a:rPr lang="en-US" sz="2400" b="1" dirty="0" err="1" smtClean="0">
                <a:solidFill>
                  <a:srgbClr val="7030A0"/>
                </a:solidFill>
                <a:latin typeface="+mj-lt"/>
                <a:ea typeface="Tahoma" panose="020B0604030504040204" pitchFamily="34" charset="0"/>
                <a:cs typeface="Tahoma" panose="020B0604030504040204" pitchFamily="34" charset="0"/>
              </a:rPr>
              <a:t>cấp</a:t>
            </a:r>
            <a:r>
              <a:rPr lang="en-US" sz="2400" b="1" dirty="0" smtClean="0">
                <a:solidFill>
                  <a:srgbClr val="7030A0"/>
                </a:solidFill>
                <a:latin typeface="+mj-lt"/>
                <a:ea typeface="Tahoma" panose="020B0604030504040204" pitchFamily="34" charset="0"/>
                <a:cs typeface="Tahoma" panose="020B0604030504040204" pitchFamily="34" charset="0"/>
              </a:rPr>
              <a:t> </a:t>
            </a:r>
            <a:r>
              <a:rPr lang="en-US" sz="2400" b="1" dirty="0" err="1" smtClean="0">
                <a:solidFill>
                  <a:srgbClr val="7030A0"/>
                </a:solidFill>
                <a:latin typeface="+mj-lt"/>
                <a:ea typeface="Tahoma" panose="020B0604030504040204" pitchFamily="34" charset="0"/>
                <a:cs typeface="Tahoma" panose="020B0604030504040204" pitchFamily="34" charset="0"/>
              </a:rPr>
              <a:t>công</a:t>
            </a:r>
            <a:r>
              <a:rPr lang="en-US" sz="2400" b="1" dirty="0" smtClean="0">
                <a:solidFill>
                  <a:srgbClr val="7030A0"/>
                </a:solidFill>
                <a:latin typeface="+mj-lt"/>
                <a:ea typeface="Tahoma" panose="020B0604030504040204" pitchFamily="34" charset="0"/>
                <a:cs typeface="Tahoma" panose="020B0604030504040204" pitchFamily="34" charset="0"/>
              </a:rPr>
              <a:t> </a:t>
            </a:r>
            <a:r>
              <a:rPr lang="en-US" sz="2400" b="1" dirty="0" err="1" smtClean="0">
                <a:solidFill>
                  <a:srgbClr val="7030A0"/>
                </a:solidFill>
                <a:latin typeface="+mj-lt"/>
                <a:ea typeface="Tahoma" panose="020B0604030504040204" pitchFamily="34" charset="0"/>
                <a:cs typeface="Tahoma" panose="020B0604030504040204" pitchFamily="34" charset="0"/>
              </a:rPr>
              <a:t>nhân</a:t>
            </a:r>
            <a:r>
              <a:rPr lang="en-US" sz="2400" b="1" dirty="0" smtClean="0">
                <a:solidFill>
                  <a:srgbClr val="7030A0"/>
                </a:solidFill>
                <a:latin typeface="+mj-lt"/>
                <a:ea typeface="Tahoma" panose="020B0604030504040204" pitchFamily="34" charset="0"/>
                <a:cs typeface="Tahoma" panose="020B0604030504040204" pitchFamily="34" charset="0"/>
              </a:rPr>
              <a:t> </a:t>
            </a:r>
            <a:r>
              <a:rPr lang="en-US" sz="2400" b="1" dirty="0" err="1" smtClean="0">
                <a:solidFill>
                  <a:srgbClr val="7030A0"/>
                </a:solidFill>
                <a:latin typeface="+mj-lt"/>
                <a:ea typeface="Tahoma" panose="020B0604030504040204" pitchFamily="34" charset="0"/>
                <a:cs typeface="Tahoma" panose="020B0604030504040204" pitchFamily="34" charset="0"/>
              </a:rPr>
              <a:t>Việt</a:t>
            </a:r>
            <a:r>
              <a:rPr lang="en-US" sz="2400" b="1" dirty="0" smtClean="0">
                <a:solidFill>
                  <a:srgbClr val="7030A0"/>
                </a:solidFill>
                <a:latin typeface="+mj-lt"/>
                <a:ea typeface="Tahoma" panose="020B0604030504040204" pitchFamily="34" charset="0"/>
                <a:cs typeface="Tahoma" panose="020B0604030504040204" pitchFamily="34" charset="0"/>
              </a:rPr>
              <a:t> Nam </a:t>
            </a:r>
            <a:r>
              <a:rPr lang="en-US" sz="2400" b="1" dirty="0" err="1" smtClean="0">
                <a:solidFill>
                  <a:srgbClr val="7030A0"/>
                </a:solidFill>
                <a:latin typeface="+mj-lt"/>
                <a:ea typeface="Tahoma" panose="020B0604030504040204" pitchFamily="34" charset="0"/>
                <a:cs typeface="Tahoma" panose="020B0604030504040204" pitchFamily="34" charset="0"/>
              </a:rPr>
              <a:t>hoàn</a:t>
            </a:r>
            <a:r>
              <a:rPr lang="en-US" sz="2400" b="1" dirty="0" smtClean="0">
                <a:solidFill>
                  <a:srgbClr val="7030A0"/>
                </a:solidFill>
                <a:latin typeface="+mj-lt"/>
                <a:ea typeface="Tahoma" panose="020B0604030504040204" pitchFamily="34" charset="0"/>
                <a:cs typeface="Tahoma" panose="020B0604030504040204" pitchFamily="34" charset="0"/>
              </a:rPr>
              <a:t> </a:t>
            </a:r>
            <a:r>
              <a:rPr lang="en-US" sz="2400" b="1" dirty="0" err="1" smtClean="0">
                <a:solidFill>
                  <a:srgbClr val="7030A0"/>
                </a:solidFill>
                <a:latin typeface="+mj-lt"/>
                <a:ea typeface="Tahoma" panose="020B0604030504040204" pitchFamily="34" charset="0"/>
                <a:cs typeface="Tahoma" panose="020B0604030504040204" pitchFamily="34" charset="0"/>
              </a:rPr>
              <a:t>toàn</a:t>
            </a:r>
            <a:r>
              <a:rPr lang="en-US" sz="2400" b="1" dirty="0" smtClean="0">
                <a:solidFill>
                  <a:srgbClr val="7030A0"/>
                </a:solidFill>
                <a:latin typeface="+mj-lt"/>
                <a:ea typeface="Tahoma" panose="020B0604030504040204" pitchFamily="34" charset="0"/>
                <a:cs typeface="Tahoma" panose="020B0604030504040204" pitchFamily="34" charset="0"/>
              </a:rPr>
              <a:t> </a:t>
            </a:r>
            <a:r>
              <a:rPr lang="en-US" sz="2400" b="1" dirty="0" err="1" smtClean="0">
                <a:solidFill>
                  <a:srgbClr val="7030A0"/>
                </a:solidFill>
                <a:latin typeface="+mj-lt"/>
                <a:ea typeface="Tahoma" panose="020B0604030504040204" pitchFamily="34" charset="0"/>
                <a:cs typeface="Tahoma" panose="020B0604030504040204" pitchFamily="34" charset="0"/>
              </a:rPr>
              <a:t>trưởng</a:t>
            </a:r>
            <a:r>
              <a:rPr lang="en-US" sz="2400" b="1" dirty="0" smtClean="0">
                <a:solidFill>
                  <a:srgbClr val="7030A0"/>
                </a:solidFill>
                <a:latin typeface="+mj-lt"/>
                <a:ea typeface="Tahoma" panose="020B0604030504040204" pitchFamily="34" charset="0"/>
                <a:cs typeface="Tahoma" panose="020B0604030504040204" pitchFamily="34" charset="0"/>
              </a:rPr>
              <a:t> </a:t>
            </a:r>
            <a:r>
              <a:rPr lang="en-US" sz="2400" b="1" dirty="0" err="1" smtClean="0">
                <a:solidFill>
                  <a:srgbClr val="7030A0"/>
                </a:solidFill>
                <a:latin typeface="+mj-lt"/>
                <a:ea typeface="Tahoma" panose="020B0604030504040204" pitchFamily="34" charset="0"/>
                <a:cs typeface="Tahoma" panose="020B0604030504040204" pitchFamily="34" charset="0"/>
              </a:rPr>
              <a:t>thành</a:t>
            </a:r>
            <a:r>
              <a:rPr lang="en-US" sz="2400" b="1" dirty="0" smtClean="0">
                <a:solidFill>
                  <a:srgbClr val="7030A0"/>
                </a:solidFill>
                <a:latin typeface="+mj-lt"/>
                <a:ea typeface="Tahoma" panose="020B0604030504040204" pitchFamily="34" charset="0"/>
                <a:cs typeface="Tahoma" panose="020B0604030504040204" pitchFamily="34" charset="0"/>
              </a:rPr>
              <a:t>?</a:t>
            </a:r>
            <a:endParaRPr kumimoji="0" lang="vi-VN" sz="2400" b="1" i="0" u="none" strike="noStrike" kern="1200" cap="none" spc="0" normalizeH="0" baseline="0" noProof="0" dirty="0">
              <a:ln>
                <a:noFill/>
              </a:ln>
              <a:solidFill>
                <a:srgbClr val="7030A0"/>
              </a:solidFill>
              <a:effectLst/>
              <a:uLnTx/>
              <a:uFillTx/>
              <a:latin typeface="+mj-lt"/>
              <a:ea typeface="Tahoma" panose="020B0604030504040204" pitchFamily="34" charset="0"/>
              <a:cs typeface="Tahoma" panose="020B0604030504040204" pitchFamily="34" charset="0"/>
            </a:endParaRPr>
          </a:p>
        </p:txBody>
      </p:sp>
      <p:sp>
        <p:nvSpPr>
          <p:cNvPr id="5" name="Snip Diagonal Corner Rectangle 4"/>
          <p:cNvSpPr/>
          <p:nvPr/>
        </p:nvSpPr>
        <p:spPr>
          <a:xfrm>
            <a:off x="1299028" y="3156858"/>
            <a:ext cx="9593943" cy="1890111"/>
          </a:xfrm>
          <a:prstGeom prst="snip2DiagRect">
            <a:avLst/>
          </a:prstGeom>
          <a:solidFill>
            <a:srgbClr val="7030A0">
              <a:alpha val="75000"/>
            </a:srgbClr>
          </a:solidFill>
          <a:ln w="76200"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lvl="0" algn="ctr">
              <a:defRPr/>
            </a:pPr>
            <a:r>
              <a:rPr lang="en-US" sz="3200" b="1" noProof="0" dirty="0" err="1" smtClean="0">
                <a:solidFill>
                  <a:schemeClr val="bg1"/>
                </a:solidFill>
                <a:latin typeface="Tahoma" panose="020B0604030504040204" pitchFamily="34" charset="0"/>
                <a:ea typeface="Tahoma" panose="020B0604030504040204" pitchFamily="34" charset="0"/>
                <a:cs typeface="Tahoma" panose="020B0604030504040204" pitchFamily="34" charset="0"/>
              </a:rPr>
              <a:t>Đảng</a:t>
            </a:r>
            <a:r>
              <a:rPr lang="en-US" sz="3200" b="1" noProof="0" dirty="0" smtClean="0">
                <a:solidFill>
                  <a:schemeClr val="bg1"/>
                </a:solidFill>
                <a:latin typeface="Tahoma" panose="020B0604030504040204" pitchFamily="34" charset="0"/>
                <a:ea typeface="Tahoma" panose="020B0604030504040204" pitchFamily="34" charset="0"/>
                <a:cs typeface="Tahoma" panose="020B0604030504040204" pitchFamily="34" charset="0"/>
              </a:rPr>
              <a:t> </a:t>
            </a:r>
            <a:r>
              <a:rPr lang="en-US" sz="3200" b="1" noProof="0" dirty="0" err="1" smtClean="0">
                <a:solidFill>
                  <a:schemeClr val="bg1"/>
                </a:solidFill>
                <a:latin typeface="Tahoma" panose="020B0604030504040204" pitchFamily="34" charset="0"/>
                <a:ea typeface="Tahoma" panose="020B0604030504040204" pitchFamily="34" charset="0"/>
                <a:cs typeface="Tahoma" panose="020B0604030504040204" pitchFamily="34" charset="0"/>
              </a:rPr>
              <a:t>Cộng</a:t>
            </a:r>
            <a:r>
              <a:rPr lang="en-US" sz="3200" b="1" noProof="0" dirty="0" smtClean="0">
                <a:solidFill>
                  <a:schemeClr val="bg1"/>
                </a:solidFill>
                <a:latin typeface="Tahoma" panose="020B0604030504040204" pitchFamily="34" charset="0"/>
                <a:ea typeface="Tahoma" panose="020B0604030504040204" pitchFamily="34" charset="0"/>
                <a:cs typeface="Tahoma" panose="020B0604030504040204" pitchFamily="34" charset="0"/>
              </a:rPr>
              <a:t> </a:t>
            </a:r>
            <a:r>
              <a:rPr lang="en-US" sz="3200" b="1" noProof="0" dirty="0" err="1" smtClean="0">
                <a:solidFill>
                  <a:schemeClr val="bg1"/>
                </a:solidFill>
                <a:latin typeface="Tahoma" panose="020B0604030504040204" pitchFamily="34" charset="0"/>
                <a:ea typeface="Tahoma" panose="020B0604030504040204" pitchFamily="34" charset="0"/>
                <a:cs typeface="Tahoma" panose="020B0604030504040204" pitchFamily="34" charset="0"/>
              </a:rPr>
              <a:t>sản</a:t>
            </a:r>
            <a:r>
              <a:rPr lang="en-US" sz="3200" b="1" noProof="0" dirty="0" smtClean="0">
                <a:solidFill>
                  <a:schemeClr val="bg1"/>
                </a:solidFill>
                <a:latin typeface="Tahoma" panose="020B0604030504040204" pitchFamily="34" charset="0"/>
                <a:ea typeface="Tahoma" panose="020B0604030504040204" pitchFamily="34" charset="0"/>
                <a:cs typeface="Tahoma" panose="020B0604030504040204" pitchFamily="34" charset="0"/>
              </a:rPr>
              <a:t> </a:t>
            </a:r>
            <a:r>
              <a:rPr lang="en-US" sz="3200" b="1" noProof="0" dirty="0" err="1" smtClean="0">
                <a:solidFill>
                  <a:schemeClr val="bg1"/>
                </a:solidFill>
                <a:latin typeface="Tahoma" panose="020B0604030504040204" pitchFamily="34" charset="0"/>
                <a:ea typeface="Tahoma" panose="020B0604030504040204" pitchFamily="34" charset="0"/>
                <a:cs typeface="Tahoma" panose="020B0604030504040204" pitchFamily="34" charset="0"/>
              </a:rPr>
              <a:t>Việt</a:t>
            </a:r>
            <a:r>
              <a:rPr lang="en-US" sz="3200" b="1" noProof="0" dirty="0" smtClean="0">
                <a:solidFill>
                  <a:schemeClr val="bg1"/>
                </a:solidFill>
                <a:latin typeface="Tahoma" panose="020B0604030504040204" pitchFamily="34" charset="0"/>
                <a:ea typeface="Tahoma" panose="020B0604030504040204" pitchFamily="34" charset="0"/>
                <a:cs typeface="Tahoma" panose="020B0604030504040204" pitchFamily="34" charset="0"/>
              </a:rPr>
              <a:t> Nam </a:t>
            </a:r>
            <a:r>
              <a:rPr lang="en-US" sz="3200" b="1" noProof="0" dirty="0" err="1" smtClean="0">
                <a:solidFill>
                  <a:schemeClr val="bg1"/>
                </a:solidFill>
                <a:latin typeface="Tahoma" panose="020B0604030504040204" pitchFamily="34" charset="0"/>
                <a:ea typeface="Tahoma" panose="020B0604030504040204" pitchFamily="34" charset="0"/>
                <a:cs typeface="Tahoma" panose="020B0604030504040204" pitchFamily="34" charset="0"/>
              </a:rPr>
              <a:t>ra</a:t>
            </a:r>
            <a:r>
              <a:rPr lang="en-US" sz="3200" b="1" noProof="0" dirty="0" smtClean="0">
                <a:solidFill>
                  <a:schemeClr val="bg1"/>
                </a:solidFill>
                <a:latin typeface="Tahoma" panose="020B0604030504040204" pitchFamily="34" charset="0"/>
                <a:ea typeface="Tahoma" panose="020B0604030504040204" pitchFamily="34" charset="0"/>
                <a:cs typeface="Tahoma" panose="020B0604030504040204" pitchFamily="34" charset="0"/>
              </a:rPr>
              <a:t> </a:t>
            </a:r>
            <a:r>
              <a:rPr lang="en-US" sz="3200" b="1" noProof="0" dirty="0" err="1" smtClean="0">
                <a:solidFill>
                  <a:schemeClr val="bg1"/>
                </a:solidFill>
                <a:latin typeface="Tahoma" panose="020B0604030504040204" pitchFamily="34" charset="0"/>
                <a:ea typeface="Tahoma" panose="020B0604030504040204" pitchFamily="34" charset="0"/>
                <a:cs typeface="Tahoma" panose="020B0604030504040204" pitchFamily="34" charset="0"/>
              </a:rPr>
              <a:t>đời</a:t>
            </a:r>
            <a:endParaRPr kumimoji="0" lang="vi-VN" sz="3200" b="1" i="0" u="none" strike="noStrike" kern="1200" cap="none" spc="0" normalizeH="0" baseline="0" noProof="0" dirty="0">
              <a:ln>
                <a:noFill/>
              </a:ln>
              <a:solidFill>
                <a:schemeClr val="bg1"/>
              </a:solidFill>
              <a:effectLst/>
              <a:uLnTx/>
              <a:uFillTx/>
              <a:latin typeface="Tahoma" panose="020B0604030504040204" pitchFamily="34" charset="0"/>
              <a:ea typeface="Tahoma" panose="020B0604030504040204" pitchFamily="34" charset="0"/>
              <a:cs typeface="Tahoma" panose="020B0604030504040204" pitchFamily="34" charset="0"/>
            </a:endParaRPr>
          </a:p>
        </p:txBody>
      </p:sp>
      <p:pic>
        <p:nvPicPr>
          <p:cNvPr id="7" name="Picture 6"/>
          <p:cNvPicPr>
            <a:picLocks noChangeAspect="1"/>
          </p:cNvPicPr>
          <p:nvPr/>
        </p:nvPicPr>
        <p:blipFill>
          <a:blip r:embed="rId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-88225" y="751599"/>
            <a:ext cx="1626236" cy="1990149"/>
          </a:xfrm>
          <a:prstGeom prst="rect">
            <a:avLst/>
          </a:prstGeom>
        </p:spPr>
      </p:pic>
      <p:sp>
        <p:nvSpPr>
          <p:cNvPr id="8" name="Pentagon 7">
            <a:hlinkClick r:id="rId4" action="ppaction://hlinksldjump"/>
          </p:cNvPr>
          <p:cNvSpPr/>
          <p:nvPr/>
        </p:nvSpPr>
        <p:spPr>
          <a:xfrm flipH="1">
            <a:off x="8911772" y="5617029"/>
            <a:ext cx="3062514" cy="1001485"/>
          </a:xfrm>
          <a:prstGeom prst="homePlate">
            <a:avLst/>
          </a:prstGeom>
          <a:solidFill>
            <a:schemeClr val="accent1">
              <a:lumMod val="20000"/>
              <a:lumOff val="80000"/>
            </a:schemeClr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marL="0" marR="0" lvl="0" indent="0" algn="ctr" defTabSz="9144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r>
              <a:rPr kumimoji="0" lang="en-US" sz="3200" b="1" i="0" u="none" strike="noStrike" kern="1200" cap="none" spc="0" normalizeH="0" baseline="0" noProof="0" dirty="0">
                <a:ln>
                  <a:noFill/>
                </a:ln>
                <a:solidFill>
                  <a:srgbClr val="5B9BD5">
                    <a:lumMod val="75000"/>
                  </a:srgbClr>
                </a:solidFill>
                <a:effectLst/>
                <a:uLnTx/>
                <a:uFillTx/>
                <a:latin typeface="Tahoma" panose="020B0604030504040204" pitchFamily="34" charset="0"/>
                <a:ea typeface="Tahoma" panose="020B0604030504040204" pitchFamily="34" charset="0"/>
                <a:cs typeface="Tahoma" panose="020B0604030504040204" pitchFamily="34" charset="0"/>
              </a:rPr>
              <a:t>QUAY VỀ</a:t>
            </a:r>
            <a:endParaRPr kumimoji="0" lang="vi-VN" sz="3200" b="1" i="0" u="none" strike="noStrike" kern="1200" cap="none" spc="0" normalizeH="0" baseline="0" noProof="0" dirty="0">
              <a:ln>
                <a:noFill/>
              </a:ln>
              <a:solidFill>
                <a:srgbClr val="5B9BD5">
                  <a:lumMod val="75000"/>
                </a:srgbClr>
              </a:solidFill>
              <a:effectLst/>
              <a:uLnTx/>
              <a:uFillTx/>
              <a:latin typeface="Tahoma" panose="020B0604030504040204" pitchFamily="34" charset="0"/>
              <a:ea typeface="Tahoma" panose="020B0604030504040204" pitchFamily="34" charset="0"/>
              <a:cs typeface="Tahoma" panose="020B0604030504040204" pitchFamily="34" charset="0"/>
            </a:endParaRPr>
          </a:p>
        </p:txBody>
      </p:sp>
    </p:spTree>
    <p:extLst>
      <p:ext uri="{BB962C8B-B14F-4D97-AF65-F5344CB8AC3E}">
        <p14:creationId xmlns:p14="http://schemas.microsoft.com/office/powerpoint/2010/main" val="4145525494"/>
      </p:ext>
    </p:extLst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37" presetClass="entr" presetSubtype="0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7" dur="1000"/>
                                        <p:tgtEl>
                                          <p:spTgt spid="4"/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8" dur="1000" fill="hold"/>
                                        <p:tgtEl>
                                          <p:spTgt spid="4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9" dur="900" decel="100000" fill="hold"/>
                                        <p:tgtEl>
                                          <p:spTgt spid="4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+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-.03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0" dur="100" accel="100000" fill="hold">
                                          <p:stCondLst>
                                            <p:cond delay="900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-.03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  <p:subTnLst>
                                    <p:audio>
                                      <p:cMediaNode>
                                        <p:cTn display="0" masterRel="sameClick">
                                          <p:stCondLst>
                                            <p:cond evt="begin" delay="0">
                                              <p:tn val="5"/>
                                            </p:cond>
                                          </p:stCondLst>
                                          <p:endCondLst>
                                            <p:cond evt="onStopAudio" delay="0">
                                              <p:tgtEl>
                                                <p:sldTgt/>
                                              </p:tgtEl>
                                            </p:cond>
                                          </p:endCondLst>
                                        </p:cTn>
                                        <p:tgtEl>
                                          <p:sndTgt r:embed="rId2" name="chimes.wav"/>
                                        </p:tgtEl>
                                      </p:cMediaNode>
                                    </p:audio>
                                  </p:subTnLst>
                                </p:cTn>
                              </p:par>
                            </p:childTnLst>
                          </p:cTn>
                        </p:par>
                        <p:par>
                          <p:cTn id="11" fill="hold">
                            <p:stCondLst>
                              <p:cond delay="1000"/>
                            </p:stCondLst>
                            <p:childTnLst>
                              <p:par>
                                <p:cTn id="12" presetID="10" presetClass="entr" presetSubtype="0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4" dur="500"/>
                                        <p:tgtEl>
                                          <p:spTgt spid="7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5" fill="hold">
                      <p:stCondLst>
                        <p:cond delay="indefinite"/>
                      </p:stCondLst>
                      <p:childTnLst>
                        <p:par>
                          <p:cTn id="16" fill="hold">
                            <p:stCondLst>
                              <p:cond delay="0"/>
                            </p:stCondLst>
                            <p:childTnLst>
                              <p:par>
                                <p:cTn id="17" presetID="37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9" dur="1000"/>
                                        <p:tgtEl>
                                          <p:spTgt spid="5"/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20" dur="1000" fill="hold"/>
                                        <p:tgtEl>
                                          <p:spTgt spid="5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1" dur="900" decel="100000" fill="hold"/>
                                        <p:tgtEl>
                                          <p:spTgt spid="5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+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-.03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2" dur="100" accel="100000" fill="hold">
                                          <p:stCondLst>
                                            <p:cond delay="900"/>
                                          </p:stCondLst>
                                        </p:cTn>
                                        <p:tgtEl>
                                          <p:spTgt spid="5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-.03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  <p:subTnLst>
                                    <p:audio>
                                      <p:cMediaNode>
                                        <p:cTn display="0" masterRel="sameClick">
                                          <p:stCondLst>
                                            <p:cond evt="begin" delay="0">
                                              <p:tn val="17"/>
                                            </p:cond>
                                          </p:stCondLst>
                                          <p:endCondLst>
                                            <p:cond evt="onStopAudio" delay="0">
                                              <p:tgtEl>
                                                <p:sldTgt/>
                                              </p:tgtEl>
                                            </p:cond>
                                          </p:endCondLst>
                                        </p:cTn>
                                        <p:tgtEl>
                                          <p:sndTgt r:embed="rId2" name="chimes.wav"/>
                                        </p:tgtEl>
                                      </p:cMediaNode>
                                    </p:audio>
                                  </p:sub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4" grpId="0" animBg="1"/>
      <p:bldP spid="5" grpId="0" animBg="1"/>
    </p:bldLst>
  </p:timing>
</p:sld>
</file>

<file path=ppt/slides/slide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" name="Snip Diagonal Corner Rectangle 3"/>
          <p:cNvSpPr/>
          <p:nvPr/>
        </p:nvSpPr>
        <p:spPr>
          <a:xfrm>
            <a:off x="754743" y="696686"/>
            <a:ext cx="10682514" cy="2104571"/>
          </a:xfrm>
          <a:prstGeom prst="snip2DiagRect">
            <a:avLst/>
          </a:prstGeom>
          <a:solidFill>
            <a:schemeClr val="bg1">
              <a:alpha val="75000"/>
            </a:schemeClr>
          </a:solidFill>
          <a:ln w="76200"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lvl="0" algn="ctr">
              <a:defRPr/>
            </a:pPr>
            <a:r>
              <a:rPr lang="en-US" sz="2800" b="1" dirty="0" err="1" smtClean="0">
                <a:solidFill>
                  <a:srgbClr val="7030A0"/>
                </a:solidFill>
                <a:latin typeface="Tahoma" panose="020B0604030504040204" pitchFamily="34" charset="0"/>
                <a:ea typeface="Tahoma" panose="020B0604030504040204" pitchFamily="34" charset="0"/>
                <a:cs typeface="Tahoma" panose="020B0604030504040204" pitchFamily="34" charset="0"/>
              </a:rPr>
              <a:t>Nguồn</a:t>
            </a:r>
            <a:r>
              <a:rPr lang="en-US" sz="2800" b="1" dirty="0" smtClean="0">
                <a:solidFill>
                  <a:srgbClr val="7030A0"/>
                </a:solidFill>
                <a:latin typeface="Tahoma" panose="020B0604030504040204" pitchFamily="34" charset="0"/>
                <a:ea typeface="Tahoma" panose="020B0604030504040204" pitchFamily="34" charset="0"/>
                <a:cs typeface="Tahoma" panose="020B0604030504040204" pitchFamily="34" charset="0"/>
              </a:rPr>
              <a:t> </a:t>
            </a:r>
            <a:r>
              <a:rPr lang="en-US" sz="2800" b="1" dirty="0" err="1" smtClean="0">
                <a:solidFill>
                  <a:srgbClr val="7030A0"/>
                </a:solidFill>
                <a:latin typeface="Tahoma" panose="020B0604030504040204" pitchFamily="34" charset="0"/>
                <a:ea typeface="Tahoma" panose="020B0604030504040204" pitchFamily="34" charset="0"/>
                <a:cs typeface="Tahoma" panose="020B0604030504040204" pitchFamily="34" charset="0"/>
              </a:rPr>
              <a:t>gốc</a:t>
            </a:r>
            <a:r>
              <a:rPr lang="en-US" sz="2800" b="1" dirty="0" smtClean="0">
                <a:solidFill>
                  <a:srgbClr val="7030A0"/>
                </a:solidFill>
                <a:latin typeface="Tahoma" panose="020B0604030504040204" pitchFamily="34" charset="0"/>
                <a:ea typeface="Tahoma" panose="020B0604030504040204" pitchFamily="34" charset="0"/>
                <a:cs typeface="Tahoma" panose="020B0604030504040204" pitchFamily="34" charset="0"/>
              </a:rPr>
              <a:t> </a:t>
            </a:r>
            <a:r>
              <a:rPr lang="en-US" sz="2800" b="1" dirty="0" err="1" smtClean="0">
                <a:solidFill>
                  <a:srgbClr val="7030A0"/>
                </a:solidFill>
                <a:latin typeface="Tahoma" panose="020B0604030504040204" pitchFamily="34" charset="0"/>
                <a:ea typeface="Tahoma" panose="020B0604030504040204" pitchFamily="34" charset="0"/>
                <a:cs typeface="Tahoma" panose="020B0604030504040204" pitchFamily="34" charset="0"/>
              </a:rPr>
              <a:t>xuất</a:t>
            </a:r>
            <a:r>
              <a:rPr lang="en-US" sz="2800" b="1" dirty="0" smtClean="0">
                <a:solidFill>
                  <a:srgbClr val="7030A0"/>
                </a:solidFill>
                <a:latin typeface="Tahoma" panose="020B0604030504040204" pitchFamily="34" charset="0"/>
                <a:ea typeface="Tahoma" panose="020B0604030504040204" pitchFamily="34" charset="0"/>
                <a:cs typeface="Tahoma" panose="020B0604030504040204" pitchFamily="34" charset="0"/>
              </a:rPr>
              <a:t> </a:t>
            </a:r>
            <a:r>
              <a:rPr lang="en-US" sz="2800" b="1" dirty="0" err="1" smtClean="0">
                <a:solidFill>
                  <a:srgbClr val="7030A0"/>
                </a:solidFill>
                <a:latin typeface="Tahoma" panose="020B0604030504040204" pitchFamily="34" charset="0"/>
                <a:ea typeface="Tahoma" panose="020B0604030504040204" pitchFamily="34" charset="0"/>
                <a:cs typeface="Tahoma" panose="020B0604030504040204" pitchFamily="34" charset="0"/>
              </a:rPr>
              <a:t>thân</a:t>
            </a:r>
            <a:r>
              <a:rPr lang="en-US" sz="2800" b="1" dirty="0" smtClean="0">
                <a:solidFill>
                  <a:srgbClr val="7030A0"/>
                </a:solidFill>
                <a:latin typeface="Tahoma" panose="020B0604030504040204" pitchFamily="34" charset="0"/>
                <a:ea typeface="Tahoma" panose="020B0604030504040204" pitchFamily="34" charset="0"/>
                <a:cs typeface="Tahoma" panose="020B0604030504040204" pitchFamily="34" charset="0"/>
              </a:rPr>
              <a:t> </a:t>
            </a:r>
            <a:r>
              <a:rPr lang="en-US" sz="2800" b="1" dirty="0" err="1" smtClean="0">
                <a:solidFill>
                  <a:srgbClr val="7030A0"/>
                </a:solidFill>
                <a:latin typeface="Tahoma" panose="020B0604030504040204" pitchFamily="34" charset="0"/>
                <a:ea typeface="Tahoma" panose="020B0604030504040204" pitchFamily="34" charset="0"/>
                <a:cs typeface="Tahoma" panose="020B0604030504040204" pitchFamily="34" charset="0"/>
              </a:rPr>
              <a:t>chủ</a:t>
            </a:r>
            <a:r>
              <a:rPr lang="en-US" sz="2800" b="1" dirty="0" smtClean="0">
                <a:solidFill>
                  <a:srgbClr val="7030A0"/>
                </a:solidFill>
                <a:latin typeface="Tahoma" panose="020B0604030504040204" pitchFamily="34" charset="0"/>
                <a:ea typeface="Tahoma" panose="020B0604030504040204" pitchFamily="34" charset="0"/>
                <a:cs typeface="Tahoma" panose="020B0604030504040204" pitchFamily="34" charset="0"/>
              </a:rPr>
              <a:t> </a:t>
            </a:r>
            <a:r>
              <a:rPr lang="en-US" sz="2800" b="1" dirty="0" err="1" smtClean="0">
                <a:solidFill>
                  <a:srgbClr val="7030A0"/>
                </a:solidFill>
                <a:latin typeface="Tahoma" panose="020B0604030504040204" pitchFamily="34" charset="0"/>
                <a:ea typeface="Tahoma" panose="020B0604030504040204" pitchFamily="34" charset="0"/>
                <a:cs typeface="Tahoma" panose="020B0604030504040204" pitchFamily="34" charset="0"/>
              </a:rPr>
              <a:t>yếu</a:t>
            </a:r>
            <a:r>
              <a:rPr lang="en-US" sz="2800" b="1" dirty="0" smtClean="0">
                <a:solidFill>
                  <a:srgbClr val="7030A0"/>
                </a:solidFill>
                <a:latin typeface="Tahoma" panose="020B0604030504040204" pitchFamily="34" charset="0"/>
                <a:ea typeface="Tahoma" panose="020B0604030504040204" pitchFamily="34" charset="0"/>
                <a:cs typeface="Tahoma" panose="020B0604030504040204" pitchFamily="34" charset="0"/>
              </a:rPr>
              <a:t> </a:t>
            </a:r>
            <a:r>
              <a:rPr lang="en-US" sz="2800" b="1" dirty="0" err="1" smtClean="0">
                <a:solidFill>
                  <a:srgbClr val="7030A0"/>
                </a:solidFill>
                <a:latin typeface="Tahoma" panose="020B0604030504040204" pitchFamily="34" charset="0"/>
                <a:ea typeface="Tahoma" panose="020B0604030504040204" pitchFamily="34" charset="0"/>
                <a:cs typeface="Tahoma" panose="020B0604030504040204" pitchFamily="34" charset="0"/>
              </a:rPr>
              <a:t>của</a:t>
            </a:r>
            <a:r>
              <a:rPr lang="en-US" sz="2800" b="1" dirty="0" smtClean="0">
                <a:solidFill>
                  <a:srgbClr val="7030A0"/>
                </a:solidFill>
                <a:latin typeface="Tahoma" panose="020B0604030504040204" pitchFamily="34" charset="0"/>
                <a:ea typeface="Tahoma" panose="020B0604030504040204" pitchFamily="34" charset="0"/>
                <a:cs typeface="Tahoma" panose="020B0604030504040204" pitchFamily="34" charset="0"/>
              </a:rPr>
              <a:t> GCCN </a:t>
            </a:r>
            <a:r>
              <a:rPr lang="en-US" sz="2800" b="1" dirty="0" err="1" smtClean="0">
                <a:solidFill>
                  <a:srgbClr val="7030A0"/>
                </a:solidFill>
                <a:latin typeface="Tahoma" panose="020B0604030504040204" pitchFamily="34" charset="0"/>
                <a:ea typeface="Tahoma" panose="020B0604030504040204" pitchFamily="34" charset="0"/>
                <a:cs typeface="Tahoma" panose="020B0604030504040204" pitchFamily="34" charset="0"/>
              </a:rPr>
              <a:t>Việt</a:t>
            </a:r>
            <a:r>
              <a:rPr lang="en-US" sz="2800" b="1" dirty="0" smtClean="0">
                <a:solidFill>
                  <a:srgbClr val="7030A0"/>
                </a:solidFill>
                <a:latin typeface="Tahoma" panose="020B0604030504040204" pitchFamily="34" charset="0"/>
                <a:ea typeface="Tahoma" panose="020B0604030504040204" pitchFamily="34" charset="0"/>
                <a:cs typeface="Tahoma" panose="020B0604030504040204" pitchFamily="34" charset="0"/>
              </a:rPr>
              <a:t> Nam </a:t>
            </a:r>
            <a:r>
              <a:rPr lang="en-US" sz="2800" b="1" dirty="0" err="1" smtClean="0">
                <a:solidFill>
                  <a:srgbClr val="7030A0"/>
                </a:solidFill>
                <a:latin typeface="Tahoma" panose="020B0604030504040204" pitchFamily="34" charset="0"/>
                <a:ea typeface="Tahoma" panose="020B0604030504040204" pitchFamily="34" charset="0"/>
                <a:cs typeface="Tahoma" panose="020B0604030504040204" pitchFamily="34" charset="0"/>
              </a:rPr>
              <a:t>là</a:t>
            </a:r>
            <a:r>
              <a:rPr lang="en-US" sz="2800" b="1" dirty="0" smtClean="0">
                <a:solidFill>
                  <a:srgbClr val="7030A0"/>
                </a:solidFill>
                <a:latin typeface="Tahoma" panose="020B0604030504040204" pitchFamily="34" charset="0"/>
                <a:ea typeface="Tahoma" panose="020B0604030504040204" pitchFamily="34" charset="0"/>
                <a:cs typeface="Tahoma" panose="020B0604030504040204" pitchFamily="34" charset="0"/>
              </a:rPr>
              <a:t> </a:t>
            </a:r>
            <a:r>
              <a:rPr lang="en-US" sz="2800" b="1" dirty="0" err="1" smtClean="0">
                <a:solidFill>
                  <a:srgbClr val="7030A0"/>
                </a:solidFill>
                <a:latin typeface="Tahoma" panose="020B0604030504040204" pitchFamily="34" charset="0"/>
                <a:ea typeface="Tahoma" panose="020B0604030504040204" pitchFamily="34" charset="0"/>
                <a:cs typeface="Tahoma" panose="020B0604030504040204" pitchFamily="34" charset="0"/>
              </a:rPr>
              <a:t>từ</a:t>
            </a:r>
            <a:r>
              <a:rPr lang="en-US" sz="2800" b="1" dirty="0" smtClean="0">
                <a:solidFill>
                  <a:srgbClr val="7030A0"/>
                </a:solidFill>
                <a:latin typeface="Tahoma" panose="020B0604030504040204" pitchFamily="34" charset="0"/>
                <a:ea typeface="Tahoma" panose="020B0604030504040204" pitchFamily="34" charset="0"/>
                <a:cs typeface="Tahoma" panose="020B0604030504040204" pitchFamily="34" charset="0"/>
              </a:rPr>
              <a:t>?</a:t>
            </a:r>
            <a:endParaRPr kumimoji="0" lang="vi-VN" sz="2800" b="1" i="0" u="none" strike="noStrike" kern="1200" cap="none" spc="0" normalizeH="0" baseline="0" noProof="0" dirty="0">
              <a:ln>
                <a:noFill/>
              </a:ln>
              <a:solidFill>
                <a:srgbClr val="7030A0"/>
              </a:solidFill>
              <a:effectLst/>
              <a:uLnTx/>
              <a:uFillTx/>
              <a:latin typeface="Tahoma" panose="020B0604030504040204" pitchFamily="34" charset="0"/>
              <a:ea typeface="Tahoma" panose="020B0604030504040204" pitchFamily="34" charset="0"/>
              <a:cs typeface="Tahoma" panose="020B0604030504040204" pitchFamily="34" charset="0"/>
            </a:endParaRPr>
          </a:p>
        </p:txBody>
      </p:sp>
      <p:sp>
        <p:nvSpPr>
          <p:cNvPr id="5" name="Snip Diagonal Corner Rectangle 4"/>
          <p:cNvSpPr/>
          <p:nvPr/>
        </p:nvSpPr>
        <p:spPr>
          <a:xfrm>
            <a:off x="1299028" y="3156858"/>
            <a:ext cx="9593943" cy="1890111"/>
          </a:xfrm>
          <a:prstGeom prst="snip2DiagRect">
            <a:avLst/>
          </a:prstGeom>
          <a:solidFill>
            <a:srgbClr val="7030A0">
              <a:alpha val="75000"/>
            </a:srgbClr>
          </a:solidFill>
          <a:ln w="76200"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lvl="1" algn="ctr">
              <a:defRPr/>
            </a:pPr>
            <a:r>
              <a:rPr lang="en-US" sz="3200" b="1" dirty="0" err="1" smtClean="0">
                <a:solidFill>
                  <a:schemeClr val="bg1"/>
                </a:solidFill>
                <a:latin typeface="Tahoma" panose="020B0604030504040204" pitchFamily="34" charset="0"/>
                <a:ea typeface="Tahoma" panose="020B0604030504040204" pitchFamily="34" charset="0"/>
                <a:cs typeface="Tahoma" panose="020B0604030504040204" pitchFamily="34" charset="0"/>
              </a:rPr>
              <a:t>Nông</a:t>
            </a:r>
            <a:r>
              <a:rPr lang="en-US" sz="3200" b="1" dirty="0" smtClean="0">
                <a:solidFill>
                  <a:schemeClr val="bg1"/>
                </a:solidFill>
                <a:latin typeface="Tahoma" panose="020B0604030504040204" pitchFamily="34" charset="0"/>
                <a:ea typeface="Tahoma" panose="020B0604030504040204" pitchFamily="34" charset="0"/>
                <a:cs typeface="Tahoma" panose="020B0604030504040204" pitchFamily="34" charset="0"/>
              </a:rPr>
              <a:t> </a:t>
            </a:r>
            <a:r>
              <a:rPr lang="en-US" sz="3200" b="1" dirty="0" err="1" smtClean="0">
                <a:solidFill>
                  <a:schemeClr val="bg1"/>
                </a:solidFill>
                <a:latin typeface="Tahoma" panose="020B0604030504040204" pitchFamily="34" charset="0"/>
                <a:ea typeface="Tahoma" panose="020B0604030504040204" pitchFamily="34" charset="0"/>
                <a:cs typeface="Tahoma" panose="020B0604030504040204" pitchFamily="34" charset="0"/>
              </a:rPr>
              <a:t>dân</a:t>
            </a:r>
            <a:r>
              <a:rPr lang="en-US" sz="3200" b="1" dirty="0" smtClean="0">
                <a:solidFill>
                  <a:schemeClr val="bg1"/>
                </a:solidFill>
                <a:latin typeface="Tahoma" panose="020B0604030504040204" pitchFamily="34" charset="0"/>
                <a:ea typeface="Tahoma" panose="020B0604030504040204" pitchFamily="34" charset="0"/>
                <a:cs typeface="Tahoma" panose="020B0604030504040204" pitchFamily="34" charset="0"/>
              </a:rPr>
              <a:t> </a:t>
            </a:r>
            <a:r>
              <a:rPr lang="en-US" sz="3200" b="1" dirty="0" err="1" smtClean="0">
                <a:solidFill>
                  <a:schemeClr val="bg1"/>
                </a:solidFill>
                <a:latin typeface="Tahoma" panose="020B0604030504040204" pitchFamily="34" charset="0"/>
                <a:ea typeface="Tahoma" panose="020B0604030504040204" pitchFamily="34" charset="0"/>
                <a:cs typeface="Tahoma" panose="020B0604030504040204" pitchFamily="34" charset="0"/>
              </a:rPr>
              <a:t>bị</a:t>
            </a:r>
            <a:r>
              <a:rPr lang="en-US" sz="3200" b="1" dirty="0" smtClean="0">
                <a:solidFill>
                  <a:schemeClr val="bg1"/>
                </a:solidFill>
                <a:latin typeface="Tahoma" panose="020B0604030504040204" pitchFamily="34" charset="0"/>
                <a:ea typeface="Tahoma" panose="020B0604030504040204" pitchFamily="34" charset="0"/>
                <a:cs typeface="Tahoma" panose="020B0604030504040204" pitchFamily="34" charset="0"/>
              </a:rPr>
              <a:t> </a:t>
            </a:r>
            <a:r>
              <a:rPr lang="en-US" sz="3200" b="1" dirty="0" err="1" smtClean="0">
                <a:solidFill>
                  <a:schemeClr val="bg1"/>
                </a:solidFill>
                <a:latin typeface="Tahoma" panose="020B0604030504040204" pitchFamily="34" charset="0"/>
                <a:ea typeface="Tahoma" panose="020B0604030504040204" pitchFamily="34" charset="0"/>
                <a:cs typeface="Tahoma" panose="020B0604030504040204" pitchFamily="34" charset="0"/>
              </a:rPr>
              <a:t>phá</a:t>
            </a:r>
            <a:r>
              <a:rPr lang="en-US" sz="3200" b="1" dirty="0" smtClean="0">
                <a:solidFill>
                  <a:schemeClr val="bg1"/>
                </a:solidFill>
                <a:latin typeface="Tahoma" panose="020B0604030504040204" pitchFamily="34" charset="0"/>
                <a:ea typeface="Tahoma" panose="020B0604030504040204" pitchFamily="34" charset="0"/>
                <a:cs typeface="Tahoma" panose="020B0604030504040204" pitchFamily="34" charset="0"/>
              </a:rPr>
              <a:t> </a:t>
            </a:r>
            <a:r>
              <a:rPr lang="en-US" sz="3200" b="1" dirty="0" err="1" smtClean="0">
                <a:solidFill>
                  <a:schemeClr val="bg1"/>
                </a:solidFill>
                <a:latin typeface="Tahoma" panose="020B0604030504040204" pitchFamily="34" charset="0"/>
                <a:ea typeface="Tahoma" panose="020B0604030504040204" pitchFamily="34" charset="0"/>
                <a:cs typeface="Tahoma" panose="020B0604030504040204" pitchFamily="34" charset="0"/>
              </a:rPr>
              <a:t>sản</a:t>
            </a:r>
            <a:endParaRPr kumimoji="0" lang="vi-VN" sz="3200" b="1" i="0" u="none" strike="noStrike" kern="1200" cap="none" spc="0" normalizeH="0" baseline="0" noProof="0" dirty="0">
              <a:ln>
                <a:noFill/>
              </a:ln>
              <a:solidFill>
                <a:schemeClr val="bg1"/>
              </a:solidFill>
              <a:effectLst/>
              <a:uLnTx/>
              <a:uFillTx/>
              <a:latin typeface="Tahoma" panose="020B0604030504040204" pitchFamily="34" charset="0"/>
              <a:ea typeface="Tahoma" panose="020B0604030504040204" pitchFamily="34" charset="0"/>
              <a:cs typeface="Tahoma" panose="020B0604030504040204" pitchFamily="34" charset="0"/>
            </a:endParaRPr>
          </a:p>
        </p:txBody>
      </p:sp>
      <p:pic>
        <p:nvPicPr>
          <p:cNvPr id="7" name="Picture 6"/>
          <p:cNvPicPr>
            <a:picLocks noChangeAspect="1"/>
          </p:cNvPicPr>
          <p:nvPr/>
        </p:nvPicPr>
        <p:blipFill>
          <a:blip r:embed="rId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-88225" y="751599"/>
            <a:ext cx="1626236" cy="1990149"/>
          </a:xfrm>
          <a:prstGeom prst="rect">
            <a:avLst/>
          </a:prstGeom>
        </p:spPr>
      </p:pic>
      <p:sp>
        <p:nvSpPr>
          <p:cNvPr id="8" name="Pentagon 7">
            <a:hlinkClick r:id="rId4" action="ppaction://hlinksldjump"/>
          </p:cNvPr>
          <p:cNvSpPr/>
          <p:nvPr/>
        </p:nvSpPr>
        <p:spPr>
          <a:xfrm flipH="1">
            <a:off x="8911772" y="5617029"/>
            <a:ext cx="3062514" cy="1001485"/>
          </a:xfrm>
          <a:prstGeom prst="homePlate">
            <a:avLst/>
          </a:prstGeom>
          <a:solidFill>
            <a:schemeClr val="accent1">
              <a:lumMod val="20000"/>
              <a:lumOff val="80000"/>
            </a:schemeClr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marL="0" marR="0" lvl="0" indent="0" algn="ctr" defTabSz="9144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r>
              <a:rPr kumimoji="0" lang="en-US" sz="3200" b="1" i="0" u="none" strike="noStrike" kern="1200" cap="none" spc="0" normalizeH="0" baseline="0" noProof="0" dirty="0">
                <a:ln>
                  <a:noFill/>
                </a:ln>
                <a:solidFill>
                  <a:srgbClr val="5B9BD5">
                    <a:lumMod val="75000"/>
                  </a:srgbClr>
                </a:solidFill>
                <a:effectLst/>
                <a:uLnTx/>
                <a:uFillTx/>
                <a:latin typeface="Tahoma" panose="020B0604030504040204" pitchFamily="34" charset="0"/>
                <a:ea typeface="Tahoma" panose="020B0604030504040204" pitchFamily="34" charset="0"/>
                <a:cs typeface="Tahoma" panose="020B0604030504040204" pitchFamily="34" charset="0"/>
              </a:rPr>
              <a:t>QUAY VỀ</a:t>
            </a:r>
            <a:endParaRPr kumimoji="0" lang="vi-VN" sz="3200" b="1" i="0" u="none" strike="noStrike" kern="1200" cap="none" spc="0" normalizeH="0" baseline="0" noProof="0" dirty="0">
              <a:ln>
                <a:noFill/>
              </a:ln>
              <a:solidFill>
                <a:srgbClr val="5B9BD5">
                  <a:lumMod val="75000"/>
                </a:srgbClr>
              </a:solidFill>
              <a:effectLst/>
              <a:uLnTx/>
              <a:uFillTx/>
              <a:latin typeface="Tahoma" panose="020B0604030504040204" pitchFamily="34" charset="0"/>
              <a:ea typeface="Tahoma" panose="020B0604030504040204" pitchFamily="34" charset="0"/>
              <a:cs typeface="Tahoma" panose="020B0604030504040204" pitchFamily="34" charset="0"/>
            </a:endParaRPr>
          </a:p>
        </p:txBody>
      </p:sp>
    </p:spTree>
    <p:extLst>
      <p:ext uri="{BB962C8B-B14F-4D97-AF65-F5344CB8AC3E}">
        <p14:creationId xmlns:p14="http://schemas.microsoft.com/office/powerpoint/2010/main" val="3948608564"/>
      </p:ext>
    </p:extLst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37" presetClass="entr" presetSubtype="0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7" dur="1000"/>
                                        <p:tgtEl>
                                          <p:spTgt spid="4"/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8" dur="1000" fill="hold"/>
                                        <p:tgtEl>
                                          <p:spTgt spid="4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9" dur="900" decel="100000" fill="hold"/>
                                        <p:tgtEl>
                                          <p:spTgt spid="4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+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-.03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0" dur="100" accel="100000" fill="hold">
                                          <p:stCondLst>
                                            <p:cond delay="900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-.03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  <p:subTnLst>
                                    <p:audio>
                                      <p:cMediaNode>
                                        <p:cTn display="0" masterRel="sameClick">
                                          <p:stCondLst>
                                            <p:cond evt="begin" delay="0">
                                              <p:tn val="5"/>
                                            </p:cond>
                                          </p:stCondLst>
                                          <p:endCondLst>
                                            <p:cond evt="onStopAudio" delay="0">
                                              <p:tgtEl>
                                                <p:sldTgt/>
                                              </p:tgtEl>
                                            </p:cond>
                                          </p:endCondLst>
                                        </p:cTn>
                                        <p:tgtEl>
                                          <p:sndTgt r:embed="rId2" name="chimes.wav"/>
                                        </p:tgtEl>
                                      </p:cMediaNode>
                                    </p:audio>
                                  </p:subTnLst>
                                </p:cTn>
                              </p:par>
                            </p:childTnLst>
                          </p:cTn>
                        </p:par>
                        <p:par>
                          <p:cTn id="11" fill="hold">
                            <p:stCondLst>
                              <p:cond delay="1000"/>
                            </p:stCondLst>
                            <p:childTnLst>
                              <p:par>
                                <p:cTn id="12" presetID="10" presetClass="entr" presetSubtype="0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4" dur="500"/>
                                        <p:tgtEl>
                                          <p:spTgt spid="7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5" fill="hold">
                      <p:stCondLst>
                        <p:cond delay="indefinite"/>
                      </p:stCondLst>
                      <p:childTnLst>
                        <p:par>
                          <p:cTn id="16" fill="hold">
                            <p:stCondLst>
                              <p:cond delay="0"/>
                            </p:stCondLst>
                            <p:childTnLst>
                              <p:par>
                                <p:cTn id="17" presetID="37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9" dur="1000"/>
                                        <p:tgtEl>
                                          <p:spTgt spid="5"/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20" dur="1000" fill="hold"/>
                                        <p:tgtEl>
                                          <p:spTgt spid="5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1" dur="900" decel="100000" fill="hold"/>
                                        <p:tgtEl>
                                          <p:spTgt spid="5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+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-.03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2" dur="100" accel="100000" fill="hold">
                                          <p:stCondLst>
                                            <p:cond delay="900"/>
                                          </p:stCondLst>
                                        </p:cTn>
                                        <p:tgtEl>
                                          <p:spTgt spid="5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-.03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  <p:subTnLst>
                                    <p:audio>
                                      <p:cMediaNode>
                                        <p:cTn display="0" masterRel="sameClick">
                                          <p:stCondLst>
                                            <p:cond evt="begin" delay="0">
                                              <p:tn val="17"/>
                                            </p:cond>
                                          </p:stCondLst>
                                          <p:endCondLst>
                                            <p:cond evt="onStopAudio" delay="0">
                                              <p:tgtEl>
                                                <p:sldTgt/>
                                              </p:tgtEl>
                                            </p:cond>
                                          </p:endCondLst>
                                        </p:cTn>
                                        <p:tgtEl>
                                          <p:sndTgt r:embed="rId2" name="chimes.wav"/>
                                        </p:tgtEl>
                                      </p:cMediaNode>
                                    </p:audio>
                                  </p:sub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4" grpId="0" animBg="1"/>
      <p:bldP spid="5" grpId="0" animBg="1"/>
    </p:bldLst>
  </p:timing>
</p:sld>
</file>

<file path=ppt/slides/slide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" name="Snip Diagonal Corner Rectangle 3"/>
          <p:cNvSpPr/>
          <p:nvPr/>
        </p:nvSpPr>
        <p:spPr>
          <a:xfrm>
            <a:off x="754743" y="696686"/>
            <a:ext cx="10682514" cy="2104571"/>
          </a:xfrm>
          <a:prstGeom prst="snip2DiagRect">
            <a:avLst/>
          </a:prstGeom>
          <a:solidFill>
            <a:schemeClr val="bg1">
              <a:alpha val="75000"/>
            </a:schemeClr>
          </a:solidFill>
          <a:ln w="76200"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lvl="0" algn="ctr">
              <a:defRPr/>
            </a:pPr>
            <a:r>
              <a:rPr lang="en-US" sz="2400" b="1" dirty="0" err="1" smtClean="0">
                <a:solidFill>
                  <a:srgbClr val="7030A0"/>
                </a:solidFill>
                <a:latin typeface="Tahoma" panose="020B0604030504040204" pitchFamily="34" charset="0"/>
                <a:ea typeface="Tahoma" panose="020B0604030504040204" pitchFamily="34" charset="0"/>
                <a:cs typeface="Tahoma" panose="020B0604030504040204" pitchFamily="34" charset="0"/>
              </a:rPr>
              <a:t>Giai</a:t>
            </a:r>
            <a:r>
              <a:rPr lang="en-US" sz="2400" b="1" dirty="0" smtClean="0">
                <a:solidFill>
                  <a:srgbClr val="7030A0"/>
                </a:solidFill>
                <a:latin typeface="Tahoma" panose="020B0604030504040204" pitchFamily="34" charset="0"/>
                <a:ea typeface="Tahoma" panose="020B0604030504040204" pitchFamily="34" charset="0"/>
                <a:cs typeface="Tahoma" panose="020B0604030504040204" pitchFamily="34" charset="0"/>
              </a:rPr>
              <a:t> </a:t>
            </a:r>
            <a:r>
              <a:rPr lang="en-US" sz="2400" b="1" dirty="0" err="1" smtClean="0">
                <a:solidFill>
                  <a:srgbClr val="7030A0"/>
                </a:solidFill>
                <a:latin typeface="Tahoma" panose="020B0604030504040204" pitchFamily="34" charset="0"/>
                <a:ea typeface="Tahoma" panose="020B0604030504040204" pitchFamily="34" charset="0"/>
                <a:cs typeface="Tahoma" panose="020B0604030504040204" pitchFamily="34" charset="0"/>
              </a:rPr>
              <a:t>cấp</a:t>
            </a:r>
            <a:r>
              <a:rPr lang="en-US" sz="2400" b="1" dirty="0" smtClean="0">
                <a:solidFill>
                  <a:srgbClr val="7030A0"/>
                </a:solidFill>
                <a:latin typeface="Tahoma" panose="020B0604030504040204" pitchFamily="34" charset="0"/>
                <a:ea typeface="Tahoma" panose="020B0604030504040204" pitchFamily="34" charset="0"/>
                <a:cs typeface="Tahoma" panose="020B0604030504040204" pitchFamily="34" charset="0"/>
              </a:rPr>
              <a:t> </a:t>
            </a:r>
            <a:r>
              <a:rPr lang="en-US" sz="2400" b="1" dirty="0" err="1" smtClean="0">
                <a:solidFill>
                  <a:srgbClr val="7030A0"/>
                </a:solidFill>
                <a:latin typeface="Tahoma" panose="020B0604030504040204" pitchFamily="34" charset="0"/>
                <a:ea typeface="Tahoma" panose="020B0604030504040204" pitchFamily="34" charset="0"/>
                <a:cs typeface="Tahoma" panose="020B0604030504040204" pitchFamily="34" charset="0"/>
              </a:rPr>
              <a:t>giữ</a:t>
            </a:r>
            <a:r>
              <a:rPr lang="en-US" sz="2400" b="1" dirty="0" smtClean="0">
                <a:solidFill>
                  <a:srgbClr val="7030A0"/>
                </a:solidFill>
                <a:latin typeface="Tahoma" panose="020B0604030504040204" pitchFamily="34" charset="0"/>
                <a:ea typeface="Tahoma" panose="020B0604030504040204" pitchFamily="34" charset="0"/>
                <a:cs typeface="Tahoma" panose="020B0604030504040204" pitchFamily="34" charset="0"/>
              </a:rPr>
              <a:t> </a:t>
            </a:r>
            <a:r>
              <a:rPr lang="en-US" sz="2400" b="1" dirty="0" err="1" smtClean="0">
                <a:solidFill>
                  <a:srgbClr val="7030A0"/>
                </a:solidFill>
                <a:latin typeface="Tahoma" panose="020B0604030504040204" pitchFamily="34" charset="0"/>
                <a:ea typeface="Tahoma" panose="020B0604030504040204" pitchFamily="34" charset="0"/>
                <a:cs typeface="Tahoma" panose="020B0604030504040204" pitchFamily="34" charset="0"/>
              </a:rPr>
              <a:t>vai</a:t>
            </a:r>
            <a:r>
              <a:rPr lang="en-US" sz="2400" b="1" dirty="0" smtClean="0">
                <a:solidFill>
                  <a:srgbClr val="7030A0"/>
                </a:solidFill>
                <a:latin typeface="Tahoma" panose="020B0604030504040204" pitchFamily="34" charset="0"/>
                <a:ea typeface="Tahoma" panose="020B0604030504040204" pitchFamily="34" charset="0"/>
                <a:cs typeface="Tahoma" panose="020B0604030504040204" pitchFamily="34" charset="0"/>
              </a:rPr>
              <a:t> </a:t>
            </a:r>
            <a:r>
              <a:rPr lang="en-US" sz="2400" b="1" dirty="0" err="1" smtClean="0">
                <a:solidFill>
                  <a:srgbClr val="7030A0"/>
                </a:solidFill>
                <a:latin typeface="Tahoma" panose="020B0604030504040204" pitchFamily="34" charset="0"/>
                <a:ea typeface="Tahoma" panose="020B0604030504040204" pitchFamily="34" charset="0"/>
                <a:cs typeface="Tahoma" panose="020B0604030504040204" pitchFamily="34" charset="0"/>
              </a:rPr>
              <a:t>trò</a:t>
            </a:r>
            <a:r>
              <a:rPr lang="en-US" sz="2400" b="1" dirty="0" smtClean="0">
                <a:solidFill>
                  <a:srgbClr val="7030A0"/>
                </a:solidFill>
                <a:latin typeface="Tahoma" panose="020B0604030504040204" pitchFamily="34" charset="0"/>
                <a:ea typeface="Tahoma" panose="020B0604030504040204" pitchFamily="34" charset="0"/>
                <a:cs typeface="Tahoma" panose="020B0604030504040204" pitchFamily="34" charset="0"/>
              </a:rPr>
              <a:t> </a:t>
            </a:r>
            <a:r>
              <a:rPr lang="en-US" sz="2400" b="1" dirty="0" err="1" smtClean="0">
                <a:solidFill>
                  <a:srgbClr val="7030A0"/>
                </a:solidFill>
                <a:latin typeface="Tahoma" panose="020B0604030504040204" pitchFamily="34" charset="0"/>
                <a:ea typeface="Tahoma" panose="020B0604030504040204" pitchFamily="34" charset="0"/>
                <a:cs typeface="Tahoma" panose="020B0604030504040204" pitchFamily="34" charset="0"/>
              </a:rPr>
              <a:t>lãnh</a:t>
            </a:r>
            <a:r>
              <a:rPr lang="en-US" sz="2400" b="1" dirty="0" smtClean="0">
                <a:solidFill>
                  <a:srgbClr val="7030A0"/>
                </a:solidFill>
                <a:latin typeface="Tahoma" panose="020B0604030504040204" pitchFamily="34" charset="0"/>
                <a:ea typeface="Tahoma" panose="020B0604030504040204" pitchFamily="34" charset="0"/>
                <a:cs typeface="Tahoma" panose="020B0604030504040204" pitchFamily="34" charset="0"/>
              </a:rPr>
              <a:t> </a:t>
            </a:r>
            <a:r>
              <a:rPr lang="en-US" sz="2400" b="1" dirty="0" err="1" smtClean="0">
                <a:solidFill>
                  <a:srgbClr val="7030A0"/>
                </a:solidFill>
                <a:latin typeface="Tahoma" panose="020B0604030504040204" pitchFamily="34" charset="0"/>
                <a:ea typeface="Tahoma" panose="020B0604030504040204" pitchFamily="34" charset="0"/>
                <a:cs typeface="Tahoma" panose="020B0604030504040204" pitchFamily="34" charset="0"/>
              </a:rPr>
              <a:t>đạo</a:t>
            </a:r>
            <a:r>
              <a:rPr lang="en-US" sz="2400" b="1" dirty="0" smtClean="0">
                <a:solidFill>
                  <a:srgbClr val="7030A0"/>
                </a:solidFill>
                <a:latin typeface="Tahoma" panose="020B0604030504040204" pitchFamily="34" charset="0"/>
                <a:ea typeface="Tahoma" panose="020B0604030504040204" pitchFamily="34" charset="0"/>
                <a:cs typeface="Tahoma" panose="020B0604030504040204" pitchFamily="34" charset="0"/>
              </a:rPr>
              <a:t> ở </a:t>
            </a:r>
            <a:r>
              <a:rPr lang="en-US" sz="2400" b="1" dirty="0" err="1" smtClean="0">
                <a:solidFill>
                  <a:srgbClr val="7030A0"/>
                </a:solidFill>
                <a:latin typeface="Tahoma" panose="020B0604030504040204" pitchFamily="34" charset="0"/>
                <a:ea typeface="Tahoma" panose="020B0604030504040204" pitchFamily="34" charset="0"/>
                <a:cs typeface="Tahoma" panose="020B0604030504040204" pitchFamily="34" charset="0"/>
              </a:rPr>
              <a:t>nước</a:t>
            </a:r>
            <a:r>
              <a:rPr lang="en-US" sz="2400" b="1" dirty="0" smtClean="0">
                <a:solidFill>
                  <a:srgbClr val="7030A0"/>
                </a:solidFill>
                <a:latin typeface="Tahoma" panose="020B0604030504040204" pitchFamily="34" charset="0"/>
                <a:ea typeface="Tahoma" panose="020B0604030504040204" pitchFamily="34" charset="0"/>
                <a:cs typeface="Tahoma" panose="020B0604030504040204" pitchFamily="34" charset="0"/>
              </a:rPr>
              <a:t> ta </a:t>
            </a:r>
            <a:r>
              <a:rPr lang="en-US" sz="2400" b="1" dirty="0" err="1" smtClean="0">
                <a:solidFill>
                  <a:srgbClr val="7030A0"/>
                </a:solidFill>
                <a:latin typeface="Tahoma" panose="020B0604030504040204" pitchFamily="34" charset="0"/>
                <a:ea typeface="Tahoma" panose="020B0604030504040204" pitchFamily="34" charset="0"/>
                <a:cs typeface="Tahoma" panose="020B0604030504040204" pitchFamily="34" charset="0"/>
              </a:rPr>
              <a:t>hiện</a:t>
            </a:r>
            <a:r>
              <a:rPr lang="en-US" sz="2400" b="1" dirty="0" smtClean="0">
                <a:solidFill>
                  <a:srgbClr val="7030A0"/>
                </a:solidFill>
                <a:latin typeface="Tahoma" panose="020B0604030504040204" pitchFamily="34" charset="0"/>
                <a:ea typeface="Tahoma" panose="020B0604030504040204" pitchFamily="34" charset="0"/>
                <a:cs typeface="Tahoma" panose="020B0604030504040204" pitchFamily="34" charset="0"/>
              </a:rPr>
              <a:t> nay </a:t>
            </a:r>
            <a:r>
              <a:rPr lang="en-US" sz="2400" b="1" dirty="0" err="1" smtClean="0">
                <a:solidFill>
                  <a:srgbClr val="7030A0"/>
                </a:solidFill>
                <a:latin typeface="Tahoma" panose="020B0604030504040204" pitchFamily="34" charset="0"/>
                <a:ea typeface="Tahoma" panose="020B0604030504040204" pitchFamily="34" charset="0"/>
                <a:cs typeface="Tahoma" panose="020B0604030504040204" pitchFamily="34" charset="0"/>
              </a:rPr>
              <a:t>là</a:t>
            </a:r>
            <a:r>
              <a:rPr lang="en-US" sz="2400" b="1" dirty="0" smtClean="0">
                <a:solidFill>
                  <a:srgbClr val="7030A0"/>
                </a:solidFill>
                <a:latin typeface="Tahoma" panose="020B0604030504040204" pitchFamily="34" charset="0"/>
                <a:ea typeface="Tahoma" panose="020B0604030504040204" pitchFamily="34" charset="0"/>
                <a:cs typeface="Tahoma" panose="020B0604030504040204" pitchFamily="34" charset="0"/>
              </a:rPr>
              <a:t>?</a:t>
            </a:r>
            <a:endParaRPr kumimoji="0" lang="vi-VN" sz="2400" b="1" i="0" u="none" strike="noStrike" kern="1200" cap="none" spc="0" normalizeH="0" baseline="0" noProof="0" dirty="0">
              <a:ln>
                <a:noFill/>
              </a:ln>
              <a:solidFill>
                <a:srgbClr val="7030A0"/>
              </a:solidFill>
              <a:effectLst/>
              <a:uLnTx/>
              <a:uFillTx/>
              <a:latin typeface="Tahoma" panose="020B0604030504040204" pitchFamily="34" charset="0"/>
              <a:ea typeface="Tahoma" panose="020B0604030504040204" pitchFamily="34" charset="0"/>
              <a:cs typeface="Tahoma" panose="020B0604030504040204" pitchFamily="34" charset="0"/>
            </a:endParaRPr>
          </a:p>
        </p:txBody>
      </p:sp>
      <p:sp>
        <p:nvSpPr>
          <p:cNvPr id="5" name="Snip Diagonal Corner Rectangle 4"/>
          <p:cNvSpPr/>
          <p:nvPr/>
        </p:nvSpPr>
        <p:spPr>
          <a:xfrm>
            <a:off x="1299028" y="3156858"/>
            <a:ext cx="9593943" cy="1890111"/>
          </a:xfrm>
          <a:prstGeom prst="snip2DiagRect">
            <a:avLst/>
          </a:prstGeom>
          <a:solidFill>
            <a:srgbClr val="7030A0">
              <a:alpha val="75000"/>
            </a:srgbClr>
          </a:solidFill>
          <a:ln w="76200"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lvl="0" algn="ctr">
              <a:defRPr/>
            </a:pPr>
            <a:r>
              <a:rPr lang="en-US" sz="3200" b="1" dirty="0" err="1" smtClean="0">
                <a:solidFill>
                  <a:schemeClr val="bg1"/>
                </a:solidFill>
                <a:latin typeface="Tahoma" panose="020B0604030504040204" pitchFamily="34" charset="0"/>
                <a:ea typeface="Tahoma" panose="020B0604030504040204" pitchFamily="34" charset="0"/>
                <a:cs typeface="Tahoma" panose="020B0604030504040204" pitchFamily="34" charset="0"/>
              </a:rPr>
              <a:t>Giai</a:t>
            </a:r>
            <a:r>
              <a:rPr lang="en-US" sz="3200" b="1" dirty="0" smtClean="0">
                <a:solidFill>
                  <a:schemeClr val="bg1"/>
                </a:solidFill>
                <a:latin typeface="Tahoma" panose="020B0604030504040204" pitchFamily="34" charset="0"/>
                <a:ea typeface="Tahoma" panose="020B0604030504040204" pitchFamily="34" charset="0"/>
                <a:cs typeface="Tahoma" panose="020B0604030504040204" pitchFamily="34" charset="0"/>
              </a:rPr>
              <a:t> </a:t>
            </a:r>
            <a:r>
              <a:rPr lang="en-US" sz="3200" b="1" dirty="0" err="1" smtClean="0">
                <a:solidFill>
                  <a:schemeClr val="bg1"/>
                </a:solidFill>
                <a:latin typeface="Tahoma" panose="020B0604030504040204" pitchFamily="34" charset="0"/>
                <a:ea typeface="Tahoma" panose="020B0604030504040204" pitchFamily="34" charset="0"/>
                <a:cs typeface="Tahoma" panose="020B0604030504040204" pitchFamily="34" charset="0"/>
              </a:rPr>
              <a:t>cấp</a:t>
            </a:r>
            <a:r>
              <a:rPr lang="en-US" sz="3200" b="1" dirty="0" smtClean="0">
                <a:solidFill>
                  <a:schemeClr val="bg1"/>
                </a:solidFill>
                <a:latin typeface="Tahoma" panose="020B0604030504040204" pitchFamily="34" charset="0"/>
                <a:ea typeface="Tahoma" panose="020B0604030504040204" pitchFamily="34" charset="0"/>
                <a:cs typeface="Tahoma" panose="020B0604030504040204" pitchFamily="34" charset="0"/>
              </a:rPr>
              <a:t> </a:t>
            </a:r>
            <a:r>
              <a:rPr lang="en-US" sz="3200" b="1" dirty="0" err="1" smtClean="0">
                <a:solidFill>
                  <a:schemeClr val="bg1"/>
                </a:solidFill>
                <a:latin typeface="Tahoma" panose="020B0604030504040204" pitchFamily="34" charset="0"/>
                <a:ea typeface="Tahoma" panose="020B0604030504040204" pitchFamily="34" charset="0"/>
                <a:cs typeface="Tahoma" panose="020B0604030504040204" pitchFamily="34" charset="0"/>
              </a:rPr>
              <a:t>công</a:t>
            </a:r>
            <a:r>
              <a:rPr lang="en-US" sz="3200" b="1" dirty="0" smtClean="0">
                <a:solidFill>
                  <a:schemeClr val="bg1"/>
                </a:solidFill>
                <a:latin typeface="Tahoma" panose="020B0604030504040204" pitchFamily="34" charset="0"/>
                <a:ea typeface="Tahoma" panose="020B0604030504040204" pitchFamily="34" charset="0"/>
                <a:cs typeface="Tahoma" panose="020B0604030504040204" pitchFamily="34" charset="0"/>
              </a:rPr>
              <a:t> </a:t>
            </a:r>
            <a:r>
              <a:rPr lang="en-US" sz="3200" b="1" dirty="0" err="1" smtClean="0">
                <a:solidFill>
                  <a:schemeClr val="bg1"/>
                </a:solidFill>
                <a:latin typeface="Tahoma" panose="020B0604030504040204" pitchFamily="34" charset="0"/>
                <a:ea typeface="Tahoma" panose="020B0604030504040204" pitchFamily="34" charset="0"/>
                <a:cs typeface="Tahoma" panose="020B0604030504040204" pitchFamily="34" charset="0"/>
              </a:rPr>
              <a:t>nhân</a:t>
            </a:r>
            <a:endParaRPr kumimoji="0" lang="vi-VN" sz="3200" b="1" i="0" u="none" strike="noStrike" kern="1200" cap="none" spc="0" normalizeH="0" baseline="0" noProof="0" dirty="0">
              <a:ln>
                <a:noFill/>
              </a:ln>
              <a:solidFill>
                <a:schemeClr val="bg1"/>
              </a:solidFill>
              <a:effectLst/>
              <a:uLnTx/>
              <a:uFillTx/>
              <a:latin typeface="Tahoma" panose="020B0604030504040204" pitchFamily="34" charset="0"/>
              <a:ea typeface="Tahoma" panose="020B0604030504040204" pitchFamily="34" charset="0"/>
              <a:cs typeface="Tahoma" panose="020B0604030504040204" pitchFamily="34" charset="0"/>
            </a:endParaRPr>
          </a:p>
        </p:txBody>
      </p:sp>
      <p:pic>
        <p:nvPicPr>
          <p:cNvPr id="7" name="Picture 6"/>
          <p:cNvPicPr>
            <a:picLocks noChangeAspect="1"/>
          </p:cNvPicPr>
          <p:nvPr/>
        </p:nvPicPr>
        <p:blipFill>
          <a:blip r:embed="rId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-88225" y="751599"/>
            <a:ext cx="1626236" cy="1990149"/>
          </a:xfrm>
          <a:prstGeom prst="rect">
            <a:avLst/>
          </a:prstGeom>
        </p:spPr>
      </p:pic>
      <p:sp>
        <p:nvSpPr>
          <p:cNvPr id="8" name="Pentagon 7">
            <a:hlinkClick r:id="rId4" action="ppaction://hlinksldjump"/>
          </p:cNvPr>
          <p:cNvSpPr/>
          <p:nvPr/>
        </p:nvSpPr>
        <p:spPr>
          <a:xfrm flipH="1">
            <a:off x="8911772" y="5617029"/>
            <a:ext cx="3062514" cy="1001485"/>
          </a:xfrm>
          <a:prstGeom prst="homePlate">
            <a:avLst/>
          </a:prstGeom>
          <a:solidFill>
            <a:schemeClr val="accent1">
              <a:lumMod val="20000"/>
              <a:lumOff val="80000"/>
            </a:schemeClr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marL="0" marR="0" lvl="0" indent="0" algn="ctr" defTabSz="9144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r>
              <a:rPr kumimoji="0" lang="en-US" sz="3200" b="1" i="0" u="none" strike="noStrike" kern="1200" cap="none" spc="0" normalizeH="0" baseline="0" noProof="0" dirty="0">
                <a:ln>
                  <a:noFill/>
                </a:ln>
                <a:solidFill>
                  <a:srgbClr val="5B9BD5">
                    <a:lumMod val="75000"/>
                  </a:srgbClr>
                </a:solidFill>
                <a:effectLst/>
                <a:uLnTx/>
                <a:uFillTx/>
                <a:latin typeface="Tahoma" panose="020B0604030504040204" pitchFamily="34" charset="0"/>
                <a:ea typeface="Tahoma" panose="020B0604030504040204" pitchFamily="34" charset="0"/>
                <a:cs typeface="Tahoma" panose="020B0604030504040204" pitchFamily="34" charset="0"/>
              </a:rPr>
              <a:t>QUAY VỀ</a:t>
            </a:r>
            <a:endParaRPr kumimoji="0" lang="vi-VN" sz="3200" b="1" i="0" u="none" strike="noStrike" kern="1200" cap="none" spc="0" normalizeH="0" baseline="0" noProof="0" dirty="0">
              <a:ln>
                <a:noFill/>
              </a:ln>
              <a:solidFill>
                <a:srgbClr val="5B9BD5">
                  <a:lumMod val="75000"/>
                </a:srgbClr>
              </a:solidFill>
              <a:effectLst/>
              <a:uLnTx/>
              <a:uFillTx/>
              <a:latin typeface="Tahoma" panose="020B0604030504040204" pitchFamily="34" charset="0"/>
              <a:ea typeface="Tahoma" panose="020B0604030504040204" pitchFamily="34" charset="0"/>
              <a:cs typeface="Tahoma" panose="020B0604030504040204" pitchFamily="34" charset="0"/>
            </a:endParaRPr>
          </a:p>
        </p:txBody>
      </p:sp>
    </p:spTree>
    <p:extLst>
      <p:ext uri="{BB962C8B-B14F-4D97-AF65-F5344CB8AC3E}">
        <p14:creationId xmlns:p14="http://schemas.microsoft.com/office/powerpoint/2010/main" val="3160129214"/>
      </p:ext>
    </p:extLst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37" presetClass="entr" presetSubtype="0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7" dur="1000"/>
                                        <p:tgtEl>
                                          <p:spTgt spid="4"/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8" dur="1000" fill="hold"/>
                                        <p:tgtEl>
                                          <p:spTgt spid="4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9" dur="900" decel="100000" fill="hold"/>
                                        <p:tgtEl>
                                          <p:spTgt spid="4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+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-.03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0" dur="100" accel="100000" fill="hold">
                                          <p:stCondLst>
                                            <p:cond delay="900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-.03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  <p:subTnLst>
                                    <p:audio>
                                      <p:cMediaNode>
                                        <p:cTn display="0" masterRel="sameClick">
                                          <p:stCondLst>
                                            <p:cond evt="begin" delay="0">
                                              <p:tn val="5"/>
                                            </p:cond>
                                          </p:stCondLst>
                                          <p:endCondLst>
                                            <p:cond evt="onStopAudio" delay="0">
                                              <p:tgtEl>
                                                <p:sldTgt/>
                                              </p:tgtEl>
                                            </p:cond>
                                          </p:endCondLst>
                                        </p:cTn>
                                        <p:tgtEl>
                                          <p:sndTgt r:embed="rId2" name="chimes.wav"/>
                                        </p:tgtEl>
                                      </p:cMediaNode>
                                    </p:audio>
                                  </p:subTnLst>
                                </p:cTn>
                              </p:par>
                            </p:childTnLst>
                          </p:cTn>
                        </p:par>
                        <p:par>
                          <p:cTn id="11" fill="hold">
                            <p:stCondLst>
                              <p:cond delay="1000"/>
                            </p:stCondLst>
                            <p:childTnLst>
                              <p:par>
                                <p:cTn id="12" presetID="10" presetClass="entr" presetSubtype="0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4" dur="500"/>
                                        <p:tgtEl>
                                          <p:spTgt spid="7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5" fill="hold">
                      <p:stCondLst>
                        <p:cond delay="indefinite"/>
                      </p:stCondLst>
                      <p:childTnLst>
                        <p:par>
                          <p:cTn id="16" fill="hold">
                            <p:stCondLst>
                              <p:cond delay="0"/>
                            </p:stCondLst>
                            <p:childTnLst>
                              <p:par>
                                <p:cTn id="17" presetID="37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9" dur="1000"/>
                                        <p:tgtEl>
                                          <p:spTgt spid="5"/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20" dur="1000" fill="hold"/>
                                        <p:tgtEl>
                                          <p:spTgt spid="5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1" dur="900" decel="100000" fill="hold"/>
                                        <p:tgtEl>
                                          <p:spTgt spid="5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+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-.03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2" dur="100" accel="100000" fill="hold">
                                          <p:stCondLst>
                                            <p:cond delay="900"/>
                                          </p:stCondLst>
                                        </p:cTn>
                                        <p:tgtEl>
                                          <p:spTgt spid="5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-.03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  <p:subTnLst>
                                    <p:audio>
                                      <p:cMediaNode>
                                        <p:cTn display="0" masterRel="sameClick">
                                          <p:stCondLst>
                                            <p:cond evt="begin" delay="0">
                                              <p:tn val="17"/>
                                            </p:cond>
                                          </p:stCondLst>
                                          <p:endCondLst>
                                            <p:cond evt="onStopAudio" delay="0">
                                              <p:tgtEl>
                                                <p:sldTgt/>
                                              </p:tgtEl>
                                            </p:cond>
                                          </p:endCondLst>
                                        </p:cTn>
                                        <p:tgtEl>
                                          <p:sndTgt r:embed="rId2" name="chimes.wav"/>
                                        </p:tgtEl>
                                      </p:cMediaNode>
                                    </p:audio>
                                  </p:sub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4" grpId="0" animBg="1"/>
      <p:bldP spid="5" grpId="0" animBg="1"/>
    </p:bldLst>
  </p:timing>
</p:sld>
</file>

<file path=ppt/slides/slide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" name="Snip Diagonal Corner Rectangle 3"/>
          <p:cNvSpPr/>
          <p:nvPr/>
        </p:nvSpPr>
        <p:spPr>
          <a:xfrm>
            <a:off x="754743" y="696686"/>
            <a:ext cx="10682514" cy="2104571"/>
          </a:xfrm>
          <a:prstGeom prst="snip2DiagRect">
            <a:avLst/>
          </a:prstGeom>
          <a:solidFill>
            <a:schemeClr val="bg1">
              <a:alpha val="75000"/>
            </a:schemeClr>
          </a:solidFill>
          <a:ln w="76200"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lvl="0" algn="ctr">
              <a:defRPr/>
            </a:pPr>
            <a:r>
              <a:rPr lang="en-US" sz="2400" b="1" dirty="0" err="1" smtClean="0">
                <a:solidFill>
                  <a:srgbClr val="7030A0"/>
                </a:solidFill>
                <a:latin typeface="Tahoma" panose="020B0604030504040204" pitchFamily="34" charset="0"/>
                <a:ea typeface="Tahoma" panose="020B0604030504040204" pitchFamily="34" charset="0"/>
                <a:cs typeface="Tahoma" panose="020B0604030504040204" pitchFamily="34" charset="0"/>
              </a:rPr>
              <a:t>Nhân</a:t>
            </a:r>
            <a:r>
              <a:rPr lang="en-US" sz="2400" b="1" dirty="0" smtClean="0">
                <a:solidFill>
                  <a:srgbClr val="7030A0"/>
                </a:solidFill>
                <a:latin typeface="Tahoma" panose="020B0604030504040204" pitchFamily="34" charset="0"/>
                <a:ea typeface="Tahoma" panose="020B0604030504040204" pitchFamily="34" charset="0"/>
                <a:cs typeface="Tahoma" panose="020B0604030504040204" pitchFamily="34" charset="0"/>
              </a:rPr>
              <a:t> </a:t>
            </a:r>
            <a:r>
              <a:rPr lang="en-US" sz="2400" b="1" dirty="0" err="1" smtClean="0">
                <a:solidFill>
                  <a:srgbClr val="7030A0"/>
                </a:solidFill>
                <a:latin typeface="Tahoma" panose="020B0604030504040204" pitchFamily="34" charset="0"/>
                <a:ea typeface="Tahoma" panose="020B0604030504040204" pitchFamily="34" charset="0"/>
                <a:cs typeface="Tahoma" panose="020B0604030504040204" pitchFamily="34" charset="0"/>
              </a:rPr>
              <a:t>tố</a:t>
            </a:r>
            <a:r>
              <a:rPr lang="en-US" sz="2400" b="1" dirty="0" smtClean="0">
                <a:solidFill>
                  <a:srgbClr val="7030A0"/>
                </a:solidFill>
                <a:latin typeface="Tahoma" panose="020B0604030504040204" pitchFamily="34" charset="0"/>
                <a:ea typeface="Tahoma" panose="020B0604030504040204" pitchFamily="34" charset="0"/>
                <a:cs typeface="Tahoma" panose="020B0604030504040204" pitchFamily="34" charset="0"/>
              </a:rPr>
              <a:t> hang </a:t>
            </a:r>
            <a:r>
              <a:rPr lang="en-US" sz="2400" b="1" dirty="0" err="1" smtClean="0">
                <a:solidFill>
                  <a:srgbClr val="7030A0"/>
                </a:solidFill>
                <a:latin typeface="Tahoma" panose="020B0604030504040204" pitchFamily="34" charset="0"/>
                <a:ea typeface="Tahoma" panose="020B0604030504040204" pitchFamily="34" charset="0"/>
                <a:cs typeface="Tahoma" panose="020B0604030504040204" pitchFamily="34" charset="0"/>
              </a:rPr>
              <a:t>đầu</a:t>
            </a:r>
            <a:r>
              <a:rPr lang="en-US" sz="2400" b="1" dirty="0" smtClean="0">
                <a:solidFill>
                  <a:srgbClr val="7030A0"/>
                </a:solidFill>
                <a:latin typeface="Tahoma" panose="020B0604030504040204" pitchFamily="34" charset="0"/>
                <a:ea typeface="Tahoma" panose="020B0604030504040204" pitchFamily="34" charset="0"/>
                <a:cs typeface="Tahoma" panose="020B0604030504040204" pitchFamily="34" charset="0"/>
              </a:rPr>
              <a:t> </a:t>
            </a:r>
            <a:r>
              <a:rPr lang="en-US" sz="2400" b="1" dirty="0" err="1" smtClean="0">
                <a:solidFill>
                  <a:srgbClr val="7030A0"/>
                </a:solidFill>
                <a:latin typeface="Tahoma" panose="020B0604030504040204" pitchFamily="34" charset="0"/>
                <a:ea typeface="Tahoma" panose="020B0604030504040204" pitchFamily="34" charset="0"/>
                <a:cs typeface="Tahoma" panose="020B0604030504040204" pitchFamily="34" charset="0"/>
              </a:rPr>
              <a:t>đảm</a:t>
            </a:r>
            <a:r>
              <a:rPr lang="en-US" sz="2400" b="1" dirty="0" smtClean="0">
                <a:solidFill>
                  <a:srgbClr val="7030A0"/>
                </a:solidFill>
                <a:latin typeface="Tahoma" panose="020B0604030504040204" pitchFamily="34" charset="0"/>
                <a:ea typeface="Tahoma" panose="020B0604030504040204" pitchFamily="34" charset="0"/>
                <a:cs typeface="Tahoma" panose="020B0604030504040204" pitchFamily="34" charset="0"/>
              </a:rPr>
              <a:t> </a:t>
            </a:r>
            <a:r>
              <a:rPr lang="en-US" sz="2400" b="1" dirty="0" err="1" smtClean="0">
                <a:solidFill>
                  <a:srgbClr val="7030A0"/>
                </a:solidFill>
                <a:latin typeface="Tahoma" panose="020B0604030504040204" pitchFamily="34" charset="0"/>
                <a:ea typeface="Tahoma" panose="020B0604030504040204" pitchFamily="34" charset="0"/>
                <a:cs typeface="Tahoma" panose="020B0604030504040204" pitchFamily="34" charset="0"/>
              </a:rPr>
              <a:t>bảo</a:t>
            </a:r>
            <a:r>
              <a:rPr lang="en-US" sz="2400" b="1" dirty="0" smtClean="0">
                <a:solidFill>
                  <a:srgbClr val="7030A0"/>
                </a:solidFill>
                <a:latin typeface="Tahoma" panose="020B0604030504040204" pitchFamily="34" charset="0"/>
                <a:ea typeface="Tahoma" panose="020B0604030504040204" pitchFamily="34" charset="0"/>
                <a:cs typeface="Tahoma" panose="020B0604030504040204" pitchFamily="34" charset="0"/>
              </a:rPr>
              <a:t> </a:t>
            </a:r>
            <a:r>
              <a:rPr lang="en-US" sz="2400" b="1" dirty="0" err="1" smtClean="0">
                <a:solidFill>
                  <a:srgbClr val="7030A0"/>
                </a:solidFill>
                <a:latin typeface="Tahoma" panose="020B0604030504040204" pitchFamily="34" charset="0"/>
                <a:ea typeface="Tahoma" panose="020B0604030504040204" pitchFamily="34" charset="0"/>
                <a:cs typeface="Tahoma" panose="020B0604030504040204" pitchFamily="34" charset="0"/>
              </a:rPr>
              <a:t>mọi</a:t>
            </a:r>
            <a:r>
              <a:rPr lang="en-US" sz="2400" b="1" dirty="0" smtClean="0">
                <a:solidFill>
                  <a:srgbClr val="7030A0"/>
                </a:solidFill>
                <a:latin typeface="Tahoma" panose="020B0604030504040204" pitchFamily="34" charset="0"/>
                <a:ea typeface="Tahoma" panose="020B0604030504040204" pitchFamily="34" charset="0"/>
                <a:cs typeface="Tahoma" panose="020B0604030504040204" pitchFamily="34" charset="0"/>
              </a:rPr>
              <a:t> </a:t>
            </a:r>
            <a:r>
              <a:rPr lang="en-US" sz="2400" b="1" dirty="0" err="1" smtClean="0">
                <a:solidFill>
                  <a:srgbClr val="7030A0"/>
                </a:solidFill>
                <a:latin typeface="Tahoma" panose="020B0604030504040204" pitchFamily="34" charset="0"/>
                <a:ea typeface="Tahoma" panose="020B0604030504040204" pitchFamily="34" charset="0"/>
                <a:cs typeface="Tahoma" panose="020B0604030504040204" pitchFamily="34" charset="0"/>
              </a:rPr>
              <a:t>thắng</a:t>
            </a:r>
            <a:r>
              <a:rPr lang="en-US" sz="2400" b="1" dirty="0" smtClean="0">
                <a:solidFill>
                  <a:srgbClr val="7030A0"/>
                </a:solidFill>
                <a:latin typeface="Tahoma" panose="020B0604030504040204" pitchFamily="34" charset="0"/>
                <a:ea typeface="Tahoma" panose="020B0604030504040204" pitchFamily="34" charset="0"/>
                <a:cs typeface="Tahoma" panose="020B0604030504040204" pitchFamily="34" charset="0"/>
              </a:rPr>
              <a:t> </a:t>
            </a:r>
            <a:r>
              <a:rPr lang="en-US" sz="2400" b="1" dirty="0" err="1" smtClean="0">
                <a:solidFill>
                  <a:srgbClr val="7030A0"/>
                </a:solidFill>
                <a:latin typeface="Tahoma" panose="020B0604030504040204" pitchFamily="34" charset="0"/>
                <a:ea typeface="Tahoma" panose="020B0604030504040204" pitchFamily="34" charset="0"/>
                <a:cs typeface="Tahoma" panose="020B0604030504040204" pitchFamily="34" charset="0"/>
              </a:rPr>
              <a:t>lợi</a:t>
            </a:r>
            <a:r>
              <a:rPr lang="en-US" sz="2400" b="1" dirty="0" smtClean="0">
                <a:solidFill>
                  <a:srgbClr val="7030A0"/>
                </a:solidFill>
                <a:latin typeface="Tahoma" panose="020B0604030504040204" pitchFamily="34" charset="0"/>
                <a:ea typeface="Tahoma" panose="020B0604030504040204" pitchFamily="34" charset="0"/>
                <a:cs typeface="Tahoma" panose="020B0604030504040204" pitchFamily="34" charset="0"/>
              </a:rPr>
              <a:t> </a:t>
            </a:r>
            <a:r>
              <a:rPr lang="en-US" sz="2400" b="1" dirty="0" err="1" smtClean="0">
                <a:solidFill>
                  <a:srgbClr val="7030A0"/>
                </a:solidFill>
                <a:latin typeface="Tahoma" panose="020B0604030504040204" pitchFamily="34" charset="0"/>
                <a:ea typeface="Tahoma" panose="020B0604030504040204" pitchFamily="34" charset="0"/>
                <a:cs typeface="Tahoma" panose="020B0604030504040204" pitchFamily="34" charset="0"/>
              </a:rPr>
              <a:t>của</a:t>
            </a:r>
            <a:r>
              <a:rPr lang="en-US" sz="2400" b="1" dirty="0" smtClean="0">
                <a:solidFill>
                  <a:srgbClr val="7030A0"/>
                </a:solidFill>
                <a:latin typeface="Tahoma" panose="020B0604030504040204" pitchFamily="34" charset="0"/>
                <a:ea typeface="Tahoma" panose="020B0604030504040204" pitchFamily="34" charset="0"/>
                <a:cs typeface="Tahoma" panose="020B0604030504040204" pitchFamily="34" charset="0"/>
              </a:rPr>
              <a:t> </a:t>
            </a:r>
            <a:r>
              <a:rPr lang="en-US" sz="2400" b="1" dirty="0" err="1" smtClean="0">
                <a:solidFill>
                  <a:srgbClr val="7030A0"/>
                </a:solidFill>
                <a:latin typeface="Tahoma" panose="020B0604030504040204" pitchFamily="34" charset="0"/>
                <a:ea typeface="Tahoma" panose="020B0604030504040204" pitchFamily="34" charset="0"/>
                <a:cs typeface="Tahoma" panose="020B0604030504040204" pitchFamily="34" charset="0"/>
              </a:rPr>
              <a:t>cách</a:t>
            </a:r>
            <a:r>
              <a:rPr lang="en-US" sz="2400" b="1" dirty="0" smtClean="0">
                <a:solidFill>
                  <a:srgbClr val="7030A0"/>
                </a:solidFill>
                <a:latin typeface="Tahoma" panose="020B0604030504040204" pitchFamily="34" charset="0"/>
                <a:ea typeface="Tahoma" panose="020B0604030504040204" pitchFamily="34" charset="0"/>
                <a:cs typeface="Tahoma" panose="020B0604030504040204" pitchFamily="34" charset="0"/>
              </a:rPr>
              <a:t> </a:t>
            </a:r>
            <a:r>
              <a:rPr lang="en-US" sz="2400" b="1" dirty="0" err="1" smtClean="0">
                <a:solidFill>
                  <a:srgbClr val="7030A0"/>
                </a:solidFill>
                <a:latin typeface="Tahoma" panose="020B0604030504040204" pitchFamily="34" charset="0"/>
                <a:ea typeface="Tahoma" panose="020B0604030504040204" pitchFamily="34" charset="0"/>
                <a:cs typeface="Tahoma" panose="020B0604030504040204" pitchFamily="34" charset="0"/>
              </a:rPr>
              <a:t>mạng</a:t>
            </a:r>
            <a:r>
              <a:rPr lang="en-US" sz="2400" b="1" dirty="0" smtClean="0">
                <a:solidFill>
                  <a:srgbClr val="7030A0"/>
                </a:solidFill>
                <a:latin typeface="Tahoma" panose="020B0604030504040204" pitchFamily="34" charset="0"/>
                <a:ea typeface="Tahoma" panose="020B0604030504040204" pitchFamily="34" charset="0"/>
                <a:cs typeface="Tahoma" panose="020B0604030504040204" pitchFamily="34" charset="0"/>
              </a:rPr>
              <a:t> </a:t>
            </a:r>
            <a:r>
              <a:rPr lang="en-US" sz="2400" b="1" dirty="0" err="1" smtClean="0">
                <a:solidFill>
                  <a:srgbClr val="7030A0"/>
                </a:solidFill>
                <a:latin typeface="Tahoma" panose="020B0604030504040204" pitchFamily="34" charset="0"/>
                <a:ea typeface="Tahoma" panose="020B0604030504040204" pitchFamily="34" charset="0"/>
                <a:cs typeface="Tahoma" panose="020B0604030504040204" pitchFamily="34" charset="0"/>
              </a:rPr>
              <a:t>Việt</a:t>
            </a:r>
            <a:r>
              <a:rPr lang="en-US" sz="2400" b="1" dirty="0" smtClean="0">
                <a:solidFill>
                  <a:srgbClr val="7030A0"/>
                </a:solidFill>
                <a:latin typeface="Tahoma" panose="020B0604030504040204" pitchFamily="34" charset="0"/>
                <a:ea typeface="Tahoma" panose="020B0604030504040204" pitchFamily="34" charset="0"/>
                <a:cs typeface="Tahoma" panose="020B0604030504040204" pitchFamily="34" charset="0"/>
              </a:rPr>
              <a:t> Nam </a:t>
            </a:r>
            <a:r>
              <a:rPr lang="en-US" sz="2400" b="1" dirty="0" err="1" smtClean="0">
                <a:solidFill>
                  <a:srgbClr val="7030A0"/>
                </a:solidFill>
                <a:latin typeface="Tahoma" panose="020B0604030504040204" pitchFamily="34" charset="0"/>
                <a:ea typeface="Tahoma" panose="020B0604030504040204" pitchFamily="34" charset="0"/>
                <a:cs typeface="Tahoma" panose="020B0604030504040204" pitchFamily="34" charset="0"/>
              </a:rPr>
              <a:t>là</a:t>
            </a:r>
            <a:r>
              <a:rPr lang="en-US" sz="2400" b="1" dirty="0" smtClean="0">
                <a:solidFill>
                  <a:srgbClr val="7030A0"/>
                </a:solidFill>
                <a:latin typeface="Tahoma" panose="020B0604030504040204" pitchFamily="34" charset="0"/>
                <a:ea typeface="Tahoma" panose="020B0604030504040204" pitchFamily="34" charset="0"/>
                <a:cs typeface="Tahoma" panose="020B0604030504040204" pitchFamily="34" charset="0"/>
              </a:rPr>
              <a:t>?</a:t>
            </a:r>
            <a:endParaRPr kumimoji="0" lang="vi-VN" sz="2400" b="1" i="0" u="none" strike="noStrike" kern="1200" cap="none" spc="0" normalizeH="0" baseline="0" noProof="0" dirty="0">
              <a:ln>
                <a:noFill/>
              </a:ln>
              <a:solidFill>
                <a:srgbClr val="7030A0"/>
              </a:solidFill>
              <a:effectLst/>
              <a:uLnTx/>
              <a:uFillTx/>
              <a:latin typeface="Tahoma" panose="020B0604030504040204" pitchFamily="34" charset="0"/>
              <a:ea typeface="Tahoma" panose="020B0604030504040204" pitchFamily="34" charset="0"/>
              <a:cs typeface="Tahoma" panose="020B0604030504040204" pitchFamily="34" charset="0"/>
            </a:endParaRPr>
          </a:p>
        </p:txBody>
      </p:sp>
      <p:sp>
        <p:nvSpPr>
          <p:cNvPr id="5" name="Snip Diagonal Corner Rectangle 4"/>
          <p:cNvSpPr/>
          <p:nvPr/>
        </p:nvSpPr>
        <p:spPr>
          <a:xfrm>
            <a:off x="1299028" y="3156858"/>
            <a:ext cx="9593943" cy="1890111"/>
          </a:xfrm>
          <a:prstGeom prst="snip2DiagRect">
            <a:avLst/>
          </a:prstGeom>
          <a:solidFill>
            <a:srgbClr val="7030A0">
              <a:alpha val="75000"/>
            </a:srgbClr>
          </a:solidFill>
          <a:ln w="76200"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lvl="0" algn="ctr">
              <a:defRPr/>
            </a:pPr>
            <a:r>
              <a:rPr lang="en-US" sz="3200" b="1" dirty="0" err="1" smtClean="0">
                <a:solidFill>
                  <a:schemeClr val="bg1"/>
                </a:solidFill>
                <a:latin typeface="Tahoma" panose="020B0604030504040204" pitchFamily="34" charset="0"/>
                <a:ea typeface="Tahoma" panose="020B0604030504040204" pitchFamily="34" charset="0"/>
                <a:cs typeface="Tahoma" panose="020B0604030504040204" pitchFamily="34" charset="0"/>
              </a:rPr>
              <a:t>Sự</a:t>
            </a:r>
            <a:r>
              <a:rPr lang="en-US" sz="3200" b="1" dirty="0" smtClean="0">
                <a:solidFill>
                  <a:schemeClr val="bg1"/>
                </a:solidFill>
                <a:latin typeface="Tahoma" panose="020B0604030504040204" pitchFamily="34" charset="0"/>
                <a:ea typeface="Tahoma" panose="020B0604030504040204" pitchFamily="34" charset="0"/>
                <a:cs typeface="Tahoma" panose="020B0604030504040204" pitchFamily="34" charset="0"/>
              </a:rPr>
              <a:t> </a:t>
            </a:r>
            <a:r>
              <a:rPr lang="en-US" sz="3200" b="1" dirty="0" err="1" smtClean="0">
                <a:solidFill>
                  <a:schemeClr val="bg1"/>
                </a:solidFill>
                <a:latin typeface="Tahoma" panose="020B0604030504040204" pitchFamily="34" charset="0"/>
                <a:ea typeface="Tahoma" panose="020B0604030504040204" pitchFamily="34" charset="0"/>
                <a:cs typeface="Tahoma" panose="020B0604030504040204" pitchFamily="34" charset="0"/>
              </a:rPr>
              <a:t>lãnh</a:t>
            </a:r>
            <a:r>
              <a:rPr lang="en-US" sz="3200" b="1" dirty="0" smtClean="0">
                <a:solidFill>
                  <a:schemeClr val="bg1"/>
                </a:solidFill>
                <a:latin typeface="Tahoma" panose="020B0604030504040204" pitchFamily="34" charset="0"/>
                <a:ea typeface="Tahoma" panose="020B0604030504040204" pitchFamily="34" charset="0"/>
                <a:cs typeface="Tahoma" panose="020B0604030504040204" pitchFamily="34" charset="0"/>
              </a:rPr>
              <a:t> </a:t>
            </a:r>
            <a:r>
              <a:rPr lang="en-US" sz="3200" b="1" dirty="0" err="1" smtClean="0">
                <a:solidFill>
                  <a:schemeClr val="bg1"/>
                </a:solidFill>
                <a:latin typeface="Tahoma" panose="020B0604030504040204" pitchFamily="34" charset="0"/>
                <a:ea typeface="Tahoma" panose="020B0604030504040204" pitchFamily="34" charset="0"/>
                <a:cs typeface="Tahoma" panose="020B0604030504040204" pitchFamily="34" charset="0"/>
              </a:rPr>
              <a:t>đạo</a:t>
            </a:r>
            <a:r>
              <a:rPr lang="en-US" sz="3200" b="1" dirty="0" smtClean="0">
                <a:solidFill>
                  <a:schemeClr val="bg1"/>
                </a:solidFill>
                <a:latin typeface="Tahoma" panose="020B0604030504040204" pitchFamily="34" charset="0"/>
                <a:ea typeface="Tahoma" panose="020B0604030504040204" pitchFamily="34" charset="0"/>
                <a:cs typeface="Tahoma" panose="020B0604030504040204" pitchFamily="34" charset="0"/>
              </a:rPr>
              <a:t> </a:t>
            </a:r>
            <a:r>
              <a:rPr lang="en-US" sz="3200" b="1" dirty="0" err="1" smtClean="0">
                <a:solidFill>
                  <a:schemeClr val="bg1"/>
                </a:solidFill>
                <a:latin typeface="Tahoma" panose="020B0604030504040204" pitchFamily="34" charset="0"/>
                <a:ea typeface="Tahoma" panose="020B0604030504040204" pitchFamily="34" charset="0"/>
                <a:cs typeface="Tahoma" panose="020B0604030504040204" pitchFamily="34" charset="0"/>
              </a:rPr>
              <a:t>đúng</a:t>
            </a:r>
            <a:r>
              <a:rPr lang="en-US" sz="3200" b="1" dirty="0" smtClean="0">
                <a:solidFill>
                  <a:schemeClr val="bg1"/>
                </a:solidFill>
                <a:latin typeface="Tahoma" panose="020B0604030504040204" pitchFamily="34" charset="0"/>
                <a:ea typeface="Tahoma" panose="020B0604030504040204" pitchFamily="34" charset="0"/>
                <a:cs typeface="Tahoma" panose="020B0604030504040204" pitchFamily="34" charset="0"/>
              </a:rPr>
              <a:t> </a:t>
            </a:r>
            <a:r>
              <a:rPr lang="en-US" sz="3200" b="1" dirty="0" err="1" smtClean="0">
                <a:solidFill>
                  <a:schemeClr val="bg1"/>
                </a:solidFill>
                <a:latin typeface="Tahoma" panose="020B0604030504040204" pitchFamily="34" charset="0"/>
                <a:ea typeface="Tahoma" panose="020B0604030504040204" pitchFamily="34" charset="0"/>
                <a:cs typeface="Tahoma" panose="020B0604030504040204" pitchFamily="34" charset="0"/>
              </a:rPr>
              <a:t>đắn</a:t>
            </a:r>
            <a:r>
              <a:rPr lang="en-US" sz="3200" b="1" dirty="0" smtClean="0">
                <a:solidFill>
                  <a:schemeClr val="bg1"/>
                </a:solidFill>
                <a:latin typeface="Tahoma" panose="020B0604030504040204" pitchFamily="34" charset="0"/>
                <a:ea typeface="Tahoma" panose="020B0604030504040204" pitchFamily="34" charset="0"/>
                <a:cs typeface="Tahoma" panose="020B0604030504040204" pitchFamily="34" charset="0"/>
              </a:rPr>
              <a:t> </a:t>
            </a:r>
            <a:r>
              <a:rPr lang="en-US" sz="3200" b="1" dirty="0" err="1" smtClean="0">
                <a:solidFill>
                  <a:schemeClr val="bg1"/>
                </a:solidFill>
                <a:latin typeface="Tahoma" panose="020B0604030504040204" pitchFamily="34" charset="0"/>
                <a:ea typeface="Tahoma" panose="020B0604030504040204" pitchFamily="34" charset="0"/>
                <a:cs typeface="Tahoma" panose="020B0604030504040204" pitchFamily="34" charset="0"/>
              </a:rPr>
              <a:t>của</a:t>
            </a:r>
            <a:r>
              <a:rPr lang="en-US" sz="3200" b="1" dirty="0" smtClean="0">
                <a:solidFill>
                  <a:schemeClr val="bg1"/>
                </a:solidFill>
                <a:latin typeface="Tahoma" panose="020B0604030504040204" pitchFamily="34" charset="0"/>
                <a:ea typeface="Tahoma" panose="020B0604030504040204" pitchFamily="34" charset="0"/>
                <a:cs typeface="Tahoma" panose="020B0604030504040204" pitchFamily="34" charset="0"/>
              </a:rPr>
              <a:t> </a:t>
            </a:r>
            <a:r>
              <a:rPr lang="en-US" sz="3200" b="1" dirty="0" err="1" smtClean="0">
                <a:solidFill>
                  <a:schemeClr val="bg1"/>
                </a:solidFill>
                <a:latin typeface="Tahoma" panose="020B0604030504040204" pitchFamily="34" charset="0"/>
                <a:ea typeface="Tahoma" panose="020B0604030504040204" pitchFamily="34" charset="0"/>
                <a:cs typeface="Tahoma" panose="020B0604030504040204" pitchFamily="34" charset="0"/>
              </a:rPr>
              <a:t>Đảng</a:t>
            </a:r>
            <a:endParaRPr kumimoji="0" lang="vi-VN" sz="3200" b="1" i="0" u="none" strike="noStrike" kern="1200" cap="none" spc="0" normalizeH="0" baseline="0" noProof="0" dirty="0">
              <a:ln>
                <a:noFill/>
              </a:ln>
              <a:solidFill>
                <a:schemeClr val="bg1"/>
              </a:solidFill>
              <a:effectLst/>
              <a:uLnTx/>
              <a:uFillTx/>
              <a:latin typeface="Tahoma" panose="020B0604030504040204" pitchFamily="34" charset="0"/>
              <a:ea typeface="Tahoma" panose="020B0604030504040204" pitchFamily="34" charset="0"/>
              <a:cs typeface="Tahoma" panose="020B0604030504040204" pitchFamily="34" charset="0"/>
            </a:endParaRPr>
          </a:p>
        </p:txBody>
      </p:sp>
      <p:pic>
        <p:nvPicPr>
          <p:cNvPr id="7" name="Picture 6"/>
          <p:cNvPicPr>
            <a:picLocks noChangeAspect="1"/>
          </p:cNvPicPr>
          <p:nvPr/>
        </p:nvPicPr>
        <p:blipFill>
          <a:blip r:embed="rId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-88225" y="751599"/>
            <a:ext cx="1626236" cy="1990149"/>
          </a:xfrm>
          <a:prstGeom prst="rect">
            <a:avLst/>
          </a:prstGeom>
        </p:spPr>
      </p:pic>
      <p:sp>
        <p:nvSpPr>
          <p:cNvPr id="8" name="Pentagon 7">
            <a:hlinkClick r:id="rId4" action="ppaction://hlinksldjump"/>
          </p:cNvPr>
          <p:cNvSpPr/>
          <p:nvPr/>
        </p:nvSpPr>
        <p:spPr>
          <a:xfrm flipH="1">
            <a:off x="8911772" y="5617029"/>
            <a:ext cx="3062514" cy="1001485"/>
          </a:xfrm>
          <a:prstGeom prst="homePlate">
            <a:avLst/>
          </a:prstGeom>
          <a:solidFill>
            <a:schemeClr val="accent1">
              <a:lumMod val="20000"/>
              <a:lumOff val="80000"/>
            </a:schemeClr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marL="0" marR="0" lvl="0" indent="0" algn="ctr" defTabSz="9144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r>
              <a:rPr kumimoji="0" lang="en-US" sz="3200" b="1" i="0" u="none" strike="noStrike" kern="1200" cap="none" spc="0" normalizeH="0" baseline="0" noProof="0" dirty="0">
                <a:ln>
                  <a:noFill/>
                </a:ln>
                <a:solidFill>
                  <a:srgbClr val="5B9BD5">
                    <a:lumMod val="75000"/>
                  </a:srgbClr>
                </a:solidFill>
                <a:effectLst/>
                <a:uLnTx/>
                <a:uFillTx/>
                <a:latin typeface="Tahoma" panose="020B0604030504040204" pitchFamily="34" charset="0"/>
                <a:ea typeface="Tahoma" panose="020B0604030504040204" pitchFamily="34" charset="0"/>
                <a:cs typeface="Tahoma" panose="020B0604030504040204" pitchFamily="34" charset="0"/>
              </a:rPr>
              <a:t>QUAY VỀ</a:t>
            </a:r>
            <a:endParaRPr kumimoji="0" lang="vi-VN" sz="3200" b="1" i="0" u="none" strike="noStrike" kern="1200" cap="none" spc="0" normalizeH="0" baseline="0" noProof="0" dirty="0">
              <a:ln>
                <a:noFill/>
              </a:ln>
              <a:solidFill>
                <a:srgbClr val="5B9BD5">
                  <a:lumMod val="75000"/>
                </a:srgbClr>
              </a:solidFill>
              <a:effectLst/>
              <a:uLnTx/>
              <a:uFillTx/>
              <a:latin typeface="Tahoma" panose="020B0604030504040204" pitchFamily="34" charset="0"/>
              <a:ea typeface="Tahoma" panose="020B0604030504040204" pitchFamily="34" charset="0"/>
              <a:cs typeface="Tahoma" panose="020B0604030504040204" pitchFamily="34" charset="0"/>
            </a:endParaRPr>
          </a:p>
        </p:txBody>
      </p:sp>
    </p:spTree>
    <p:extLst>
      <p:ext uri="{BB962C8B-B14F-4D97-AF65-F5344CB8AC3E}">
        <p14:creationId xmlns:p14="http://schemas.microsoft.com/office/powerpoint/2010/main" val="286465111"/>
      </p:ext>
    </p:extLst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37" presetClass="entr" presetSubtype="0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7" dur="1000"/>
                                        <p:tgtEl>
                                          <p:spTgt spid="4"/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8" dur="1000" fill="hold"/>
                                        <p:tgtEl>
                                          <p:spTgt spid="4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9" dur="900" decel="100000" fill="hold"/>
                                        <p:tgtEl>
                                          <p:spTgt spid="4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+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-.03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0" dur="100" accel="100000" fill="hold">
                                          <p:stCondLst>
                                            <p:cond delay="900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-.03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  <p:subTnLst>
                                    <p:audio>
                                      <p:cMediaNode>
                                        <p:cTn display="0" masterRel="sameClick">
                                          <p:stCondLst>
                                            <p:cond evt="begin" delay="0">
                                              <p:tn val="5"/>
                                            </p:cond>
                                          </p:stCondLst>
                                          <p:endCondLst>
                                            <p:cond evt="onStopAudio" delay="0">
                                              <p:tgtEl>
                                                <p:sldTgt/>
                                              </p:tgtEl>
                                            </p:cond>
                                          </p:endCondLst>
                                        </p:cTn>
                                        <p:tgtEl>
                                          <p:sndTgt r:embed="rId2" name="chimes.wav"/>
                                        </p:tgtEl>
                                      </p:cMediaNode>
                                    </p:audio>
                                  </p:subTnLst>
                                </p:cTn>
                              </p:par>
                            </p:childTnLst>
                          </p:cTn>
                        </p:par>
                        <p:par>
                          <p:cTn id="11" fill="hold">
                            <p:stCondLst>
                              <p:cond delay="1000"/>
                            </p:stCondLst>
                            <p:childTnLst>
                              <p:par>
                                <p:cTn id="12" presetID="10" presetClass="entr" presetSubtype="0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4" dur="500"/>
                                        <p:tgtEl>
                                          <p:spTgt spid="7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5" fill="hold">
                      <p:stCondLst>
                        <p:cond delay="indefinite"/>
                      </p:stCondLst>
                      <p:childTnLst>
                        <p:par>
                          <p:cTn id="16" fill="hold">
                            <p:stCondLst>
                              <p:cond delay="0"/>
                            </p:stCondLst>
                            <p:childTnLst>
                              <p:par>
                                <p:cTn id="17" presetID="37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9" dur="1000"/>
                                        <p:tgtEl>
                                          <p:spTgt spid="5"/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20" dur="1000" fill="hold"/>
                                        <p:tgtEl>
                                          <p:spTgt spid="5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1" dur="900" decel="100000" fill="hold"/>
                                        <p:tgtEl>
                                          <p:spTgt spid="5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+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-.03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2" dur="100" accel="100000" fill="hold">
                                          <p:stCondLst>
                                            <p:cond delay="900"/>
                                          </p:stCondLst>
                                        </p:cTn>
                                        <p:tgtEl>
                                          <p:spTgt spid="5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-.03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  <p:subTnLst>
                                    <p:audio>
                                      <p:cMediaNode>
                                        <p:cTn display="0" masterRel="sameClick">
                                          <p:stCondLst>
                                            <p:cond evt="begin" delay="0">
                                              <p:tn val="17"/>
                                            </p:cond>
                                          </p:stCondLst>
                                          <p:endCondLst>
                                            <p:cond evt="onStopAudio" delay="0">
                                              <p:tgtEl>
                                                <p:sldTgt/>
                                              </p:tgtEl>
                                            </p:cond>
                                          </p:endCondLst>
                                        </p:cTn>
                                        <p:tgtEl>
                                          <p:sndTgt r:embed="rId2" name="chimes.wav"/>
                                        </p:tgtEl>
                                      </p:cMediaNode>
                                    </p:audio>
                                  </p:sub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4" grpId="0" animBg="1"/>
      <p:bldP spid="5" grpId="0" animBg="1"/>
    </p:bldLst>
  </p:timing>
</p:sld>
</file>

<file path=ppt/slides/slide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" name="Snip Diagonal Corner Rectangle 3"/>
          <p:cNvSpPr/>
          <p:nvPr/>
        </p:nvSpPr>
        <p:spPr>
          <a:xfrm>
            <a:off x="754743" y="696686"/>
            <a:ext cx="10682514" cy="2104571"/>
          </a:xfrm>
          <a:prstGeom prst="snip2DiagRect">
            <a:avLst/>
          </a:prstGeom>
          <a:solidFill>
            <a:schemeClr val="bg1">
              <a:alpha val="75000"/>
            </a:schemeClr>
          </a:solidFill>
          <a:ln w="76200"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lvl="0" algn="ctr">
              <a:defRPr/>
            </a:pPr>
            <a:r>
              <a:rPr lang="en-US" sz="2400" b="1" dirty="0" err="1" smtClean="0">
                <a:solidFill>
                  <a:srgbClr val="7030A0"/>
                </a:solidFill>
                <a:latin typeface="Tahoma" panose="020B0604030504040204" pitchFamily="34" charset="0"/>
                <a:ea typeface="Tahoma" panose="020B0604030504040204" pitchFamily="34" charset="0"/>
                <a:cs typeface="Tahoma" panose="020B0604030504040204" pitchFamily="34" charset="0"/>
              </a:rPr>
              <a:t>Những</a:t>
            </a:r>
            <a:r>
              <a:rPr lang="en-US" sz="2400" b="1" dirty="0" smtClean="0">
                <a:solidFill>
                  <a:srgbClr val="7030A0"/>
                </a:solidFill>
                <a:latin typeface="Tahoma" panose="020B0604030504040204" pitchFamily="34" charset="0"/>
                <a:ea typeface="Tahoma" panose="020B0604030504040204" pitchFamily="34" charset="0"/>
                <a:cs typeface="Tahoma" panose="020B0604030504040204" pitchFamily="34" charset="0"/>
              </a:rPr>
              <a:t> </a:t>
            </a:r>
            <a:r>
              <a:rPr lang="en-US" sz="2400" b="1" dirty="0" err="1" smtClean="0">
                <a:solidFill>
                  <a:srgbClr val="7030A0"/>
                </a:solidFill>
                <a:latin typeface="Tahoma" panose="020B0604030504040204" pitchFamily="34" charset="0"/>
                <a:ea typeface="Tahoma" panose="020B0604030504040204" pitchFamily="34" charset="0"/>
                <a:cs typeface="Tahoma" panose="020B0604030504040204" pitchFamily="34" charset="0"/>
              </a:rPr>
              <a:t>đặc</a:t>
            </a:r>
            <a:r>
              <a:rPr lang="en-US" sz="2400" b="1" dirty="0" smtClean="0">
                <a:solidFill>
                  <a:srgbClr val="7030A0"/>
                </a:solidFill>
                <a:latin typeface="Tahoma" panose="020B0604030504040204" pitchFamily="34" charset="0"/>
                <a:ea typeface="Tahoma" panose="020B0604030504040204" pitchFamily="34" charset="0"/>
                <a:cs typeface="Tahoma" panose="020B0604030504040204" pitchFamily="34" charset="0"/>
              </a:rPr>
              <a:t> </a:t>
            </a:r>
            <a:r>
              <a:rPr lang="en-US" sz="2400" b="1" dirty="0" err="1" smtClean="0">
                <a:solidFill>
                  <a:srgbClr val="7030A0"/>
                </a:solidFill>
                <a:latin typeface="Tahoma" panose="020B0604030504040204" pitchFamily="34" charset="0"/>
                <a:ea typeface="Tahoma" panose="020B0604030504040204" pitchFamily="34" charset="0"/>
                <a:cs typeface="Tahoma" panose="020B0604030504040204" pitchFamily="34" charset="0"/>
              </a:rPr>
              <a:t>điểm</a:t>
            </a:r>
            <a:r>
              <a:rPr lang="en-US" sz="2400" b="1" dirty="0" smtClean="0">
                <a:solidFill>
                  <a:srgbClr val="7030A0"/>
                </a:solidFill>
                <a:latin typeface="Tahoma" panose="020B0604030504040204" pitchFamily="34" charset="0"/>
                <a:ea typeface="Tahoma" panose="020B0604030504040204" pitchFamily="34" charset="0"/>
                <a:cs typeface="Tahoma" panose="020B0604030504040204" pitchFamily="34" charset="0"/>
              </a:rPr>
              <a:t> </a:t>
            </a:r>
            <a:r>
              <a:rPr lang="en-US" sz="2400" b="1" dirty="0" err="1" smtClean="0">
                <a:solidFill>
                  <a:srgbClr val="7030A0"/>
                </a:solidFill>
                <a:latin typeface="Tahoma" panose="020B0604030504040204" pitchFamily="34" charset="0"/>
                <a:ea typeface="Tahoma" panose="020B0604030504040204" pitchFamily="34" charset="0"/>
                <a:cs typeface="Tahoma" panose="020B0604030504040204" pitchFamily="34" charset="0"/>
              </a:rPr>
              <a:t>riêng</a:t>
            </a:r>
            <a:r>
              <a:rPr lang="en-US" sz="2400" b="1" dirty="0" smtClean="0">
                <a:solidFill>
                  <a:srgbClr val="7030A0"/>
                </a:solidFill>
                <a:latin typeface="Tahoma" panose="020B0604030504040204" pitchFamily="34" charset="0"/>
                <a:ea typeface="Tahoma" panose="020B0604030504040204" pitchFamily="34" charset="0"/>
                <a:cs typeface="Tahoma" panose="020B0604030504040204" pitchFamily="34" charset="0"/>
              </a:rPr>
              <a:t> </a:t>
            </a:r>
            <a:r>
              <a:rPr lang="en-US" sz="2400" b="1" dirty="0" err="1" smtClean="0">
                <a:solidFill>
                  <a:srgbClr val="7030A0"/>
                </a:solidFill>
                <a:latin typeface="Tahoma" panose="020B0604030504040204" pitchFamily="34" charset="0"/>
                <a:ea typeface="Tahoma" panose="020B0604030504040204" pitchFamily="34" charset="0"/>
                <a:cs typeface="Tahoma" panose="020B0604030504040204" pitchFamily="34" charset="0"/>
              </a:rPr>
              <a:t>của</a:t>
            </a:r>
            <a:r>
              <a:rPr lang="en-US" sz="2400" b="1" dirty="0" smtClean="0">
                <a:solidFill>
                  <a:srgbClr val="7030A0"/>
                </a:solidFill>
                <a:latin typeface="Tahoma" panose="020B0604030504040204" pitchFamily="34" charset="0"/>
                <a:ea typeface="Tahoma" panose="020B0604030504040204" pitchFamily="34" charset="0"/>
                <a:cs typeface="Tahoma" panose="020B0604030504040204" pitchFamily="34" charset="0"/>
              </a:rPr>
              <a:t> </a:t>
            </a:r>
            <a:r>
              <a:rPr lang="en-US" sz="2400" b="1" dirty="0" err="1" smtClean="0">
                <a:solidFill>
                  <a:srgbClr val="7030A0"/>
                </a:solidFill>
                <a:latin typeface="Tahoma" panose="020B0604030504040204" pitchFamily="34" charset="0"/>
                <a:ea typeface="Tahoma" panose="020B0604030504040204" pitchFamily="34" charset="0"/>
                <a:cs typeface="Tahoma" panose="020B0604030504040204" pitchFamily="34" charset="0"/>
              </a:rPr>
              <a:t>công</a:t>
            </a:r>
            <a:r>
              <a:rPr lang="en-US" sz="2400" b="1" dirty="0" smtClean="0">
                <a:solidFill>
                  <a:srgbClr val="7030A0"/>
                </a:solidFill>
                <a:latin typeface="Tahoma" panose="020B0604030504040204" pitchFamily="34" charset="0"/>
                <a:ea typeface="Tahoma" panose="020B0604030504040204" pitchFamily="34" charset="0"/>
                <a:cs typeface="Tahoma" panose="020B0604030504040204" pitchFamily="34" charset="0"/>
              </a:rPr>
              <a:t> </a:t>
            </a:r>
            <a:r>
              <a:rPr lang="en-US" sz="2400" b="1" dirty="0" err="1" smtClean="0">
                <a:solidFill>
                  <a:srgbClr val="7030A0"/>
                </a:solidFill>
                <a:latin typeface="Tahoma" panose="020B0604030504040204" pitchFamily="34" charset="0"/>
                <a:ea typeface="Tahoma" panose="020B0604030504040204" pitchFamily="34" charset="0"/>
                <a:cs typeface="Tahoma" panose="020B0604030504040204" pitchFamily="34" charset="0"/>
              </a:rPr>
              <a:t>nhân</a:t>
            </a:r>
            <a:r>
              <a:rPr lang="en-US" sz="2400" b="1" dirty="0" smtClean="0">
                <a:solidFill>
                  <a:srgbClr val="7030A0"/>
                </a:solidFill>
                <a:latin typeface="Tahoma" panose="020B0604030504040204" pitchFamily="34" charset="0"/>
                <a:ea typeface="Tahoma" panose="020B0604030504040204" pitchFamily="34" charset="0"/>
                <a:cs typeface="Tahoma" panose="020B0604030504040204" pitchFamily="34" charset="0"/>
              </a:rPr>
              <a:t> </a:t>
            </a:r>
            <a:r>
              <a:rPr lang="en-US" sz="2400" b="1" dirty="0" err="1" smtClean="0">
                <a:solidFill>
                  <a:srgbClr val="7030A0"/>
                </a:solidFill>
                <a:latin typeface="Tahoma" panose="020B0604030504040204" pitchFamily="34" charset="0"/>
                <a:ea typeface="Tahoma" panose="020B0604030504040204" pitchFamily="34" charset="0"/>
                <a:cs typeface="Tahoma" panose="020B0604030504040204" pitchFamily="34" charset="0"/>
              </a:rPr>
              <a:t>Việt</a:t>
            </a:r>
            <a:r>
              <a:rPr lang="en-US" sz="2400" b="1" dirty="0" smtClean="0">
                <a:solidFill>
                  <a:srgbClr val="7030A0"/>
                </a:solidFill>
                <a:latin typeface="Tahoma" panose="020B0604030504040204" pitchFamily="34" charset="0"/>
                <a:ea typeface="Tahoma" panose="020B0604030504040204" pitchFamily="34" charset="0"/>
                <a:cs typeface="Tahoma" panose="020B0604030504040204" pitchFamily="34" charset="0"/>
              </a:rPr>
              <a:t> Nam so </a:t>
            </a:r>
            <a:r>
              <a:rPr lang="en-US" sz="2400" b="1" dirty="0" err="1" smtClean="0">
                <a:solidFill>
                  <a:srgbClr val="7030A0"/>
                </a:solidFill>
                <a:latin typeface="Tahoma" panose="020B0604030504040204" pitchFamily="34" charset="0"/>
                <a:ea typeface="Tahoma" panose="020B0604030504040204" pitchFamily="34" charset="0"/>
                <a:cs typeface="Tahoma" panose="020B0604030504040204" pitchFamily="34" charset="0"/>
              </a:rPr>
              <a:t>với</a:t>
            </a:r>
            <a:r>
              <a:rPr lang="en-US" sz="2400" b="1" dirty="0" smtClean="0">
                <a:solidFill>
                  <a:srgbClr val="7030A0"/>
                </a:solidFill>
                <a:latin typeface="Tahoma" panose="020B0604030504040204" pitchFamily="34" charset="0"/>
                <a:ea typeface="Tahoma" panose="020B0604030504040204" pitchFamily="34" charset="0"/>
                <a:cs typeface="Tahoma" panose="020B0604030504040204" pitchFamily="34" charset="0"/>
              </a:rPr>
              <a:t> </a:t>
            </a:r>
            <a:r>
              <a:rPr lang="en-US" sz="2400" b="1" dirty="0" err="1" smtClean="0">
                <a:solidFill>
                  <a:srgbClr val="7030A0"/>
                </a:solidFill>
                <a:latin typeface="Tahoma" panose="020B0604030504040204" pitchFamily="34" charset="0"/>
                <a:ea typeface="Tahoma" panose="020B0604030504040204" pitchFamily="34" charset="0"/>
                <a:cs typeface="Tahoma" panose="020B0604030504040204" pitchFamily="34" charset="0"/>
              </a:rPr>
              <a:t>thế</a:t>
            </a:r>
            <a:r>
              <a:rPr lang="en-US" sz="2400" b="1" dirty="0" smtClean="0">
                <a:solidFill>
                  <a:srgbClr val="7030A0"/>
                </a:solidFill>
                <a:latin typeface="Tahoma" panose="020B0604030504040204" pitchFamily="34" charset="0"/>
                <a:ea typeface="Tahoma" panose="020B0604030504040204" pitchFamily="34" charset="0"/>
                <a:cs typeface="Tahoma" panose="020B0604030504040204" pitchFamily="34" charset="0"/>
              </a:rPr>
              <a:t> </a:t>
            </a:r>
            <a:r>
              <a:rPr lang="en-US" sz="2400" b="1" dirty="0" err="1" smtClean="0">
                <a:solidFill>
                  <a:srgbClr val="7030A0"/>
                </a:solidFill>
                <a:latin typeface="Tahoma" panose="020B0604030504040204" pitchFamily="34" charset="0"/>
                <a:ea typeface="Tahoma" panose="020B0604030504040204" pitchFamily="34" charset="0"/>
                <a:cs typeface="Tahoma" panose="020B0604030504040204" pitchFamily="34" charset="0"/>
              </a:rPr>
              <a:t>giới</a:t>
            </a:r>
            <a:r>
              <a:rPr lang="en-US" sz="2400" b="1" dirty="0" smtClean="0">
                <a:solidFill>
                  <a:srgbClr val="7030A0"/>
                </a:solidFill>
                <a:latin typeface="Tahoma" panose="020B0604030504040204" pitchFamily="34" charset="0"/>
                <a:ea typeface="Tahoma" panose="020B0604030504040204" pitchFamily="34" charset="0"/>
                <a:cs typeface="Tahoma" panose="020B0604030504040204" pitchFamily="34" charset="0"/>
              </a:rPr>
              <a:t>?</a:t>
            </a:r>
            <a:endParaRPr kumimoji="0" lang="vi-VN" sz="2400" b="1" i="0" u="none" strike="noStrike" kern="1200" cap="none" spc="0" normalizeH="0" baseline="0" noProof="0" dirty="0">
              <a:ln>
                <a:noFill/>
              </a:ln>
              <a:solidFill>
                <a:srgbClr val="7030A0"/>
              </a:solidFill>
              <a:effectLst/>
              <a:uLnTx/>
              <a:uFillTx/>
              <a:latin typeface="Tahoma" panose="020B0604030504040204" pitchFamily="34" charset="0"/>
              <a:ea typeface="Tahoma" panose="020B0604030504040204" pitchFamily="34" charset="0"/>
              <a:cs typeface="Tahoma" panose="020B0604030504040204" pitchFamily="34" charset="0"/>
            </a:endParaRPr>
          </a:p>
        </p:txBody>
      </p:sp>
      <p:sp>
        <p:nvSpPr>
          <p:cNvPr id="5" name="Snip Diagonal Corner Rectangle 4"/>
          <p:cNvSpPr/>
          <p:nvPr/>
        </p:nvSpPr>
        <p:spPr>
          <a:xfrm>
            <a:off x="1299028" y="3156858"/>
            <a:ext cx="9593943" cy="1890111"/>
          </a:xfrm>
          <a:prstGeom prst="snip2DiagRect">
            <a:avLst/>
          </a:prstGeom>
          <a:solidFill>
            <a:srgbClr val="7030A0">
              <a:alpha val="75000"/>
            </a:srgbClr>
          </a:solidFill>
          <a:ln w="76200"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lvl="0" algn="ctr">
              <a:defRPr/>
            </a:pPr>
            <a:r>
              <a:rPr lang="en-US" sz="3200" b="1" dirty="0" smtClean="0">
                <a:solidFill>
                  <a:schemeClr val="bg1"/>
                </a:solidFill>
                <a:latin typeface="Tahoma" panose="020B0604030504040204" pitchFamily="34" charset="0"/>
                <a:ea typeface="Tahoma" panose="020B0604030504040204" pitchFamily="34" charset="0"/>
                <a:cs typeface="Tahoma" panose="020B0604030504040204" pitchFamily="34" charset="0"/>
              </a:rPr>
              <a:t>Ra </a:t>
            </a:r>
            <a:r>
              <a:rPr lang="en-US" sz="3200" b="1" dirty="0" err="1" smtClean="0">
                <a:solidFill>
                  <a:schemeClr val="bg1"/>
                </a:solidFill>
                <a:latin typeface="Tahoma" panose="020B0604030504040204" pitchFamily="34" charset="0"/>
                <a:ea typeface="Tahoma" panose="020B0604030504040204" pitchFamily="34" charset="0"/>
                <a:cs typeface="Tahoma" panose="020B0604030504040204" pitchFamily="34" charset="0"/>
              </a:rPr>
              <a:t>đời</a:t>
            </a:r>
            <a:r>
              <a:rPr lang="en-US" sz="3200" b="1" dirty="0" smtClean="0">
                <a:solidFill>
                  <a:schemeClr val="bg1"/>
                </a:solidFill>
                <a:latin typeface="Tahoma" panose="020B0604030504040204" pitchFamily="34" charset="0"/>
                <a:ea typeface="Tahoma" panose="020B0604030504040204" pitchFamily="34" charset="0"/>
                <a:cs typeface="Tahoma" panose="020B0604030504040204" pitchFamily="34" charset="0"/>
              </a:rPr>
              <a:t> </a:t>
            </a:r>
            <a:r>
              <a:rPr lang="en-US" sz="3200" b="1" dirty="0" err="1" smtClean="0">
                <a:solidFill>
                  <a:schemeClr val="bg1"/>
                </a:solidFill>
                <a:latin typeface="Tahoma" panose="020B0604030504040204" pitchFamily="34" charset="0"/>
                <a:ea typeface="Tahoma" panose="020B0604030504040204" pitchFamily="34" charset="0"/>
                <a:cs typeface="Tahoma" panose="020B0604030504040204" pitchFamily="34" charset="0"/>
              </a:rPr>
              <a:t>trước</a:t>
            </a:r>
            <a:r>
              <a:rPr lang="en-US" sz="3200" b="1" dirty="0" smtClean="0">
                <a:solidFill>
                  <a:schemeClr val="bg1"/>
                </a:solidFill>
                <a:latin typeface="Tahoma" panose="020B0604030504040204" pitchFamily="34" charset="0"/>
                <a:ea typeface="Tahoma" panose="020B0604030504040204" pitchFamily="34" charset="0"/>
                <a:cs typeface="Tahoma" panose="020B0604030504040204" pitchFamily="34" charset="0"/>
              </a:rPr>
              <a:t> </a:t>
            </a:r>
            <a:r>
              <a:rPr lang="en-US" sz="3200" b="1" dirty="0" err="1" smtClean="0">
                <a:solidFill>
                  <a:schemeClr val="bg1"/>
                </a:solidFill>
                <a:latin typeface="Tahoma" panose="020B0604030504040204" pitchFamily="34" charset="0"/>
                <a:ea typeface="Tahoma" panose="020B0604030504040204" pitchFamily="34" charset="0"/>
                <a:cs typeface="Tahoma" panose="020B0604030504040204" pitchFamily="34" charset="0"/>
              </a:rPr>
              <a:t>giai</a:t>
            </a:r>
            <a:r>
              <a:rPr lang="en-US" sz="3200" b="1" dirty="0" smtClean="0">
                <a:solidFill>
                  <a:schemeClr val="bg1"/>
                </a:solidFill>
                <a:latin typeface="Tahoma" panose="020B0604030504040204" pitchFamily="34" charset="0"/>
                <a:ea typeface="Tahoma" panose="020B0604030504040204" pitchFamily="34" charset="0"/>
                <a:cs typeface="Tahoma" panose="020B0604030504040204" pitchFamily="34" charset="0"/>
              </a:rPr>
              <a:t> </a:t>
            </a:r>
            <a:r>
              <a:rPr lang="en-US" sz="3200" b="1" dirty="0" err="1" smtClean="0">
                <a:solidFill>
                  <a:schemeClr val="bg1"/>
                </a:solidFill>
                <a:latin typeface="Tahoma" panose="020B0604030504040204" pitchFamily="34" charset="0"/>
                <a:ea typeface="Tahoma" panose="020B0604030504040204" pitchFamily="34" charset="0"/>
                <a:cs typeface="Tahoma" panose="020B0604030504040204" pitchFamily="34" charset="0"/>
              </a:rPr>
              <a:t>cấp</a:t>
            </a:r>
            <a:r>
              <a:rPr lang="en-US" sz="3200" b="1" dirty="0" smtClean="0">
                <a:solidFill>
                  <a:schemeClr val="bg1"/>
                </a:solidFill>
                <a:latin typeface="Tahoma" panose="020B0604030504040204" pitchFamily="34" charset="0"/>
                <a:ea typeface="Tahoma" panose="020B0604030504040204" pitchFamily="34" charset="0"/>
                <a:cs typeface="Tahoma" panose="020B0604030504040204" pitchFamily="34" charset="0"/>
              </a:rPr>
              <a:t> </a:t>
            </a:r>
            <a:r>
              <a:rPr lang="en-US" sz="3200" b="1" dirty="0" err="1" smtClean="0">
                <a:solidFill>
                  <a:schemeClr val="bg1"/>
                </a:solidFill>
                <a:latin typeface="Tahoma" panose="020B0604030504040204" pitchFamily="34" charset="0"/>
                <a:ea typeface="Tahoma" panose="020B0604030504040204" pitchFamily="34" charset="0"/>
                <a:cs typeface="Tahoma" panose="020B0604030504040204" pitchFamily="34" charset="0"/>
              </a:rPr>
              <a:t>tư</a:t>
            </a:r>
            <a:r>
              <a:rPr lang="en-US" sz="3200" b="1" dirty="0" smtClean="0">
                <a:solidFill>
                  <a:schemeClr val="bg1"/>
                </a:solidFill>
                <a:latin typeface="Tahoma" panose="020B0604030504040204" pitchFamily="34" charset="0"/>
                <a:ea typeface="Tahoma" panose="020B0604030504040204" pitchFamily="34" charset="0"/>
                <a:cs typeface="Tahoma" panose="020B0604030504040204" pitchFamily="34" charset="0"/>
              </a:rPr>
              <a:t> </a:t>
            </a:r>
            <a:r>
              <a:rPr lang="en-US" sz="3200" b="1" dirty="0" err="1" smtClean="0">
                <a:solidFill>
                  <a:schemeClr val="bg1"/>
                </a:solidFill>
                <a:latin typeface="Tahoma" panose="020B0604030504040204" pitchFamily="34" charset="0"/>
                <a:ea typeface="Tahoma" panose="020B0604030504040204" pitchFamily="34" charset="0"/>
                <a:cs typeface="Tahoma" panose="020B0604030504040204" pitchFamily="34" charset="0"/>
              </a:rPr>
              <a:t>sản</a:t>
            </a:r>
            <a:r>
              <a:rPr lang="en-US" sz="3200" b="1" dirty="0" smtClean="0">
                <a:solidFill>
                  <a:schemeClr val="bg1"/>
                </a:solidFill>
                <a:latin typeface="Tahoma" panose="020B0604030504040204" pitchFamily="34" charset="0"/>
                <a:ea typeface="Tahoma" panose="020B0604030504040204" pitchFamily="34" charset="0"/>
                <a:cs typeface="Tahoma" panose="020B0604030504040204" pitchFamily="34" charset="0"/>
              </a:rPr>
              <a:t>, </a:t>
            </a:r>
            <a:r>
              <a:rPr lang="en-US" sz="3200" b="1" dirty="0" err="1" smtClean="0">
                <a:solidFill>
                  <a:schemeClr val="bg1"/>
                </a:solidFill>
                <a:latin typeface="Tahoma" panose="020B0604030504040204" pitchFamily="34" charset="0"/>
                <a:ea typeface="Tahoma" panose="020B0604030504040204" pitchFamily="34" charset="0"/>
                <a:cs typeface="Tahoma" panose="020B0604030504040204" pitchFamily="34" charset="0"/>
              </a:rPr>
              <a:t>chịu</a:t>
            </a:r>
            <a:r>
              <a:rPr lang="en-US" sz="3200" b="1" dirty="0" smtClean="0">
                <a:solidFill>
                  <a:schemeClr val="bg1"/>
                </a:solidFill>
                <a:latin typeface="Tahoma" panose="020B0604030504040204" pitchFamily="34" charset="0"/>
                <a:ea typeface="Tahoma" panose="020B0604030504040204" pitchFamily="34" charset="0"/>
                <a:cs typeface="Tahoma" panose="020B0604030504040204" pitchFamily="34" charset="0"/>
              </a:rPr>
              <a:t> 3 </a:t>
            </a:r>
            <a:r>
              <a:rPr lang="en-US" sz="3200" b="1" dirty="0" err="1" smtClean="0">
                <a:solidFill>
                  <a:schemeClr val="bg1"/>
                </a:solidFill>
                <a:latin typeface="Tahoma" panose="020B0604030504040204" pitchFamily="34" charset="0"/>
                <a:ea typeface="Tahoma" panose="020B0604030504040204" pitchFamily="34" charset="0"/>
                <a:cs typeface="Tahoma" panose="020B0604030504040204" pitchFamily="34" charset="0"/>
              </a:rPr>
              <a:t>tầng</a:t>
            </a:r>
            <a:r>
              <a:rPr lang="en-US" sz="3200" b="1" dirty="0" smtClean="0">
                <a:solidFill>
                  <a:schemeClr val="bg1"/>
                </a:solidFill>
                <a:latin typeface="Tahoma" panose="020B0604030504040204" pitchFamily="34" charset="0"/>
                <a:ea typeface="Tahoma" panose="020B0604030504040204" pitchFamily="34" charset="0"/>
                <a:cs typeface="Tahoma" panose="020B0604030504040204" pitchFamily="34" charset="0"/>
              </a:rPr>
              <a:t> </a:t>
            </a:r>
            <a:r>
              <a:rPr lang="en-US" sz="3200" b="1" dirty="0" err="1" smtClean="0">
                <a:solidFill>
                  <a:schemeClr val="bg1"/>
                </a:solidFill>
                <a:latin typeface="Tahoma" panose="020B0604030504040204" pitchFamily="34" charset="0"/>
                <a:ea typeface="Tahoma" panose="020B0604030504040204" pitchFamily="34" charset="0"/>
                <a:cs typeface="Tahoma" panose="020B0604030504040204" pitchFamily="34" charset="0"/>
              </a:rPr>
              <a:t>áp</a:t>
            </a:r>
            <a:r>
              <a:rPr lang="en-US" sz="3200" b="1" dirty="0" smtClean="0">
                <a:solidFill>
                  <a:schemeClr val="bg1"/>
                </a:solidFill>
                <a:latin typeface="Tahoma" panose="020B0604030504040204" pitchFamily="34" charset="0"/>
                <a:ea typeface="Tahoma" panose="020B0604030504040204" pitchFamily="34" charset="0"/>
                <a:cs typeface="Tahoma" panose="020B0604030504040204" pitchFamily="34" charset="0"/>
              </a:rPr>
              <a:t> </a:t>
            </a:r>
            <a:r>
              <a:rPr lang="en-US" sz="3200" b="1" dirty="0" err="1" smtClean="0">
                <a:solidFill>
                  <a:schemeClr val="bg1"/>
                </a:solidFill>
                <a:latin typeface="Tahoma" panose="020B0604030504040204" pitchFamily="34" charset="0"/>
                <a:ea typeface="Tahoma" panose="020B0604030504040204" pitchFamily="34" charset="0"/>
                <a:cs typeface="Tahoma" panose="020B0604030504040204" pitchFamily="34" charset="0"/>
              </a:rPr>
              <a:t>bức</a:t>
            </a:r>
            <a:r>
              <a:rPr lang="en-US" sz="3200" b="1" dirty="0" smtClean="0">
                <a:solidFill>
                  <a:schemeClr val="bg1"/>
                </a:solidFill>
                <a:latin typeface="Tahoma" panose="020B0604030504040204" pitchFamily="34" charset="0"/>
                <a:ea typeface="Tahoma" panose="020B0604030504040204" pitchFamily="34" charset="0"/>
                <a:cs typeface="Tahoma" panose="020B0604030504040204" pitchFamily="34" charset="0"/>
              </a:rPr>
              <a:t>, </a:t>
            </a:r>
            <a:r>
              <a:rPr lang="en-US" sz="3200" b="1" dirty="0" err="1" smtClean="0">
                <a:solidFill>
                  <a:schemeClr val="bg1"/>
                </a:solidFill>
                <a:latin typeface="Tahoma" panose="020B0604030504040204" pitchFamily="34" charset="0"/>
                <a:ea typeface="Tahoma" panose="020B0604030504040204" pitchFamily="34" charset="0"/>
                <a:cs typeface="Tahoma" panose="020B0604030504040204" pitchFamily="34" charset="0"/>
              </a:rPr>
              <a:t>đa</a:t>
            </a:r>
            <a:r>
              <a:rPr lang="en-US" sz="3200" b="1" dirty="0" smtClean="0">
                <a:solidFill>
                  <a:schemeClr val="bg1"/>
                </a:solidFill>
                <a:latin typeface="Tahoma" panose="020B0604030504040204" pitchFamily="34" charset="0"/>
                <a:ea typeface="Tahoma" panose="020B0604030504040204" pitchFamily="34" charset="0"/>
                <a:cs typeface="Tahoma" panose="020B0604030504040204" pitchFamily="34" charset="0"/>
              </a:rPr>
              <a:t> </a:t>
            </a:r>
            <a:r>
              <a:rPr lang="en-US" sz="3200" b="1" dirty="0" err="1" smtClean="0">
                <a:solidFill>
                  <a:schemeClr val="bg1"/>
                </a:solidFill>
                <a:latin typeface="Tahoma" panose="020B0604030504040204" pitchFamily="34" charset="0"/>
                <a:ea typeface="Tahoma" panose="020B0604030504040204" pitchFamily="34" charset="0"/>
                <a:cs typeface="Tahoma" panose="020B0604030504040204" pitchFamily="34" charset="0"/>
              </a:rPr>
              <a:t>số</a:t>
            </a:r>
            <a:r>
              <a:rPr lang="en-US" sz="3200" b="1" dirty="0" smtClean="0">
                <a:solidFill>
                  <a:schemeClr val="bg1"/>
                </a:solidFill>
                <a:latin typeface="Tahoma" panose="020B0604030504040204" pitchFamily="34" charset="0"/>
                <a:ea typeface="Tahoma" panose="020B0604030504040204" pitchFamily="34" charset="0"/>
                <a:cs typeface="Tahoma" panose="020B0604030504040204" pitchFamily="34" charset="0"/>
              </a:rPr>
              <a:t> </a:t>
            </a:r>
            <a:r>
              <a:rPr lang="en-US" sz="3200" b="1" dirty="0" err="1" smtClean="0">
                <a:solidFill>
                  <a:schemeClr val="bg1"/>
                </a:solidFill>
                <a:latin typeface="Tahoma" panose="020B0604030504040204" pitchFamily="34" charset="0"/>
                <a:ea typeface="Tahoma" panose="020B0604030504040204" pitchFamily="34" charset="0"/>
                <a:cs typeface="Tahoma" panose="020B0604030504040204" pitchFamily="34" charset="0"/>
              </a:rPr>
              <a:t>xuất</a:t>
            </a:r>
            <a:r>
              <a:rPr lang="en-US" sz="3200" b="1" dirty="0" smtClean="0">
                <a:solidFill>
                  <a:schemeClr val="bg1"/>
                </a:solidFill>
                <a:latin typeface="Tahoma" panose="020B0604030504040204" pitchFamily="34" charset="0"/>
                <a:ea typeface="Tahoma" panose="020B0604030504040204" pitchFamily="34" charset="0"/>
                <a:cs typeface="Tahoma" panose="020B0604030504040204" pitchFamily="34" charset="0"/>
              </a:rPr>
              <a:t> </a:t>
            </a:r>
            <a:r>
              <a:rPr lang="en-US" sz="3200" b="1" dirty="0" err="1" smtClean="0">
                <a:solidFill>
                  <a:schemeClr val="bg1"/>
                </a:solidFill>
                <a:latin typeface="Tahoma" panose="020B0604030504040204" pitchFamily="34" charset="0"/>
                <a:ea typeface="Tahoma" panose="020B0604030504040204" pitchFamily="34" charset="0"/>
                <a:cs typeface="Tahoma" panose="020B0604030504040204" pitchFamily="34" charset="0"/>
              </a:rPr>
              <a:t>thân</a:t>
            </a:r>
            <a:r>
              <a:rPr lang="en-US" sz="3200" b="1" dirty="0" smtClean="0">
                <a:solidFill>
                  <a:schemeClr val="bg1"/>
                </a:solidFill>
                <a:latin typeface="Tahoma" panose="020B0604030504040204" pitchFamily="34" charset="0"/>
                <a:ea typeface="Tahoma" panose="020B0604030504040204" pitchFamily="34" charset="0"/>
                <a:cs typeface="Tahoma" panose="020B0604030504040204" pitchFamily="34" charset="0"/>
              </a:rPr>
              <a:t> </a:t>
            </a:r>
            <a:r>
              <a:rPr lang="en-US" sz="3200" b="1" dirty="0" err="1" smtClean="0">
                <a:solidFill>
                  <a:schemeClr val="bg1"/>
                </a:solidFill>
                <a:latin typeface="Tahoma" panose="020B0604030504040204" pitchFamily="34" charset="0"/>
                <a:ea typeface="Tahoma" panose="020B0604030504040204" pitchFamily="34" charset="0"/>
                <a:cs typeface="Tahoma" panose="020B0604030504040204" pitchFamily="34" charset="0"/>
              </a:rPr>
              <a:t>từ</a:t>
            </a:r>
            <a:r>
              <a:rPr lang="en-US" sz="3200" b="1" dirty="0" smtClean="0">
                <a:solidFill>
                  <a:schemeClr val="bg1"/>
                </a:solidFill>
                <a:latin typeface="Tahoma" panose="020B0604030504040204" pitchFamily="34" charset="0"/>
                <a:ea typeface="Tahoma" panose="020B0604030504040204" pitchFamily="34" charset="0"/>
                <a:cs typeface="Tahoma" panose="020B0604030504040204" pitchFamily="34" charset="0"/>
              </a:rPr>
              <a:t> </a:t>
            </a:r>
            <a:r>
              <a:rPr lang="en-US" sz="3200" b="1" dirty="0" err="1" smtClean="0">
                <a:solidFill>
                  <a:schemeClr val="bg1"/>
                </a:solidFill>
                <a:latin typeface="Tahoma" panose="020B0604030504040204" pitchFamily="34" charset="0"/>
                <a:ea typeface="Tahoma" panose="020B0604030504040204" pitchFamily="34" charset="0"/>
                <a:cs typeface="Tahoma" panose="020B0604030504040204" pitchFamily="34" charset="0"/>
              </a:rPr>
              <a:t>nông</a:t>
            </a:r>
            <a:r>
              <a:rPr lang="en-US" sz="3200" b="1" dirty="0" smtClean="0">
                <a:solidFill>
                  <a:schemeClr val="bg1"/>
                </a:solidFill>
                <a:latin typeface="Tahoma" panose="020B0604030504040204" pitchFamily="34" charset="0"/>
                <a:ea typeface="Tahoma" panose="020B0604030504040204" pitchFamily="34" charset="0"/>
                <a:cs typeface="Tahoma" panose="020B0604030504040204" pitchFamily="34" charset="0"/>
              </a:rPr>
              <a:t> </a:t>
            </a:r>
            <a:r>
              <a:rPr lang="en-US" sz="3200" b="1" dirty="0" err="1" smtClean="0">
                <a:solidFill>
                  <a:schemeClr val="bg1"/>
                </a:solidFill>
                <a:latin typeface="Tahoma" panose="020B0604030504040204" pitchFamily="34" charset="0"/>
                <a:ea typeface="Tahoma" panose="020B0604030504040204" pitchFamily="34" charset="0"/>
                <a:cs typeface="Tahoma" panose="020B0604030504040204" pitchFamily="34" charset="0"/>
              </a:rPr>
              <a:t>dân</a:t>
            </a:r>
            <a:r>
              <a:rPr lang="en-US" sz="3200" b="1" dirty="0" smtClean="0">
                <a:solidFill>
                  <a:schemeClr val="bg1"/>
                </a:solidFill>
                <a:latin typeface="Tahoma" panose="020B0604030504040204" pitchFamily="34" charset="0"/>
                <a:ea typeface="Tahoma" panose="020B0604030504040204" pitchFamily="34" charset="0"/>
                <a:cs typeface="Tahoma" panose="020B0604030504040204" pitchFamily="34" charset="0"/>
              </a:rPr>
              <a:t>…</a:t>
            </a:r>
            <a:endParaRPr kumimoji="0" lang="vi-VN" sz="3200" b="1" i="0" u="none" strike="noStrike" kern="1200" cap="none" spc="0" normalizeH="0" baseline="0" noProof="0" dirty="0">
              <a:ln>
                <a:noFill/>
              </a:ln>
              <a:solidFill>
                <a:schemeClr val="bg1"/>
              </a:solidFill>
              <a:effectLst/>
              <a:uLnTx/>
              <a:uFillTx/>
              <a:latin typeface="Tahoma" panose="020B0604030504040204" pitchFamily="34" charset="0"/>
              <a:ea typeface="Tahoma" panose="020B0604030504040204" pitchFamily="34" charset="0"/>
              <a:cs typeface="Tahoma" panose="020B0604030504040204" pitchFamily="34" charset="0"/>
            </a:endParaRPr>
          </a:p>
        </p:txBody>
      </p:sp>
      <p:pic>
        <p:nvPicPr>
          <p:cNvPr id="7" name="Picture 6"/>
          <p:cNvPicPr>
            <a:picLocks noChangeAspect="1"/>
          </p:cNvPicPr>
          <p:nvPr/>
        </p:nvPicPr>
        <p:blipFill>
          <a:blip r:embed="rId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-88225" y="751599"/>
            <a:ext cx="1626236" cy="1990149"/>
          </a:xfrm>
          <a:prstGeom prst="rect">
            <a:avLst/>
          </a:prstGeom>
        </p:spPr>
      </p:pic>
      <p:sp>
        <p:nvSpPr>
          <p:cNvPr id="8" name="Pentagon 7">
            <a:hlinkClick r:id="rId4" action="ppaction://hlinksldjump"/>
          </p:cNvPr>
          <p:cNvSpPr/>
          <p:nvPr/>
        </p:nvSpPr>
        <p:spPr>
          <a:xfrm flipH="1">
            <a:off x="8911772" y="5617029"/>
            <a:ext cx="3062514" cy="1001485"/>
          </a:xfrm>
          <a:prstGeom prst="homePlate">
            <a:avLst/>
          </a:prstGeom>
          <a:solidFill>
            <a:schemeClr val="accent1">
              <a:lumMod val="20000"/>
              <a:lumOff val="80000"/>
            </a:schemeClr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marL="0" marR="0" lvl="0" indent="0" algn="ctr" defTabSz="9144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r>
              <a:rPr kumimoji="0" lang="en-US" sz="3200" b="1" i="0" u="none" strike="noStrike" kern="1200" cap="none" spc="0" normalizeH="0" baseline="0" noProof="0" dirty="0">
                <a:ln>
                  <a:noFill/>
                </a:ln>
                <a:solidFill>
                  <a:srgbClr val="5B9BD5">
                    <a:lumMod val="75000"/>
                  </a:srgbClr>
                </a:solidFill>
                <a:effectLst/>
                <a:uLnTx/>
                <a:uFillTx/>
                <a:latin typeface="Tahoma" panose="020B0604030504040204" pitchFamily="34" charset="0"/>
                <a:ea typeface="Tahoma" panose="020B0604030504040204" pitchFamily="34" charset="0"/>
                <a:cs typeface="Tahoma" panose="020B0604030504040204" pitchFamily="34" charset="0"/>
              </a:rPr>
              <a:t>QUAY VỀ</a:t>
            </a:r>
            <a:endParaRPr kumimoji="0" lang="vi-VN" sz="3200" b="1" i="0" u="none" strike="noStrike" kern="1200" cap="none" spc="0" normalizeH="0" baseline="0" noProof="0" dirty="0">
              <a:ln>
                <a:noFill/>
              </a:ln>
              <a:solidFill>
                <a:srgbClr val="5B9BD5">
                  <a:lumMod val="75000"/>
                </a:srgbClr>
              </a:solidFill>
              <a:effectLst/>
              <a:uLnTx/>
              <a:uFillTx/>
              <a:latin typeface="Tahoma" panose="020B0604030504040204" pitchFamily="34" charset="0"/>
              <a:ea typeface="Tahoma" panose="020B0604030504040204" pitchFamily="34" charset="0"/>
              <a:cs typeface="Tahoma" panose="020B0604030504040204" pitchFamily="34" charset="0"/>
            </a:endParaRPr>
          </a:p>
        </p:txBody>
      </p:sp>
    </p:spTree>
    <p:extLst>
      <p:ext uri="{BB962C8B-B14F-4D97-AF65-F5344CB8AC3E}">
        <p14:creationId xmlns:p14="http://schemas.microsoft.com/office/powerpoint/2010/main" val="1346037963"/>
      </p:ext>
    </p:extLst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37" presetClass="entr" presetSubtype="0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7" dur="1000"/>
                                        <p:tgtEl>
                                          <p:spTgt spid="4"/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8" dur="1000" fill="hold"/>
                                        <p:tgtEl>
                                          <p:spTgt spid="4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9" dur="900" decel="100000" fill="hold"/>
                                        <p:tgtEl>
                                          <p:spTgt spid="4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+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-.03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0" dur="100" accel="100000" fill="hold">
                                          <p:stCondLst>
                                            <p:cond delay="900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-.03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  <p:subTnLst>
                                    <p:audio>
                                      <p:cMediaNode>
                                        <p:cTn display="0" masterRel="sameClick">
                                          <p:stCondLst>
                                            <p:cond evt="begin" delay="0">
                                              <p:tn val="5"/>
                                            </p:cond>
                                          </p:stCondLst>
                                          <p:endCondLst>
                                            <p:cond evt="onStopAudio" delay="0">
                                              <p:tgtEl>
                                                <p:sldTgt/>
                                              </p:tgtEl>
                                            </p:cond>
                                          </p:endCondLst>
                                        </p:cTn>
                                        <p:tgtEl>
                                          <p:sndTgt r:embed="rId2" name="chimes.wav"/>
                                        </p:tgtEl>
                                      </p:cMediaNode>
                                    </p:audio>
                                  </p:subTnLst>
                                </p:cTn>
                              </p:par>
                            </p:childTnLst>
                          </p:cTn>
                        </p:par>
                        <p:par>
                          <p:cTn id="11" fill="hold">
                            <p:stCondLst>
                              <p:cond delay="1000"/>
                            </p:stCondLst>
                            <p:childTnLst>
                              <p:par>
                                <p:cTn id="12" presetID="10" presetClass="entr" presetSubtype="0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4" dur="500"/>
                                        <p:tgtEl>
                                          <p:spTgt spid="7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5" fill="hold">
                      <p:stCondLst>
                        <p:cond delay="indefinite"/>
                      </p:stCondLst>
                      <p:childTnLst>
                        <p:par>
                          <p:cTn id="16" fill="hold">
                            <p:stCondLst>
                              <p:cond delay="0"/>
                            </p:stCondLst>
                            <p:childTnLst>
                              <p:par>
                                <p:cTn id="17" presetID="37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9" dur="1000"/>
                                        <p:tgtEl>
                                          <p:spTgt spid="5"/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20" dur="1000" fill="hold"/>
                                        <p:tgtEl>
                                          <p:spTgt spid="5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1" dur="900" decel="100000" fill="hold"/>
                                        <p:tgtEl>
                                          <p:spTgt spid="5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+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-.03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2" dur="100" accel="100000" fill="hold">
                                          <p:stCondLst>
                                            <p:cond delay="900"/>
                                          </p:stCondLst>
                                        </p:cTn>
                                        <p:tgtEl>
                                          <p:spTgt spid="5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-.03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  <p:subTnLst>
                                    <p:audio>
                                      <p:cMediaNode>
                                        <p:cTn display="0" masterRel="sameClick">
                                          <p:stCondLst>
                                            <p:cond evt="begin" delay="0">
                                              <p:tn val="17"/>
                                            </p:cond>
                                          </p:stCondLst>
                                          <p:endCondLst>
                                            <p:cond evt="onStopAudio" delay="0">
                                              <p:tgtEl>
                                                <p:sldTgt/>
                                              </p:tgtEl>
                                            </p:cond>
                                          </p:endCondLst>
                                        </p:cTn>
                                        <p:tgtEl>
                                          <p:sndTgt r:embed="rId2" name="chimes.wav"/>
                                        </p:tgtEl>
                                      </p:cMediaNode>
                                    </p:audio>
                                  </p:sub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4" grpId="0" animBg="1"/>
      <p:bldP spid="5" grpId="0" animBg="1"/>
    </p:bldLst>
  </p:timing>
</p:sld>
</file>

<file path=ppt/slides/slide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" name="Snip Diagonal Corner Rectangle 3"/>
          <p:cNvSpPr/>
          <p:nvPr/>
        </p:nvSpPr>
        <p:spPr>
          <a:xfrm>
            <a:off x="754743" y="696686"/>
            <a:ext cx="10682514" cy="2104571"/>
          </a:xfrm>
          <a:prstGeom prst="snip2DiagRect">
            <a:avLst/>
          </a:prstGeom>
          <a:solidFill>
            <a:schemeClr val="bg1">
              <a:alpha val="75000"/>
            </a:schemeClr>
          </a:solidFill>
          <a:ln w="76200"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lvl="0" algn="ctr">
              <a:defRPr/>
            </a:pPr>
            <a:r>
              <a:rPr lang="en-US" sz="3200" b="1" dirty="0" smtClean="0">
                <a:solidFill>
                  <a:srgbClr val="7030A0"/>
                </a:solidFill>
                <a:latin typeface="Tahoma" panose="020B0604030504040204" pitchFamily="34" charset="0"/>
                <a:ea typeface="Tahoma" panose="020B0604030504040204" pitchFamily="34" charset="0"/>
                <a:cs typeface="Tahoma" panose="020B0604030504040204" pitchFamily="34" charset="0"/>
              </a:rPr>
              <a:t>“</a:t>
            </a:r>
            <a:r>
              <a:rPr lang="en-US" sz="3200" b="1" dirty="0" err="1" smtClean="0">
                <a:solidFill>
                  <a:srgbClr val="7030A0"/>
                </a:solidFill>
                <a:latin typeface="Tahoma" panose="020B0604030504040204" pitchFamily="34" charset="0"/>
                <a:ea typeface="Tahoma" panose="020B0604030504040204" pitchFamily="34" charset="0"/>
                <a:cs typeface="Tahoma" panose="020B0604030504040204" pitchFamily="34" charset="0"/>
              </a:rPr>
              <a:t>Vô</a:t>
            </a:r>
            <a:r>
              <a:rPr lang="en-US" sz="3200" b="1" dirty="0" smtClean="0">
                <a:solidFill>
                  <a:srgbClr val="7030A0"/>
                </a:solidFill>
                <a:latin typeface="Tahoma" panose="020B0604030504040204" pitchFamily="34" charset="0"/>
                <a:ea typeface="Tahoma" panose="020B0604030504040204" pitchFamily="34" charset="0"/>
                <a:cs typeface="Tahoma" panose="020B0604030504040204" pitchFamily="34" charset="0"/>
              </a:rPr>
              <a:t> </a:t>
            </a:r>
            <a:r>
              <a:rPr lang="en-US" sz="3200" b="1" dirty="0" err="1" smtClean="0">
                <a:solidFill>
                  <a:srgbClr val="7030A0"/>
                </a:solidFill>
                <a:latin typeface="Tahoma" panose="020B0604030504040204" pitchFamily="34" charset="0"/>
                <a:ea typeface="Tahoma" panose="020B0604030504040204" pitchFamily="34" charset="0"/>
                <a:cs typeface="Tahoma" panose="020B0604030504040204" pitchFamily="34" charset="0"/>
              </a:rPr>
              <a:t>sản</a:t>
            </a:r>
            <a:r>
              <a:rPr lang="en-US" sz="3200" b="1" dirty="0" smtClean="0">
                <a:solidFill>
                  <a:srgbClr val="7030A0"/>
                </a:solidFill>
                <a:latin typeface="Tahoma" panose="020B0604030504040204" pitchFamily="34" charset="0"/>
                <a:ea typeface="Tahoma" panose="020B0604030504040204" pitchFamily="34" charset="0"/>
                <a:cs typeface="Tahoma" panose="020B0604030504040204" pitchFamily="34" charset="0"/>
              </a:rPr>
              <a:t> </a:t>
            </a:r>
            <a:r>
              <a:rPr lang="en-US" sz="3200" b="1" dirty="0" err="1" smtClean="0">
                <a:solidFill>
                  <a:srgbClr val="7030A0"/>
                </a:solidFill>
                <a:latin typeface="Tahoma" panose="020B0604030504040204" pitchFamily="34" charset="0"/>
                <a:ea typeface="Tahoma" panose="020B0604030504040204" pitchFamily="34" charset="0"/>
                <a:cs typeface="Tahoma" panose="020B0604030504040204" pitchFamily="34" charset="0"/>
              </a:rPr>
              <a:t>tất</a:t>
            </a:r>
            <a:r>
              <a:rPr lang="en-US" sz="3200" b="1" dirty="0" smtClean="0">
                <a:solidFill>
                  <a:srgbClr val="7030A0"/>
                </a:solidFill>
                <a:latin typeface="Tahoma" panose="020B0604030504040204" pitchFamily="34" charset="0"/>
                <a:ea typeface="Tahoma" panose="020B0604030504040204" pitchFamily="34" charset="0"/>
                <a:cs typeface="Tahoma" panose="020B0604030504040204" pitchFamily="34" charset="0"/>
              </a:rPr>
              <a:t> </a:t>
            </a:r>
            <a:r>
              <a:rPr lang="en-US" sz="3200" b="1" dirty="0" err="1" smtClean="0">
                <a:solidFill>
                  <a:srgbClr val="7030A0"/>
                </a:solidFill>
                <a:latin typeface="Tahoma" panose="020B0604030504040204" pitchFamily="34" charset="0"/>
                <a:ea typeface="Tahoma" panose="020B0604030504040204" pitchFamily="34" charset="0"/>
                <a:cs typeface="Tahoma" panose="020B0604030504040204" pitchFamily="34" charset="0"/>
              </a:rPr>
              <a:t>cả</a:t>
            </a:r>
            <a:r>
              <a:rPr lang="en-US" sz="3200" b="1" dirty="0" smtClean="0">
                <a:solidFill>
                  <a:srgbClr val="7030A0"/>
                </a:solidFill>
                <a:latin typeface="Tahoma" panose="020B0604030504040204" pitchFamily="34" charset="0"/>
                <a:ea typeface="Tahoma" panose="020B0604030504040204" pitchFamily="34" charset="0"/>
                <a:cs typeface="Tahoma" panose="020B0604030504040204" pitchFamily="34" charset="0"/>
              </a:rPr>
              <a:t> </a:t>
            </a:r>
            <a:r>
              <a:rPr lang="en-US" sz="3200" b="1" dirty="0" err="1" smtClean="0">
                <a:solidFill>
                  <a:srgbClr val="7030A0"/>
                </a:solidFill>
                <a:latin typeface="Tahoma" panose="020B0604030504040204" pitchFamily="34" charset="0"/>
                <a:ea typeface="Tahoma" panose="020B0604030504040204" pitchFamily="34" charset="0"/>
                <a:cs typeface="Tahoma" panose="020B0604030504040204" pitchFamily="34" charset="0"/>
              </a:rPr>
              <a:t>các</a:t>
            </a:r>
            <a:r>
              <a:rPr lang="en-US" sz="3200" b="1" dirty="0" smtClean="0">
                <a:solidFill>
                  <a:srgbClr val="7030A0"/>
                </a:solidFill>
                <a:latin typeface="Tahoma" panose="020B0604030504040204" pitchFamily="34" charset="0"/>
                <a:ea typeface="Tahoma" panose="020B0604030504040204" pitchFamily="34" charset="0"/>
                <a:cs typeface="Tahoma" panose="020B0604030504040204" pitchFamily="34" charset="0"/>
              </a:rPr>
              <a:t> </a:t>
            </a:r>
            <a:r>
              <a:rPr lang="en-US" sz="3200" b="1" dirty="0" err="1" smtClean="0">
                <a:solidFill>
                  <a:srgbClr val="7030A0"/>
                </a:solidFill>
                <a:latin typeface="Tahoma" panose="020B0604030504040204" pitchFamily="34" charset="0"/>
                <a:ea typeface="Tahoma" panose="020B0604030504040204" pitchFamily="34" charset="0"/>
                <a:cs typeface="Tahoma" panose="020B0604030504040204" pitchFamily="34" charset="0"/>
              </a:rPr>
              <a:t>nước</a:t>
            </a:r>
            <a:r>
              <a:rPr lang="en-US" sz="3200" b="1" dirty="0" smtClean="0">
                <a:solidFill>
                  <a:srgbClr val="7030A0"/>
                </a:solidFill>
                <a:latin typeface="Tahoma" panose="020B0604030504040204" pitchFamily="34" charset="0"/>
                <a:ea typeface="Tahoma" panose="020B0604030504040204" pitchFamily="34" charset="0"/>
                <a:cs typeface="Tahoma" panose="020B0604030504040204" pitchFamily="34" charset="0"/>
              </a:rPr>
              <a:t> </a:t>
            </a:r>
            <a:r>
              <a:rPr lang="en-US" sz="3200" b="1" dirty="0" err="1" smtClean="0">
                <a:solidFill>
                  <a:srgbClr val="7030A0"/>
                </a:solidFill>
                <a:latin typeface="Tahoma" panose="020B0604030504040204" pitchFamily="34" charset="0"/>
                <a:ea typeface="Tahoma" panose="020B0604030504040204" pitchFamily="34" charset="0"/>
                <a:cs typeface="Tahoma" panose="020B0604030504040204" pitchFamily="34" charset="0"/>
              </a:rPr>
              <a:t>đoàn</a:t>
            </a:r>
            <a:r>
              <a:rPr lang="en-US" sz="3200" b="1" dirty="0" smtClean="0">
                <a:solidFill>
                  <a:srgbClr val="7030A0"/>
                </a:solidFill>
                <a:latin typeface="Tahoma" panose="020B0604030504040204" pitchFamily="34" charset="0"/>
                <a:ea typeface="Tahoma" panose="020B0604030504040204" pitchFamily="34" charset="0"/>
                <a:cs typeface="Tahoma" panose="020B0604030504040204" pitchFamily="34" charset="0"/>
              </a:rPr>
              <a:t> </a:t>
            </a:r>
            <a:r>
              <a:rPr lang="en-US" sz="3200" b="1" dirty="0" err="1" smtClean="0">
                <a:solidFill>
                  <a:srgbClr val="7030A0"/>
                </a:solidFill>
                <a:latin typeface="Tahoma" panose="020B0604030504040204" pitchFamily="34" charset="0"/>
                <a:ea typeface="Tahoma" panose="020B0604030504040204" pitchFamily="34" charset="0"/>
                <a:cs typeface="Tahoma" panose="020B0604030504040204" pitchFamily="34" charset="0"/>
              </a:rPr>
              <a:t>kết</a:t>
            </a:r>
            <a:r>
              <a:rPr lang="en-US" sz="3200" b="1" dirty="0" smtClean="0">
                <a:solidFill>
                  <a:srgbClr val="7030A0"/>
                </a:solidFill>
                <a:latin typeface="Tahoma" panose="020B0604030504040204" pitchFamily="34" charset="0"/>
                <a:ea typeface="Tahoma" panose="020B0604030504040204" pitchFamily="34" charset="0"/>
                <a:cs typeface="Tahoma" panose="020B0604030504040204" pitchFamily="34" charset="0"/>
              </a:rPr>
              <a:t> </a:t>
            </a:r>
            <a:r>
              <a:rPr lang="en-US" sz="3200" b="1" dirty="0" err="1" smtClean="0">
                <a:solidFill>
                  <a:srgbClr val="7030A0"/>
                </a:solidFill>
                <a:latin typeface="Tahoma" panose="020B0604030504040204" pitchFamily="34" charset="0"/>
                <a:ea typeface="Tahoma" panose="020B0604030504040204" pitchFamily="34" charset="0"/>
                <a:cs typeface="Tahoma" panose="020B0604030504040204" pitchFamily="34" charset="0"/>
              </a:rPr>
              <a:t>lại</a:t>
            </a:r>
            <a:r>
              <a:rPr lang="en-US" sz="3200" b="1" dirty="0" smtClean="0">
                <a:solidFill>
                  <a:srgbClr val="7030A0"/>
                </a:solidFill>
                <a:latin typeface="Tahoma" panose="020B0604030504040204" pitchFamily="34" charset="0"/>
                <a:ea typeface="Tahoma" panose="020B0604030504040204" pitchFamily="34" charset="0"/>
                <a:cs typeface="Tahoma" panose="020B0604030504040204" pitchFamily="34" charset="0"/>
              </a:rPr>
              <a:t>” </a:t>
            </a:r>
            <a:r>
              <a:rPr lang="en-US" sz="3200" b="1" dirty="0" err="1" smtClean="0">
                <a:solidFill>
                  <a:srgbClr val="7030A0"/>
                </a:solidFill>
                <a:latin typeface="Tahoma" panose="020B0604030504040204" pitchFamily="34" charset="0"/>
                <a:ea typeface="Tahoma" panose="020B0604030504040204" pitchFamily="34" charset="0"/>
                <a:cs typeface="Tahoma" panose="020B0604030504040204" pitchFamily="34" charset="0"/>
              </a:rPr>
              <a:t>câu</a:t>
            </a:r>
            <a:r>
              <a:rPr lang="en-US" sz="3200" b="1" dirty="0" smtClean="0">
                <a:solidFill>
                  <a:srgbClr val="7030A0"/>
                </a:solidFill>
                <a:latin typeface="Tahoma" panose="020B0604030504040204" pitchFamily="34" charset="0"/>
                <a:ea typeface="Tahoma" panose="020B0604030504040204" pitchFamily="34" charset="0"/>
                <a:cs typeface="Tahoma" panose="020B0604030504040204" pitchFamily="34" charset="0"/>
              </a:rPr>
              <a:t> </a:t>
            </a:r>
            <a:r>
              <a:rPr lang="en-US" sz="3200" b="1" dirty="0" err="1" smtClean="0">
                <a:solidFill>
                  <a:srgbClr val="7030A0"/>
                </a:solidFill>
                <a:latin typeface="Tahoma" panose="020B0604030504040204" pitchFamily="34" charset="0"/>
                <a:ea typeface="Tahoma" panose="020B0604030504040204" pitchFamily="34" charset="0"/>
                <a:cs typeface="Tahoma" panose="020B0604030504040204" pitchFamily="34" charset="0"/>
              </a:rPr>
              <a:t>nói</a:t>
            </a:r>
            <a:r>
              <a:rPr lang="en-US" sz="3200" b="1" dirty="0" smtClean="0">
                <a:solidFill>
                  <a:srgbClr val="7030A0"/>
                </a:solidFill>
                <a:latin typeface="Tahoma" panose="020B0604030504040204" pitchFamily="34" charset="0"/>
                <a:ea typeface="Tahoma" panose="020B0604030504040204" pitchFamily="34" charset="0"/>
                <a:cs typeface="Tahoma" panose="020B0604030504040204" pitchFamily="34" charset="0"/>
              </a:rPr>
              <a:t> </a:t>
            </a:r>
            <a:r>
              <a:rPr lang="en-US" sz="3200" b="1" dirty="0" err="1" smtClean="0">
                <a:solidFill>
                  <a:srgbClr val="7030A0"/>
                </a:solidFill>
                <a:latin typeface="Tahoma" panose="020B0604030504040204" pitchFamily="34" charset="0"/>
                <a:ea typeface="Tahoma" panose="020B0604030504040204" pitchFamily="34" charset="0"/>
                <a:cs typeface="Tahoma" panose="020B0604030504040204" pitchFamily="34" charset="0"/>
              </a:rPr>
              <a:t>trên</a:t>
            </a:r>
            <a:r>
              <a:rPr lang="en-US" sz="3200" b="1" dirty="0" smtClean="0">
                <a:solidFill>
                  <a:srgbClr val="7030A0"/>
                </a:solidFill>
                <a:latin typeface="Tahoma" panose="020B0604030504040204" pitchFamily="34" charset="0"/>
                <a:ea typeface="Tahoma" panose="020B0604030504040204" pitchFamily="34" charset="0"/>
                <a:cs typeface="Tahoma" panose="020B0604030504040204" pitchFamily="34" charset="0"/>
              </a:rPr>
              <a:t> </a:t>
            </a:r>
            <a:r>
              <a:rPr lang="en-US" sz="3200" b="1" dirty="0" err="1" smtClean="0">
                <a:solidFill>
                  <a:srgbClr val="7030A0"/>
                </a:solidFill>
                <a:latin typeface="Tahoma" panose="020B0604030504040204" pitchFamily="34" charset="0"/>
                <a:ea typeface="Tahoma" panose="020B0604030504040204" pitchFamily="34" charset="0"/>
                <a:cs typeface="Tahoma" panose="020B0604030504040204" pitchFamily="34" charset="0"/>
              </a:rPr>
              <a:t>của</a:t>
            </a:r>
            <a:r>
              <a:rPr lang="en-US" sz="3200" b="1" dirty="0" smtClean="0">
                <a:solidFill>
                  <a:srgbClr val="7030A0"/>
                </a:solidFill>
                <a:latin typeface="Tahoma" panose="020B0604030504040204" pitchFamily="34" charset="0"/>
                <a:ea typeface="Tahoma" panose="020B0604030504040204" pitchFamily="34" charset="0"/>
                <a:cs typeface="Tahoma" panose="020B0604030504040204" pitchFamily="34" charset="0"/>
              </a:rPr>
              <a:t> </a:t>
            </a:r>
            <a:r>
              <a:rPr lang="en-US" sz="3200" b="1" dirty="0" err="1" smtClean="0">
                <a:solidFill>
                  <a:srgbClr val="7030A0"/>
                </a:solidFill>
                <a:latin typeface="Tahoma" panose="020B0604030504040204" pitchFamily="34" charset="0"/>
                <a:ea typeface="Tahoma" panose="020B0604030504040204" pitchFamily="34" charset="0"/>
                <a:cs typeface="Tahoma" panose="020B0604030504040204" pitchFamily="34" charset="0"/>
              </a:rPr>
              <a:t>ai</a:t>
            </a:r>
            <a:endParaRPr kumimoji="0" lang="vi-VN" sz="3200" b="1" i="0" u="none" strike="noStrike" kern="1200" cap="none" spc="0" normalizeH="0" baseline="0" noProof="0" dirty="0">
              <a:ln>
                <a:noFill/>
              </a:ln>
              <a:solidFill>
                <a:srgbClr val="7030A0"/>
              </a:solidFill>
              <a:effectLst/>
              <a:uLnTx/>
              <a:uFillTx/>
              <a:latin typeface="Tahoma" panose="020B0604030504040204" pitchFamily="34" charset="0"/>
              <a:ea typeface="Tahoma" panose="020B0604030504040204" pitchFamily="34" charset="0"/>
              <a:cs typeface="Tahoma" panose="020B0604030504040204" pitchFamily="34" charset="0"/>
            </a:endParaRPr>
          </a:p>
        </p:txBody>
      </p:sp>
      <p:sp>
        <p:nvSpPr>
          <p:cNvPr id="5" name="Snip Diagonal Corner Rectangle 4"/>
          <p:cNvSpPr/>
          <p:nvPr/>
        </p:nvSpPr>
        <p:spPr>
          <a:xfrm>
            <a:off x="1299028" y="3156858"/>
            <a:ext cx="9593943" cy="1890111"/>
          </a:xfrm>
          <a:prstGeom prst="snip2DiagRect">
            <a:avLst/>
          </a:prstGeom>
          <a:solidFill>
            <a:srgbClr val="7030A0">
              <a:alpha val="75000"/>
            </a:srgbClr>
          </a:solidFill>
          <a:ln w="76200"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lvl="0" algn="ctr">
              <a:defRPr/>
            </a:pPr>
            <a:r>
              <a:rPr lang="en-US" sz="3200" b="1" dirty="0" smtClean="0">
                <a:solidFill>
                  <a:schemeClr val="bg1"/>
                </a:solidFill>
                <a:latin typeface="Tahoma" panose="020B0604030504040204" pitchFamily="34" charset="0"/>
                <a:ea typeface="Tahoma" panose="020B0604030504040204" pitchFamily="34" charset="0"/>
                <a:cs typeface="Tahoma" panose="020B0604030504040204" pitchFamily="34" charset="0"/>
              </a:rPr>
              <a:t>C. </a:t>
            </a:r>
            <a:r>
              <a:rPr lang="en-US" sz="3200" b="1" dirty="0" err="1" smtClean="0">
                <a:solidFill>
                  <a:schemeClr val="bg1"/>
                </a:solidFill>
                <a:latin typeface="Tahoma" panose="020B0604030504040204" pitchFamily="34" charset="0"/>
                <a:ea typeface="Tahoma" panose="020B0604030504040204" pitchFamily="34" charset="0"/>
                <a:cs typeface="Tahoma" panose="020B0604030504040204" pitchFamily="34" charset="0"/>
              </a:rPr>
              <a:t>Mác</a:t>
            </a:r>
            <a:r>
              <a:rPr lang="en-US" sz="3200" b="1" dirty="0" smtClean="0">
                <a:solidFill>
                  <a:schemeClr val="bg1"/>
                </a:solidFill>
                <a:latin typeface="Tahoma" panose="020B0604030504040204" pitchFamily="34" charset="0"/>
                <a:ea typeface="Tahoma" panose="020B0604030504040204" pitchFamily="34" charset="0"/>
                <a:cs typeface="Tahoma" panose="020B0604030504040204" pitchFamily="34" charset="0"/>
              </a:rPr>
              <a:t> – </a:t>
            </a:r>
            <a:r>
              <a:rPr lang="en-US" sz="3200" b="1" dirty="0" err="1" smtClean="0">
                <a:solidFill>
                  <a:schemeClr val="bg1"/>
                </a:solidFill>
                <a:latin typeface="Tahoma" panose="020B0604030504040204" pitchFamily="34" charset="0"/>
                <a:ea typeface="Tahoma" panose="020B0604030504040204" pitchFamily="34" charset="0"/>
                <a:cs typeface="Tahoma" panose="020B0604030504040204" pitchFamily="34" charset="0"/>
              </a:rPr>
              <a:t>Ph</a:t>
            </a:r>
            <a:r>
              <a:rPr lang="en-US" sz="3200" b="1" dirty="0" smtClean="0">
                <a:solidFill>
                  <a:schemeClr val="bg1"/>
                </a:solidFill>
                <a:latin typeface="Tahoma" panose="020B0604030504040204" pitchFamily="34" charset="0"/>
                <a:ea typeface="Tahoma" panose="020B0604030504040204" pitchFamily="34" charset="0"/>
                <a:cs typeface="Tahoma" panose="020B0604030504040204" pitchFamily="34" charset="0"/>
              </a:rPr>
              <a:t>, </a:t>
            </a:r>
            <a:r>
              <a:rPr lang="en-US" sz="3200" b="1" dirty="0" err="1" smtClean="0">
                <a:solidFill>
                  <a:schemeClr val="bg1"/>
                </a:solidFill>
                <a:latin typeface="Tahoma" panose="020B0604030504040204" pitchFamily="34" charset="0"/>
                <a:ea typeface="Tahoma" panose="020B0604030504040204" pitchFamily="34" charset="0"/>
                <a:cs typeface="Tahoma" panose="020B0604030504040204" pitchFamily="34" charset="0"/>
              </a:rPr>
              <a:t>Ăngghen</a:t>
            </a:r>
            <a:endParaRPr kumimoji="0" lang="vi-VN" sz="3200" b="1" i="0" u="none" strike="noStrike" kern="1200" cap="none" spc="0" normalizeH="0" baseline="0" noProof="0" dirty="0">
              <a:ln>
                <a:noFill/>
              </a:ln>
              <a:solidFill>
                <a:schemeClr val="bg1"/>
              </a:solidFill>
              <a:effectLst/>
              <a:uLnTx/>
              <a:uFillTx/>
              <a:latin typeface="Tahoma" panose="020B0604030504040204" pitchFamily="34" charset="0"/>
              <a:ea typeface="Tahoma" panose="020B0604030504040204" pitchFamily="34" charset="0"/>
              <a:cs typeface="Tahoma" panose="020B0604030504040204" pitchFamily="34" charset="0"/>
            </a:endParaRPr>
          </a:p>
        </p:txBody>
      </p:sp>
      <p:pic>
        <p:nvPicPr>
          <p:cNvPr id="7" name="Picture 6"/>
          <p:cNvPicPr>
            <a:picLocks noChangeAspect="1"/>
          </p:cNvPicPr>
          <p:nvPr/>
        </p:nvPicPr>
        <p:blipFill>
          <a:blip r:embed="rId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-88225" y="751599"/>
            <a:ext cx="1626236" cy="1990149"/>
          </a:xfrm>
          <a:prstGeom prst="rect">
            <a:avLst/>
          </a:prstGeom>
        </p:spPr>
      </p:pic>
      <p:sp>
        <p:nvSpPr>
          <p:cNvPr id="8" name="Pentagon 7">
            <a:hlinkClick r:id="rId4" action="ppaction://hlinksldjump"/>
          </p:cNvPr>
          <p:cNvSpPr/>
          <p:nvPr/>
        </p:nvSpPr>
        <p:spPr>
          <a:xfrm flipH="1">
            <a:off x="8911772" y="5617029"/>
            <a:ext cx="3062514" cy="1001485"/>
          </a:xfrm>
          <a:prstGeom prst="homePlate">
            <a:avLst/>
          </a:prstGeom>
          <a:solidFill>
            <a:schemeClr val="accent1">
              <a:lumMod val="20000"/>
              <a:lumOff val="80000"/>
            </a:schemeClr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marL="0" marR="0" lvl="0" indent="0" algn="ctr" defTabSz="9144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r>
              <a:rPr kumimoji="0" lang="en-US" sz="3200" b="1" i="0" u="none" strike="noStrike" kern="1200" cap="none" spc="0" normalizeH="0" baseline="0" noProof="0" dirty="0">
                <a:ln>
                  <a:noFill/>
                </a:ln>
                <a:solidFill>
                  <a:srgbClr val="5B9BD5">
                    <a:lumMod val="75000"/>
                  </a:srgbClr>
                </a:solidFill>
                <a:effectLst/>
                <a:uLnTx/>
                <a:uFillTx/>
                <a:latin typeface="Tahoma" panose="020B0604030504040204" pitchFamily="34" charset="0"/>
                <a:ea typeface="Tahoma" panose="020B0604030504040204" pitchFamily="34" charset="0"/>
                <a:cs typeface="Tahoma" panose="020B0604030504040204" pitchFamily="34" charset="0"/>
              </a:rPr>
              <a:t>QUAY VỀ</a:t>
            </a:r>
            <a:endParaRPr kumimoji="0" lang="vi-VN" sz="3200" b="1" i="0" u="none" strike="noStrike" kern="1200" cap="none" spc="0" normalizeH="0" baseline="0" noProof="0" dirty="0">
              <a:ln>
                <a:noFill/>
              </a:ln>
              <a:solidFill>
                <a:srgbClr val="5B9BD5">
                  <a:lumMod val="75000"/>
                </a:srgbClr>
              </a:solidFill>
              <a:effectLst/>
              <a:uLnTx/>
              <a:uFillTx/>
              <a:latin typeface="Tahoma" panose="020B0604030504040204" pitchFamily="34" charset="0"/>
              <a:ea typeface="Tahoma" panose="020B0604030504040204" pitchFamily="34" charset="0"/>
              <a:cs typeface="Tahoma" panose="020B0604030504040204" pitchFamily="34" charset="0"/>
            </a:endParaRPr>
          </a:p>
        </p:txBody>
      </p:sp>
    </p:spTree>
    <p:extLst>
      <p:ext uri="{BB962C8B-B14F-4D97-AF65-F5344CB8AC3E}">
        <p14:creationId xmlns:p14="http://schemas.microsoft.com/office/powerpoint/2010/main" val="3208652694"/>
      </p:ext>
    </p:extLst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37" presetClass="entr" presetSubtype="0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7" dur="1000"/>
                                        <p:tgtEl>
                                          <p:spTgt spid="4"/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8" dur="1000" fill="hold"/>
                                        <p:tgtEl>
                                          <p:spTgt spid="4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9" dur="900" decel="100000" fill="hold"/>
                                        <p:tgtEl>
                                          <p:spTgt spid="4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+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-.03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0" dur="100" accel="100000" fill="hold">
                                          <p:stCondLst>
                                            <p:cond delay="900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-.03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  <p:subTnLst>
                                    <p:audio>
                                      <p:cMediaNode>
                                        <p:cTn display="0" masterRel="sameClick">
                                          <p:stCondLst>
                                            <p:cond evt="begin" delay="0">
                                              <p:tn val="5"/>
                                            </p:cond>
                                          </p:stCondLst>
                                          <p:endCondLst>
                                            <p:cond evt="onStopAudio" delay="0">
                                              <p:tgtEl>
                                                <p:sldTgt/>
                                              </p:tgtEl>
                                            </p:cond>
                                          </p:endCondLst>
                                        </p:cTn>
                                        <p:tgtEl>
                                          <p:sndTgt r:embed="rId2" name="chimes.wav"/>
                                        </p:tgtEl>
                                      </p:cMediaNode>
                                    </p:audio>
                                  </p:subTnLst>
                                </p:cTn>
                              </p:par>
                            </p:childTnLst>
                          </p:cTn>
                        </p:par>
                        <p:par>
                          <p:cTn id="11" fill="hold">
                            <p:stCondLst>
                              <p:cond delay="1000"/>
                            </p:stCondLst>
                            <p:childTnLst>
                              <p:par>
                                <p:cTn id="12" presetID="10" presetClass="entr" presetSubtype="0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4" dur="500"/>
                                        <p:tgtEl>
                                          <p:spTgt spid="7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5" fill="hold">
                      <p:stCondLst>
                        <p:cond delay="indefinite"/>
                      </p:stCondLst>
                      <p:childTnLst>
                        <p:par>
                          <p:cTn id="16" fill="hold">
                            <p:stCondLst>
                              <p:cond delay="0"/>
                            </p:stCondLst>
                            <p:childTnLst>
                              <p:par>
                                <p:cTn id="17" presetID="37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9" dur="1000"/>
                                        <p:tgtEl>
                                          <p:spTgt spid="5"/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20" dur="1000" fill="hold"/>
                                        <p:tgtEl>
                                          <p:spTgt spid="5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1" dur="900" decel="100000" fill="hold"/>
                                        <p:tgtEl>
                                          <p:spTgt spid="5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+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-.03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2" dur="100" accel="100000" fill="hold">
                                          <p:stCondLst>
                                            <p:cond delay="900"/>
                                          </p:stCondLst>
                                        </p:cTn>
                                        <p:tgtEl>
                                          <p:spTgt spid="5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-.03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  <p:subTnLst>
                                    <p:audio>
                                      <p:cMediaNode>
                                        <p:cTn display="0" masterRel="sameClick">
                                          <p:stCondLst>
                                            <p:cond evt="begin" delay="0">
                                              <p:tn val="17"/>
                                            </p:cond>
                                          </p:stCondLst>
                                          <p:endCondLst>
                                            <p:cond evt="onStopAudio" delay="0">
                                              <p:tgtEl>
                                                <p:sldTgt/>
                                              </p:tgtEl>
                                            </p:cond>
                                          </p:endCondLst>
                                        </p:cTn>
                                        <p:tgtEl>
                                          <p:sndTgt r:embed="rId2" name="chimes.wav"/>
                                        </p:tgtEl>
                                      </p:cMediaNode>
                                    </p:audio>
                                  </p:sub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4" grpId="0" animBg="1"/>
      <p:bldP spid="5" grpId="0" animBg="1"/>
    </p:bldLst>
  </p:timing>
</p:sld>
</file>

<file path=ppt/slides/slide9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" name="Snip Diagonal Corner Rectangle 3"/>
          <p:cNvSpPr/>
          <p:nvPr/>
        </p:nvSpPr>
        <p:spPr>
          <a:xfrm>
            <a:off x="754743" y="696686"/>
            <a:ext cx="10682514" cy="2104571"/>
          </a:xfrm>
          <a:prstGeom prst="snip2DiagRect">
            <a:avLst/>
          </a:prstGeom>
          <a:solidFill>
            <a:schemeClr val="bg1">
              <a:alpha val="75000"/>
            </a:schemeClr>
          </a:solidFill>
          <a:ln w="76200"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lvl="0" algn="ctr">
              <a:defRPr/>
            </a:pPr>
            <a:r>
              <a:rPr lang="en-US" sz="3200" b="1" dirty="0" smtClean="0">
                <a:solidFill>
                  <a:srgbClr val="7030A0"/>
                </a:solidFill>
                <a:latin typeface="Tahoma" panose="020B0604030504040204" pitchFamily="34" charset="0"/>
                <a:ea typeface="Tahoma" panose="020B0604030504040204" pitchFamily="34" charset="0"/>
                <a:cs typeface="Tahoma" panose="020B0604030504040204" pitchFamily="34" charset="0"/>
              </a:rPr>
              <a:t>“</a:t>
            </a:r>
            <a:r>
              <a:rPr lang="en-US" sz="3200" b="1" dirty="0" err="1" smtClean="0">
                <a:solidFill>
                  <a:srgbClr val="7030A0"/>
                </a:solidFill>
                <a:latin typeface="Tahoma" panose="020B0604030504040204" pitchFamily="34" charset="0"/>
                <a:ea typeface="Tahoma" panose="020B0604030504040204" pitchFamily="34" charset="0"/>
                <a:cs typeface="Tahoma" panose="020B0604030504040204" pitchFamily="34" charset="0"/>
              </a:rPr>
              <a:t>Bốn</a:t>
            </a:r>
            <a:r>
              <a:rPr lang="en-US" sz="3200" b="1" dirty="0" smtClean="0">
                <a:solidFill>
                  <a:srgbClr val="7030A0"/>
                </a:solidFill>
                <a:latin typeface="Tahoma" panose="020B0604030504040204" pitchFamily="34" charset="0"/>
                <a:ea typeface="Tahoma" panose="020B0604030504040204" pitchFamily="34" charset="0"/>
                <a:cs typeface="Tahoma" panose="020B0604030504040204" pitchFamily="34" charset="0"/>
              </a:rPr>
              <a:t> </a:t>
            </a:r>
            <a:r>
              <a:rPr lang="en-US" sz="3200" b="1" dirty="0" err="1" smtClean="0">
                <a:solidFill>
                  <a:srgbClr val="7030A0"/>
                </a:solidFill>
                <a:latin typeface="Tahoma" panose="020B0604030504040204" pitchFamily="34" charset="0"/>
                <a:ea typeface="Tahoma" panose="020B0604030504040204" pitchFamily="34" charset="0"/>
                <a:cs typeface="Tahoma" panose="020B0604030504040204" pitchFamily="34" charset="0"/>
              </a:rPr>
              <a:t>phương</a:t>
            </a:r>
            <a:r>
              <a:rPr lang="en-US" sz="3200" b="1" dirty="0" smtClean="0">
                <a:solidFill>
                  <a:srgbClr val="7030A0"/>
                </a:solidFill>
                <a:latin typeface="Tahoma" panose="020B0604030504040204" pitchFamily="34" charset="0"/>
                <a:ea typeface="Tahoma" panose="020B0604030504040204" pitchFamily="34" charset="0"/>
                <a:cs typeface="Tahoma" panose="020B0604030504040204" pitchFamily="34" charset="0"/>
              </a:rPr>
              <a:t> </a:t>
            </a:r>
            <a:r>
              <a:rPr lang="en-US" sz="3200" b="1" dirty="0" err="1" smtClean="0">
                <a:solidFill>
                  <a:srgbClr val="7030A0"/>
                </a:solidFill>
                <a:latin typeface="Tahoma" panose="020B0604030504040204" pitchFamily="34" charset="0"/>
                <a:ea typeface="Tahoma" panose="020B0604030504040204" pitchFamily="34" charset="0"/>
                <a:cs typeface="Tahoma" panose="020B0604030504040204" pitchFamily="34" charset="0"/>
              </a:rPr>
              <a:t>vô</a:t>
            </a:r>
            <a:r>
              <a:rPr lang="en-US" sz="3200" b="1" dirty="0" smtClean="0">
                <a:solidFill>
                  <a:srgbClr val="7030A0"/>
                </a:solidFill>
                <a:latin typeface="Tahoma" panose="020B0604030504040204" pitchFamily="34" charset="0"/>
                <a:ea typeface="Tahoma" panose="020B0604030504040204" pitchFamily="34" charset="0"/>
                <a:cs typeface="Tahoma" panose="020B0604030504040204" pitchFamily="34" charset="0"/>
              </a:rPr>
              <a:t> </a:t>
            </a:r>
            <a:r>
              <a:rPr lang="en-US" sz="3200" b="1" dirty="0" err="1" smtClean="0">
                <a:solidFill>
                  <a:srgbClr val="7030A0"/>
                </a:solidFill>
                <a:latin typeface="Tahoma" panose="020B0604030504040204" pitchFamily="34" charset="0"/>
                <a:ea typeface="Tahoma" panose="020B0604030504040204" pitchFamily="34" charset="0"/>
                <a:cs typeface="Tahoma" panose="020B0604030504040204" pitchFamily="34" charset="0"/>
              </a:rPr>
              <a:t>sản</a:t>
            </a:r>
            <a:r>
              <a:rPr lang="en-US" sz="3200" b="1" dirty="0" smtClean="0">
                <a:solidFill>
                  <a:srgbClr val="7030A0"/>
                </a:solidFill>
                <a:latin typeface="Tahoma" panose="020B0604030504040204" pitchFamily="34" charset="0"/>
                <a:ea typeface="Tahoma" panose="020B0604030504040204" pitchFamily="34" charset="0"/>
                <a:cs typeface="Tahoma" panose="020B0604030504040204" pitchFamily="34" charset="0"/>
              </a:rPr>
              <a:t> </a:t>
            </a:r>
            <a:r>
              <a:rPr lang="en-US" sz="3200" b="1" dirty="0" err="1" smtClean="0">
                <a:solidFill>
                  <a:srgbClr val="7030A0"/>
                </a:solidFill>
                <a:latin typeface="Tahoma" panose="020B0604030504040204" pitchFamily="34" charset="0"/>
                <a:ea typeface="Tahoma" panose="020B0604030504040204" pitchFamily="34" charset="0"/>
                <a:cs typeface="Tahoma" panose="020B0604030504040204" pitchFamily="34" charset="0"/>
              </a:rPr>
              <a:t>đều</a:t>
            </a:r>
            <a:r>
              <a:rPr lang="en-US" sz="3200" b="1" dirty="0" smtClean="0">
                <a:solidFill>
                  <a:srgbClr val="7030A0"/>
                </a:solidFill>
                <a:latin typeface="Tahoma" panose="020B0604030504040204" pitchFamily="34" charset="0"/>
                <a:ea typeface="Tahoma" panose="020B0604030504040204" pitchFamily="34" charset="0"/>
                <a:cs typeface="Tahoma" panose="020B0604030504040204" pitchFamily="34" charset="0"/>
              </a:rPr>
              <a:t> </a:t>
            </a:r>
            <a:r>
              <a:rPr lang="en-US" sz="3200" b="1" dirty="0" err="1" smtClean="0">
                <a:solidFill>
                  <a:srgbClr val="7030A0"/>
                </a:solidFill>
                <a:latin typeface="Tahoma" panose="020B0604030504040204" pitchFamily="34" charset="0"/>
                <a:ea typeface="Tahoma" panose="020B0604030504040204" pitchFamily="34" charset="0"/>
                <a:cs typeface="Tahoma" panose="020B0604030504040204" pitchFamily="34" charset="0"/>
              </a:rPr>
              <a:t>là</a:t>
            </a:r>
            <a:r>
              <a:rPr lang="en-US" sz="3200" b="1" dirty="0" smtClean="0">
                <a:solidFill>
                  <a:srgbClr val="7030A0"/>
                </a:solidFill>
                <a:latin typeface="Tahoma" panose="020B0604030504040204" pitchFamily="34" charset="0"/>
                <a:ea typeface="Tahoma" panose="020B0604030504040204" pitchFamily="34" charset="0"/>
                <a:cs typeface="Tahoma" panose="020B0604030504040204" pitchFamily="34" charset="0"/>
              </a:rPr>
              <a:t> </a:t>
            </a:r>
            <a:r>
              <a:rPr lang="en-US" sz="3200" b="1" dirty="0" err="1" smtClean="0">
                <a:solidFill>
                  <a:srgbClr val="7030A0"/>
                </a:solidFill>
                <a:latin typeface="Tahoma" panose="020B0604030504040204" pitchFamily="34" charset="0"/>
                <a:ea typeface="Tahoma" panose="020B0604030504040204" pitchFamily="34" charset="0"/>
                <a:cs typeface="Tahoma" panose="020B0604030504040204" pitchFamily="34" charset="0"/>
              </a:rPr>
              <a:t>anh</a:t>
            </a:r>
            <a:r>
              <a:rPr lang="en-US" sz="3200" b="1" dirty="0" smtClean="0">
                <a:solidFill>
                  <a:srgbClr val="7030A0"/>
                </a:solidFill>
                <a:latin typeface="Tahoma" panose="020B0604030504040204" pitchFamily="34" charset="0"/>
                <a:ea typeface="Tahoma" panose="020B0604030504040204" pitchFamily="34" charset="0"/>
                <a:cs typeface="Tahoma" panose="020B0604030504040204" pitchFamily="34" charset="0"/>
              </a:rPr>
              <a:t> </a:t>
            </a:r>
            <a:r>
              <a:rPr lang="en-US" sz="3200" b="1" dirty="0" err="1" smtClean="0">
                <a:solidFill>
                  <a:srgbClr val="7030A0"/>
                </a:solidFill>
                <a:latin typeface="Tahoma" panose="020B0604030504040204" pitchFamily="34" charset="0"/>
                <a:ea typeface="Tahoma" panose="020B0604030504040204" pitchFamily="34" charset="0"/>
                <a:cs typeface="Tahoma" panose="020B0604030504040204" pitchFamily="34" charset="0"/>
              </a:rPr>
              <a:t>em</a:t>
            </a:r>
            <a:r>
              <a:rPr lang="en-US" sz="3200" b="1" dirty="0" smtClean="0">
                <a:solidFill>
                  <a:srgbClr val="7030A0"/>
                </a:solidFill>
                <a:latin typeface="Tahoma" panose="020B0604030504040204" pitchFamily="34" charset="0"/>
                <a:ea typeface="Tahoma" panose="020B0604030504040204" pitchFamily="34" charset="0"/>
                <a:cs typeface="Tahoma" panose="020B0604030504040204" pitchFamily="34" charset="0"/>
              </a:rPr>
              <a:t>” </a:t>
            </a:r>
            <a:r>
              <a:rPr lang="en-US" sz="3200" b="1" dirty="0" err="1" smtClean="0">
                <a:solidFill>
                  <a:srgbClr val="7030A0"/>
                </a:solidFill>
                <a:latin typeface="Tahoma" panose="020B0604030504040204" pitchFamily="34" charset="0"/>
                <a:ea typeface="Tahoma" panose="020B0604030504040204" pitchFamily="34" charset="0"/>
                <a:cs typeface="Tahoma" panose="020B0604030504040204" pitchFamily="34" charset="0"/>
              </a:rPr>
              <a:t>Câu</a:t>
            </a:r>
            <a:r>
              <a:rPr lang="en-US" sz="3200" b="1" dirty="0" smtClean="0">
                <a:solidFill>
                  <a:srgbClr val="7030A0"/>
                </a:solidFill>
                <a:latin typeface="Tahoma" panose="020B0604030504040204" pitchFamily="34" charset="0"/>
                <a:ea typeface="Tahoma" panose="020B0604030504040204" pitchFamily="34" charset="0"/>
                <a:cs typeface="Tahoma" panose="020B0604030504040204" pitchFamily="34" charset="0"/>
              </a:rPr>
              <a:t> </a:t>
            </a:r>
            <a:r>
              <a:rPr lang="en-US" sz="3200" b="1" dirty="0" err="1" smtClean="0">
                <a:solidFill>
                  <a:srgbClr val="7030A0"/>
                </a:solidFill>
                <a:latin typeface="Tahoma" panose="020B0604030504040204" pitchFamily="34" charset="0"/>
                <a:ea typeface="Tahoma" panose="020B0604030504040204" pitchFamily="34" charset="0"/>
                <a:cs typeface="Tahoma" panose="020B0604030504040204" pitchFamily="34" charset="0"/>
              </a:rPr>
              <a:t>nói</a:t>
            </a:r>
            <a:r>
              <a:rPr lang="en-US" sz="3200" b="1" dirty="0" smtClean="0">
                <a:solidFill>
                  <a:srgbClr val="7030A0"/>
                </a:solidFill>
                <a:latin typeface="Tahoma" panose="020B0604030504040204" pitchFamily="34" charset="0"/>
                <a:ea typeface="Tahoma" panose="020B0604030504040204" pitchFamily="34" charset="0"/>
                <a:cs typeface="Tahoma" panose="020B0604030504040204" pitchFamily="34" charset="0"/>
              </a:rPr>
              <a:t> </a:t>
            </a:r>
            <a:r>
              <a:rPr lang="en-US" sz="3200" b="1" dirty="0" err="1" smtClean="0">
                <a:solidFill>
                  <a:srgbClr val="7030A0"/>
                </a:solidFill>
                <a:latin typeface="Tahoma" panose="020B0604030504040204" pitchFamily="34" charset="0"/>
                <a:ea typeface="Tahoma" panose="020B0604030504040204" pitchFamily="34" charset="0"/>
                <a:cs typeface="Tahoma" panose="020B0604030504040204" pitchFamily="34" charset="0"/>
              </a:rPr>
              <a:t>trên</a:t>
            </a:r>
            <a:r>
              <a:rPr lang="en-US" sz="3200" b="1" dirty="0" smtClean="0">
                <a:solidFill>
                  <a:srgbClr val="7030A0"/>
                </a:solidFill>
                <a:latin typeface="Tahoma" panose="020B0604030504040204" pitchFamily="34" charset="0"/>
                <a:ea typeface="Tahoma" panose="020B0604030504040204" pitchFamily="34" charset="0"/>
                <a:cs typeface="Tahoma" panose="020B0604030504040204" pitchFamily="34" charset="0"/>
              </a:rPr>
              <a:t> </a:t>
            </a:r>
            <a:r>
              <a:rPr lang="en-US" sz="3200" b="1" dirty="0" err="1" smtClean="0">
                <a:solidFill>
                  <a:srgbClr val="7030A0"/>
                </a:solidFill>
                <a:latin typeface="Tahoma" panose="020B0604030504040204" pitchFamily="34" charset="0"/>
                <a:ea typeface="Tahoma" panose="020B0604030504040204" pitchFamily="34" charset="0"/>
                <a:cs typeface="Tahoma" panose="020B0604030504040204" pitchFamily="34" charset="0"/>
              </a:rPr>
              <a:t>của</a:t>
            </a:r>
            <a:r>
              <a:rPr lang="en-US" sz="3200" b="1" dirty="0" smtClean="0">
                <a:solidFill>
                  <a:srgbClr val="7030A0"/>
                </a:solidFill>
                <a:latin typeface="Tahoma" panose="020B0604030504040204" pitchFamily="34" charset="0"/>
                <a:ea typeface="Tahoma" panose="020B0604030504040204" pitchFamily="34" charset="0"/>
                <a:cs typeface="Tahoma" panose="020B0604030504040204" pitchFamily="34" charset="0"/>
              </a:rPr>
              <a:t> </a:t>
            </a:r>
            <a:r>
              <a:rPr lang="en-US" sz="3200" b="1" dirty="0" err="1" smtClean="0">
                <a:solidFill>
                  <a:srgbClr val="7030A0"/>
                </a:solidFill>
                <a:latin typeface="Tahoma" panose="020B0604030504040204" pitchFamily="34" charset="0"/>
                <a:ea typeface="Tahoma" panose="020B0604030504040204" pitchFamily="34" charset="0"/>
                <a:cs typeface="Tahoma" panose="020B0604030504040204" pitchFamily="34" charset="0"/>
              </a:rPr>
              <a:t>ai</a:t>
            </a:r>
            <a:r>
              <a:rPr lang="en-US" sz="3200" b="1" dirty="0" smtClean="0">
                <a:solidFill>
                  <a:srgbClr val="7030A0"/>
                </a:solidFill>
                <a:latin typeface="Tahoma" panose="020B0604030504040204" pitchFamily="34" charset="0"/>
                <a:ea typeface="Tahoma" panose="020B0604030504040204" pitchFamily="34" charset="0"/>
                <a:cs typeface="Tahoma" panose="020B0604030504040204" pitchFamily="34" charset="0"/>
              </a:rPr>
              <a:t>?</a:t>
            </a:r>
            <a:endParaRPr kumimoji="0" lang="vi-VN" sz="3200" b="1" i="0" u="none" strike="noStrike" kern="1200" cap="none" spc="0" normalizeH="0" baseline="0" noProof="0" dirty="0">
              <a:ln>
                <a:noFill/>
              </a:ln>
              <a:solidFill>
                <a:srgbClr val="7030A0"/>
              </a:solidFill>
              <a:effectLst/>
              <a:uLnTx/>
              <a:uFillTx/>
              <a:latin typeface="Tahoma" panose="020B0604030504040204" pitchFamily="34" charset="0"/>
              <a:ea typeface="Tahoma" panose="020B0604030504040204" pitchFamily="34" charset="0"/>
              <a:cs typeface="Tahoma" panose="020B0604030504040204" pitchFamily="34" charset="0"/>
            </a:endParaRPr>
          </a:p>
        </p:txBody>
      </p:sp>
      <p:sp>
        <p:nvSpPr>
          <p:cNvPr id="5" name="Snip Diagonal Corner Rectangle 4"/>
          <p:cNvSpPr/>
          <p:nvPr/>
        </p:nvSpPr>
        <p:spPr>
          <a:xfrm>
            <a:off x="1299028" y="3156858"/>
            <a:ext cx="9593943" cy="1890111"/>
          </a:xfrm>
          <a:prstGeom prst="snip2DiagRect">
            <a:avLst/>
          </a:prstGeom>
          <a:solidFill>
            <a:srgbClr val="7030A0">
              <a:alpha val="75000"/>
            </a:srgbClr>
          </a:solidFill>
          <a:ln w="76200"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lvl="0" algn="ctr">
              <a:defRPr/>
            </a:pPr>
            <a:r>
              <a:rPr lang="en-US" sz="3200" b="1" dirty="0" err="1" smtClean="0">
                <a:solidFill>
                  <a:schemeClr val="bg1"/>
                </a:solidFill>
                <a:latin typeface="Tahoma" panose="020B0604030504040204" pitchFamily="34" charset="0"/>
                <a:ea typeface="Tahoma" panose="020B0604030504040204" pitchFamily="34" charset="0"/>
                <a:cs typeface="Tahoma" panose="020B0604030504040204" pitchFamily="34" charset="0"/>
              </a:rPr>
              <a:t>Hồ</a:t>
            </a:r>
            <a:r>
              <a:rPr lang="en-US" sz="3200" b="1" dirty="0" smtClean="0">
                <a:solidFill>
                  <a:schemeClr val="bg1"/>
                </a:solidFill>
                <a:latin typeface="Tahoma" panose="020B0604030504040204" pitchFamily="34" charset="0"/>
                <a:ea typeface="Tahoma" panose="020B0604030504040204" pitchFamily="34" charset="0"/>
                <a:cs typeface="Tahoma" panose="020B0604030504040204" pitchFamily="34" charset="0"/>
              </a:rPr>
              <a:t> </a:t>
            </a:r>
            <a:r>
              <a:rPr lang="en-US" sz="3200" b="1" dirty="0" err="1" smtClean="0">
                <a:solidFill>
                  <a:schemeClr val="bg1"/>
                </a:solidFill>
                <a:latin typeface="Tahoma" panose="020B0604030504040204" pitchFamily="34" charset="0"/>
                <a:ea typeface="Tahoma" panose="020B0604030504040204" pitchFamily="34" charset="0"/>
                <a:cs typeface="Tahoma" panose="020B0604030504040204" pitchFamily="34" charset="0"/>
              </a:rPr>
              <a:t>Chí</a:t>
            </a:r>
            <a:r>
              <a:rPr lang="en-US" sz="3200" b="1" dirty="0" smtClean="0">
                <a:solidFill>
                  <a:schemeClr val="bg1"/>
                </a:solidFill>
                <a:latin typeface="Tahoma" panose="020B0604030504040204" pitchFamily="34" charset="0"/>
                <a:ea typeface="Tahoma" panose="020B0604030504040204" pitchFamily="34" charset="0"/>
                <a:cs typeface="Tahoma" panose="020B0604030504040204" pitchFamily="34" charset="0"/>
              </a:rPr>
              <a:t> Minh</a:t>
            </a:r>
            <a:endParaRPr kumimoji="0" lang="vi-VN" sz="3200" b="1" i="0" u="none" strike="noStrike" kern="1200" cap="none" spc="0" normalizeH="0" baseline="0" noProof="0" dirty="0">
              <a:ln>
                <a:noFill/>
              </a:ln>
              <a:solidFill>
                <a:schemeClr val="bg1"/>
              </a:solidFill>
              <a:effectLst/>
              <a:uLnTx/>
              <a:uFillTx/>
              <a:latin typeface="Tahoma" panose="020B0604030504040204" pitchFamily="34" charset="0"/>
              <a:ea typeface="Tahoma" panose="020B0604030504040204" pitchFamily="34" charset="0"/>
              <a:cs typeface="Tahoma" panose="020B0604030504040204" pitchFamily="34" charset="0"/>
            </a:endParaRPr>
          </a:p>
        </p:txBody>
      </p:sp>
      <p:pic>
        <p:nvPicPr>
          <p:cNvPr id="7" name="Picture 6"/>
          <p:cNvPicPr>
            <a:picLocks noChangeAspect="1"/>
          </p:cNvPicPr>
          <p:nvPr/>
        </p:nvPicPr>
        <p:blipFill>
          <a:blip r:embed="rId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-88225" y="751599"/>
            <a:ext cx="1626236" cy="1990149"/>
          </a:xfrm>
          <a:prstGeom prst="rect">
            <a:avLst/>
          </a:prstGeom>
        </p:spPr>
      </p:pic>
      <p:sp>
        <p:nvSpPr>
          <p:cNvPr id="8" name="Pentagon 7">
            <a:hlinkClick r:id="rId4" action="ppaction://hlinksldjump"/>
          </p:cNvPr>
          <p:cNvSpPr/>
          <p:nvPr/>
        </p:nvSpPr>
        <p:spPr>
          <a:xfrm flipH="1">
            <a:off x="8911772" y="5617029"/>
            <a:ext cx="3062514" cy="1001485"/>
          </a:xfrm>
          <a:prstGeom prst="homePlate">
            <a:avLst/>
          </a:prstGeom>
          <a:solidFill>
            <a:schemeClr val="accent1">
              <a:lumMod val="20000"/>
              <a:lumOff val="80000"/>
            </a:schemeClr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marL="0" marR="0" lvl="0" indent="0" algn="ctr" defTabSz="9144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r>
              <a:rPr kumimoji="0" lang="en-US" sz="3200" b="1" i="0" u="none" strike="noStrike" kern="1200" cap="none" spc="0" normalizeH="0" baseline="0" noProof="0" dirty="0">
                <a:ln>
                  <a:noFill/>
                </a:ln>
                <a:solidFill>
                  <a:srgbClr val="5B9BD5">
                    <a:lumMod val="75000"/>
                  </a:srgbClr>
                </a:solidFill>
                <a:effectLst/>
                <a:uLnTx/>
                <a:uFillTx/>
                <a:latin typeface="Tahoma" panose="020B0604030504040204" pitchFamily="34" charset="0"/>
                <a:ea typeface="Tahoma" panose="020B0604030504040204" pitchFamily="34" charset="0"/>
                <a:cs typeface="Tahoma" panose="020B0604030504040204" pitchFamily="34" charset="0"/>
              </a:rPr>
              <a:t>QUAY VỀ</a:t>
            </a:r>
            <a:endParaRPr kumimoji="0" lang="vi-VN" sz="3200" b="1" i="0" u="none" strike="noStrike" kern="1200" cap="none" spc="0" normalizeH="0" baseline="0" noProof="0" dirty="0">
              <a:ln>
                <a:noFill/>
              </a:ln>
              <a:solidFill>
                <a:srgbClr val="5B9BD5">
                  <a:lumMod val="75000"/>
                </a:srgbClr>
              </a:solidFill>
              <a:effectLst/>
              <a:uLnTx/>
              <a:uFillTx/>
              <a:latin typeface="Tahoma" panose="020B0604030504040204" pitchFamily="34" charset="0"/>
              <a:ea typeface="Tahoma" panose="020B0604030504040204" pitchFamily="34" charset="0"/>
              <a:cs typeface="Tahoma" panose="020B0604030504040204" pitchFamily="34" charset="0"/>
            </a:endParaRPr>
          </a:p>
        </p:txBody>
      </p:sp>
    </p:spTree>
    <p:extLst>
      <p:ext uri="{BB962C8B-B14F-4D97-AF65-F5344CB8AC3E}">
        <p14:creationId xmlns:p14="http://schemas.microsoft.com/office/powerpoint/2010/main" val="3884353873"/>
      </p:ext>
    </p:extLst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37" presetClass="entr" presetSubtype="0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7" dur="1000"/>
                                        <p:tgtEl>
                                          <p:spTgt spid="4"/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8" dur="1000" fill="hold"/>
                                        <p:tgtEl>
                                          <p:spTgt spid="4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9" dur="900" decel="100000" fill="hold"/>
                                        <p:tgtEl>
                                          <p:spTgt spid="4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+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-.03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0" dur="100" accel="100000" fill="hold">
                                          <p:stCondLst>
                                            <p:cond delay="900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-.03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  <p:subTnLst>
                                    <p:audio>
                                      <p:cMediaNode>
                                        <p:cTn display="0" masterRel="sameClick">
                                          <p:stCondLst>
                                            <p:cond evt="begin" delay="0">
                                              <p:tn val="5"/>
                                            </p:cond>
                                          </p:stCondLst>
                                          <p:endCondLst>
                                            <p:cond evt="onStopAudio" delay="0">
                                              <p:tgtEl>
                                                <p:sldTgt/>
                                              </p:tgtEl>
                                            </p:cond>
                                          </p:endCondLst>
                                        </p:cTn>
                                        <p:tgtEl>
                                          <p:sndTgt r:embed="rId2" name="chimes.wav"/>
                                        </p:tgtEl>
                                      </p:cMediaNode>
                                    </p:audio>
                                  </p:subTnLst>
                                </p:cTn>
                              </p:par>
                            </p:childTnLst>
                          </p:cTn>
                        </p:par>
                        <p:par>
                          <p:cTn id="11" fill="hold">
                            <p:stCondLst>
                              <p:cond delay="1000"/>
                            </p:stCondLst>
                            <p:childTnLst>
                              <p:par>
                                <p:cTn id="12" presetID="10" presetClass="entr" presetSubtype="0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4" dur="500"/>
                                        <p:tgtEl>
                                          <p:spTgt spid="7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5" fill="hold">
                      <p:stCondLst>
                        <p:cond delay="indefinite"/>
                      </p:stCondLst>
                      <p:childTnLst>
                        <p:par>
                          <p:cTn id="16" fill="hold">
                            <p:stCondLst>
                              <p:cond delay="0"/>
                            </p:stCondLst>
                            <p:childTnLst>
                              <p:par>
                                <p:cTn id="17" presetID="37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9" dur="1000"/>
                                        <p:tgtEl>
                                          <p:spTgt spid="5"/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20" dur="1000" fill="hold"/>
                                        <p:tgtEl>
                                          <p:spTgt spid="5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1" dur="900" decel="100000" fill="hold"/>
                                        <p:tgtEl>
                                          <p:spTgt spid="5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+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-.03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2" dur="100" accel="100000" fill="hold">
                                          <p:stCondLst>
                                            <p:cond delay="900"/>
                                          </p:stCondLst>
                                        </p:cTn>
                                        <p:tgtEl>
                                          <p:spTgt spid="5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-.03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  <p:subTnLst>
                                    <p:audio>
                                      <p:cMediaNode>
                                        <p:cTn display="0" masterRel="sameClick">
                                          <p:stCondLst>
                                            <p:cond evt="begin" delay="0">
                                              <p:tn val="17"/>
                                            </p:cond>
                                          </p:stCondLst>
                                          <p:endCondLst>
                                            <p:cond evt="onStopAudio" delay="0">
                                              <p:tgtEl>
                                                <p:sldTgt/>
                                              </p:tgtEl>
                                            </p:cond>
                                          </p:endCondLst>
                                        </p:cTn>
                                        <p:tgtEl>
                                          <p:sndTgt r:embed="rId2" name="chimes.wav"/>
                                        </p:tgtEl>
                                      </p:cMediaNode>
                                    </p:audio>
                                  </p:sub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4" grpId="0" animBg="1"/>
      <p:bldP spid="5" grpId="0" animBg="1"/>
    </p:bldLst>
  </p:timing>
</p:sld>
</file>

<file path=ppt/slides/slide10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" name="Snip Diagonal Corner Rectangle 3"/>
          <p:cNvSpPr/>
          <p:nvPr/>
        </p:nvSpPr>
        <p:spPr>
          <a:xfrm>
            <a:off x="754743" y="696686"/>
            <a:ext cx="10682514" cy="2104571"/>
          </a:xfrm>
          <a:prstGeom prst="snip2DiagRect">
            <a:avLst/>
          </a:prstGeom>
          <a:solidFill>
            <a:schemeClr val="bg1">
              <a:alpha val="75000"/>
            </a:schemeClr>
          </a:solidFill>
          <a:ln w="76200"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lvl="0" algn="ctr">
              <a:defRPr/>
            </a:pPr>
            <a:r>
              <a:rPr lang="en-US" sz="2400" b="1" dirty="0" err="1">
                <a:solidFill>
                  <a:schemeClr val="bg2">
                    <a:lumMod val="10000"/>
                  </a:schemeClr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Sự</a:t>
            </a:r>
            <a:r>
              <a:rPr lang="en-US" sz="2400" b="1" dirty="0">
                <a:solidFill>
                  <a:schemeClr val="bg2">
                    <a:lumMod val="10000"/>
                  </a:schemeClr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en-US" sz="2400" b="1" dirty="0" err="1">
                <a:solidFill>
                  <a:schemeClr val="bg2">
                    <a:lumMod val="10000"/>
                  </a:schemeClr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kiện</a:t>
            </a:r>
            <a:r>
              <a:rPr lang="en-US" sz="2400" b="1" dirty="0">
                <a:solidFill>
                  <a:schemeClr val="bg2">
                    <a:lumMod val="10000"/>
                  </a:schemeClr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en-US" sz="2400" b="1" dirty="0" err="1">
                <a:solidFill>
                  <a:schemeClr val="bg2">
                    <a:lumMod val="10000"/>
                  </a:schemeClr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nào</a:t>
            </a:r>
            <a:r>
              <a:rPr lang="en-US" sz="2400" b="1" dirty="0">
                <a:solidFill>
                  <a:schemeClr val="bg2">
                    <a:lumMod val="10000"/>
                  </a:schemeClr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en-US" sz="2400" b="1" dirty="0" err="1">
                <a:solidFill>
                  <a:schemeClr val="bg2">
                    <a:lumMod val="10000"/>
                  </a:schemeClr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đánh</a:t>
            </a:r>
            <a:r>
              <a:rPr lang="en-US" sz="2400" b="1" dirty="0">
                <a:solidFill>
                  <a:schemeClr val="bg2">
                    <a:lumMod val="10000"/>
                  </a:schemeClr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en-US" sz="2400" b="1" dirty="0" err="1">
                <a:solidFill>
                  <a:schemeClr val="bg2">
                    <a:lumMod val="10000"/>
                  </a:schemeClr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dấu</a:t>
            </a:r>
            <a:r>
              <a:rPr lang="en-US" sz="2400" b="1" dirty="0">
                <a:solidFill>
                  <a:schemeClr val="bg2">
                    <a:lumMod val="10000"/>
                  </a:schemeClr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en-US" sz="2400" b="1" dirty="0" err="1">
                <a:solidFill>
                  <a:schemeClr val="bg2">
                    <a:lumMod val="10000"/>
                  </a:schemeClr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giai</a:t>
            </a:r>
            <a:r>
              <a:rPr lang="en-US" sz="2400" b="1" dirty="0">
                <a:solidFill>
                  <a:schemeClr val="bg2">
                    <a:lumMod val="10000"/>
                  </a:schemeClr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en-US" sz="2400" b="1" dirty="0" err="1">
                <a:solidFill>
                  <a:schemeClr val="bg2">
                    <a:lumMod val="10000"/>
                  </a:schemeClr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cấp</a:t>
            </a:r>
            <a:r>
              <a:rPr lang="en-US" sz="2400" b="1" dirty="0">
                <a:solidFill>
                  <a:schemeClr val="bg2">
                    <a:lumMod val="10000"/>
                  </a:schemeClr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en-US" sz="2400" b="1" dirty="0" err="1">
                <a:solidFill>
                  <a:schemeClr val="bg2">
                    <a:lumMod val="10000"/>
                  </a:schemeClr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công</a:t>
            </a:r>
            <a:r>
              <a:rPr lang="en-US" sz="2400" b="1" dirty="0">
                <a:solidFill>
                  <a:schemeClr val="bg2">
                    <a:lumMod val="10000"/>
                  </a:schemeClr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en-US" sz="2400" b="1" dirty="0" err="1">
                <a:solidFill>
                  <a:schemeClr val="bg2">
                    <a:lumMod val="10000"/>
                  </a:schemeClr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nhân</a:t>
            </a:r>
            <a:r>
              <a:rPr lang="en-US" sz="2400" b="1" dirty="0">
                <a:solidFill>
                  <a:schemeClr val="bg2">
                    <a:lumMod val="10000"/>
                  </a:schemeClr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en-US" sz="2400" b="1" dirty="0" err="1">
                <a:solidFill>
                  <a:schemeClr val="bg2">
                    <a:lumMod val="10000"/>
                  </a:schemeClr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Việt</a:t>
            </a:r>
            <a:r>
              <a:rPr lang="en-US" sz="2400" b="1" dirty="0">
                <a:solidFill>
                  <a:schemeClr val="bg2">
                    <a:lumMod val="10000"/>
                  </a:schemeClr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 Nam </a:t>
            </a:r>
            <a:r>
              <a:rPr lang="en-US" sz="2400" b="1" dirty="0" err="1">
                <a:solidFill>
                  <a:schemeClr val="bg2">
                    <a:lumMod val="10000"/>
                  </a:schemeClr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chuyển</a:t>
            </a:r>
            <a:r>
              <a:rPr lang="en-US" sz="2400" b="1" dirty="0">
                <a:solidFill>
                  <a:schemeClr val="bg2">
                    <a:lumMod val="10000"/>
                  </a:schemeClr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en-US" sz="2400" b="1" dirty="0" err="1">
                <a:solidFill>
                  <a:schemeClr val="bg2">
                    <a:lumMod val="10000"/>
                  </a:schemeClr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từ</a:t>
            </a:r>
            <a:r>
              <a:rPr lang="en-US" sz="2400" b="1" dirty="0">
                <a:solidFill>
                  <a:schemeClr val="bg2">
                    <a:lumMod val="10000"/>
                  </a:schemeClr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en-US" sz="2400" b="1" dirty="0" err="1">
                <a:solidFill>
                  <a:schemeClr val="bg2">
                    <a:lumMod val="10000"/>
                  </a:schemeClr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đấu</a:t>
            </a:r>
            <a:r>
              <a:rPr lang="en-US" sz="2400" b="1" dirty="0">
                <a:solidFill>
                  <a:schemeClr val="bg2">
                    <a:lumMod val="10000"/>
                  </a:schemeClr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en-US" sz="2400" b="1" dirty="0" err="1">
                <a:solidFill>
                  <a:schemeClr val="bg2">
                    <a:lumMod val="10000"/>
                  </a:schemeClr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tranh</a:t>
            </a:r>
            <a:r>
              <a:rPr lang="en-US" sz="2400" b="1" dirty="0">
                <a:solidFill>
                  <a:schemeClr val="bg2">
                    <a:lumMod val="10000"/>
                  </a:schemeClr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en-US" sz="2400" b="1" dirty="0" err="1">
                <a:solidFill>
                  <a:schemeClr val="bg2">
                    <a:lumMod val="10000"/>
                  </a:schemeClr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tự</a:t>
            </a:r>
            <a:r>
              <a:rPr lang="en-US" sz="2400" b="1" dirty="0">
                <a:solidFill>
                  <a:schemeClr val="bg2">
                    <a:lumMod val="10000"/>
                  </a:schemeClr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en-US" sz="2400" b="1" dirty="0" err="1">
                <a:solidFill>
                  <a:schemeClr val="bg2">
                    <a:lumMod val="10000"/>
                  </a:schemeClr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phát</a:t>
            </a:r>
            <a:r>
              <a:rPr lang="en-US" sz="2400" b="1" dirty="0">
                <a:solidFill>
                  <a:schemeClr val="bg2">
                    <a:lumMod val="10000"/>
                  </a:schemeClr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 sang </a:t>
            </a:r>
            <a:r>
              <a:rPr lang="en-US" sz="2400" b="1" dirty="0" err="1">
                <a:solidFill>
                  <a:schemeClr val="bg2">
                    <a:lumMod val="10000"/>
                  </a:schemeClr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đấu</a:t>
            </a:r>
            <a:r>
              <a:rPr lang="en-US" sz="2400" b="1" dirty="0">
                <a:solidFill>
                  <a:schemeClr val="bg2">
                    <a:lumMod val="10000"/>
                  </a:schemeClr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en-US" sz="2400" b="1" dirty="0" err="1">
                <a:solidFill>
                  <a:schemeClr val="bg2">
                    <a:lumMod val="10000"/>
                  </a:schemeClr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tranh</a:t>
            </a:r>
            <a:r>
              <a:rPr lang="en-US" sz="2400" b="1" dirty="0">
                <a:solidFill>
                  <a:schemeClr val="bg2">
                    <a:lumMod val="10000"/>
                  </a:schemeClr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en-US" sz="2400" b="1" dirty="0" err="1">
                <a:solidFill>
                  <a:schemeClr val="bg2">
                    <a:lumMod val="10000"/>
                  </a:schemeClr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tự</a:t>
            </a:r>
            <a:r>
              <a:rPr lang="en-US" sz="2400" b="1" dirty="0">
                <a:solidFill>
                  <a:schemeClr val="bg2">
                    <a:lumMod val="10000"/>
                  </a:schemeClr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en-US" sz="2400" b="1" dirty="0" err="1">
                <a:solidFill>
                  <a:schemeClr val="bg2">
                    <a:lumMod val="10000"/>
                  </a:schemeClr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giác</a:t>
            </a:r>
            <a:r>
              <a:rPr lang="en-US" sz="2400" b="1" dirty="0">
                <a:solidFill>
                  <a:schemeClr val="bg2">
                    <a:lumMod val="10000"/>
                  </a:schemeClr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?</a:t>
            </a:r>
            <a:endParaRPr kumimoji="0" lang="vi-VN" sz="2400" b="1" i="0" u="none" strike="noStrike" kern="1200" cap="none" spc="0" normalizeH="0" baseline="0" noProof="0" dirty="0">
              <a:ln>
                <a:noFill/>
              </a:ln>
              <a:solidFill>
                <a:schemeClr val="bg2">
                  <a:lumMod val="10000"/>
                </a:schemeClr>
              </a:solidFill>
              <a:effectLst/>
              <a:uLnTx/>
              <a:uFillTx/>
              <a:latin typeface="Times New Roman" panose="02020603050405020304" pitchFamily="18" charset="0"/>
              <a:ea typeface="Tahoma" panose="020B0604030504040204" pitchFamily="34" charset="0"/>
              <a:cs typeface="Times New Roman" panose="02020603050405020304" pitchFamily="18" charset="0"/>
            </a:endParaRPr>
          </a:p>
        </p:txBody>
      </p:sp>
      <p:sp>
        <p:nvSpPr>
          <p:cNvPr id="5" name="Snip Diagonal Corner Rectangle 4"/>
          <p:cNvSpPr/>
          <p:nvPr/>
        </p:nvSpPr>
        <p:spPr>
          <a:xfrm>
            <a:off x="1299028" y="3156858"/>
            <a:ext cx="9593943" cy="1890111"/>
          </a:xfrm>
          <a:prstGeom prst="snip2DiagRect">
            <a:avLst/>
          </a:prstGeom>
          <a:solidFill>
            <a:srgbClr val="7030A0">
              <a:alpha val="75000"/>
            </a:srgbClr>
          </a:solidFill>
          <a:ln w="76200"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r>
              <a:rPr lang="vi-VN" sz="2800" b="1" dirty="0">
                <a:latin typeface="Times New Roman" panose="02020603050405020304" pitchFamily="18" charset="0"/>
                <a:cs typeface="Times New Roman" panose="02020603050405020304" pitchFamily="18" charset="0"/>
              </a:rPr>
              <a:t>Cuộc bãi công của thợ máy xưởng Ba Son (1925)</a:t>
            </a:r>
          </a:p>
          <a:p>
            <a:r>
              <a:rPr lang="vi-VN" dirty="0"/>
              <a:t>  </a:t>
            </a:r>
          </a:p>
        </p:txBody>
      </p:sp>
      <p:pic>
        <p:nvPicPr>
          <p:cNvPr id="7" name="Picture 6"/>
          <p:cNvPicPr>
            <a:picLocks noChangeAspect="1"/>
          </p:cNvPicPr>
          <p:nvPr/>
        </p:nvPicPr>
        <p:blipFill>
          <a:blip r:embed="rId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-88225" y="751599"/>
            <a:ext cx="1626236" cy="1990149"/>
          </a:xfrm>
          <a:prstGeom prst="rect">
            <a:avLst/>
          </a:prstGeom>
        </p:spPr>
      </p:pic>
      <p:sp>
        <p:nvSpPr>
          <p:cNvPr id="8" name="Pentagon 7">
            <a:hlinkClick r:id="rId4" action="ppaction://hlinksldjump"/>
          </p:cNvPr>
          <p:cNvSpPr/>
          <p:nvPr/>
        </p:nvSpPr>
        <p:spPr>
          <a:xfrm flipH="1">
            <a:off x="8911772" y="5617029"/>
            <a:ext cx="3062514" cy="1001485"/>
          </a:xfrm>
          <a:prstGeom prst="homePlate">
            <a:avLst/>
          </a:prstGeom>
          <a:solidFill>
            <a:schemeClr val="accent1">
              <a:lumMod val="20000"/>
              <a:lumOff val="80000"/>
            </a:schemeClr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marL="0" marR="0" lvl="0" indent="0" algn="ctr" defTabSz="9144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r>
              <a:rPr kumimoji="0" lang="en-US" sz="3200" b="1" i="0" u="none" strike="noStrike" kern="1200" cap="none" spc="0" normalizeH="0" baseline="0" noProof="0" dirty="0">
                <a:ln>
                  <a:noFill/>
                </a:ln>
                <a:solidFill>
                  <a:srgbClr val="5B9BD5">
                    <a:lumMod val="75000"/>
                  </a:srgbClr>
                </a:solidFill>
                <a:effectLst/>
                <a:uLnTx/>
                <a:uFillTx/>
                <a:latin typeface="Tahoma" panose="020B0604030504040204" pitchFamily="34" charset="0"/>
                <a:ea typeface="Tahoma" panose="020B0604030504040204" pitchFamily="34" charset="0"/>
                <a:cs typeface="Tahoma" panose="020B0604030504040204" pitchFamily="34" charset="0"/>
              </a:rPr>
              <a:t>QUAY VỀ</a:t>
            </a:r>
            <a:endParaRPr kumimoji="0" lang="vi-VN" sz="3200" b="1" i="0" u="none" strike="noStrike" kern="1200" cap="none" spc="0" normalizeH="0" baseline="0" noProof="0" dirty="0">
              <a:ln>
                <a:noFill/>
              </a:ln>
              <a:solidFill>
                <a:srgbClr val="5B9BD5">
                  <a:lumMod val="75000"/>
                </a:srgbClr>
              </a:solidFill>
              <a:effectLst/>
              <a:uLnTx/>
              <a:uFillTx/>
              <a:latin typeface="Tahoma" panose="020B0604030504040204" pitchFamily="34" charset="0"/>
              <a:ea typeface="Tahoma" panose="020B0604030504040204" pitchFamily="34" charset="0"/>
              <a:cs typeface="Tahoma" panose="020B0604030504040204" pitchFamily="34" charset="0"/>
            </a:endParaRPr>
          </a:p>
        </p:txBody>
      </p:sp>
    </p:spTree>
    <p:extLst>
      <p:ext uri="{BB962C8B-B14F-4D97-AF65-F5344CB8AC3E}">
        <p14:creationId xmlns:p14="http://schemas.microsoft.com/office/powerpoint/2010/main" val="27974037"/>
      </p:ext>
    </p:extLst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37" presetClass="entr" presetSubtype="0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7" dur="1000"/>
                                        <p:tgtEl>
                                          <p:spTgt spid="4"/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8" dur="1000" fill="hold"/>
                                        <p:tgtEl>
                                          <p:spTgt spid="4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9" dur="900" decel="100000" fill="hold"/>
                                        <p:tgtEl>
                                          <p:spTgt spid="4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+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-.03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0" dur="100" accel="100000" fill="hold">
                                          <p:stCondLst>
                                            <p:cond delay="900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-.03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  <p:subTnLst>
                                    <p:audio>
                                      <p:cMediaNode>
                                        <p:cTn display="0" masterRel="sameClick">
                                          <p:stCondLst>
                                            <p:cond evt="begin" delay="0">
                                              <p:tn val="5"/>
                                            </p:cond>
                                          </p:stCondLst>
                                          <p:endCondLst>
                                            <p:cond evt="onStopAudio" delay="0">
                                              <p:tgtEl>
                                                <p:sldTgt/>
                                              </p:tgtEl>
                                            </p:cond>
                                          </p:endCondLst>
                                        </p:cTn>
                                        <p:tgtEl>
                                          <p:sndTgt r:embed="rId2" name="chimes.wav"/>
                                        </p:tgtEl>
                                      </p:cMediaNode>
                                    </p:audio>
                                  </p:subTnLst>
                                </p:cTn>
                              </p:par>
                            </p:childTnLst>
                          </p:cTn>
                        </p:par>
                        <p:par>
                          <p:cTn id="11" fill="hold">
                            <p:stCondLst>
                              <p:cond delay="1000"/>
                            </p:stCondLst>
                            <p:childTnLst>
                              <p:par>
                                <p:cTn id="12" presetID="10" presetClass="entr" presetSubtype="0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4" dur="500"/>
                                        <p:tgtEl>
                                          <p:spTgt spid="7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5" fill="hold">
                      <p:stCondLst>
                        <p:cond delay="indefinite"/>
                      </p:stCondLst>
                      <p:childTnLst>
                        <p:par>
                          <p:cTn id="16" fill="hold">
                            <p:stCondLst>
                              <p:cond delay="0"/>
                            </p:stCondLst>
                            <p:childTnLst>
                              <p:par>
                                <p:cTn id="17" presetID="37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9" dur="1000"/>
                                        <p:tgtEl>
                                          <p:spTgt spid="5"/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20" dur="1000" fill="hold"/>
                                        <p:tgtEl>
                                          <p:spTgt spid="5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1" dur="900" decel="100000" fill="hold"/>
                                        <p:tgtEl>
                                          <p:spTgt spid="5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+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-.03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2" dur="100" accel="100000" fill="hold">
                                          <p:stCondLst>
                                            <p:cond delay="900"/>
                                          </p:stCondLst>
                                        </p:cTn>
                                        <p:tgtEl>
                                          <p:spTgt spid="5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-.03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  <p:subTnLst>
                                    <p:audio>
                                      <p:cMediaNode>
                                        <p:cTn display="0" masterRel="sameClick">
                                          <p:stCondLst>
                                            <p:cond evt="begin" delay="0">
                                              <p:tn val="17"/>
                                            </p:cond>
                                          </p:stCondLst>
                                          <p:endCondLst>
                                            <p:cond evt="onStopAudio" delay="0">
                                              <p:tgtEl>
                                                <p:sldTgt/>
                                              </p:tgtEl>
                                            </p:cond>
                                          </p:endCondLst>
                                        </p:cTn>
                                        <p:tgtEl>
                                          <p:sndTgt r:embed="rId2" name="chimes.wav"/>
                                        </p:tgtEl>
                                      </p:cMediaNode>
                                    </p:audio>
                                  </p:sub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4" grpId="0" animBg="1"/>
      <p:bldP spid="5" grpId="0" animBg="1"/>
    </p:bldLst>
  </p:timing>
</p:sld>
</file>

<file path=ppt/slides/slide1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solidFill>
          <a:srgbClr val="92D050"/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Rectangle 1">
            <a:extLst>
              <a:ext uri="{FF2B5EF4-FFF2-40B4-BE49-F238E27FC236}">
                <a16:creationId xmlns:a16="http://schemas.microsoft.com/office/drawing/2014/main" id="{FDB1035E-86C1-46B8-8D67-BC8B762D40C1}"/>
              </a:ext>
            </a:extLst>
          </p:cNvPr>
          <p:cNvSpPr/>
          <p:nvPr/>
        </p:nvSpPr>
        <p:spPr>
          <a:xfrm>
            <a:off x="0" y="2136338"/>
            <a:ext cx="12192000" cy="1754326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pPr marL="0" marR="0" lvl="0" indent="0" algn="ctr" defTabSz="9144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r>
              <a:rPr kumimoji="0" lang="en-US" sz="5400" b="1" i="0" u="none" strike="noStrike" kern="1200" cap="none" spc="0" normalizeH="0" baseline="0" noProof="0">
                <a:ln>
                  <a:noFill/>
                </a:ln>
                <a:solidFill>
                  <a:prstClr val="white"/>
                </a:solidFill>
                <a:effectLst/>
                <a:uLnTx/>
                <a:uFillTx/>
                <a:latin typeface="Times New Roman" panose="02020603050405020304" pitchFamily="18" charset="0"/>
                <a:ea typeface="+mn-ea"/>
                <a:cs typeface="Times New Roman" panose="02020603050405020304" pitchFamily="18" charset="0"/>
              </a:rPr>
              <a:t>ĐĂNG KÝ TRỢ GIẢNG </a:t>
            </a:r>
          </a:p>
          <a:p>
            <a:pPr marL="0" marR="0" lvl="0" indent="0" algn="ctr" defTabSz="9144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r>
              <a:rPr kumimoji="0" lang="en-US" sz="5400" b="1" i="0" u="none" strike="noStrike" kern="1200" cap="none" spc="0" normalizeH="0" baseline="0" noProof="0">
                <a:ln>
                  <a:noFill/>
                </a:ln>
                <a:solidFill>
                  <a:prstClr val="white"/>
                </a:solidFill>
                <a:effectLst/>
                <a:uLnTx/>
                <a:uFillTx/>
                <a:latin typeface="Times New Roman" panose="02020603050405020304" pitchFamily="18" charset="0"/>
                <a:ea typeface="+mn-ea"/>
                <a:cs typeface="Times New Roman" panose="02020603050405020304" pitchFamily="18" charset="0"/>
              </a:rPr>
              <a:t>GẮN KẾT CỘNG ĐỒNG GIÁO VIÊN</a:t>
            </a:r>
          </a:p>
        </p:txBody>
      </p:sp>
    </p:spTree>
    <p:extLst>
      <p:ext uri="{BB962C8B-B14F-4D97-AF65-F5344CB8AC3E}">
        <p14:creationId xmlns:p14="http://schemas.microsoft.com/office/powerpoint/2010/main" val="3694592230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theme/theme1.xml><?xml version="1.0" encoding="utf-8"?>
<a:theme xmlns:a="http://schemas.openxmlformats.org/drawingml/2006/main" name="Office Theme">
  <a:themeElements>
    <a:clrScheme name="Office">
      <a:dk1>
        <a:sysClr val="windowText" lastClr="000000"/>
      </a:dk1>
      <a:lt1>
        <a:sysClr val="window" lastClr="FFFFFF"/>
      </a:lt1>
      <a:dk2>
        <a:srgbClr val="44546A"/>
      </a:dk2>
      <a:lt2>
        <a:srgbClr val="E7E6E6"/>
      </a:lt2>
      <a:accent1>
        <a:srgbClr val="5B9BD5"/>
      </a:accent1>
      <a:accent2>
        <a:srgbClr val="ED7D31"/>
      </a:accent2>
      <a:accent3>
        <a:srgbClr val="A5A5A5"/>
      </a:accent3>
      <a:accent4>
        <a:srgbClr val="FFC000"/>
      </a:accent4>
      <a:accent5>
        <a:srgbClr val="4472C4"/>
      </a:accent5>
      <a:accent6>
        <a:srgbClr val="70AD47"/>
      </a:accent6>
      <a:hlink>
        <a:srgbClr val="0563C1"/>
      </a:hlink>
      <a:folHlink>
        <a:srgbClr val="954F72"/>
      </a:folHlink>
    </a:clrScheme>
    <a:fontScheme name="Office">
      <a:majorFont>
        <a:latin typeface="Calibri Light" panose="020F0302020204030204"/>
        <a:ea typeface=""/>
        <a:cs typeface=""/>
        <a:font script="Jpan" typeface="游ゴシック Light"/>
        <a:font script="Hang" typeface="맑은 고딕"/>
        <a:font script="Hans" typeface="等线 Light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  <a:font script="Geor" typeface="Sylfaen"/>
      </a:majorFont>
      <a:minorFont>
        <a:latin typeface="Calibri" panose="020F0502020204030204"/>
        <a:ea typeface=""/>
        <a:cs typeface=""/>
        <a:font script="Jpan" typeface="游ゴシック"/>
        <a:font script="Hang" typeface="맑은 고딕"/>
        <a:font script="Hans" typeface="等线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  <a:font script="Geor" typeface="Sylfaen"/>
      </a:minorFont>
    </a:fontScheme>
    <a:fmtScheme name="Office">
      <a:fillStyleLst>
        <a:solidFill>
          <a:schemeClr val="phClr"/>
        </a:solidFill>
        <a:gradFill rotWithShape="1">
          <a:gsLst>
            <a:gs pos="0">
              <a:schemeClr val="phClr">
                <a:lumMod val="110000"/>
                <a:satMod val="105000"/>
                <a:tint val="67000"/>
              </a:schemeClr>
            </a:gs>
            <a:gs pos="50000">
              <a:schemeClr val="phClr">
                <a:lumMod val="105000"/>
                <a:satMod val="103000"/>
                <a:tint val="73000"/>
              </a:schemeClr>
            </a:gs>
            <a:gs pos="100000">
              <a:schemeClr val="phClr">
                <a:lumMod val="105000"/>
                <a:satMod val="109000"/>
                <a:tint val="81000"/>
              </a:schemeClr>
            </a:gs>
          </a:gsLst>
          <a:lin ang="5400000" scaled="0"/>
        </a:gradFill>
        <a:gradFill rotWithShape="1">
          <a:gsLst>
            <a:gs pos="0">
              <a:schemeClr val="phClr">
                <a:satMod val="103000"/>
                <a:lumMod val="102000"/>
                <a:tint val="94000"/>
              </a:schemeClr>
            </a:gs>
            <a:gs pos="50000">
              <a:schemeClr val="phClr">
                <a:satMod val="110000"/>
                <a:lumMod val="100000"/>
                <a:shade val="100000"/>
              </a:schemeClr>
            </a:gs>
            <a:gs pos="100000">
              <a:schemeClr val="phClr">
                <a:lumMod val="99000"/>
                <a:satMod val="120000"/>
                <a:shade val="78000"/>
              </a:schemeClr>
            </a:gs>
          </a:gsLst>
          <a:lin ang="5400000" scaled="0"/>
        </a:gradFill>
      </a:fillStyleLst>
      <a:lnStyleLst>
        <a:ln w="6350" cap="flat" cmpd="sng" algn="ctr">
          <a:solidFill>
            <a:schemeClr val="phClr"/>
          </a:solidFill>
          <a:prstDash val="solid"/>
          <a:miter lim="800000"/>
        </a:ln>
        <a:ln w="12700" cap="flat" cmpd="sng" algn="ctr">
          <a:solidFill>
            <a:schemeClr val="phClr"/>
          </a:solidFill>
          <a:prstDash val="solid"/>
          <a:miter lim="800000"/>
        </a:ln>
        <a:ln w="19050" cap="flat" cmpd="sng" algn="ctr">
          <a:solidFill>
            <a:schemeClr val="phClr"/>
          </a:solidFill>
          <a:prstDash val="solid"/>
          <a:miter lim="800000"/>
        </a:ln>
      </a:lnStyleLst>
      <a:effectStyleLst>
        <a:effectStyle>
          <a:effectLst/>
        </a:effectStyle>
        <a:effectStyle>
          <a:effectLst/>
        </a:effectStyle>
        <a:effectStyle>
          <a:effectLst>
            <a:outerShdw blurRad="57150" dist="19050" dir="5400000" algn="ctr" rotWithShape="0">
              <a:srgbClr val="000000">
                <a:alpha val="63000"/>
              </a:srgbClr>
            </a:outerShdw>
          </a:effectLst>
        </a:effectStyle>
      </a:effectStyleLst>
      <a:bgFillStyleLst>
        <a:solidFill>
          <a:schemeClr val="phClr"/>
        </a:solidFill>
        <a:solidFill>
          <a:schemeClr val="phClr">
            <a:tint val="95000"/>
            <a:satMod val="170000"/>
          </a:schemeClr>
        </a:solidFill>
        <a:gradFill rotWithShape="1">
          <a:gsLst>
            <a:gs pos="0">
              <a:schemeClr val="phClr">
                <a:tint val="93000"/>
                <a:satMod val="150000"/>
                <a:shade val="98000"/>
                <a:lumMod val="102000"/>
              </a:schemeClr>
            </a:gs>
            <a:gs pos="50000">
              <a:schemeClr val="phClr">
                <a:tint val="98000"/>
                <a:satMod val="130000"/>
                <a:shade val="90000"/>
                <a:lumMod val="103000"/>
              </a:schemeClr>
            </a:gs>
            <a:gs pos="100000">
              <a:schemeClr val="phClr">
                <a:shade val="63000"/>
                <a:satMod val="120000"/>
              </a:schemeClr>
            </a:gs>
          </a:gsLst>
          <a:lin ang="5400000" scaled="0"/>
        </a:gradFill>
      </a:bgFillStyleLst>
    </a:fmtScheme>
  </a:themeElements>
  <a:objectDefaults/>
  <a:extraClrSchemeLst/>
  <a:extLst>
    <a:ext uri="{05A4C25C-085E-4340-85A3-A5531E510DB2}">
      <thm15:themeFamily xmlns:thm15="http://schemas.microsoft.com/office/thememl/2012/main" name="Office Theme" id="{62F939B6-93AF-4DB8-9C6B-D6C7DFDC589F}" vid="{4A3C46E8-61CC-4603-A589-7422A47A8E4A}"/>
    </a:ext>
  </a:extLst>
</a:theme>
</file>

<file path=ppt/theme/theme2.xml><?xml version="1.0" encoding="utf-8"?>
<a:theme xmlns:a="http://schemas.openxmlformats.org/drawingml/2006/main" name="1_Office Theme">
  <a:themeElements>
    <a:clrScheme name="Office">
      <a:dk1>
        <a:sysClr val="windowText" lastClr="000000"/>
      </a:dk1>
      <a:lt1>
        <a:sysClr val="window" lastClr="FFFFFF"/>
      </a:lt1>
      <a:dk2>
        <a:srgbClr val="44546A"/>
      </a:dk2>
      <a:lt2>
        <a:srgbClr val="E7E6E6"/>
      </a:lt2>
      <a:accent1>
        <a:srgbClr val="4472C4"/>
      </a:accent1>
      <a:accent2>
        <a:srgbClr val="ED7D31"/>
      </a:accent2>
      <a:accent3>
        <a:srgbClr val="A5A5A5"/>
      </a:accent3>
      <a:accent4>
        <a:srgbClr val="FFC000"/>
      </a:accent4>
      <a:accent5>
        <a:srgbClr val="5B9BD5"/>
      </a:accent5>
      <a:accent6>
        <a:srgbClr val="70AD47"/>
      </a:accent6>
      <a:hlink>
        <a:srgbClr val="0563C1"/>
      </a:hlink>
      <a:folHlink>
        <a:srgbClr val="954F72"/>
      </a:folHlink>
    </a:clrScheme>
    <a:fontScheme name="Office">
      <a:majorFont>
        <a:latin typeface="Calibri Light" panose="020F0302020204030204"/>
        <a:ea typeface=""/>
        <a:cs typeface=""/>
        <a:font script="Jpan" typeface="游ゴシック Light"/>
        <a:font script="Hang" typeface="맑은 고딕"/>
        <a:font script="Hans" typeface="等线 Light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  <a:font script="Geor" typeface="Sylfaen"/>
        <a:font script="Armn" typeface="Arial"/>
        <a:font script="Bugi" typeface="Leelawadee UI"/>
        <a:font script="Bopo" typeface="Microsoft JhengHei"/>
        <a:font script="Java" typeface="Javanese Text"/>
        <a:font script="Lisu" typeface="Segoe UI"/>
        <a:font script="Mymr" typeface="Myanmar Text"/>
        <a:font script="Nkoo" typeface="Ebrima"/>
        <a:font script="Olck" typeface="Nirmala UI"/>
        <a:font script="Osma" typeface="Ebrima"/>
        <a:font script="Phag" typeface="Phagspa"/>
        <a:font script="Syrn" typeface="Estrangelo Edessa"/>
        <a:font script="Syrj" typeface="Estrangelo Edessa"/>
        <a:font script="Syre" typeface="Estrangelo Edessa"/>
        <a:font script="Sora" typeface="Nirmala UI"/>
        <a:font script="Tale" typeface="Microsoft Tai Le"/>
        <a:font script="Talu" typeface="Microsoft New Tai Lue"/>
        <a:font script="Tfng" typeface="Ebrima"/>
      </a:majorFont>
      <a:minorFont>
        <a:latin typeface="Calibri" panose="020F0502020204030204"/>
        <a:ea typeface=""/>
        <a:cs typeface=""/>
        <a:font script="Jpan" typeface="游ゴシック"/>
        <a:font script="Hang" typeface="맑은 고딕"/>
        <a:font script="Hans" typeface="等线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  <a:font script="Geor" typeface="Sylfaen"/>
        <a:font script="Armn" typeface="Arial"/>
        <a:font script="Bugi" typeface="Leelawadee UI"/>
        <a:font script="Bopo" typeface="Microsoft JhengHei"/>
        <a:font script="Java" typeface="Javanese Text"/>
        <a:font script="Lisu" typeface="Segoe UI"/>
        <a:font script="Mymr" typeface="Myanmar Text"/>
        <a:font script="Nkoo" typeface="Ebrima"/>
        <a:font script="Olck" typeface="Nirmala UI"/>
        <a:font script="Osma" typeface="Ebrima"/>
        <a:font script="Phag" typeface="Phagspa"/>
        <a:font script="Syrn" typeface="Estrangelo Edessa"/>
        <a:font script="Syrj" typeface="Estrangelo Edessa"/>
        <a:font script="Syre" typeface="Estrangelo Edessa"/>
        <a:font script="Sora" typeface="Nirmala UI"/>
        <a:font script="Tale" typeface="Microsoft Tai Le"/>
        <a:font script="Talu" typeface="Microsoft New Tai Lue"/>
        <a:font script="Tfng" typeface="Ebrima"/>
      </a:minorFont>
    </a:fontScheme>
    <a:fmtScheme name="Office">
      <a:fillStyleLst>
        <a:solidFill>
          <a:schemeClr val="phClr"/>
        </a:solidFill>
        <a:gradFill rotWithShape="1">
          <a:gsLst>
            <a:gs pos="0">
              <a:schemeClr val="phClr">
                <a:lumMod val="110000"/>
                <a:satMod val="105000"/>
                <a:tint val="67000"/>
              </a:schemeClr>
            </a:gs>
            <a:gs pos="50000">
              <a:schemeClr val="phClr">
                <a:lumMod val="105000"/>
                <a:satMod val="103000"/>
                <a:tint val="73000"/>
              </a:schemeClr>
            </a:gs>
            <a:gs pos="100000">
              <a:schemeClr val="phClr">
                <a:lumMod val="105000"/>
                <a:satMod val="109000"/>
                <a:tint val="81000"/>
              </a:schemeClr>
            </a:gs>
          </a:gsLst>
          <a:lin ang="5400000" scaled="0"/>
        </a:gradFill>
        <a:gradFill rotWithShape="1">
          <a:gsLst>
            <a:gs pos="0">
              <a:schemeClr val="phClr">
                <a:satMod val="103000"/>
                <a:lumMod val="102000"/>
                <a:tint val="94000"/>
              </a:schemeClr>
            </a:gs>
            <a:gs pos="50000">
              <a:schemeClr val="phClr">
                <a:satMod val="110000"/>
                <a:lumMod val="100000"/>
                <a:shade val="100000"/>
              </a:schemeClr>
            </a:gs>
            <a:gs pos="100000">
              <a:schemeClr val="phClr">
                <a:lumMod val="99000"/>
                <a:satMod val="120000"/>
                <a:shade val="78000"/>
              </a:schemeClr>
            </a:gs>
          </a:gsLst>
          <a:lin ang="5400000" scaled="0"/>
        </a:gradFill>
      </a:fillStyleLst>
      <a:lnStyleLst>
        <a:ln w="6350" cap="flat" cmpd="sng" algn="ctr">
          <a:solidFill>
            <a:schemeClr val="phClr"/>
          </a:solidFill>
          <a:prstDash val="solid"/>
          <a:miter lim="800000"/>
        </a:ln>
        <a:ln w="12700" cap="flat" cmpd="sng" algn="ctr">
          <a:solidFill>
            <a:schemeClr val="phClr"/>
          </a:solidFill>
          <a:prstDash val="solid"/>
          <a:miter lim="800000"/>
        </a:ln>
        <a:ln w="19050" cap="flat" cmpd="sng" algn="ctr">
          <a:solidFill>
            <a:schemeClr val="phClr"/>
          </a:solidFill>
          <a:prstDash val="solid"/>
          <a:miter lim="800000"/>
        </a:ln>
      </a:lnStyleLst>
      <a:effectStyleLst>
        <a:effectStyle>
          <a:effectLst/>
        </a:effectStyle>
        <a:effectStyle>
          <a:effectLst/>
        </a:effectStyle>
        <a:effectStyle>
          <a:effectLst>
            <a:outerShdw blurRad="57150" dist="19050" dir="5400000" algn="ctr" rotWithShape="0">
              <a:srgbClr val="000000">
                <a:alpha val="63000"/>
              </a:srgbClr>
            </a:outerShdw>
          </a:effectLst>
        </a:effectStyle>
      </a:effectStyleLst>
      <a:bgFillStyleLst>
        <a:solidFill>
          <a:schemeClr val="phClr"/>
        </a:solidFill>
        <a:solidFill>
          <a:schemeClr val="phClr">
            <a:tint val="95000"/>
            <a:satMod val="170000"/>
          </a:schemeClr>
        </a:solidFill>
        <a:gradFill rotWithShape="1">
          <a:gsLst>
            <a:gs pos="0">
              <a:schemeClr val="phClr">
                <a:tint val="93000"/>
                <a:satMod val="150000"/>
                <a:shade val="98000"/>
                <a:lumMod val="102000"/>
              </a:schemeClr>
            </a:gs>
            <a:gs pos="50000">
              <a:schemeClr val="phClr">
                <a:tint val="98000"/>
                <a:satMod val="130000"/>
                <a:shade val="90000"/>
                <a:lumMod val="103000"/>
              </a:schemeClr>
            </a:gs>
            <a:gs pos="100000">
              <a:schemeClr val="phClr">
                <a:shade val="63000"/>
                <a:satMod val="120000"/>
              </a:schemeClr>
            </a:gs>
          </a:gsLst>
          <a:lin ang="5400000" scaled="0"/>
        </a:gradFill>
      </a:bgFillStyleLst>
    </a:fmtScheme>
  </a:themeElements>
  <a:objectDefaults/>
  <a:extraClrSchemeLst/>
  <a:extLst>
    <a:ext uri="{05A4C25C-085E-4340-85A3-A5531E510DB2}">
      <thm15:themeFamily xmlns:thm15="http://schemas.microsoft.com/office/thememl/2012/main" name="Office Theme" id="{62F939B6-93AF-4DB8-9C6B-D6C7DFDC589F}" vid="{4A3C46E8-61CC-4603-A589-7422A47A8E4A}"/>
    </a:ext>
  </a:extLst>
</a:theme>
</file>

<file path=docProps/app.xml><?xml version="1.0" encoding="utf-8"?>
<Properties xmlns="http://schemas.openxmlformats.org/officeDocument/2006/extended-properties" xmlns:vt="http://schemas.openxmlformats.org/officeDocument/2006/docPropsVTypes">
  <TotalTime>263</TotalTime>
  <Words>270</Words>
  <Application>Microsoft Office PowerPoint</Application>
  <PresentationFormat>Widescreen</PresentationFormat>
  <Paragraphs>50</Paragraphs>
  <Slides>11</Slides>
  <Notes>0</Notes>
  <HiddenSlides>0</HiddenSlides>
  <MMClips>1</MMClips>
  <ScaleCrop>false</ScaleCrop>
  <HeadingPairs>
    <vt:vector size="6" baseType="variant">
      <vt:variant>
        <vt:lpstr>Fonts Used</vt:lpstr>
      </vt:variant>
      <vt:variant>
        <vt:i4>5</vt:i4>
      </vt:variant>
      <vt:variant>
        <vt:lpstr>Theme</vt:lpstr>
      </vt:variant>
      <vt:variant>
        <vt:i4>2</vt:i4>
      </vt:variant>
      <vt:variant>
        <vt:lpstr>Slide Titles</vt:lpstr>
      </vt:variant>
      <vt:variant>
        <vt:i4>11</vt:i4>
      </vt:variant>
    </vt:vector>
  </HeadingPairs>
  <TitlesOfParts>
    <vt:vector size="18" baseType="lpstr">
      <vt:lpstr>Tahoma</vt:lpstr>
      <vt:lpstr>Arial</vt:lpstr>
      <vt:lpstr>Times New Roman</vt:lpstr>
      <vt:lpstr>Calibri Light</vt:lpstr>
      <vt:lpstr>Calibri</vt:lpstr>
      <vt:lpstr>Office Theme</vt:lpstr>
      <vt:lpstr>1_Office Theme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</vt:vector>
  </TitlesOfParts>
  <Company/>
  <LinksUpToDate>false</LinksUpToDate>
  <SharedDoc>false</SharedDoc>
  <HyperlinksChanged>false</HyperlinksChanged>
  <AppVersion>16.0000</AppVersion>
</Properties>
</file>

<file path=docProps/core.xml><?xml version="1.0" encoding="utf-8"?>
<cp:coreProperties xmlns:cp="http://schemas.openxmlformats.org/package/2006/metadata/core-properties" xmlns:dc="http://purl.org/dc/elements/1.1/" xmlns:dcterms="http://purl.org/dc/terms/" xmlns:dcmitype="http://purl.org/dc/dcmitype/" xmlns:xsi="http://www.w3.org/2001/XMLSchema-instance">
  <dc:title>PowerPoint Presentation</dc:title>
  <dc:creator>Vo Van Xin Em</dc:creator>
  <cp:lastModifiedBy>Welcome</cp:lastModifiedBy>
  <cp:revision>32</cp:revision>
  <dcterms:created xsi:type="dcterms:W3CDTF">2018-07-11T14:54:56Z</dcterms:created>
  <dcterms:modified xsi:type="dcterms:W3CDTF">2022-07-22T08:21:12Z</dcterms:modified>
</cp:coreProperties>
</file>